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2" r:id="rId1"/>
  </p:sldMasterIdLst>
  <p:notesMasterIdLst>
    <p:notesMasterId r:id="rId9"/>
  </p:notesMasterIdLst>
  <p:handoutMasterIdLst>
    <p:handoutMasterId r:id="rId10"/>
  </p:handoutMasterIdLst>
  <p:sldIdLst>
    <p:sldId id="263" r:id="rId2"/>
    <p:sldId id="1976" r:id="rId3"/>
    <p:sldId id="1977" r:id="rId4"/>
    <p:sldId id="1978" r:id="rId5"/>
    <p:sldId id="1980" r:id="rId6"/>
    <p:sldId id="1981" r:id="rId7"/>
    <p:sldId id="1982" r:id="rId8"/>
  </p:sldIdLst>
  <p:sldSz cx="12192000" cy="6858000"/>
  <p:notesSz cx="7102475" cy="10231438"/>
  <p:defaultTextStyle>
    <a:defPPr>
      <a:defRPr lang="zh-CN"/>
    </a:defPPr>
    <a:lvl1pPr algn="ctr"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85"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43ED"/>
    <a:srgbClr val="0066CC"/>
    <a:srgbClr val="0066FF"/>
    <a:srgbClr val="CCCCFF"/>
    <a:srgbClr val="CCFFFF"/>
    <a:srgbClr val="66CCFF"/>
    <a:srgbClr val="0000FF"/>
    <a:srgbClr val="3333FF"/>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00" autoAdjust="0"/>
    <p:restoredTop sz="96429" autoAdjust="0"/>
  </p:normalViewPr>
  <p:slideViewPr>
    <p:cSldViewPr>
      <p:cViewPr varScale="1">
        <p:scale>
          <a:sx n="67" d="100"/>
          <a:sy n="67" d="100"/>
        </p:scale>
        <p:origin x="656" y="56"/>
      </p:cViewPr>
      <p:guideLst>
        <p:guide orient="horz" pos="2185"/>
        <p:guide pos="384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655" name="Rectangle 2"/>
          <p:cNvSpPr>
            <a:spLocks noGrp="1" noChangeArrowheads="1"/>
          </p:cNvSpPr>
          <p:nvPr>
            <p:ph type="hdr" sz="quarter"/>
          </p:nvPr>
        </p:nvSpPr>
        <p:spPr bwMode="auto">
          <a:xfrm>
            <a:off x="0" y="0"/>
            <a:ext cx="3078163" cy="511175"/>
          </a:xfrm>
          <a:prstGeom prst="rect">
            <a:avLst/>
          </a:prstGeom>
          <a:noFill/>
          <a:ln w="9525">
            <a:noFill/>
            <a:miter lim="800000"/>
          </a:ln>
          <a:effectLst/>
        </p:spPr>
        <p:txBody>
          <a:bodyPr vert="horz" wrap="square" lIns="91440" tIns="45720" rIns="91440" bIns="45720" numCol="1" anchor="t" anchorCtr="0" compatLnSpc="1"/>
          <a:lstStyle>
            <a:lvl1pPr algn="l" eaLnBrk="0" hangingPunct="0">
              <a:defRPr sz="1200">
                <a:latin typeface="Arial" panose="020B0604020202020204" pitchFamily="34" charset="0"/>
              </a:defRPr>
            </a:lvl1pPr>
          </a:lstStyle>
          <a:p>
            <a:endParaRPr lang="zh-CN" altLang="en-US"/>
          </a:p>
        </p:txBody>
      </p:sp>
      <p:sp>
        <p:nvSpPr>
          <p:cNvPr id="1048656" name="Rectangle 3"/>
          <p:cNvSpPr>
            <a:spLocks noGrp="1" noChangeArrowheads="1"/>
          </p:cNvSpPr>
          <p:nvPr>
            <p:ph type="dt" sz="quarter" idx="1"/>
          </p:nvPr>
        </p:nvSpPr>
        <p:spPr bwMode="auto">
          <a:xfrm>
            <a:off x="4022725" y="0"/>
            <a:ext cx="3078163" cy="511175"/>
          </a:xfrm>
          <a:prstGeom prst="rect">
            <a:avLst/>
          </a:prstGeom>
          <a:noFill/>
          <a:ln w="9525">
            <a:noFill/>
            <a:miter lim="800000"/>
          </a:ln>
          <a:effectLst/>
        </p:spPr>
        <p:txBody>
          <a:bodyPr vert="horz" wrap="square" lIns="91440" tIns="45720" rIns="91440" bIns="45720" numCol="1" anchor="t" anchorCtr="0" compatLnSpc="1"/>
          <a:lstStyle>
            <a:lvl1pPr algn="r" eaLnBrk="0" hangingPunct="0">
              <a:defRPr sz="1200">
                <a:latin typeface="Arial" panose="020B0604020202020204" pitchFamily="34" charset="0"/>
              </a:defRPr>
            </a:lvl1pPr>
          </a:lstStyle>
          <a:p>
            <a:fld id="{1DDE3F02-C00D-4F14-8626-36D0DBEA1621}" type="datetimeFigureOut">
              <a:rPr lang="zh-CN" altLang="en-US"/>
              <a:t>2019/5/10</a:t>
            </a:fld>
            <a:endParaRPr lang="en-US" altLang="zh-CN"/>
          </a:p>
        </p:txBody>
      </p:sp>
      <p:sp>
        <p:nvSpPr>
          <p:cNvPr id="1048657" name="Rectangle 4"/>
          <p:cNvSpPr>
            <a:spLocks noGrp="1" noChangeArrowheads="1"/>
          </p:cNvSpPr>
          <p:nvPr>
            <p:ph type="ftr" sz="quarter" idx="2"/>
          </p:nvPr>
        </p:nvSpPr>
        <p:spPr bwMode="auto">
          <a:xfrm>
            <a:off x="0" y="9718675"/>
            <a:ext cx="3078163" cy="511175"/>
          </a:xfrm>
          <a:prstGeom prst="rect">
            <a:avLst/>
          </a:prstGeom>
          <a:noFill/>
          <a:ln w="9525">
            <a:noFill/>
            <a:miter lim="800000"/>
          </a:ln>
          <a:effectLst/>
        </p:spPr>
        <p:txBody>
          <a:bodyPr vert="horz" wrap="square" lIns="91440" tIns="45720" rIns="91440" bIns="45720" numCol="1" anchor="b" anchorCtr="0" compatLnSpc="1"/>
          <a:lstStyle>
            <a:lvl1pPr algn="l" eaLnBrk="0" hangingPunct="0">
              <a:defRPr sz="1200">
                <a:latin typeface="Arial" panose="020B0604020202020204" pitchFamily="34" charset="0"/>
              </a:defRPr>
            </a:lvl1pPr>
          </a:lstStyle>
          <a:p>
            <a:endParaRPr lang="en-US" altLang="zh-CN"/>
          </a:p>
        </p:txBody>
      </p:sp>
      <p:sp>
        <p:nvSpPr>
          <p:cNvPr id="1048658" name="Rectangle 5"/>
          <p:cNvSpPr>
            <a:spLocks noGrp="1" noChangeArrowheads="1"/>
          </p:cNvSpPr>
          <p:nvPr>
            <p:ph type="sldNum" sz="quarter" idx="3"/>
          </p:nvPr>
        </p:nvSpPr>
        <p:spPr bwMode="auto">
          <a:xfrm>
            <a:off x="4022725" y="9718675"/>
            <a:ext cx="3078163" cy="511175"/>
          </a:xfrm>
          <a:prstGeom prst="rect">
            <a:avLst/>
          </a:prstGeom>
          <a:noFill/>
          <a:ln w="9525">
            <a:noFill/>
            <a:miter lim="800000"/>
          </a:ln>
          <a:effectLst/>
        </p:spPr>
        <p:txBody>
          <a:bodyPr vert="horz" wrap="square" lIns="91440" tIns="45720" rIns="91440" bIns="45720" numCol="1" anchor="b" anchorCtr="0" compatLnSpc="1"/>
          <a:lstStyle>
            <a:lvl1pPr algn="r" eaLnBrk="0" hangingPunct="0">
              <a:defRPr sz="1200">
                <a:latin typeface="Arial" panose="020B0604020202020204" pitchFamily="34" charset="0"/>
              </a:defRPr>
            </a:lvl1pPr>
          </a:lstStyle>
          <a:p>
            <a:fld id="{132C2C90-3F2E-4791-A197-C64BB0B36D08}" type="slidenum">
              <a:rPr lang="zh-CN" altLang="en-US"/>
              <a:t>‹#›</a:t>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649" name="页眉占位符 1"/>
          <p:cNvSpPr>
            <a:spLocks noGrp="1"/>
          </p:cNvSpPr>
          <p:nvPr>
            <p:ph type="hdr" sz="quarter"/>
          </p:nvPr>
        </p:nvSpPr>
        <p:spPr bwMode="auto">
          <a:xfrm>
            <a:off x="0" y="0"/>
            <a:ext cx="3078163" cy="511175"/>
          </a:xfrm>
          <a:prstGeom prst="rect">
            <a:avLst/>
          </a:prstGeom>
          <a:noFill/>
          <a:ln w="9525">
            <a:noFill/>
            <a:miter lim="800000"/>
          </a:ln>
        </p:spPr>
        <p:txBody>
          <a:bodyPr vert="horz" wrap="square" lIns="99048" tIns="49524" rIns="99048" bIns="49524" numCol="1" anchor="t" anchorCtr="0" compatLnSpc="1"/>
          <a:lstStyle>
            <a:lvl1pPr algn="l" defTabSz="990600">
              <a:defRPr sz="1300">
                <a:latin typeface="Arial" panose="020B0604020202020204" pitchFamily="34" charset="0"/>
              </a:defRPr>
            </a:lvl1pPr>
          </a:lstStyle>
          <a:p>
            <a:endParaRPr lang="zh-CN" altLang="en-US"/>
          </a:p>
        </p:txBody>
      </p:sp>
      <p:sp>
        <p:nvSpPr>
          <p:cNvPr id="1048650" name="日期占位符 2"/>
          <p:cNvSpPr>
            <a:spLocks noGrp="1"/>
          </p:cNvSpPr>
          <p:nvPr>
            <p:ph type="dt" idx="1"/>
          </p:nvPr>
        </p:nvSpPr>
        <p:spPr bwMode="auto">
          <a:xfrm>
            <a:off x="4022725" y="0"/>
            <a:ext cx="3078163" cy="511175"/>
          </a:xfrm>
          <a:prstGeom prst="rect">
            <a:avLst/>
          </a:prstGeom>
          <a:noFill/>
          <a:ln w="9525">
            <a:noFill/>
            <a:miter lim="800000"/>
          </a:ln>
        </p:spPr>
        <p:txBody>
          <a:bodyPr vert="horz" wrap="square" lIns="99048" tIns="49524" rIns="99048" bIns="49524" numCol="1" anchor="t" anchorCtr="0" compatLnSpc="1"/>
          <a:lstStyle>
            <a:lvl1pPr algn="r" defTabSz="990600">
              <a:defRPr sz="1300">
                <a:latin typeface="Arial" panose="020B0604020202020204" pitchFamily="34" charset="0"/>
              </a:defRPr>
            </a:lvl1pPr>
          </a:lstStyle>
          <a:p>
            <a:fld id="{5ADC5E79-A75D-4DE4-8BA5-7D950EAF60A4}" type="datetimeFigureOut">
              <a:rPr lang="zh-CN" altLang="en-US"/>
              <a:t>2019/5/10</a:t>
            </a:fld>
            <a:endParaRPr lang="en-US" altLang="zh-CN"/>
          </a:p>
        </p:txBody>
      </p:sp>
      <p:sp>
        <p:nvSpPr>
          <p:cNvPr id="1048651" name="幻灯片图像占位符 3"/>
          <p:cNvSpPr>
            <a:spLocks noGrp="1" noRot="1" noChangeAspect="1"/>
          </p:cNvSpPr>
          <p:nvPr>
            <p:ph type="sldImg" idx="2"/>
          </p:nvPr>
        </p:nvSpPr>
        <p:spPr>
          <a:xfrm>
            <a:off x="141288" y="766763"/>
            <a:ext cx="6819900" cy="3836987"/>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1048652" name="备注占位符 4"/>
          <p:cNvSpPr>
            <a:spLocks noGrp="1"/>
          </p:cNvSpPr>
          <p:nvPr>
            <p:ph type="body" sz="quarter" idx="3"/>
          </p:nvPr>
        </p:nvSpPr>
        <p:spPr bwMode="auto">
          <a:xfrm>
            <a:off x="709613" y="4859338"/>
            <a:ext cx="5683250" cy="4605337"/>
          </a:xfrm>
          <a:prstGeom prst="rect">
            <a:avLst/>
          </a:prstGeom>
          <a:noFill/>
          <a:ln w="9525">
            <a:noFill/>
            <a:miter lim="800000"/>
          </a:ln>
        </p:spPr>
        <p:txBody>
          <a:bodyPr vert="horz" wrap="square" lIns="99048" tIns="49524" rIns="99048" bIns="49524" numCol="1" anchor="t" anchorCtr="0" compatLnSpc="1"/>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1048653" name="页脚占位符 5"/>
          <p:cNvSpPr>
            <a:spLocks noGrp="1"/>
          </p:cNvSpPr>
          <p:nvPr>
            <p:ph type="ftr" sz="quarter" idx="4"/>
          </p:nvPr>
        </p:nvSpPr>
        <p:spPr bwMode="auto">
          <a:xfrm>
            <a:off x="0" y="9718675"/>
            <a:ext cx="3078163" cy="511175"/>
          </a:xfrm>
          <a:prstGeom prst="rect">
            <a:avLst/>
          </a:prstGeom>
          <a:noFill/>
          <a:ln w="9525">
            <a:noFill/>
            <a:miter lim="800000"/>
          </a:ln>
        </p:spPr>
        <p:txBody>
          <a:bodyPr vert="horz" wrap="square" lIns="99048" tIns="49524" rIns="99048" bIns="49524" numCol="1" anchor="b" anchorCtr="0" compatLnSpc="1"/>
          <a:lstStyle>
            <a:lvl1pPr algn="l" defTabSz="990600">
              <a:defRPr sz="1300">
                <a:latin typeface="Arial" panose="020B0604020202020204" pitchFamily="34" charset="0"/>
              </a:defRPr>
            </a:lvl1pPr>
          </a:lstStyle>
          <a:p>
            <a:endParaRPr lang="en-US" altLang="zh-CN"/>
          </a:p>
        </p:txBody>
      </p:sp>
      <p:sp>
        <p:nvSpPr>
          <p:cNvPr id="1048654" name="灯片编号占位符 6"/>
          <p:cNvSpPr>
            <a:spLocks noGrp="1"/>
          </p:cNvSpPr>
          <p:nvPr>
            <p:ph type="sldNum" sz="quarter" idx="5"/>
          </p:nvPr>
        </p:nvSpPr>
        <p:spPr bwMode="auto">
          <a:xfrm>
            <a:off x="4022725" y="9718675"/>
            <a:ext cx="3078163" cy="511175"/>
          </a:xfrm>
          <a:prstGeom prst="rect">
            <a:avLst/>
          </a:prstGeom>
          <a:noFill/>
          <a:ln w="9525">
            <a:noFill/>
            <a:miter lim="800000"/>
          </a:ln>
        </p:spPr>
        <p:txBody>
          <a:bodyPr vert="horz" wrap="square" lIns="99048" tIns="49524" rIns="99048" bIns="49524" numCol="1" anchor="b" anchorCtr="0" compatLnSpc="1"/>
          <a:lstStyle>
            <a:lvl1pPr algn="r" defTabSz="990600">
              <a:defRPr sz="1300">
                <a:latin typeface="Arial" panose="020B0604020202020204" pitchFamily="34" charset="0"/>
              </a:defRPr>
            </a:lvl1pPr>
          </a:lstStyle>
          <a:p>
            <a:fld id="{C730714D-6119-45E2-A0B8-029CEB476AE9}" type="slidenum">
              <a:rPr lang="zh-CN" altLang="en-US"/>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2" name="灯片编号占位符 6"/>
          <p:cNvSpPr>
            <a:spLocks noGrp="1"/>
          </p:cNvSpPr>
          <p:nvPr>
            <p:ph type="sldNum" sz="quarter" idx="5"/>
          </p:nvPr>
        </p:nvSpPr>
        <p:spPr>
          <a:noFill/>
        </p:spPr>
        <p:txBody>
          <a:bodyPr/>
          <a:lstStyle/>
          <a:p>
            <a:fld id="{F3FA5603-D888-4F45-B00B-240634A57365}" type="slidenum">
              <a:rPr lang="zh-CN" altLang="en-US" smtClean="0"/>
              <a:t>1</a:t>
            </a:fld>
            <a:endParaRPr lang="en-US" altLang="zh-CN"/>
          </a:p>
        </p:txBody>
      </p:sp>
      <p:sp>
        <p:nvSpPr>
          <p:cNvPr id="1048593" name="Rectangle 2"/>
          <p:cNvSpPr>
            <a:spLocks noGrp="1" noRot="1" noChangeAspect="1" noTextEdit="1"/>
          </p:cNvSpPr>
          <p:nvPr>
            <p:ph type="sldImg"/>
          </p:nvPr>
        </p:nvSpPr>
        <p:spPr bwMode="auto">
          <a:xfrm>
            <a:off x="141288" y="766763"/>
            <a:ext cx="6819900" cy="3836987"/>
          </a:xfrm>
          <a:noFill/>
          <a:ln>
            <a:solidFill>
              <a:srgbClr val="000000"/>
            </a:solidFill>
            <a:miter lim="800000"/>
          </a:ln>
        </p:spPr>
      </p:sp>
      <p:sp>
        <p:nvSpPr>
          <p:cNvPr id="1048594" name="Rectangle 3"/>
          <p:cNvSpPr>
            <a:spLocks noGrp="1"/>
          </p:cNvSpPr>
          <p:nvPr>
            <p:ph type="body" idx="1"/>
          </p:nvPr>
        </p:nvSpPr>
        <p:spPr>
          <a:noFill/>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48585" name="标题 1"/>
          <p:cNvSpPr>
            <a:spLocks noGrp="1"/>
          </p:cNvSpPr>
          <p:nvPr>
            <p:ph type="ctrTitle"/>
          </p:nvPr>
        </p:nvSpPr>
        <p:spPr>
          <a:xfrm>
            <a:off x="914400" y="2130426"/>
            <a:ext cx="10363200" cy="1470025"/>
          </a:xfrm>
          <a:prstGeom prst="rect">
            <a:avLst/>
          </a:prstGeom>
        </p:spPr>
        <p:txBody>
          <a:bodyPr/>
          <a:lstStyle/>
          <a:p>
            <a:r>
              <a:rPr lang="zh-CN" altLang="en-US"/>
              <a:t>单击此处编辑母版标题样式</a:t>
            </a:r>
          </a:p>
        </p:txBody>
      </p:sp>
      <p:sp>
        <p:nvSpPr>
          <p:cNvPr id="1048586" name="副标题 2"/>
          <p:cNvSpPr>
            <a:spLocks noGrp="1"/>
          </p:cNvSpPr>
          <p:nvPr>
            <p:ph type="subTitle" idx="1"/>
          </p:nvPr>
        </p:nvSpPr>
        <p:spPr>
          <a:xfrm>
            <a:off x="1828800" y="3886200"/>
            <a:ext cx="8534400" cy="1752600"/>
          </a:xfrm>
        </p:spPr>
        <p:txBody>
          <a:bodyPr/>
          <a:lstStyle>
            <a:lvl1pPr marL="0" indent="0" algn="ctr">
              <a:buNone/>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a:t>单击此处编辑母版副标题样式</a:t>
            </a:r>
          </a:p>
        </p:txBody>
      </p:sp>
      <p:sp>
        <p:nvSpPr>
          <p:cNvPr id="1048587" name="Rectangle 4"/>
          <p:cNvSpPr>
            <a:spLocks noGrp="1" noChangeArrowheads="1"/>
          </p:cNvSpPr>
          <p:nvPr>
            <p:ph type="dt" sz="half" idx="10"/>
          </p:nvPr>
        </p:nvSpPr>
        <p:spPr/>
        <p:txBody>
          <a:bodyPr/>
          <a:lstStyle/>
          <a:p>
            <a:fld id="{23141B54-3A79-43B1-B210-192724F810E3}" type="datetimeFigureOut">
              <a:rPr lang="en-US" altLang="zh-CN"/>
              <a:t>5/10/2019</a:t>
            </a:fld>
            <a:endParaRPr lang="en-US" altLang="zh-CN"/>
          </a:p>
        </p:txBody>
      </p:sp>
      <p:sp>
        <p:nvSpPr>
          <p:cNvPr id="1048588" name="Rectangle 5"/>
          <p:cNvSpPr>
            <a:spLocks noGrp="1" noChangeArrowheads="1"/>
          </p:cNvSpPr>
          <p:nvPr>
            <p:ph type="ftr" sz="quarter" idx="11"/>
          </p:nvPr>
        </p:nvSpPr>
        <p:spPr/>
        <p:txBody>
          <a:bodyPr/>
          <a:lstStyle/>
          <a:p>
            <a:endParaRPr lang="en-US" altLang="zh-CN"/>
          </a:p>
        </p:txBody>
      </p:sp>
      <p:sp>
        <p:nvSpPr>
          <p:cNvPr id="1048589" name="Rectangle 6"/>
          <p:cNvSpPr>
            <a:spLocks noGrp="1" noChangeArrowheads="1"/>
          </p:cNvSpPr>
          <p:nvPr>
            <p:ph type="sldNum" sz="quarter" idx="12"/>
          </p:nvPr>
        </p:nvSpPr>
        <p:spPr/>
        <p:txBody>
          <a:bodyPr/>
          <a:lstStyle/>
          <a:p>
            <a:fld id="{0D638B93-4327-4793-B1D1-F2F1C3356A1A}" type="slidenum">
              <a:rPr lang="en-US" altLang="zh-CN"/>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1048639"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640" name="Rectangle 4"/>
          <p:cNvSpPr>
            <a:spLocks noGrp="1" noChangeArrowheads="1"/>
          </p:cNvSpPr>
          <p:nvPr>
            <p:ph type="dt" sz="half" idx="10"/>
          </p:nvPr>
        </p:nvSpPr>
        <p:spPr/>
        <p:txBody>
          <a:bodyPr/>
          <a:lstStyle/>
          <a:p>
            <a:fld id="{51AF80B7-EE93-41AE-813D-EDE876CBA948}" type="datetimeFigureOut">
              <a:rPr lang="en-US" altLang="zh-CN"/>
              <a:t>5/10/2019</a:t>
            </a:fld>
            <a:endParaRPr lang="en-US" altLang="zh-CN"/>
          </a:p>
        </p:txBody>
      </p:sp>
      <p:sp>
        <p:nvSpPr>
          <p:cNvPr id="1048641" name="Rectangle 5"/>
          <p:cNvSpPr>
            <a:spLocks noGrp="1" noChangeArrowheads="1"/>
          </p:cNvSpPr>
          <p:nvPr>
            <p:ph type="ftr" sz="quarter" idx="11"/>
          </p:nvPr>
        </p:nvSpPr>
        <p:spPr/>
        <p:txBody>
          <a:bodyPr/>
          <a:lstStyle/>
          <a:p>
            <a:endParaRPr lang="en-US" altLang="zh-CN"/>
          </a:p>
        </p:txBody>
      </p:sp>
      <p:sp>
        <p:nvSpPr>
          <p:cNvPr id="1048642" name="Rectangle 6"/>
          <p:cNvSpPr>
            <a:spLocks noGrp="1" noChangeArrowheads="1"/>
          </p:cNvSpPr>
          <p:nvPr>
            <p:ph type="sldNum" sz="quarter" idx="12"/>
          </p:nvPr>
        </p:nvSpPr>
        <p:spPr/>
        <p:txBody>
          <a:bodyPr/>
          <a:lstStyle/>
          <a:p>
            <a:fld id="{10DA8F38-F7BA-4E9A-825B-E46D21CC8121}" type="slidenum">
              <a:rPr lang="en-US" altLang="zh-CN"/>
              <a:t>‹#›</a:t>
            </a:fld>
            <a:endParaRPr lang="en-US" altLang="zh-CN"/>
          </a:p>
        </p:txBody>
      </p:sp>
      <p:sp>
        <p:nvSpPr>
          <p:cNvPr id="7" name="Rectangle 2">
            <a:extLst>
              <a:ext uri="{FF2B5EF4-FFF2-40B4-BE49-F238E27FC236}">
                <a16:creationId xmlns:a16="http://schemas.microsoft.com/office/drawing/2014/main" id="{6641A9C4-F829-4A70-AF7F-3654FFE621C7}"/>
              </a:ext>
            </a:extLst>
          </p:cNvPr>
          <p:cNvSpPr txBox="1">
            <a:spLocks noChangeArrowheads="1"/>
          </p:cNvSpPr>
          <p:nvPr userDrawn="1"/>
        </p:nvSpPr>
        <p:spPr bwMode="auto">
          <a:xfrm>
            <a:off x="2447595" y="0"/>
            <a:ext cx="9025003" cy="863600"/>
          </a:xfrm>
          <a:prstGeom prst="rect">
            <a:avLst/>
          </a:prstGeom>
          <a:noFill/>
          <a:ln w="9525">
            <a:noFill/>
            <a:miter lim="800000"/>
          </a:ln>
          <a:effectLst/>
        </p:spPr>
        <p:txBody>
          <a:bodyPr vert="horz" wrap="square" lIns="91440" tIns="45720" rIns="91440" bIns="45720" numCol="1" anchor="ctr" anchorCtr="0" compatLnSpc="1"/>
          <a:lstStyle>
            <a:lvl1pPr algn="ctr" rtl="0" eaLnBrk="0" fontAlgn="base" hangingPunct="0">
              <a:spcBef>
                <a:spcPct val="0"/>
              </a:spcBef>
              <a:spcAft>
                <a:spcPct val="0"/>
              </a:spcAft>
              <a:defRPr sz="2000" b="1">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000" b="1">
                <a:solidFill>
                  <a:schemeClr val="tx2"/>
                </a:solidFill>
                <a:effectLst>
                  <a:outerShdw blurRad="38100" dist="38100" dir="2700000" algn="tl">
                    <a:srgbClr val="C0C0C0"/>
                  </a:outerShdw>
                </a:effectLst>
                <a:latin typeface="Arial" panose="020B0604020202020204" pitchFamily="34" charset="0"/>
                <a:ea typeface="黑体" panose="02010600030101010101" pitchFamily="2" charset="-122"/>
              </a:defRPr>
            </a:lvl2pPr>
            <a:lvl3pPr algn="ctr" rtl="0" eaLnBrk="0" fontAlgn="base" hangingPunct="0">
              <a:spcBef>
                <a:spcPct val="0"/>
              </a:spcBef>
              <a:spcAft>
                <a:spcPct val="0"/>
              </a:spcAft>
              <a:defRPr sz="4000" b="1">
                <a:solidFill>
                  <a:schemeClr val="tx2"/>
                </a:solidFill>
                <a:effectLst>
                  <a:outerShdw blurRad="38100" dist="38100" dir="2700000" algn="tl">
                    <a:srgbClr val="C0C0C0"/>
                  </a:outerShdw>
                </a:effectLst>
                <a:latin typeface="Arial" panose="020B0604020202020204" pitchFamily="34" charset="0"/>
                <a:ea typeface="黑体" panose="02010600030101010101" pitchFamily="2" charset="-122"/>
              </a:defRPr>
            </a:lvl3pPr>
            <a:lvl4pPr algn="ctr" rtl="0" eaLnBrk="0" fontAlgn="base" hangingPunct="0">
              <a:spcBef>
                <a:spcPct val="0"/>
              </a:spcBef>
              <a:spcAft>
                <a:spcPct val="0"/>
              </a:spcAft>
              <a:defRPr sz="4000" b="1">
                <a:solidFill>
                  <a:schemeClr val="tx2"/>
                </a:solidFill>
                <a:effectLst>
                  <a:outerShdw blurRad="38100" dist="38100" dir="2700000" algn="tl">
                    <a:srgbClr val="C0C0C0"/>
                  </a:outerShdw>
                </a:effectLst>
                <a:latin typeface="Arial" panose="020B0604020202020204" pitchFamily="34" charset="0"/>
                <a:ea typeface="黑体" panose="02010600030101010101" pitchFamily="2" charset="-122"/>
              </a:defRPr>
            </a:lvl4pPr>
            <a:lvl5pPr algn="ctr" rtl="0" eaLnBrk="0" fontAlgn="base" hangingPunct="0">
              <a:spcBef>
                <a:spcPct val="0"/>
              </a:spcBef>
              <a:spcAft>
                <a:spcPct val="0"/>
              </a:spcAft>
              <a:defRPr sz="4000" b="1">
                <a:solidFill>
                  <a:schemeClr val="tx2"/>
                </a:solidFill>
                <a:effectLst>
                  <a:outerShdw blurRad="38100" dist="38100" dir="2700000" algn="tl">
                    <a:srgbClr val="C0C0C0"/>
                  </a:outerShdw>
                </a:effectLst>
                <a:latin typeface="Arial" panose="020B0604020202020204" pitchFamily="34" charset="0"/>
                <a:ea typeface="黑体" panose="02010600030101010101" pitchFamily="2" charset="-122"/>
              </a:defRPr>
            </a:lvl5pPr>
            <a:lvl6pPr marL="457200" algn="ctr" rtl="0" eaLnBrk="1" fontAlgn="base" hangingPunct="1">
              <a:spcBef>
                <a:spcPct val="0"/>
              </a:spcBef>
              <a:spcAft>
                <a:spcPct val="0"/>
              </a:spcAft>
              <a:defRPr sz="4000" b="1">
                <a:solidFill>
                  <a:schemeClr val="tx2"/>
                </a:solidFill>
                <a:effectLst>
                  <a:outerShdw blurRad="38100" dist="38100" dir="2700000" algn="tl">
                    <a:srgbClr val="C0C0C0"/>
                  </a:outerShdw>
                </a:effectLst>
                <a:latin typeface="Arial" panose="020B0604020202020204" pitchFamily="34" charset="0"/>
                <a:ea typeface="黑体" panose="02010600030101010101" pitchFamily="2" charset="-122"/>
              </a:defRPr>
            </a:lvl6pPr>
            <a:lvl7pPr marL="914400" algn="ctr" rtl="0" eaLnBrk="1" fontAlgn="base" hangingPunct="1">
              <a:spcBef>
                <a:spcPct val="0"/>
              </a:spcBef>
              <a:spcAft>
                <a:spcPct val="0"/>
              </a:spcAft>
              <a:defRPr sz="4000" b="1">
                <a:solidFill>
                  <a:schemeClr val="tx2"/>
                </a:solidFill>
                <a:effectLst>
                  <a:outerShdw blurRad="38100" dist="38100" dir="2700000" algn="tl">
                    <a:srgbClr val="C0C0C0"/>
                  </a:outerShdw>
                </a:effectLst>
                <a:latin typeface="Arial" panose="020B0604020202020204" pitchFamily="34" charset="0"/>
                <a:ea typeface="黑体" panose="02010600030101010101" pitchFamily="2" charset="-122"/>
              </a:defRPr>
            </a:lvl7pPr>
            <a:lvl8pPr marL="1371600" algn="ctr" rtl="0" eaLnBrk="1" fontAlgn="base" hangingPunct="1">
              <a:spcBef>
                <a:spcPct val="0"/>
              </a:spcBef>
              <a:spcAft>
                <a:spcPct val="0"/>
              </a:spcAft>
              <a:defRPr sz="4000" b="1">
                <a:solidFill>
                  <a:schemeClr val="tx2"/>
                </a:solidFill>
                <a:effectLst>
                  <a:outerShdw blurRad="38100" dist="38100" dir="2700000" algn="tl">
                    <a:srgbClr val="C0C0C0"/>
                  </a:outerShdw>
                </a:effectLst>
                <a:latin typeface="Arial" panose="020B0604020202020204" pitchFamily="34" charset="0"/>
                <a:ea typeface="黑体" panose="02010600030101010101" pitchFamily="2" charset="-122"/>
              </a:defRPr>
            </a:lvl8pPr>
            <a:lvl9pPr marL="1828800" algn="ctr" rtl="0" eaLnBrk="1" fontAlgn="base" hangingPunct="1">
              <a:spcBef>
                <a:spcPct val="0"/>
              </a:spcBef>
              <a:spcAft>
                <a:spcPct val="0"/>
              </a:spcAft>
              <a:defRPr sz="4000" b="1">
                <a:solidFill>
                  <a:schemeClr val="tx2"/>
                </a:solidFill>
                <a:effectLst>
                  <a:outerShdw blurRad="38100" dist="38100" dir="2700000" algn="tl">
                    <a:srgbClr val="C0C0C0"/>
                  </a:outerShdw>
                </a:effectLst>
                <a:latin typeface="Arial" panose="020B0604020202020204" pitchFamily="34" charset="0"/>
                <a:ea typeface="黑体" panose="02010600030101010101" pitchFamily="2" charset="-122"/>
              </a:defRPr>
            </a:lvl9pPr>
          </a:lstStyle>
          <a:p>
            <a:r>
              <a:rPr lang="zh-CN" altLang="en-US" sz="2000" kern="0" dirty="0">
                <a:solidFill>
                  <a:srgbClr val="C00000"/>
                </a:solidFill>
                <a:latin typeface="+mj-ea"/>
                <a:ea typeface="+mj-ea"/>
              </a:rPr>
              <a:t>国家重点研发计划政府间国际科技创新合作专项磁约束核聚变能发展研究项目启动会</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1048622" name="竖排标题 1"/>
          <p:cNvSpPr>
            <a:spLocks noGrp="1"/>
          </p:cNvSpPr>
          <p:nvPr>
            <p:ph type="title" orient="vert"/>
          </p:nvPr>
        </p:nvSpPr>
        <p:spPr>
          <a:xfrm>
            <a:off x="8839200" y="765175"/>
            <a:ext cx="2743200" cy="5360988"/>
          </a:xfrm>
          <a:prstGeom prst="rect">
            <a:avLst/>
          </a:prstGeom>
        </p:spPr>
        <p:txBody>
          <a:bodyPr vert="eaVert"/>
          <a:lstStyle/>
          <a:p>
            <a:r>
              <a:rPr lang="zh-CN" altLang="en-US"/>
              <a:t>单击此处编辑母版标题样式</a:t>
            </a:r>
          </a:p>
        </p:txBody>
      </p:sp>
      <p:sp>
        <p:nvSpPr>
          <p:cNvPr id="1048623" name="竖排文字占位符 2"/>
          <p:cNvSpPr>
            <a:spLocks noGrp="1"/>
          </p:cNvSpPr>
          <p:nvPr>
            <p:ph type="body" orient="vert" idx="1"/>
          </p:nvPr>
        </p:nvSpPr>
        <p:spPr>
          <a:xfrm>
            <a:off x="609600" y="765175"/>
            <a:ext cx="8026400" cy="536098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624" name="Rectangle 4"/>
          <p:cNvSpPr>
            <a:spLocks noGrp="1" noChangeArrowheads="1"/>
          </p:cNvSpPr>
          <p:nvPr>
            <p:ph type="dt" sz="half" idx="10"/>
          </p:nvPr>
        </p:nvSpPr>
        <p:spPr/>
        <p:txBody>
          <a:bodyPr/>
          <a:lstStyle/>
          <a:p>
            <a:fld id="{8445941C-BD25-4C73-82EE-30BCAA394ACA}" type="datetimeFigureOut">
              <a:rPr lang="en-US" altLang="zh-CN"/>
              <a:t>5/10/2019</a:t>
            </a:fld>
            <a:endParaRPr lang="en-US" altLang="zh-CN"/>
          </a:p>
        </p:txBody>
      </p:sp>
      <p:sp>
        <p:nvSpPr>
          <p:cNvPr id="1048625" name="Rectangle 5"/>
          <p:cNvSpPr>
            <a:spLocks noGrp="1" noChangeArrowheads="1"/>
          </p:cNvSpPr>
          <p:nvPr>
            <p:ph type="ftr" sz="quarter" idx="11"/>
          </p:nvPr>
        </p:nvSpPr>
        <p:spPr/>
        <p:txBody>
          <a:bodyPr/>
          <a:lstStyle/>
          <a:p>
            <a:endParaRPr lang="en-US" altLang="zh-CN"/>
          </a:p>
        </p:txBody>
      </p:sp>
      <p:sp>
        <p:nvSpPr>
          <p:cNvPr id="1048626" name="Rectangle 6"/>
          <p:cNvSpPr>
            <a:spLocks noGrp="1" noChangeArrowheads="1"/>
          </p:cNvSpPr>
          <p:nvPr>
            <p:ph type="sldNum" sz="quarter" idx="12"/>
          </p:nvPr>
        </p:nvSpPr>
        <p:spPr/>
        <p:txBody>
          <a:bodyPr/>
          <a:lstStyle/>
          <a:p>
            <a:fld id="{C19E6E7C-1F43-488E-863F-9FDFE67B42FA}" type="slidenum">
              <a:rPr lang="en-US" altLang="zh-CN"/>
              <a:t>‹#›</a:t>
            </a:fld>
            <a:endParaRPr lang="en-US" altLang="zh-CN"/>
          </a:p>
        </p:txBody>
      </p:sp>
      <p:sp>
        <p:nvSpPr>
          <p:cNvPr id="7" name="Rectangle 2">
            <a:extLst>
              <a:ext uri="{FF2B5EF4-FFF2-40B4-BE49-F238E27FC236}">
                <a16:creationId xmlns:a16="http://schemas.microsoft.com/office/drawing/2014/main" id="{F2725A7F-C131-4990-AC48-588AFB541A8E}"/>
              </a:ext>
            </a:extLst>
          </p:cNvPr>
          <p:cNvSpPr txBox="1">
            <a:spLocks noChangeArrowheads="1"/>
          </p:cNvSpPr>
          <p:nvPr userDrawn="1"/>
        </p:nvSpPr>
        <p:spPr bwMode="auto">
          <a:xfrm>
            <a:off x="2447595" y="0"/>
            <a:ext cx="9025003" cy="863600"/>
          </a:xfrm>
          <a:prstGeom prst="rect">
            <a:avLst/>
          </a:prstGeom>
          <a:noFill/>
          <a:ln w="9525">
            <a:noFill/>
            <a:miter lim="800000"/>
          </a:ln>
          <a:effectLst/>
        </p:spPr>
        <p:txBody>
          <a:bodyPr vert="horz" wrap="square" lIns="91440" tIns="45720" rIns="91440" bIns="45720" numCol="1" anchor="ctr" anchorCtr="0" compatLnSpc="1"/>
          <a:lstStyle>
            <a:lvl1pPr algn="ctr" rtl="0" eaLnBrk="0" fontAlgn="base" hangingPunct="0">
              <a:spcBef>
                <a:spcPct val="0"/>
              </a:spcBef>
              <a:spcAft>
                <a:spcPct val="0"/>
              </a:spcAft>
              <a:defRPr sz="2000" b="1">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000" b="1">
                <a:solidFill>
                  <a:schemeClr val="tx2"/>
                </a:solidFill>
                <a:effectLst>
                  <a:outerShdw blurRad="38100" dist="38100" dir="2700000" algn="tl">
                    <a:srgbClr val="C0C0C0"/>
                  </a:outerShdw>
                </a:effectLst>
                <a:latin typeface="Arial" panose="020B0604020202020204" pitchFamily="34" charset="0"/>
                <a:ea typeface="黑体" panose="02010600030101010101" pitchFamily="2" charset="-122"/>
              </a:defRPr>
            </a:lvl2pPr>
            <a:lvl3pPr algn="ctr" rtl="0" eaLnBrk="0" fontAlgn="base" hangingPunct="0">
              <a:spcBef>
                <a:spcPct val="0"/>
              </a:spcBef>
              <a:spcAft>
                <a:spcPct val="0"/>
              </a:spcAft>
              <a:defRPr sz="4000" b="1">
                <a:solidFill>
                  <a:schemeClr val="tx2"/>
                </a:solidFill>
                <a:effectLst>
                  <a:outerShdw blurRad="38100" dist="38100" dir="2700000" algn="tl">
                    <a:srgbClr val="C0C0C0"/>
                  </a:outerShdw>
                </a:effectLst>
                <a:latin typeface="Arial" panose="020B0604020202020204" pitchFamily="34" charset="0"/>
                <a:ea typeface="黑体" panose="02010600030101010101" pitchFamily="2" charset="-122"/>
              </a:defRPr>
            </a:lvl3pPr>
            <a:lvl4pPr algn="ctr" rtl="0" eaLnBrk="0" fontAlgn="base" hangingPunct="0">
              <a:spcBef>
                <a:spcPct val="0"/>
              </a:spcBef>
              <a:spcAft>
                <a:spcPct val="0"/>
              </a:spcAft>
              <a:defRPr sz="4000" b="1">
                <a:solidFill>
                  <a:schemeClr val="tx2"/>
                </a:solidFill>
                <a:effectLst>
                  <a:outerShdw blurRad="38100" dist="38100" dir="2700000" algn="tl">
                    <a:srgbClr val="C0C0C0"/>
                  </a:outerShdw>
                </a:effectLst>
                <a:latin typeface="Arial" panose="020B0604020202020204" pitchFamily="34" charset="0"/>
                <a:ea typeface="黑体" panose="02010600030101010101" pitchFamily="2" charset="-122"/>
              </a:defRPr>
            </a:lvl4pPr>
            <a:lvl5pPr algn="ctr" rtl="0" eaLnBrk="0" fontAlgn="base" hangingPunct="0">
              <a:spcBef>
                <a:spcPct val="0"/>
              </a:spcBef>
              <a:spcAft>
                <a:spcPct val="0"/>
              </a:spcAft>
              <a:defRPr sz="4000" b="1">
                <a:solidFill>
                  <a:schemeClr val="tx2"/>
                </a:solidFill>
                <a:effectLst>
                  <a:outerShdw blurRad="38100" dist="38100" dir="2700000" algn="tl">
                    <a:srgbClr val="C0C0C0"/>
                  </a:outerShdw>
                </a:effectLst>
                <a:latin typeface="Arial" panose="020B0604020202020204" pitchFamily="34" charset="0"/>
                <a:ea typeface="黑体" panose="02010600030101010101" pitchFamily="2" charset="-122"/>
              </a:defRPr>
            </a:lvl5pPr>
            <a:lvl6pPr marL="457200" algn="ctr" rtl="0" eaLnBrk="1" fontAlgn="base" hangingPunct="1">
              <a:spcBef>
                <a:spcPct val="0"/>
              </a:spcBef>
              <a:spcAft>
                <a:spcPct val="0"/>
              </a:spcAft>
              <a:defRPr sz="4000" b="1">
                <a:solidFill>
                  <a:schemeClr val="tx2"/>
                </a:solidFill>
                <a:effectLst>
                  <a:outerShdw blurRad="38100" dist="38100" dir="2700000" algn="tl">
                    <a:srgbClr val="C0C0C0"/>
                  </a:outerShdw>
                </a:effectLst>
                <a:latin typeface="Arial" panose="020B0604020202020204" pitchFamily="34" charset="0"/>
                <a:ea typeface="黑体" panose="02010600030101010101" pitchFamily="2" charset="-122"/>
              </a:defRPr>
            </a:lvl6pPr>
            <a:lvl7pPr marL="914400" algn="ctr" rtl="0" eaLnBrk="1" fontAlgn="base" hangingPunct="1">
              <a:spcBef>
                <a:spcPct val="0"/>
              </a:spcBef>
              <a:spcAft>
                <a:spcPct val="0"/>
              </a:spcAft>
              <a:defRPr sz="4000" b="1">
                <a:solidFill>
                  <a:schemeClr val="tx2"/>
                </a:solidFill>
                <a:effectLst>
                  <a:outerShdw blurRad="38100" dist="38100" dir="2700000" algn="tl">
                    <a:srgbClr val="C0C0C0"/>
                  </a:outerShdw>
                </a:effectLst>
                <a:latin typeface="Arial" panose="020B0604020202020204" pitchFamily="34" charset="0"/>
                <a:ea typeface="黑体" panose="02010600030101010101" pitchFamily="2" charset="-122"/>
              </a:defRPr>
            </a:lvl7pPr>
            <a:lvl8pPr marL="1371600" algn="ctr" rtl="0" eaLnBrk="1" fontAlgn="base" hangingPunct="1">
              <a:spcBef>
                <a:spcPct val="0"/>
              </a:spcBef>
              <a:spcAft>
                <a:spcPct val="0"/>
              </a:spcAft>
              <a:defRPr sz="4000" b="1">
                <a:solidFill>
                  <a:schemeClr val="tx2"/>
                </a:solidFill>
                <a:effectLst>
                  <a:outerShdw blurRad="38100" dist="38100" dir="2700000" algn="tl">
                    <a:srgbClr val="C0C0C0"/>
                  </a:outerShdw>
                </a:effectLst>
                <a:latin typeface="Arial" panose="020B0604020202020204" pitchFamily="34" charset="0"/>
                <a:ea typeface="黑体" panose="02010600030101010101" pitchFamily="2" charset="-122"/>
              </a:defRPr>
            </a:lvl8pPr>
            <a:lvl9pPr marL="1828800" algn="ctr" rtl="0" eaLnBrk="1" fontAlgn="base" hangingPunct="1">
              <a:spcBef>
                <a:spcPct val="0"/>
              </a:spcBef>
              <a:spcAft>
                <a:spcPct val="0"/>
              </a:spcAft>
              <a:defRPr sz="4000" b="1">
                <a:solidFill>
                  <a:schemeClr val="tx2"/>
                </a:solidFill>
                <a:effectLst>
                  <a:outerShdw blurRad="38100" dist="38100" dir="2700000" algn="tl">
                    <a:srgbClr val="C0C0C0"/>
                  </a:outerShdw>
                </a:effectLst>
                <a:latin typeface="Arial" panose="020B0604020202020204" pitchFamily="34" charset="0"/>
                <a:ea typeface="黑体" panose="02010600030101010101" pitchFamily="2" charset="-122"/>
              </a:defRPr>
            </a:lvl9pPr>
          </a:lstStyle>
          <a:p>
            <a:r>
              <a:rPr lang="zh-CN" altLang="en-US" sz="2000" kern="0" dirty="0">
                <a:solidFill>
                  <a:srgbClr val="C00000"/>
                </a:solidFill>
                <a:latin typeface="+mj-ea"/>
                <a:ea typeface="+mj-ea"/>
              </a:rPr>
              <a:t>国家重点研发计划政府间国际科技创新合作专项磁约束核聚变能发展研究项目启动会</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1048618" name="内容占位符 1"/>
          <p:cNvSpPr>
            <a:spLocks noGrp="1"/>
          </p:cNvSpPr>
          <p:nvPr>
            <p:ph/>
          </p:nvPr>
        </p:nvSpPr>
        <p:spPr>
          <a:xfrm>
            <a:off x="609600" y="274639"/>
            <a:ext cx="10972800" cy="585152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619" name="Rectangle 4"/>
          <p:cNvSpPr>
            <a:spLocks noGrp="1" noChangeArrowheads="1"/>
          </p:cNvSpPr>
          <p:nvPr>
            <p:ph type="dt" sz="half" idx="10"/>
          </p:nvPr>
        </p:nvSpPr>
        <p:spPr/>
        <p:txBody>
          <a:bodyPr/>
          <a:lstStyle/>
          <a:p>
            <a:endParaRPr lang="en-US" altLang="zh-CN"/>
          </a:p>
        </p:txBody>
      </p:sp>
      <p:sp>
        <p:nvSpPr>
          <p:cNvPr id="1048620" name="Rectangle 5"/>
          <p:cNvSpPr>
            <a:spLocks noGrp="1" noChangeArrowheads="1"/>
          </p:cNvSpPr>
          <p:nvPr>
            <p:ph type="ftr" sz="quarter" idx="11"/>
          </p:nvPr>
        </p:nvSpPr>
        <p:spPr/>
        <p:txBody>
          <a:bodyPr/>
          <a:lstStyle/>
          <a:p>
            <a:endParaRPr lang="en-US" altLang="zh-CN"/>
          </a:p>
        </p:txBody>
      </p:sp>
      <p:sp>
        <p:nvSpPr>
          <p:cNvPr id="1048621" name="Rectangle 6"/>
          <p:cNvSpPr>
            <a:spLocks noGrp="1" noChangeArrowheads="1"/>
          </p:cNvSpPr>
          <p:nvPr>
            <p:ph type="sldNum" sz="quarter" idx="12"/>
          </p:nvPr>
        </p:nvSpPr>
        <p:spPr/>
        <p:txBody>
          <a:bodyPr/>
          <a:lstStyle/>
          <a:p>
            <a:fld id="{DA32FDC2-C022-493D-B7F9-7362E0566ABE}" type="slidenum">
              <a:rPr lang="en-US" altLang="zh-CN"/>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1048610"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611" name="Rectangle 4"/>
          <p:cNvSpPr>
            <a:spLocks noGrp="1" noChangeArrowheads="1"/>
          </p:cNvSpPr>
          <p:nvPr>
            <p:ph type="dt" sz="half" idx="10"/>
          </p:nvPr>
        </p:nvSpPr>
        <p:spPr/>
        <p:txBody>
          <a:bodyPr/>
          <a:lstStyle/>
          <a:p>
            <a:fld id="{D4F67C98-B3E3-4F74-AA79-6B1DA7729567}" type="datetimeFigureOut">
              <a:rPr lang="en-US" altLang="zh-CN"/>
              <a:t>5/10/2019</a:t>
            </a:fld>
            <a:endParaRPr lang="en-US" altLang="zh-CN"/>
          </a:p>
        </p:txBody>
      </p:sp>
      <p:sp>
        <p:nvSpPr>
          <p:cNvPr id="1048612" name="Rectangle 5"/>
          <p:cNvSpPr>
            <a:spLocks noGrp="1" noChangeArrowheads="1"/>
          </p:cNvSpPr>
          <p:nvPr>
            <p:ph type="ftr" sz="quarter" idx="11"/>
          </p:nvPr>
        </p:nvSpPr>
        <p:spPr/>
        <p:txBody>
          <a:bodyPr/>
          <a:lstStyle/>
          <a:p>
            <a:endParaRPr lang="en-US" altLang="zh-CN"/>
          </a:p>
        </p:txBody>
      </p:sp>
      <p:sp>
        <p:nvSpPr>
          <p:cNvPr id="1048613" name="Rectangle 6"/>
          <p:cNvSpPr>
            <a:spLocks noGrp="1" noChangeArrowheads="1"/>
          </p:cNvSpPr>
          <p:nvPr>
            <p:ph type="sldNum" sz="quarter" idx="12"/>
          </p:nvPr>
        </p:nvSpPr>
        <p:spPr/>
        <p:txBody>
          <a:bodyPr/>
          <a:lstStyle/>
          <a:p>
            <a:fld id="{F947C2DB-BE4C-4979-AA11-3635D344B50F}" type="slidenum">
              <a:rPr lang="en-US" altLang="zh-CN"/>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1048633" name="标题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zh-CN" altLang="en-US"/>
              <a:t>单击此处编辑母版标题样式</a:t>
            </a:r>
          </a:p>
        </p:txBody>
      </p:sp>
      <p:sp>
        <p:nvSpPr>
          <p:cNvPr id="1048634"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1048635" name="Rectangle 4"/>
          <p:cNvSpPr>
            <a:spLocks noGrp="1" noChangeArrowheads="1"/>
          </p:cNvSpPr>
          <p:nvPr>
            <p:ph type="dt" sz="half" idx="10"/>
          </p:nvPr>
        </p:nvSpPr>
        <p:spPr/>
        <p:txBody>
          <a:bodyPr/>
          <a:lstStyle/>
          <a:p>
            <a:fld id="{343337FA-E779-4D84-8BB5-A88B2D0BC4E5}" type="datetimeFigureOut">
              <a:rPr lang="en-US" altLang="zh-CN"/>
              <a:t>5/10/2019</a:t>
            </a:fld>
            <a:endParaRPr lang="en-US" altLang="zh-CN"/>
          </a:p>
        </p:txBody>
      </p:sp>
      <p:sp>
        <p:nvSpPr>
          <p:cNvPr id="1048636" name="Rectangle 5"/>
          <p:cNvSpPr>
            <a:spLocks noGrp="1" noChangeArrowheads="1"/>
          </p:cNvSpPr>
          <p:nvPr>
            <p:ph type="ftr" sz="quarter" idx="11"/>
          </p:nvPr>
        </p:nvSpPr>
        <p:spPr/>
        <p:txBody>
          <a:bodyPr/>
          <a:lstStyle/>
          <a:p>
            <a:endParaRPr lang="en-US" altLang="zh-CN"/>
          </a:p>
        </p:txBody>
      </p:sp>
      <p:sp>
        <p:nvSpPr>
          <p:cNvPr id="1048637" name="Rectangle 6"/>
          <p:cNvSpPr>
            <a:spLocks noGrp="1" noChangeArrowheads="1"/>
          </p:cNvSpPr>
          <p:nvPr>
            <p:ph type="sldNum" sz="quarter" idx="12"/>
          </p:nvPr>
        </p:nvSpPr>
        <p:spPr/>
        <p:txBody>
          <a:bodyPr/>
          <a:lstStyle/>
          <a:p>
            <a:fld id="{37C3318D-F773-4421-AFC0-CE8445FF469E}" type="slidenum">
              <a:rPr lang="en-US" altLang="zh-CN"/>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1048595" name="标题 1"/>
          <p:cNvSpPr>
            <a:spLocks noGrp="1"/>
          </p:cNvSpPr>
          <p:nvPr>
            <p:ph type="title"/>
          </p:nvPr>
        </p:nvSpPr>
        <p:spPr>
          <a:xfrm>
            <a:off x="2927648" y="-41161"/>
            <a:ext cx="9025003" cy="863600"/>
          </a:xfrm>
          <a:prstGeom prst="rect">
            <a:avLst/>
          </a:prstGeom>
        </p:spPr>
        <p:txBody>
          <a:bodyPr/>
          <a:lstStyle/>
          <a:p>
            <a:r>
              <a:rPr lang="zh-CN" altLang="en-US"/>
              <a:t>单击此处编辑母版标题样式</a:t>
            </a:r>
          </a:p>
        </p:txBody>
      </p:sp>
      <p:sp>
        <p:nvSpPr>
          <p:cNvPr id="1048596" name="内容占位符 2"/>
          <p:cNvSpPr>
            <a:spLocks noGrp="1"/>
          </p:cNvSpPr>
          <p:nvPr>
            <p:ph sz="half" idx="1"/>
          </p:nvPr>
        </p:nvSpPr>
        <p:spPr>
          <a:xfrm>
            <a:off x="609600" y="1844675"/>
            <a:ext cx="5384800" cy="4281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597" name="内容占位符 3"/>
          <p:cNvSpPr>
            <a:spLocks noGrp="1"/>
          </p:cNvSpPr>
          <p:nvPr>
            <p:ph sz="half" idx="2"/>
          </p:nvPr>
        </p:nvSpPr>
        <p:spPr>
          <a:xfrm>
            <a:off x="6197600" y="1844675"/>
            <a:ext cx="5384800" cy="4281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598" name="Rectangle 4"/>
          <p:cNvSpPr>
            <a:spLocks noGrp="1" noChangeArrowheads="1"/>
          </p:cNvSpPr>
          <p:nvPr>
            <p:ph type="dt" sz="half" idx="10"/>
          </p:nvPr>
        </p:nvSpPr>
        <p:spPr/>
        <p:txBody>
          <a:bodyPr/>
          <a:lstStyle/>
          <a:p>
            <a:fld id="{999EDFC4-6B1B-48DE-A7B6-A05CF4572B21}" type="datetimeFigureOut">
              <a:rPr lang="en-US" altLang="zh-CN"/>
              <a:t>5/10/2019</a:t>
            </a:fld>
            <a:endParaRPr lang="en-US" altLang="zh-CN"/>
          </a:p>
        </p:txBody>
      </p:sp>
      <p:sp>
        <p:nvSpPr>
          <p:cNvPr id="1048599" name="Rectangle 5"/>
          <p:cNvSpPr>
            <a:spLocks noGrp="1" noChangeArrowheads="1"/>
          </p:cNvSpPr>
          <p:nvPr>
            <p:ph type="ftr" sz="quarter" idx="11"/>
          </p:nvPr>
        </p:nvSpPr>
        <p:spPr/>
        <p:txBody>
          <a:bodyPr/>
          <a:lstStyle/>
          <a:p>
            <a:endParaRPr lang="en-US" altLang="zh-CN"/>
          </a:p>
        </p:txBody>
      </p:sp>
      <p:sp>
        <p:nvSpPr>
          <p:cNvPr id="1048600" name="Rectangle 6"/>
          <p:cNvSpPr>
            <a:spLocks noGrp="1" noChangeArrowheads="1"/>
          </p:cNvSpPr>
          <p:nvPr>
            <p:ph type="sldNum" sz="quarter" idx="12"/>
          </p:nvPr>
        </p:nvSpPr>
        <p:spPr/>
        <p:txBody>
          <a:bodyPr/>
          <a:lstStyle/>
          <a:p>
            <a:fld id="{67CB821B-257F-4518-B763-D72823CAA31D}" type="slidenum">
              <a:rPr lang="en-US" altLang="zh-CN"/>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48601"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1048602"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048603"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604"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048605"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606" name="Rectangle 4"/>
          <p:cNvSpPr>
            <a:spLocks noGrp="1" noChangeArrowheads="1"/>
          </p:cNvSpPr>
          <p:nvPr>
            <p:ph type="dt" sz="half" idx="10"/>
          </p:nvPr>
        </p:nvSpPr>
        <p:spPr/>
        <p:txBody>
          <a:bodyPr/>
          <a:lstStyle/>
          <a:p>
            <a:fld id="{6ACECFC9-FFA0-40CE-97DD-1662A5AA8959}" type="datetimeFigureOut">
              <a:rPr lang="en-US" altLang="zh-CN"/>
              <a:t>5/10/2019</a:t>
            </a:fld>
            <a:endParaRPr lang="en-US" altLang="zh-CN"/>
          </a:p>
        </p:txBody>
      </p:sp>
      <p:sp>
        <p:nvSpPr>
          <p:cNvPr id="1048607" name="Rectangle 5"/>
          <p:cNvSpPr>
            <a:spLocks noGrp="1" noChangeArrowheads="1"/>
          </p:cNvSpPr>
          <p:nvPr>
            <p:ph type="ftr" sz="quarter" idx="11"/>
          </p:nvPr>
        </p:nvSpPr>
        <p:spPr/>
        <p:txBody>
          <a:bodyPr/>
          <a:lstStyle/>
          <a:p>
            <a:endParaRPr lang="en-US" altLang="zh-CN"/>
          </a:p>
        </p:txBody>
      </p:sp>
      <p:sp>
        <p:nvSpPr>
          <p:cNvPr id="1048608" name="Rectangle 6"/>
          <p:cNvSpPr>
            <a:spLocks noGrp="1" noChangeArrowheads="1"/>
          </p:cNvSpPr>
          <p:nvPr>
            <p:ph type="sldNum" sz="quarter" idx="12"/>
          </p:nvPr>
        </p:nvSpPr>
        <p:spPr/>
        <p:txBody>
          <a:bodyPr/>
          <a:lstStyle/>
          <a:p>
            <a:fld id="{DA530F64-DD00-4EE5-8F48-1BB12AC0E791}" type="slidenum">
              <a:rPr lang="en-US" altLang="zh-CN"/>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1048614" name="标题 1"/>
          <p:cNvSpPr>
            <a:spLocks noGrp="1"/>
          </p:cNvSpPr>
          <p:nvPr>
            <p:ph type="title"/>
          </p:nvPr>
        </p:nvSpPr>
        <p:spPr>
          <a:xfrm>
            <a:off x="2927648" y="-41161"/>
            <a:ext cx="9025003" cy="863600"/>
          </a:xfrm>
          <a:prstGeom prst="rect">
            <a:avLst/>
          </a:prstGeom>
        </p:spPr>
        <p:txBody>
          <a:bodyPr/>
          <a:lstStyle/>
          <a:p>
            <a:r>
              <a:rPr lang="zh-CN" altLang="en-US"/>
              <a:t>单击此处编辑母版标题样式</a:t>
            </a:r>
          </a:p>
        </p:txBody>
      </p:sp>
      <p:sp>
        <p:nvSpPr>
          <p:cNvPr id="1048615" name="Rectangle 4"/>
          <p:cNvSpPr>
            <a:spLocks noGrp="1" noChangeArrowheads="1"/>
          </p:cNvSpPr>
          <p:nvPr>
            <p:ph type="dt" sz="half" idx="10"/>
          </p:nvPr>
        </p:nvSpPr>
        <p:spPr/>
        <p:txBody>
          <a:bodyPr/>
          <a:lstStyle/>
          <a:p>
            <a:fld id="{3C4FB37F-FCBF-4CB7-80B6-3A8BCE139962}" type="datetimeFigureOut">
              <a:rPr lang="en-US" altLang="zh-CN"/>
              <a:t>5/10/2019</a:t>
            </a:fld>
            <a:endParaRPr lang="en-US" altLang="zh-CN"/>
          </a:p>
        </p:txBody>
      </p:sp>
      <p:sp>
        <p:nvSpPr>
          <p:cNvPr id="1048616" name="Rectangle 5"/>
          <p:cNvSpPr>
            <a:spLocks noGrp="1" noChangeArrowheads="1"/>
          </p:cNvSpPr>
          <p:nvPr>
            <p:ph type="ftr" sz="quarter" idx="11"/>
          </p:nvPr>
        </p:nvSpPr>
        <p:spPr/>
        <p:txBody>
          <a:bodyPr/>
          <a:lstStyle/>
          <a:p>
            <a:endParaRPr lang="en-US" altLang="zh-CN"/>
          </a:p>
        </p:txBody>
      </p:sp>
      <p:sp>
        <p:nvSpPr>
          <p:cNvPr id="1048617" name="Rectangle 6"/>
          <p:cNvSpPr>
            <a:spLocks noGrp="1" noChangeArrowheads="1"/>
          </p:cNvSpPr>
          <p:nvPr>
            <p:ph type="sldNum" sz="quarter" idx="12"/>
          </p:nvPr>
        </p:nvSpPr>
        <p:spPr/>
        <p:txBody>
          <a:bodyPr/>
          <a:lstStyle/>
          <a:p>
            <a:fld id="{E321E9B5-521B-4883-8951-EB20BE1642BF}" type="slidenum">
              <a:rPr lang="en-US" altLang="zh-CN"/>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048581" name="Rectangle 4"/>
          <p:cNvSpPr>
            <a:spLocks noGrp="1" noChangeArrowheads="1"/>
          </p:cNvSpPr>
          <p:nvPr>
            <p:ph type="dt" sz="half" idx="10"/>
          </p:nvPr>
        </p:nvSpPr>
        <p:spPr/>
        <p:txBody>
          <a:bodyPr/>
          <a:lstStyle/>
          <a:p>
            <a:fld id="{41356ECE-83B4-4CD3-BD5D-22193F11B662}" type="datetimeFigureOut">
              <a:rPr lang="en-US" altLang="zh-CN"/>
              <a:t>5/10/2019</a:t>
            </a:fld>
            <a:endParaRPr lang="en-US" altLang="zh-CN"/>
          </a:p>
        </p:txBody>
      </p:sp>
      <p:sp>
        <p:nvSpPr>
          <p:cNvPr id="1048582" name="Rectangle 5"/>
          <p:cNvSpPr>
            <a:spLocks noGrp="1" noChangeArrowheads="1"/>
          </p:cNvSpPr>
          <p:nvPr>
            <p:ph type="ftr" sz="quarter" idx="11"/>
          </p:nvPr>
        </p:nvSpPr>
        <p:spPr/>
        <p:txBody>
          <a:bodyPr/>
          <a:lstStyle/>
          <a:p>
            <a:endParaRPr lang="en-US" altLang="zh-CN"/>
          </a:p>
        </p:txBody>
      </p:sp>
      <p:sp>
        <p:nvSpPr>
          <p:cNvPr id="1048583" name="Rectangle 6"/>
          <p:cNvSpPr>
            <a:spLocks noGrp="1" noChangeArrowheads="1"/>
          </p:cNvSpPr>
          <p:nvPr>
            <p:ph type="sldNum" sz="quarter" idx="12"/>
          </p:nvPr>
        </p:nvSpPr>
        <p:spPr/>
        <p:txBody>
          <a:bodyPr/>
          <a:lstStyle/>
          <a:p>
            <a:fld id="{C12FDEB4-3A47-4440-824A-6A03FE855249}" type="slidenum">
              <a:rPr lang="en-US" altLang="zh-CN"/>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1048643" name="标题 1"/>
          <p:cNvSpPr>
            <a:spLocks noGrp="1"/>
          </p:cNvSpPr>
          <p:nvPr>
            <p:ph type="title"/>
          </p:nvPr>
        </p:nvSpPr>
        <p:spPr>
          <a:xfrm>
            <a:off x="609601" y="273050"/>
            <a:ext cx="4011084" cy="1162050"/>
          </a:xfrm>
          <a:prstGeom prst="rect">
            <a:avLst/>
          </a:prstGeom>
        </p:spPr>
        <p:txBody>
          <a:bodyPr anchor="b"/>
          <a:lstStyle>
            <a:lvl1pPr algn="l">
              <a:defRPr sz="2000" b="1"/>
            </a:lvl1pPr>
          </a:lstStyle>
          <a:p>
            <a:r>
              <a:rPr lang="zh-CN" altLang="en-US"/>
              <a:t>单击此处编辑母版标题样式</a:t>
            </a:r>
          </a:p>
        </p:txBody>
      </p:sp>
      <p:sp>
        <p:nvSpPr>
          <p:cNvPr id="1048644"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645"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048646" name="Rectangle 4"/>
          <p:cNvSpPr>
            <a:spLocks noGrp="1" noChangeArrowheads="1"/>
          </p:cNvSpPr>
          <p:nvPr>
            <p:ph type="dt" sz="half" idx="10"/>
          </p:nvPr>
        </p:nvSpPr>
        <p:spPr/>
        <p:txBody>
          <a:bodyPr/>
          <a:lstStyle/>
          <a:p>
            <a:fld id="{F9DC0A81-60BE-4838-82AF-92C7EEA5D966}" type="datetimeFigureOut">
              <a:rPr lang="en-US" altLang="zh-CN"/>
              <a:t>5/10/2019</a:t>
            </a:fld>
            <a:endParaRPr lang="en-US" altLang="zh-CN"/>
          </a:p>
        </p:txBody>
      </p:sp>
      <p:sp>
        <p:nvSpPr>
          <p:cNvPr id="1048647" name="Rectangle 5"/>
          <p:cNvSpPr>
            <a:spLocks noGrp="1" noChangeArrowheads="1"/>
          </p:cNvSpPr>
          <p:nvPr>
            <p:ph type="ftr" sz="quarter" idx="11"/>
          </p:nvPr>
        </p:nvSpPr>
        <p:spPr/>
        <p:txBody>
          <a:bodyPr/>
          <a:lstStyle/>
          <a:p>
            <a:endParaRPr lang="en-US" altLang="zh-CN"/>
          </a:p>
        </p:txBody>
      </p:sp>
      <p:sp>
        <p:nvSpPr>
          <p:cNvPr id="1048648" name="Rectangle 6"/>
          <p:cNvSpPr>
            <a:spLocks noGrp="1" noChangeArrowheads="1"/>
          </p:cNvSpPr>
          <p:nvPr>
            <p:ph type="sldNum" sz="quarter" idx="12"/>
          </p:nvPr>
        </p:nvSpPr>
        <p:spPr/>
        <p:txBody>
          <a:bodyPr/>
          <a:lstStyle/>
          <a:p>
            <a:fld id="{2F1D7997-1EBA-46C4-8221-D89F15EE514D}" type="slidenum">
              <a:rPr lang="en-US" altLang="zh-CN"/>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1048627" name="标题 1"/>
          <p:cNvSpPr>
            <a:spLocks noGrp="1"/>
          </p:cNvSpPr>
          <p:nvPr>
            <p:ph type="title"/>
          </p:nvPr>
        </p:nvSpPr>
        <p:spPr>
          <a:xfrm>
            <a:off x="2389717" y="4800600"/>
            <a:ext cx="7315200" cy="566738"/>
          </a:xfrm>
          <a:prstGeom prst="rect">
            <a:avLst/>
          </a:prstGeom>
        </p:spPr>
        <p:txBody>
          <a:bodyPr anchor="b"/>
          <a:lstStyle>
            <a:lvl1pPr algn="l">
              <a:defRPr sz="2000" b="1"/>
            </a:lvl1pPr>
          </a:lstStyle>
          <a:p>
            <a:r>
              <a:rPr lang="zh-CN" altLang="en-US"/>
              <a:t>单击此处编辑母版标题样式</a:t>
            </a:r>
          </a:p>
        </p:txBody>
      </p:sp>
      <p:sp>
        <p:nvSpPr>
          <p:cNvPr id="1048628"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p>
        </p:txBody>
      </p:sp>
      <p:sp>
        <p:nvSpPr>
          <p:cNvPr id="1048629"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048630" name="Rectangle 4"/>
          <p:cNvSpPr>
            <a:spLocks noGrp="1" noChangeArrowheads="1"/>
          </p:cNvSpPr>
          <p:nvPr>
            <p:ph type="dt" sz="half" idx="10"/>
          </p:nvPr>
        </p:nvSpPr>
        <p:spPr/>
        <p:txBody>
          <a:bodyPr/>
          <a:lstStyle/>
          <a:p>
            <a:fld id="{69B4DB8D-BC2A-49D5-9987-44DA2B2790B9}" type="datetimeFigureOut">
              <a:rPr lang="en-US" altLang="zh-CN"/>
              <a:t>5/10/2019</a:t>
            </a:fld>
            <a:endParaRPr lang="en-US" altLang="zh-CN"/>
          </a:p>
        </p:txBody>
      </p:sp>
      <p:sp>
        <p:nvSpPr>
          <p:cNvPr id="1048631" name="Rectangle 5"/>
          <p:cNvSpPr>
            <a:spLocks noGrp="1" noChangeArrowheads="1"/>
          </p:cNvSpPr>
          <p:nvPr>
            <p:ph type="ftr" sz="quarter" idx="11"/>
          </p:nvPr>
        </p:nvSpPr>
        <p:spPr/>
        <p:txBody>
          <a:bodyPr/>
          <a:lstStyle/>
          <a:p>
            <a:endParaRPr lang="en-US" altLang="zh-CN"/>
          </a:p>
        </p:txBody>
      </p:sp>
      <p:sp>
        <p:nvSpPr>
          <p:cNvPr id="1048632" name="Rectangle 6"/>
          <p:cNvSpPr>
            <a:spLocks noGrp="1" noChangeArrowheads="1"/>
          </p:cNvSpPr>
          <p:nvPr>
            <p:ph type="sldNum" sz="quarter" idx="12"/>
          </p:nvPr>
        </p:nvSpPr>
        <p:spPr/>
        <p:txBody>
          <a:bodyPr/>
          <a:lstStyle/>
          <a:p>
            <a:fld id="{3D4F7C9F-1024-4135-8E82-E7AC891301CA}" type="slidenum">
              <a:rPr lang="en-US" altLang="zh-CN"/>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97152" name="Picture 7" descr="cnncppt001"/>
          <p:cNvPicPr>
            <a:picLocks noChangeAspect="1" noChangeArrowheads="1"/>
          </p:cNvPicPr>
          <p:nvPr/>
        </p:nvPicPr>
        <p:blipFill>
          <a:blip r:embed="rId14" cstate="print"/>
          <a:srcRect/>
          <a:stretch>
            <a:fillRect/>
          </a:stretch>
        </p:blipFill>
        <p:spPr bwMode="auto">
          <a:xfrm>
            <a:off x="0" y="0"/>
            <a:ext cx="12192000" cy="6858000"/>
          </a:xfrm>
          <a:prstGeom prst="rect">
            <a:avLst/>
          </a:prstGeom>
          <a:noFill/>
          <a:ln w="9525">
            <a:noFill/>
            <a:miter lim="800000"/>
            <a:headEnd/>
            <a:tailEnd/>
          </a:ln>
        </p:spPr>
      </p:pic>
      <p:sp>
        <p:nvSpPr>
          <p:cNvPr id="1048577" name="Rectangle 3"/>
          <p:cNvSpPr>
            <a:spLocks noGrp="1" noChangeArrowheads="1"/>
          </p:cNvSpPr>
          <p:nvPr>
            <p:ph type="body" idx="1"/>
          </p:nvPr>
        </p:nvSpPr>
        <p:spPr bwMode="auto">
          <a:xfrm>
            <a:off x="609600" y="1844675"/>
            <a:ext cx="10972800" cy="4281488"/>
          </a:xfrm>
          <a:prstGeom prst="rect">
            <a:avLst/>
          </a:prstGeom>
          <a:noFill/>
          <a:ln w="9525">
            <a:noFill/>
            <a:miter lim="800000"/>
          </a:ln>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578" name="Rectangle 4"/>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t" anchorCtr="0" compatLnSpc="1"/>
          <a:lstStyle>
            <a:lvl1pPr algn="l">
              <a:defRPr sz="1400">
                <a:latin typeface="Arial" panose="020B0604020202020204" pitchFamily="34" charset="0"/>
              </a:defRPr>
            </a:lvl1pPr>
          </a:lstStyle>
          <a:p>
            <a:fld id="{9AED7D9A-9315-40B5-9F39-B1678DAEFEEA}" type="datetimeFigureOut">
              <a:rPr lang="en-US" altLang="zh-CN"/>
              <a:t>5/10/2019</a:t>
            </a:fld>
            <a:endParaRPr lang="en-US" altLang="zh-CN"/>
          </a:p>
        </p:txBody>
      </p:sp>
      <p:sp>
        <p:nvSpPr>
          <p:cNvPr id="1048579" name="Rectangle 5"/>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t" anchorCtr="0" compatLnSpc="1"/>
          <a:lstStyle>
            <a:lvl1pPr>
              <a:defRPr sz="1400">
                <a:latin typeface="Arial" panose="020B0604020202020204" pitchFamily="34" charset="0"/>
              </a:defRPr>
            </a:lvl1pPr>
          </a:lstStyle>
          <a:p>
            <a:endParaRPr lang="en-US" altLang="zh-CN"/>
          </a:p>
        </p:txBody>
      </p:sp>
      <p:sp>
        <p:nvSpPr>
          <p:cNvPr id="1048580" name="Rectangle 6"/>
          <p:cNvSpPr>
            <a:spLocks noGrp="1" noChangeArrowheads="1"/>
          </p:cNvSpPr>
          <p:nvPr>
            <p:ph type="sldNum" sz="quarter" idx="4"/>
          </p:nvPr>
        </p:nvSpPr>
        <p:spPr bwMode="auto">
          <a:xfrm>
            <a:off x="8737600" y="6245225"/>
            <a:ext cx="2844800" cy="476250"/>
          </a:xfrm>
          <a:prstGeom prst="rect">
            <a:avLst/>
          </a:prstGeom>
          <a:noFill/>
          <a:ln w="9525">
            <a:noFill/>
            <a:miter lim="800000"/>
          </a:ln>
          <a:effectLst/>
        </p:spPr>
        <p:txBody>
          <a:bodyPr vert="horz" wrap="square" lIns="91440" tIns="45720" rIns="91440" bIns="45720" numCol="1" anchor="t" anchorCtr="0" compatLnSpc="1"/>
          <a:lstStyle>
            <a:lvl1pPr algn="r">
              <a:defRPr sz="1400">
                <a:latin typeface="Arial" panose="020B0604020202020204" pitchFamily="34" charset="0"/>
              </a:defRPr>
            </a:lvl1pPr>
          </a:lstStyle>
          <a:p>
            <a:fld id="{ACABBFA8-2EB4-4C43-B49D-7A8478C93B81}" type="slidenum">
              <a:rPr lang="en-US" altLang="zh-CN"/>
              <a:t>‹#›</a:t>
            </a:fld>
            <a:endParaRPr lang="en-US" altLang="zh-CN"/>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xStyles>
    <p:titleStyle>
      <a:lvl1pPr algn="ctr" rtl="0" eaLnBrk="0" fontAlgn="base" hangingPunct="0">
        <a:spcBef>
          <a:spcPct val="0"/>
        </a:spcBef>
        <a:spcAft>
          <a:spcPct val="0"/>
        </a:spcAft>
        <a:defRPr sz="2000" b="1">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000" b="1">
          <a:solidFill>
            <a:schemeClr val="tx2"/>
          </a:solidFill>
          <a:effectLst>
            <a:outerShdw blurRad="38100" dist="38100" dir="2700000" algn="tl">
              <a:srgbClr val="C0C0C0"/>
            </a:outerShdw>
          </a:effectLst>
          <a:latin typeface="Arial" panose="020B0604020202020204" pitchFamily="34" charset="0"/>
          <a:ea typeface="黑体" panose="02010600030101010101" pitchFamily="2" charset="-122"/>
        </a:defRPr>
      </a:lvl2pPr>
      <a:lvl3pPr algn="ctr" rtl="0" eaLnBrk="0" fontAlgn="base" hangingPunct="0">
        <a:spcBef>
          <a:spcPct val="0"/>
        </a:spcBef>
        <a:spcAft>
          <a:spcPct val="0"/>
        </a:spcAft>
        <a:defRPr sz="4000" b="1">
          <a:solidFill>
            <a:schemeClr val="tx2"/>
          </a:solidFill>
          <a:effectLst>
            <a:outerShdw blurRad="38100" dist="38100" dir="2700000" algn="tl">
              <a:srgbClr val="C0C0C0"/>
            </a:outerShdw>
          </a:effectLst>
          <a:latin typeface="Arial" panose="020B0604020202020204" pitchFamily="34" charset="0"/>
          <a:ea typeface="黑体" panose="02010600030101010101" pitchFamily="2" charset="-122"/>
        </a:defRPr>
      </a:lvl3pPr>
      <a:lvl4pPr algn="ctr" rtl="0" eaLnBrk="0" fontAlgn="base" hangingPunct="0">
        <a:spcBef>
          <a:spcPct val="0"/>
        </a:spcBef>
        <a:spcAft>
          <a:spcPct val="0"/>
        </a:spcAft>
        <a:defRPr sz="4000" b="1">
          <a:solidFill>
            <a:schemeClr val="tx2"/>
          </a:solidFill>
          <a:effectLst>
            <a:outerShdw blurRad="38100" dist="38100" dir="2700000" algn="tl">
              <a:srgbClr val="C0C0C0"/>
            </a:outerShdw>
          </a:effectLst>
          <a:latin typeface="Arial" panose="020B0604020202020204" pitchFamily="34" charset="0"/>
          <a:ea typeface="黑体" panose="02010600030101010101" pitchFamily="2" charset="-122"/>
        </a:defRPr>
      </a:lvl4pPr>
      <a:lvl5pPr algn="ctr" rtl="0" eaLnBrk="0" fontAlgn="base" hangingPunct="0">
        <a:spcBef>
          <a:spcPct val="0"/>
        </a:spcBef>
        <a:spcAft>
          <a:spcPct val="0"/>
        </a:spcAft>
        <a:defRPr sz="4000" b="1">
          <a:solidFill>
            <a:schemeClr val="tx2"/>
          </a:solidFill>
          <a:effectLst>
            <a:outerShdw blurRad="38100" dist="38100" dir="2700000" algn="tl">
              <a:srgbClr val="C0C0C0"/>
            </a:outerShdw>
          </a:effectLst>
          <a:latin typeface="Arial" panose="020B0604020202020204" pitchFamily="34" charset="0"/>
          <a:ea typeface="黑体" panose="02010600030101010101" pitchFamily="2" charset="-122"/>
        </a:defRPr>
      </a:lvl5pPr>
      <a:lvl6pPr marL="457200" algn="ctr" rtl="0" eaLnBrk="1" fontAlgn="base" hangingPunct="1">
        <a:spcBef>
          <a:spcPct val="0"/>
        </a:spcBef>
        <a:spcAft>
          <a:spcPct val="0"/>
        </a:spcAft>
        <a:defRPr sz="4000" b="1">
          <a:solidFill>
            <a:schemeClr val="tx2"/>
          </a:solidFill>
          <a:effectLst>
            <a:outerShdw blurRad="38100" dist="38100" dir="2700000" algn="tl">
              <a:srgbClr val="C0C0C0"/>
            </a:outerShdw>
          </a:effectLst>
          <a:latin typeface="Arial" panose="020B0604020202020204" pitchFamily="34" charset="0"/>
          <a:ea typeface="黑体" panose="02010600030101010101" pitchFamily="2" charset="-122"/>
        </a:defRPr>
      </a:lvl6pPr>
      <a:lvl7pPr marL="914400" algn="ctr" rtl="0" eaLnBrk="1" fontAlgn="base" hangingPunct="1">
        <a:spcBef>
          <a:spcPct val="0"/>
        </a:spcBef>
        <a:spcAft>
          <a:spcPct val="0"/>
        </a:spcAft>
        <a:defRPr sz="4000" b="1">
          <a:solidFill>
            <a:schemeClr val="tx2"/>
          </a:solidFill>
          <a:effectLst>
            <a:outerShdw blurRad="38100" dist="38100" dir="2700000" algn="tl">
              <a:srgbClr val="C0C0C0"/>
            </a:outerShdw>
          </a:effectLst>
          <a:latin typeface="Arial" panose="020B0604020202020204" pitchFamily="34" charset="0"/>
          <a:ea typeface="黑体" panose="02010600030101010101" pitchFamily="2" charset="-122"/>
        </a:defRPr>
      </a:lvl7pPr>
      <a:lvl8pPr marL="1371600" algn="ctr" rtl="0" eaLnBrk="1" fontAlgn="base" hangingPunct="1">
        <a:spcBef>
          <a:spcPct val="0"/>
        </a:spcBef>
        <a:spcAft>
          <a:spcPct val="0"/>
        </a:spcAft>
        <a:defRPr sz="4000" b="1">
          <a:solidFill>
            <a:schemeClr val="tx2"/>
          </a:solidFill>
          <a:effectLst>
            <a:outerShdw blurRad="38100" dist="38100" dir="2700000" algn="tl">
              <a:srgbClr val="C0C0C0"/>
            </a:outerShdw>
          </a:effectLst>
          <a:latin typeface="Arial" panose="020B0604020202020204" pitchFamily="34" charset="0"/>
          <a:ea typeface="黑体" panose="02010600030101010101" pitchFamily="2" charset="-122"/>
        </a:defRPr>
      </a:lvl8pPr>
      <a:lvl9pPr marL="1828800" algn="ctr" rtl="0" eaLnBrk="1" fontAlgn="base" hangingPunct="1">
        <a:spcBef>
          <a:spcPct val="0"/>
        </a:spcBef>
        <a:spcAft>
          <a:spcPct val="0"/>
        </a:spcAft>
        <a:defRPr sz="4000" b="1">
          <a:solidFill>
            <a:schemeClr val="tx2"/>
          </a:solidFill>
          <a:effectLst>
            <a:outerShdw blurRad="38100" dist="38100" dir="2700000" algn="tl">
              <a:srgbClr val="C0C0C0"/>
            </a:outerShdw>
          </a:effectLst>
          <a:latin typeface="Arial" panose="020B0604020202020204" pitchFamily="34" charset="0"/>
          <a:ea typeface="黑体" panose="02010600030101010101" pitchFamily="2" charset="-122"/>
        </a:defRPr>
      </a:lvl9pPr>
    </p:titleStyle>
    <p:bodyStyle>
      <a:lvl1pPr marL="360680" indent="-360680" algn="l" rtl="0" eaLnBrk="0" fontAlgn="base" hangingPunct="0">
        <a:spcBef>
          <a:spcPct val="20000"/>
        </a:spcBef>
        <a:spcAft>
          <a:spcPct val="0"/>
        </a:spcAft>
        <a:buBlip>
          <a:blip r:embed="rId15"/>
        </a:buBlip>
        <a:defRPr kumimoji="1" sz="3200">
          <a:solidFill>
            <a:schemeClr val="tx1"/>
          </a:solidFill>
          <a:latin typeface="+mn-lt"/>
          <a:ea typeface="+mn-ea"/>
          <a:cs typeface="+mn-cs"/>
        </a:defRPr>
      </a:lvl1pPr>
      <a:lvl2pPr marL="958850" indent="-419100" algn="l" rtl="0" eaLnBrk="0" fontAlgn="base" hangingPunct="0">
        <a:spcBef>
          <a:spcPct val="20000"/>
        </a:spcBef>
        <a:spcAft>
          <a:spcPct val="0"/>
        </a:spcAft>
        <a:buBlip>
          <a:blip r:embed="rId16"/>
        </a:buBlip>
        <a:defRPr sz="2800" b="1">
          <a:solidFill>
            <a:schemeClr val="tx1"/>
          </a:solidFill>
          <a:latin typeface="+mj-lt"/>
          <a:ea typeface="宋体" panose="02010600030101010101" pitchFamily="2" charset="-122"/>
        </a:defRPr>
      </a:lvl2pPr>
      <a:lvl3pPr marL="1494155" indent="-355600" algn="l" rtl="0" eaLnBrk="0" fontAlgn="base" hangingPunct="0">
        <a:spcBef>
          <a:spcPct val="20000"/>
        </a:spcBef>
        <a:spcAft>
          <a:spcPct val="0"/>
        </a:spcAft>
        <a:buBlip>
          <a:blip r:embed="rId17"/>
        </a:buBlip>
        <a:defRPr sz="2400" b="1">
          <a:solidFill>
            <a:schemeClr val="tx1"/>
          </a:solidFill>
          <a:latin typeface="+mj-lt"/>
          <a:ea typeface="宋体" panose="02010600030101010101" pitchFamily="2" charset="-122"/>
        </a:defRPr>
      </a:lvl3pPr>
      <a:lvl4pPr marL="1901825" indent="-228600" algn="l" rtl="0" eaLnBrk="0" fontAlgn="base" hangingPunct="0">
        <a:spcBef>
          <a:spcPct val="20000"/>
        </a:spcBef>
        <a:spcAft>
          <a:spcPct val="0"/>
        </a:spcAft>
        <a:buBlip>
          <a:blip r:embed="rId18"/>
        </a:buBlip>
        <a:defRPr sz="2000" b="1">
          <a:solidFill>
            <a:schemeClr val="tx1"/>
          </a:solidFill>
          <a:latin typeface="+mj-lt"/>
          <a:ea typeface="宋体" panose="02010600030101010101" pitchFamily="2" charset="-122"/>
        </a:defRPr>
      </a:lvl4pPr>
      <a:lvl5pPr marL="2310130" indent="-228600" algn="l" rtl="0" eaLnBrk="0" fontAlgn="base" hangingPunct="0">
        <a:spcBef>
          <a:spcPct val="20000"/>
        </a:spcBef>
        <a:spcAft>
          <a:spcPct val="0"/>
        </a:spcAft>
        <a:buChar char="»"/>
        <a:defRPr sz="2000" b="1">
          <a:solidFill>
            <a:schemeClr val="tx1"/>
          </a:solidFill>
          <a:latin typeface="+mj-lt"/>
          <a:ea typeface="宋体" panose="02010600030101010101" pitchFamily="2" charset="-122"/>
        </a:defRPr>
      </a:lvl5pPr>
      <a:lvl6pPr marL="2767330" indent="-228600" algn="l" rtl="0" eaLnBrk="1" fontAlgn="base" hangingPunct="1">
        <a:spcBef>
          <a:spcPct val="20000"/>
        </a:spcBef>
        <a:spcAft>
          <a:spcPct val="0"/>
        </a:spcAft>
        <a:buChar char="»"/>
        <a:defRPr sz="2000" b="1">
          <a:solidFill>
            <a:schemeClr val="tx1"/>
          </a:solidFill>
          <a:latin typeface="+mj-lt"/>
          <a:ea typeface="宋体" panose="02010600030101010101" pitchFamily="2" charset="-122"/>
        </a:defRPr>
      </a:lvl6pPr>
      <a:lvl7pPr marL="3224530" indent="-228600" algn="l" rtl="0" eaLnBrk="1" fontAlgn="base" hangingPunct="1">
        <a:spcBef>
          <a:spcPct val="20000"/>
        </a:spcBef>
        <a:spcAft>
          <a:spcPct val="0"/>
        </a:spcAft>
        <a:buChar char="»"/>
        <a:defRPr sz="2000" b="1">
          <a:solidFill>
            <a:schemeClr val="tx1"/>
          </a:solidFill>
          <a:latin typeface="+mj-lt"/>
          <a:ea typeface="宋体" panose="02010600030101010101" pitchFamily="2" charset="-122"/>
        </a:defRPr>
      </a:lvl7pPr>
      <a:lvl8pPr marL="3681730" indent="-228600" algn="l" rtl="0" eaLnBrk="1" fontAlgn="base" hangingPunct="1">
        <a:spcBef>
          <a:spcPct val="20000"/>
        </a:spcBef>
        <a:spcAft>
          <a:spcPct val="0"/>
        </a:spcAft>
        <a:buChar char="»"/>
        <a:defRPr sz="2000" b="1">
          <a:solidFill>
            <a:schemeClr val="tx1"/>
          </a:solidFill>
          <a:latin typeface="+mj-lt"/>
          <a:ea typeface="宋体" panose="02010600030101010101" pitchFamily="2" charset="-122"/>
        </a:defRPr>
      </a:lvl8pPr>
      <a:lvl9pPr marL="4138930" indent="-228600" algn="l" rtl="0" eaLnBrk="1" fontAlgn="base" hangingPunct="1">
        <a:spcBef>
          <a:spcPct val="20000"/>
        </a:spcBef>
        <a:spcAft>
          <a:spcPct val="0"/>
        </a:spcAft>
        <a:buChar char="»"/>
        <a:defRPr sz="2000" b="1">
          <a:solidFill>
            <a:schemeClr val="tx1"/>
          </a:solidFill>
          <a:latin typeface="+mj-lt"/>
          <a:ea typeface="宋体" panose="02010600030101010101"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6D1A6F9D-5985-4B1D-A5E4-3119F1BFFC43}"/>
              </a:ext>
            </a:extLst>
          </p:cNvPr>
          <p:cNvSpPr>
            <a:spLocks noChangeArrowheads="1"/>
          </p:cNvSpPr>
          <p:nvPr/>
        </p:nvSpPr>
        <p:spPr bwMode="auto">
          <a:xfrm>
            <a:off x="803412" y="2016306"/>
            <a:ext cx="10225136" cy="1412694"/>
          </a:xfrm>
          <a:prstGeom prst="rect">
            <a:avLst/>
          </a:prstGeom>
          <a:noFill/>
          <a:ln>
            <a:noFill/>
          </a:ln>
          <a:effectLst/>
          <a:extLst/>
        </p:spPr>
        <p:txBody>
          <a:bodyPr wrap="square">
            <a:spAutoFit/>
          </a:bodyPr>
          <a:lstStyle>
            <a:lvl1pPr eaLnBrk="0" hangingPunct="0">
              <a:defRPr b="1">
                <a:solidFill>
                  <a:schemeClr val="tx1"/>
                </a:solidFill>
                <a:latin typeface="Arial" panose="020B0604020202020204" pitchFamily="34" charset="0"/>
                <a:ea typeface="华文中宋" panose="02010600040101010101" pitchFamily="2" charset="-122"/>
              </a:defRPr>
            </a:lvl1pPr>
            <a:lvl2pPr marL="742950" indent="-285750" eaLnBrk="0" hangingPunct="0">
              <a:defRPr b="1">
                <a:solidFill>
                  <a:schemeClr val="tx1"/>
                </a:solidFill>
                <a:latin typeface="Arial" panose="020B0604020202020204" pitchFamily="34" charset="0"/>
                <a:ea typeface="华文中宋" panose="02010600040101010101" pitchFamily="2" charset="-122"/>
              </a:defRPr>
            </a:lvl2pPr>
            <a:lvl3pPr marL="1143000" indent="-228600" eaLnBrk="0" hangingPunct="0">
              <a:defRPr b="1">
                <a:solidFill>
                  <a:schemeClr val="tx1"/>
                </a:solidFill>
                <a:latin typeface="Arial" panose="020B0604020202020204" pitchFamily="34" charset="0"/>
                <a:ea typeface="华文中宋" panose="02010600040101010101" pitchFamily="2" charset="-122"/>
              </a:defRPr>
            </a:lvl3pPr>
            <a:lvl4pPr marL="1600200" indent="-228600" eaLnBrk="0" hangingPunct="0">
              <a:defRPr b="1">
                <a:solidFill>
                  <a:schemeClr val="tx1"/>
                </a:solidFill>
                <a:latin typeface="Arial" panose="020B0604020202020204" pitchFamily="34" charset="0"/>
                <a:ea typeface="华文中宋" panose="02010600040101010101" pitchFamily="2" charset="-122"/>
              </a:defRPr>
            </a:lvl4pPr>
            <a:lvl5pPr marL="2057400" indent="-228600" eaLnBrk="0" hangingPunct="0">
              <a:defRPr b="1">
                <a:solidFill>
                  <a:schemeClr val="tx1"/>
                </a:solidFill>
                <a:latin typeface="Arial" panose="020B0604020202020204" pitchFamily="34" charset="0"/>
                <a:ea typeface="华文中宋" panose="0201060004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华文中宋" panose="0201060004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华文中宋" panose="0201060004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华文中宋" panose="0201060004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华文中宋" panose="02010600040101010101" pitchFamily="2" charset="-122"/>
              </a:defRPr>
            </a:lvl9pPr>
          </a:lstStyle>
          <a:p>
            <a:pPr eaLnBrk="1" hangingPunct="1">
              <a:lnSpc>
                <a:spcPct val="110000"/>
              </a:lnSpc>
              <a:buClr>
                <a:srgbClr val="A50021"/>
              </a:buClr>
              <a:defRPr/>
            </a:pPr>
            <a:r>
              <a:rPr lang="en-US" altLang="zh-CN" sz="4000" dirty="0">
                <a:solidFill>
                  <a:srgbClr val="990000"/>
                </a:solidFill>
                <a:effectLst>
                  <a:outerShdw blurRad="38100" dist="38100" dir="2700000" algn="tl">
                    <a:srgbClr val="C0C0C0"/>
                  </a:outerShdw>
                </a:effectLst>
                <a:latin typeface="Calibri" panose="020F0502020204030204" pitchFamily="34" charset="0"/>
                <a:ea typeface="+mj-ea"/>
                <a:cs typeface="Calibri" panose="020F0502020204030204" pitchFamily="34" charset="0"/>
                <a:sym typeface="+mn-ea"/>
              </a:rPr>
              <a:t>Preparations for the control of HL-2M first plasma campaign</a:t>
            </a:r>
            <a:endParaRPr lang="zh-CN" altLang="en-US" sz="4000" dirty="0">
              <a:solidFill>
                <a:srgbClr val="990000"/>
              </a:solidFill>
              <a:effectLst>
                <a:outerShdw blurRad="38100" dist="38100" dir="2700000" algn="tl">
                  <a:srgbClr val="C0C0C0"/>
                </a:outerShdw>
              </a:effectLst>
              <a:latin typeface="Calibri" panose="020F0502020204030204" pitchFamily="34" charset="0"/>
              <a:ea typeface="+mj-ea"/>
              <a:cs typeface="Calibri" panose="020F0502020204030204" pitchFamily="34" charset="0"/>
              <a:sym typeface="+mn-ea"/>
            </a:endParaRPr>
          </a:p>
        </p:txBody>
      </p:sp>
      <p:sp>
        <p:nvSpPr>
          <p:cNvPr id="3" name="文本框 2">
            <a:extLst>
              <a:ext uri="{FF2B5EF4-FFF2-40B4-BE49-F238E27FC236}">
                <a16:creationId xmlns:a16="http://schemas.microsoft.com/office/drawing/2014/main" id="{7BC55574-0A81-461C-8E6C-96837FBC49A9}"/>
              </a:ext>
            </a:extLst>
          </p:cNvPr>
          <p:cNvSpPr txBox="1"/>
          <p:nvPr/>
        </p:nvSpPr>
        <p:spPr>
          <a:xfrm>
            <a:off x="2837638" y="5085184"/>
            <a:ext cx="6516724" cy="1077218"/>
          </a:xfrm>
          <a:prstGeom prst="rect">
            <a:avLst/>
          </a:prstGeom>
          <a:noFill/>
        </p:spPr>
        <p:txBody>
          <a:bodyPr wrap="square" rtlCol="0">
            <a:spAutoFit/>
          </a:bodyPr>
          <a:lstStyle/>
          <a:p>
            <a:r>
              <a:rPr lang="en-US" altLang="zh-CN" sz="3200" b="1" dirty="0">
                <a:solidFill>
                  <a:schemeClr val="accent6">
                    <a:lumMod val="75000"/>
                  </a:schemeClr>
                </a:solidFill>
              </a:rPr>
              <a:t>13-17 May 2019</a:t>
            </a:r>
          </a:p>
          <a:p>
            <a:r>
              <a:rPr lang="en-US" altLang="zh-CN" sz="3200" b="1" dirty="0">
                <a:solidFill>
                  <a:schemeClr val="accent6">
                    <a:lumMod val="75000"/>
                  </a:schemeClr>
                </a:solidFill>
              </a:rPr>
              <a:t>Daejeon, Republic of Korea</a:t>
            </a:r>
            <a:endParaRPr lang="zh-CN" altLang="en-US" sz="3200" b="1" dirty="0">
              <a:solidFill>
                <a:schemeClr val="accent6">
                  <a:lumMod val="75000"/>
                </a:schemeClr>
              </a:solidFill>
            </a:endParaRPr>
          </a:p>
        </p:txBody>
      </p:sp>
      <p:pic>
        <p:nvPicPr>
          <p:cNvPr id="2" name="图片 1">
            <a:extLst>
              <a:ext uri="{FF2B5EF4-FFF2-40B4-BE49-F238E27FC236}">
                <a16:creationId xmlns:a16="http://schemas.microsoft.com/office/drawing/2014/main" id="{7B97B6D6-D546-49B0-88E6-DE6E62E3A872}"/>
              </a:ext>
            </a:extLst>
          </p:cNvPr>
          <p:cNvPicPr>
            <a:picLocks noChangeAspect="1"/>
          </p:cNvPicPr>
          <p:nvPr/>
        </p:nvPicPr>
        <p:blipFill>
          <a:blip r:embed="rId3"/>
          <a:stretch>
            <a:fillRect/>
          </a:stretch>
        </p:blipFill>
        <p:spPr>
          <a:xfrm>
            <a:off x="10056440" y="28654"/>
            <a:ext cx="1188132" cy="728892"/>
          </a:xfrm>
          <a:prstGeom prst="rect">
            <a:avLst/>
          </a:prstGeom>
        </p:spPr>
      </p:pic>
      <p:sp>
        <p:nvSpPr>
          <p:cNvPr id="6" name="矩形 5">
            <a:extLst>
              <a:ext uri="{FF2B5EF4-FFF2-40B4-BE49-F238E27FC236}">
                <a16:creationId xmlns:a16="http://schemas.microsoft.com/office/drawing/2014/main" id="{4CD2898D-5A0C-4F31-AC83-FAFA46A645D7}"/>
              </a:ext>
            </a:extLst>
          </p:cNvPr>
          <p:cNvSpPr/>
          <p:nvPr/>
        </p:nvSpPr>
        <p:spPr>
          <a:xfrm>
            <a:off x="2495600" y="3552320"/>
            <a:ext cx="6912768" cy="1290866"/>
          </a:xfrm>
          <a:prstGeom prst="rect">
            <a:avLst/>
          </a:prstGeom>
        </p:spPr>
        <p:txBody>
          <a:bodyPr wrap="square">
            <a:spAutoFit/>
          </a:bodyPr>
          <a:lstStyle/>
          <a:p>
            <a:pPr>
              <a:lnSpc>
                <a:spcPts val="3200"/>
              </a:lnSpc>
            </a:pPr>
            <a:r>
              <a:rPr lang="en-US" altLang="zh-CN" sz="2400" b="1" dirty="0"/>
              <a:t>B Li </a:t>
            </a:r>
            <a:r>
              <a:rPr lang="zh-CN" altLang="en-US" sz="2400" dirty="0"/>
              <a:t>，</a:t>
            </a:r>
            <a:r>
              <a:rPr lang="en-US" altLang="zh-CN" sz="2400" dirty="0"/>
              <a:t>X.M Song, J Zhou, J Sun, L.L Ren</a:t>
            </a:r>
          </a:p>
          <a:p>
            <a:pPr>
              <a:lnSpc>
                <a:spcPts val="3200"/>
              </a:lnSpc>
            </a:pPr>
            <a:r>
              <a:rPr lang="en-US" altLang="zh-CN" sz="2400" dirty="0">
                <a:solidFill>
                  <a:srgbClr val="3F43ED"/>
                </a:solidFill>
              </a:rPr>
              <a:t>Southwestern Institute of Physics (SWIP), China</a:t>
            </a:r>
          </a:p>
          <a:p>
            <a:pPr>
              <a:lnSpc>
                <a:spcPts val="3200"/>
              </a:lnSpc>
            </a:pPr>
            <a:r>
              <a:rPr lang="en-US" altLang="zh-CN" sz="2400" b="1" dirty="0">
                <a:solidFill>
                  <a:srgbClr val="3F43ED"/>
                </a:solidFill>
              </a:rPr>
              <a:t>lib106@swip.ac.cn</a:t>
            </a:r>
            <a:endParaRPr lang="en-US" altLang="zh-CN" sz="2400" dirty="0">
              <a:solidFill>
                <a:srgbClr val="3F43ED"/>
              </a:solidFill>
            </a:endParaRPr>
          </a:p>
        </p:txBody>
      </p:sp>
      <p:sp>
        <p:nvSpPr>
          <p:cNvPr id="8" name="文本框 7">
            <a:extLst>
              <a:ext uri="{FF2B5EF4-FFF2-40B4-BE49-F238E27FC236}">
                <a16:creationId xmlns:a16="http://schemas.microsoft.com/office/drawing/2014/main" id="{1208BD04-6F1A-49DA-95D0-A80E68D19C00}"/>
              </a:ext>
            </a:extLst>
          </p:cNvPr>
          <p:cNvSpPr txBox="1"/>
          <p:nvPr/>
        </p:nvSpPr>
        <p:spPr>
          <a:xfrm>
            <a:off x="2711624" y="130692"/>
            <a:ext cx="7056784" cy="646331"/>
          </a:xfrm>
          <a:prstGeom prst="rect">
            <a:avLst/>
          </a:prstGeom>
          <a:noFill/>
        </p:spPr>
        <p:txBody>
          <a:bodyPr wrap="square" rtlCol="0">
            <a:spAutoFit/>
          </a:bodyPr>
          <a:lstStyle/>
          <a:p>
            <a:r>
              <a:rPr lang="en-US" altLang="zh-CN" sz="3600" b="1" dirty="0">
                <a:solidFill>
                  <a:schemeClr val="accent6">
                    <a:lumMod val="75000"/>
                  </a:schemeClr>
                </a:solidFill>
              </a:rPr>
              <a:t>ID: 437       Poster Board: P/1-9</a:t>
            </a:r>
            <a:endParaRPr lang="zh-CN" altLang="en-US" sz="3600" b="1" dirty="0">
              <a:solidFill>
                <a:schemeClr val="accent6">
                  <a:lumMod val="75000"/>
                </a:schemeClr>
              </a:solidFill>
            </a:endParaRPr>
          </a:p>
        </p:txBody>
      </p:sp>
      <p:sp>
        <p:nvSpPr>
          <p:cNvPr id="9" name="Text Box 4">
            <a:extLst>
              <a:ext uri="{FF2B5EF4-FFF2-40B4-BE49-F238E27FC236}">
                <a16:creationId xmlns:a16="http://schemas.microsoft.com/office/drawing/2014/main" id="{AC444BF1-EFA5-41E2-8065-9067DF0F4957}"/>
              </a:ext>
            </a:extLst>
          </p:cNvPr>
          <p:cNvSpPr txBox="1">
            <a:spLocks noChangeArrowheads="1"/>
          </p:cNvSpPr>
          <p:nvPr/>
        </p:nvSpPr>
        <p:spPr bwMode="auto">
          <a:xfrm>
            <a:off x="335360" y="949496"/>
            <a:ext cx="11161240" cy="1077218"/>
          </a:xfrm>
          <a:prstGeom prst="rect">
            <a:avLst/>
          </a:prstGeom>
          <a:noFill/>
          <a:ln>
            <a:noFill/>
          </a:ln>
          <a:extLst/>
        </p:spPr>
        <p:txBody>
          <a:bodyPr wrap="square">
            <a:spAutoFit/>
          </a:bodyPr>
          <a:lstStyle>
            <a:lvl1pPr>
              <a:defRPr sz="2400" b="1">
                <a:solidFill>
                  <a:schemeClr val="tx1"/>
                </a:solidFill>
                <a:latin typeface="Arial" panose="020B0604020202020204" pitchFamily="34" charset="0"/>
                <a:ea typeface="华文中宋" panose="02010600040101010101" pitchFamily="2" charset="-122"/>
              </a:defRPr>
            </a:lvl1pPr>
            <a:lvl2pPr marL="742950" indent="-285750">
              <a:defRPr sz="2400" b="1">
                <a:solidFill>
                  <a:schemeClr val="tx1"/>
                </a:solidFill>
                <a:latin typeface="Arial" panose="020B0604020202020204" pitchFamily="34" charset="0"/>
                <a:ea typeface="华文中宋" panose="02010600040101010101" pitchFamily="2" charset="-122"/>
              </a:defRPr>
            </a:lvl2pPr>
            <a:lvl3pPr marL="1143000" indent="-228600">
              <a:defRPr sz="2400" b="1">
                <a:solidFill>
                  <a:schemeClr val="tx1"/>
                </a:solidFill>
                <a:latin typeface="Arial" panose="020B0604020202020204" pitchFamily="34" charset="0"/>
                <a:ea typeface="华文中宋" panose="02010600040101010101" pitchFamily="2" charset="-122"/>
              </a:defRPr>
            </a:lvl3pPr>
            <a:lvl4pPr marL="1600200" indent="-228600">
              <a:defRPr sz="2400" b="1">
                <a:solidFill>
                  <a:schemeClr val="tx1"/>
                </a:solidFill>
                <a:latin typeface="Arial" panose="020B0604020202020204" pitchFamily="34" charset="0"/>
                <a:ea typeface="华文中宋" panose="02010600040101010101" pitchFamily="2" charset="-122"/>
              </a:defRPr>
            </a:lvl4pPr>
            <a:lvl5pPr marL="2057400" indent="-228600">
              <a:defRPr sz="2400" b="1">
                <a:solidFill>
                  <a:schemeClr val="tx1"/>
                </a:solidFill>
                <a:latin typeface="Arial" panose="020B0604020202020204" pitchFamily="34" charset="0"/>
                <a:ea typeface="华文中宋" panose="0201060004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华文中宋" panose="0201060004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华文中宋" panose="0201060004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华文中宋" panose="0201060004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华文中宋" panose="02010600040101010101" pitchFamily="2" charset="-122"/>
              </a:defRPr>
            </a:lvl9pPr>
          </a:lstStyle>
          <a:p>
            <a:r>
              <a:rPr lang="en-US" altLang="zh-CN" sz="3200" dirty="0">
                <a:solidFill>
                  <a:srgbClr val="3F43ED"/>
                </a:solidFill>
                <a:effectLst>
                  <a:outerShdw blurRad="38100" dist="38100" dir="2700000" algn="tl">
                    <a:srgbClr val="C0C0C0"/>
                  </a:outerShdw>
                </a:effectLst>
                <a:latin typeface="Calibri" panose="020F0502020204030204" pitchFamily="34" charset="0"/>
                <a:ea typeface="+mj-ea"/>
                <a:cs typeface="Calibri" panose="020F0502020204030204" pitchFamily="34" charset="0"/>
              </a:rPr>
              <a:t>The 12th IAEA Technical Meeting on Control, Data Acquisition and Remote Participation for Fusion Research  </a:t>
            </a:r>
            <a:endParaRPr lang="zh-CN" altLang="en-US" sz="3200" dirty="0">
              <a:solidFill>
                <a:srgbClr val="3F43ED"/>
              </a:solidFill>
              <a:effectLst>
                <a:outerShdw blurRad="38100" dist="38100" dir="2700000" algn="tl">
                  <a:srgbClr val="C0C0C0"/>
                </a:outerShdw>
              </a:effectLst>
              <a:latin typeface="Calibri" panose="020F0502020204030204" pitchFamily="34" charset="0"/>
              <a:ea typeface="+mj-ea"/>
              <a:cs typeface="Calibri" panose="020F0502020204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a:extLst>
              <a:ext uri="{FF2B5EF4-FFF2-40B4-BE49-F238E27FC236}">
                <a16:creationId xmlns:a16="http://schemas.microsoft.com/office/drawing/2014/main" id="{B12EA920-BD42-4788-A66B-2E9AB8FE0884}"/>
              </a:ext>
            </a:extLst>
          </p:cNvPr>
          <p:cNvSpPr>
            <a:spLocks noChangeArrowheads="1"/>
          </p:cNvSpPr>
          <p:nvPr/>
        </p:nvSpPr>
        <p:spPr bwMode="auto">
          <a:xfrm>
            <a:off x="2456658" y="73024"/>
            <a:ext cx="7976498" cy="7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068" tIns="44534" rIns="89068" bIns="44534">
            <a:spAutoFit/>
          </a:bodyPr>
          <a:lstStyle>
            <a:lvl1pPr defTabSz="1189038">
              <a:defRPr>
                <a:solidFill>
                  <a:schemeClr val="tx1"/>
                </a:solidFill>
                <a:latin typeface="Arial" panose="020B0604020202020204" pitchFamily="34" charset="0"/>
                <a:ea typeface="宋体" panose="02010600030101010101" pitchFamily="2" charset="-122"/>
              </a:defRPr>
            </a:lvl1pPr>
            <a:lvl2pPr defTabSz="1189038">
              <a:defRPr>
                <a:solidFill>
                  <a:schemeClr val="tx1"/>
                </a:solidFill>
                <a:latin typeface="Arial" panose="020B0604020202020204" pitchFamily="34" charset="0"/>
                <a:ea typeface="宋体" panose="02010600030101010101" pitchFamily="2" charset="-122"/>
              </a:defRPr>
            </a:lvl2pPr>
            <a:lvl3pPr defTabSz="1189038">
              <a:defRPr>
                <a:solidFill>
                  <a:schemeClr val="tx1"/>
                </a:solidFill>
                <a:latin typeface="Arial" panose="020B0604020202020204" pitchFamily="34" charset="0"/>
                <a:ea typeface="宋体" panose="02010600030101010101" pitchFamily="2" charset="-122"/>
              </a:defRPr>
            </a:lvl3pPr>
            <a:lvl4pPr defTabSz="1189038">
              <a:defRPr>
                <a:solidFill>
                  <a:schemeClr val="tx1"/>
                </a:solidFill>
                <a:latin typeface="Arial" panose="020B0604020202020204" pitchFamily="34" charset="0"/>
                <a:ea typeface="宋体" panose="02010600030101010101" pitchFamily="2" charset="-122"/>
              </a:defRPr>
            </a:lvl4pPr>
            <a:lvl5pPr defTabSz="1189038">
              <a:defRPr>
                <a:solidFill>
                  <a:schemeClr val="tx1"/>
                </a:solidFill>
                <a:latin typeface="Arial" panose="020B0604020202020204" pitchFamily="34" charset="0"/>
                <a:ea typeface="宋体" panose="02010600030101010101" pitchFamily="2" charset="-122"/>
              </a:defRPr>
            </a:lvl5pPr>
            <a:lvl6pPr marL="2543175" indent="-257175" defTabSz="118903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00375" indent="-257175" defTabSz="118903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57575" indent="-257175" defTabSz="118903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914775" indent="-257175" defTabSz="118903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r>
              <a:rPr lang="en-US" altLang="zh-CN" sz="4000" b="1" dirty="0">
                <a:solidFill>
                  <a:srgbClr val="0000FF"/>
                </a:solidFill>
                <a:latin typeface="Times New Roman" panose="02020603050405020304" pitchFamily="18" charset="0"/>
                <a:cs typeface="Times New Roman" panose="02020603050405020304" pitchFamily="18" charset="0"/>
              </a:rPr>
              <a:t>Progress of HL-2M Construction</a:t>
            </a:r>
          </a:p>
        </p:txBody>
      </p:sp>
      <p:pic>
        <p:nvPicPr>
          <p:cNvPr id="4100" name="图片 2">
            <a:extLst>
              <a:ext uri="{FF2B5EF4-FFF2-40B4-BE49-F238E27FC236}">
                <a16:creationId xmlns:a16="http://schemas.microsoft.com/office/drawing/2014/main" id="{FB1C8FFC-A629-4FB2-8BBC-542BA701BF1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7552" y="2518110"/>
            <a:ext cx="3033239" cy="2193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图片 4">
            <a:extLst>
              <a:ext uri="{FF2B5EF4-FFF2-40B4-BE49-F238E27FC236}">
                <a16:creationId xmlns:a16="http://schemas.microsoft.com/office/drawing/2014/main" id="{84B7C37C-E23A-42EE-89C5-39BF56C9F57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7181" y="2439511"/>
            <a:ext cx="2472980" cy="2414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5">
            <a:extLst>
              <a:ext uri="{FF2B5EF4-FFF2-40B4-BE49-F238E27FC236}">
                <a16:creationId xmlns:a16="http://schemas.microsoft.com/office/drawing/2014/main" id="{12382DFA-7476-4915-B9BE-71C1FA505FF8}"/>
              </a:ext>
            </a:extLst>
          </p:cNvPr>
          <p:cNvSpPr>
            <a:spLocks noChangeArrowheads="1"/>
          </p:cNvSpPr>
          <p:nvPr/>
        </p:nvSpPr>
        <p:spPr bwMode="auto">
          <a:xfrm>
            <a:off x="6107832" y="2297332"/>
            <a:ext cx="6023984" cy="13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193" tIns="44596" rIns="89193" bIns="44596"/>
          <a:lstStyle>
            <a:lvl1pPr>
              <a:defRPr>
                <a:solidFill>
                  <a:schemeClr val="tx1"/>
                </a:solidFill>
                <a:latin typeface="Arial" panose="020B0604020202020204" pitchFamily="34" charset="0"/>
                <a:ea typeface="宋体" panose="02010600030101010101" pitchFamily="2" charset="-122"/>
              </a:defRPr>
            </a:lvl1pPr>
            <a:lvl2pPr marL="1238250" indent="-390525">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543175" indent="-2571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00375" indent="-2571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57575" indent="-2571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914775" indent="-2571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293214" indent="-293214" algn="l">
              <a:lnSpc>
                <a:spcPts val="3420"/>
              </a:lnSpc>
              <a:spcBef>
                <a:spcPts val="0"/>
              </a:spcBef>
              <a:buClr>
                <a:srgbClr val="FF0000"/>
              </a:buClr>
              <a:buSzPct val="100000"/>
              <a:buFont typeface="Wingdings" panose="05000000000000000000" pitchFamily="2" charset="2"/>
              <a:buChar char="ü"/>
              <a:defRPr/>
            </a:pPr>
            <a:r>
              <a:rPr lang="en-US" altLang="zh-CN" sz="2400" b="1" dirty="0">
                <a:solidFill>
                  <a:srgbClr val="0000FF"/>
                </a:solidFill>
                <a:latin typeface="Times New Roman" panose="02020603050405020304" pitchFamily="18" charset="0"/>
                <a:ea typeface="+mn-ea"/>
                <a:cs typeface="Times New Roman" panose="02020603050405020304" pitchFamily="18" charset="0"/>
              </a:rPr>
              <a:t>Manufacture of vacuum vessel ,supporting structure, PF and TF coils completed</a:t>
            </a:r>
          </a:p>
          <a:p>
            <a:pPr marL="293214" indent="-293214" algn="l">
              <a:lnSpc>
                <a:spcPts val="3420"/>
              </a:lnSpc>
              <a:spcBef>
                <a:spcPts val="0"/>
              </a:spcBef>
              <a:buClr>
                <a:srgbClr val="FF0000"/>
              </a:buClr>
              <a:buSzPct val="100000"/>
              <a:buFont typeface="Wingdings" panose="05000000000000000000" pitchFamily="2" charset="2"/>
              <a:buChar char="ü"/>
              <a:defRPr/>
            </a:pPr>
            <a:r>
              <a:rPr lang="en-US" altLang="zh-CN" sz="2400" b="1" dirty="0">
                <a:solidFill>
                  <a:srgbClr val="0000FF"/>
                </a:solidFill>
                <a:latin typeface="Times New Roman" panose="02020603050405020304" pitchFamily="18" charset="0"/>
                <a:ea typeface="+mn-ea"/>
                <a:cs typeface="Times New Roman" panose="02020603050405020304" pitchFamily="18" charset="0"/>
              </a:rPr>
              <a:t>Tokamak </a:t>
            </a:r>
            <a:r>
              <a:rPr lang="zh-CN" altLang="en-US" sz="2400" b="1" dirty="0">
                <a:solidFill>
                  <a:srgbClr val="0000FF"/>
                </a:solidFill>
                <a:latin typeface="Times New Roman" panose="02020603050405020304" pitchFamily="18" charset="0"/>
                <a:ea typeface="+mn-ea"/>
                <a:cs typeface="Times New Roman" panose="02020603050405020304" pitchFamily="18" charset="0"/>
              </a:rPr>
              <a:t> </a:t>
            </a:r>
            <a:r>
              <a:rPr lang="en-US" altLang="zh-CN" sz="2400" b="1" dirty="0">
                <a:solidFill>
                  <a:srgbClr val="0000FF"/>
                </a:solidFill>
                <a:latin typeface="Times New Roman" panose="02020603050405020304" pitchFamily="18" charset="0"/>
                <a:ea typeface="+mn-ea"/>
                <a:cs typeface="Times New Roman" panose="02020603050405020304" pitchFamily="18" charset="0"/>
              </a:rPr>
              <a:t>assembly</a:t>
            </a:r>
            <a:r>
              <a:rPr lang="zh-CN" altLang="en-US" sz="2400" b="1" dirty="0">
                <a:solidFill>
                  <a:srgbClr val="0000FF"/>
                </a:solidFill>
                <a:latin typeface="Times New Roman" panose="02020603050405020304" pitchFamily="18" charset="0"/>
                <a:ea typeface="+mn-ea"/>
                <a:cs typeface="Times New Roman" panose="02020603050405020304" pitchFamily="18" charset="0"/>
              </a:rPr>
              <a:t> </a:t>
            </a:r>
            <a:r>
              <a:rPr lang="en-US" altLang="zh-CN" sz="2400" b="1" dirty="0">
                <a:solidFill>
                  <a:srgbClr val="0000FF"/>
                </a:solidFill>
                <a:latin typeface="Times New Roman" panose="02020603050405020304" pitchFamily="18" charset="0"/>
                <a:ea typeface="+mn-ea"/>
                <a:cs typeface="Times New Roman" panose="02020603050405020304" pitchFamily="18" charset="0"/>
              </a:rPr>
              <a:t> is now in progress</a:t>
            </a:r>
          </a:p>
        </p:txBody>
      </p:sp>
      <p:sp>
        <p:nvSpPr>
          <p:cNvPr id="4105" name="矩形 11">
            <a:extLst>
              <a:ext uri="{FF2B5EF4-FFF2-40B4-BE49-F238E27FC236}">
                <a16:creationId xmlns:a16="http://schemas.microsoft.com/office/drawing/2014/main" id="{120D81D7-9FA8-4C40-869A-85C85E5BF73A}"/>
              </a:ext>
            </a:extLst>
          </p:cNvPr>
          <p:cNvSpPr>
            <a:spLocks noChangeArrowheads="1"/>
          </p:cNvSpPr>
          <p:nvPr/>
        </p:nvSpPr>
        <p:spPr bwMode="auto">
          <a:xfrm>
            <a:off x="407367" y="1601024"/>
            <a:ext cx="993710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algn="l">
              <a:buFont typeface="Wingdings" panose="05000000000000000000" pitchFamily="2" charset="2"/>
              <a:buChar char="p"/>
            </a:pPr>
            <a:r>
              <a:rPr lang="en-US" altLang="zh-CN" sz="2400" b="1" dirty="0">
                <a:solidFill>
                  <a:srgbClr val="C00000"/>
                </a:solidFill>
                <a:latin typeface="Times New Roman" panose="02020603050405020304" pitchFamily="18" charset="0"/>
                <a:cs typeface="Times New Roman" panose="02020603050405020304" pitchFamily="18" charset="0"/>
              </a:rPr>
              <a:t>Main components assembly is expected to be finished in 2019.</a:t>
            </a:r>
          </a:p>
          <a:p>
            <a:pPr marL="457200" indent="-457200" algn="l">
              <a:buFont typeface="Wingdings" panose="05000000000000000000" pitchFamily="2" charset="2"/>
              <a:buChar char="p"/>
            </a:pPr>
            <a:r>
              <a:rPr lang="en-US" altLang="zh-CN" sz="2400" b="1" dirty="0">
                <a:solidFill>
                  <a:srgbClr val="C00000"/>
                </a:solidFill>
                <a:latin typeface="Times New Roman" panose="02020603050405020304" pitchFamily="18" charset="0"/>
                <a:cs typeface="Times New Roman" panose="02020603050405020304" pitchFamily="18" charset="0"/>
              </a:rPr>
              <a:t>First plasma campaign is planned in 2020.</a:t>
            </a:r>
            <a:endParaRPr lang="zh-CN" altLang="en-US" sz="2400" dirty="0"/>
          </a:p>
        </p:txBody>
      </p:sp>
      <p:pic>
        <p:nvPicPr>
          <p:cNvPr id="12" name="图片 11">
            <a:extLst>
              <a:ext uri="{FF2B5EF4-FFF2-40B4-BE49-F238E27FC236}">
                <a16:creationId xmlns:a16="http://schemas.microsoft.com/office/drawing/2014/main" id="{ED17E47E-3A33-4595-B9B8-88B4C42A58B2}"/>
              </a:ext>
            </a:extLst>
          </p:cNvPr>
          <p:cNvPicPr>
            <a:picLocks noChangeAspect="1"/>
          </p:cNvPicPr>
          <p:nvPr/>
        </p:nvPicPr>
        <p:blipFill>
          <a:blip r:embed="rId4"/>
          <a:stretch>
            <a:fillRect/>
          </a:stretch>
        </p:blipFill>
        <p:spPr>
          <a:xfrm>
            <a:off x="6107832" y="3756849"/>
            <a:ext cx="2023057" cy="2273913"/>
          </a:xfrm>
          <a:prstGeom prst="rect">
            <a:avLst/>
          </a:prstGeom>
        </p:spPr>
      </p:pic>
      <p:pic>
        <p:nvPicPr>
          <p:cNvPr id="13" name="图片 12">
            <a:extLst>
              <a:ext uri="{FF2B5EF4-FFF2-40B4-BE49-F238E27FC236}">
                <a16:creationId xmlns:a16="http://schemas.microsoft.com/office/drawing/2014/main" id="{A604EC1E-D737-49F9-AB34-E7FF670AC155}"/>
              </a:ext>
            </a:extLst>
          </p:cNvPr>
          <p:cNvPicPr>
            <a:picLocks noChangeAspect="1"/>
          </p:cNvPicPr>
          <p:nvPr/>
        </p:nvPicPr>
        <p:blipFill>
          <a:blip r:embed="rId5"/>
          <a:stretch>
            <a:fillRect/>
          </a:stretch>
        </p:blipFill>
        <p:spPr>
          <a:xfrm>
            <a:off x="10344472" y="3766399"/>
            <a:ext cx="1756995" cy="2216817"/>
          </a:xfrm>
          <a:prstGeom prst="rect">
            <a:avLst/>
          </a:prstGeom>
        </p:spPr>
      </p:pic>
      <p:pic>
        <p:nvPicPr>
          <p:cNvPr id="14" name="图片 13">
            <a:extLst>
              <a:ext uri="{FF2B5EF4-FFF2-40B4-BE49-F238E27FC236}">
                <a16:creationId xmlns:a16="http://schemas.microsoft.com/office/drawing/2014/main" id="{0989A2A6-7928-49E5-BCCE-6ABE0CD3E81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96424" y="3736322"/>
            <a:ext cx="1904032" cy="2280614"/>
          </a:xfrm>
          <a:prstGeom prst="rect">
            <a:avLst/>
          </a:prstGeom>
        </p:spPr>
      </p:pic>
      <p:sp>
        <p:nvSpPr>
          <p:cNvPr id="16" name="Rectangle 5">
            <a:extLst>
              <a:ext uri="{FF2B5EF4-FFF2-40B4-BE49-F238E27FC236}">
                <a16:creationId xmlns:a16="http://schemas.microsoft.com/office/drawing/2014/main" id="{47371B92-0525-44EA-B5CF-B65705C73A97}"/>
              </a:ext>
            </a:extLst>
          </p:cNvPr>
          <p:cNvSpPr>
            <a:spLocks noChangeArrowheads="1"/>
          </p:cNvSpPr>
          <p:nvPr/>
        </p:nvSpPr>
        <p:spPr bwMode="auto">
          <a:xfrm>
            <a:off x="407367" y="801534"/>
            <a:ext cx="10585177" cy="79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6" tIns="52153" rIns="104306" bIns="52153"/>
          <a:lstStyle>
            <a:lvl1pPr>
              <a:defRPr>
                <a:solidFill>
                  <a:schemeClr val="tx1"/>
                </a:solidFill>
                <a:latin typeface="Arial" panose="020B0604020202020204" pitchFamily="34" charset="0"/>
                <a:ea typeface="宋体" panose="02010600030101010101" pitchFamily="2" charset="-122"/>
              </a:defRPr>
            </a:lvl1pPr>
            <a:lvl2pPr marL="1238250" indent="-390525">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543175" indent="-2571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00375" indent="-2571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57575" indent="-2571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914775" indent="-2571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eaLnBrk="1" hangingPunct="1">
              <a:spcBef>
                <a:spcPts val="0"/>
              </a:spcBef>
              <a:buClr>
                <a:srgbClr val="FF0000"/>
              </a:buClr>
              <a:buSzPct val="100000"/>
              <a:defRPr/>
            </a:pPr>
            <a:r>
              <a:rPr lang="en-US" altLang="zh-CN" sz="2400" b="1" dirty="0">
                <a:solidFill>
                  <a:srgbClr val="0000FF"/>
                </a:solidFill>
                <a:latin typeface="Times New Roman" panose="02020603050405020304" pitchFamily="18" charset="0"/>
                <a:ea typeface="+mn-ea"/>
                <a:cs typeface="Times New Roman" panose="02020603050405020304" pitchFamily="18" charset="0"/>
              </a:rPr>
              <a:t>HL-2M is a medium-size copper tokamak under construction in China as a modification to HL-2A, with Ip=3MA, R=1.78m, a=0.65m, Bt=2.2T, k≈2, δ&gt;0.5.</a:t>
            </a:r>
          </a:p>
          <a:p>
            <a:pPr algn="l" eaLnBrk="1" hangingPunct="1">
              <a:spcBef>
                <a:spcPts val="0"/>
              </a:spcBef>
              <a:buClr>
                <a:srgbClr val="FF0000"/>
              </a:buClr>
              <a:buSzPct val="100000"/>
              <a:defRPr/>
            </a:pPr>
            <a:endParaRPr lang="en-US" altLang="zh-CN" sz="2400" b="1" dirty="0">
              <a:solidFill>
                <a:srgbClr val="3F43ED"/>
              </a:solidFill>
              <a:latin typeface="Times New Roman" panose="02020603050405020304" pitchFamily="18" charset="0"/>
              <a:ea typeface="+mn-ea"/>
              <a:cs typeface="Times New Roman" panose="02020603050405020304" pitchFamily="18" charset="0"/>
            </a:endParaRPr>
          </a:p>
        </p:txBody>
      </p:sp>
      <p:sp>
        <p:nvSpPr>
          <p:cNvPr id="3" name="矩形 2">
            <a:extLst>
              <a:ext uri="{FF2B5EF4-FFF2-40B4-BE49-F238E27FC236}">
                <a16:creationId xmlns:a16="http://schemas.microsoft.com/office/drawing/2014/main" id="{5963A3D3-8657-4AEF-AF1C-51F2DF534F43}"/>
              </a:ext>
            </a:extLst>
          </p:cNvPr>
          <p:cNvSpPr/>
          <p:nvPr/>
        </p:nvSpPr>
        <p:spPr>
          <a:xfrm>
            <a:off x="407366" y="4797873"/>
            <a:ext cx="5685987" cy="1569660"/>
          </a:xfrm>
          <a:prstGeom prst="rect">
            <a:avLst/>
          </a:prstGeom>
        </p:spPr>
        <p:txBody>
          <a:bodyPr wrap="square">
            <a:spAutoFit/>
          </a:bodyPr>
          <a:lstStyle/>
          <a:p>
            <a:pPr algn="l"/>
            <a:r>
              <a:rPr lang="en-US" altLang="zh-CN" sz="2400" b="1" dirty="0">
                <a:solidFill>
                  <a:srgbClr val="0000FF"/>
                </a:solidFill>
                <a:latin typeface="Times New Roman" panose="02020603050405020304" pitchFamily="18" charset="0"/>
                <a:ea typeface="+mn-ea"/>
                <a:cs typeface="Times New Roman" panose="02020603050405020304" pitchFamily="18" charset="0"/>
              </a:rPr>
              <a:t>16 PF and one CS coil are powered separately, providing more control freedom and flexibility for advanced plasma shape exploration </a:t>
            </a:r>
          </a:p>
        </p:txBody>
      </p:sp>
      <p:pic>
        <p:nvPicPr>
          <p:cNvPr id="15" name="图片 14">
            <a:extLst>
              <a:ext uri="{FF2B5EF4-FFF2-40B4-BE49-F238E27FC236}">
                <a16:creationId xmlns:a16="http://schemas.microsoft.com/office/drawing/2014/main" id="{B353B43A-00C9-469C-87C3-3353D0204358}"/>
              </a:ext>
            </a:extLst>
          </p:cNvPr>
          <p:cNvPicPr>
            <a:picLocks noChangeAspect="1"/>
          </p:cNvPicPr>
          <p:nvPr/>
        </p:nvPicPr>
        <p:blipFill>
          <a:blip r:embed="rId7"/>
          <a:stretch>
            <a:fillRect/>
          </a:stretch>
        </p:blipFill>
        <p:spPr>
          <a:xfrm>
            <a:off x="10056440" y="28654"/>
            <a:ext cx="1188132" cy="72889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577"/>
    </mc:Choice>
    <mc:Fallback xmlns="">
      <p:transition spd="slow" advClick="0" advTm="577"/>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a:extLst>
              <a:ext uri="{FF2B5EF4-FFF2-40B4-BE49-F238E27FC236}">
                <a16:creationId xmlns:a16="http://schemas.microsoft.com/office/drawing/2014/main" id="{B12EA920-BD42-4788-A66B-2E9AB8FE0884}"/>
              </a:ext>
            </a:extLst>
          </p:cNvPr>
          <p:cNvSpPr>
            <a:spLocks noChangeArrowheads="1"/>
          </p:cNvSpPr>
          <p:nvPr/>
        </p:nvSpPr>
        <p:spPr bwMode="auto">
          <a:xfrm>
            <a:off x="2279576" y="78612"/>
            <a:ext cx="8064896" cy="7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068" tIns="44534" rIns="89068" bIns="44534">
            <a:spAutoFit/>
          </a:bodyPr>
          <a:lstStyle>
            <a:lvl1pPr defTabSz="1189038">
              <a:defRPr>
                <a:solidFill>
                  <a:schemeClr val="tx1"/>
                </a:solidFill>
                <a:latin typeface="Arial" panose="020B0604020202020204" pitchFamily="34" charset="0"/>
                <a:ea typeface="宋体" panose="02010600030101010101" pitchFamily="2" charset="-122"/>
              </a:defRPr>
            </a:lvl1pPr>
            <a:lvl2pPr defTabSz="1189038">
              <a:defRPr>
                <a:solidFill>
                  <a:schemeClr val="tx1"/>
                </a:solidFill>
                <a:latin typeface="Arial" panose="020B0604020202020204" pitchFamily="34" charset="0"/>
                <a:ea typeface="宋体" panose="02010600030101010101" pitchFamily="2" charset="-122"/>
              </a:defRPr>
            </a:lvl2pPr>
            <a:lvl3pPr defTabSz="1189038">
              <a:defRPr>
                <a:solidFill>
                  <a:schemeClr val="tx1"/>
                </a:solidFill>
                <a:latin typeface="Arial" panose="020B0604020202020204" pitchFamily="34" charset="0"/>
                <a:ea typeface="宋体" panose="02010600030101010101" pitchFamily="2" charset="-122"/>
              </a:defRPr>
            </a:lvl3pPr>
            <a:lvl4pPr defTabSz="1189038">
              <a:defRPr>
                <a:solidFill>
                  <a:schemeClr val="tx1"/>
                </a:solidFill>
                <a:latin typeface="Arial" panose="020B0604020202020204" pitchFamily="34" charset="0"/>
                <a:ea typeface="宋体" panose="02010600030101010101" pitchFamily="2" charset="-122"/>
              </a:defRPr>
            </a:lvl4pPr>
            <a:lvl5pPr defTabSz="1189038">
              <a:defRPr>
                <a:solidFill>
                  <a:schemeClr val="tx1"/>
                </a:solidFill>
                <a:latin typeface="Arial" panose="020B0604020202020204" pitchFamily="34" charset="0"/>
                <a:ea typeface="宋体" panose="02010600030101010101" pitchFamily="2" charset="-122"/>
              </a:defRPr>
            </a:lvl5pPr>
            <a:lvl6pPr marL="2543175" indent="-257175" defTabSz="118903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00375" indent="-257175" defTabSz="118903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57575" indent="-257175" defTabSz="118903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914775" indent="-257175" defTabSz="118903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r>
              <a:rPr lang="en-US" altLang="zh-CN" sz="4000" b="1" dirty="0">
                <a:solidFill>
                  <a:srgbClr val="0000FF"/>
                </a:solidFill>
                <a:latin typeface="Times New Roman" panose="02020603050405020304" pitchFamily="18" charset="0"/>
                <a:cs typeface="Times New Roman" panose="02020603050405020304" pitchFamily="18" charset="0"/>
              </a:rPr>
              <a:t>Overview of Plasma Control System </a:t>
            </a:r>
          </a:p>
        </p:txBody>
      </p:sp>
      <p:pic>
        <p:nvPicPr>
          <p:cNvPr id="19" name="图片 18">
            <a:extLst>
              <a:ext uri="{FF2B5EF4-FFF2-40B4-BE49-F238E27FC236}">
                <a16:creationId xmlns:a16="http://schemas.microsoft.com/office/drawing/2014/main" id="{4EFF7A85-D008-40EE-8AFF-2D700E9AEDDB}"/>
              </a:ext>
            </a:extLst>
          </p:cNvPr>
          <p:cNvPicPr>
            <a:picLocks noChangeAspect="1"/>
          </p:cNvPicPr>
          <p:nvPr/>
        </p:nvPicPr>
        <p:blipFill>
          <a:blip r:embed="rId2"/>
          <a:stretch>
            <a:fillRect/>
          </a:stretch>
        </p:blipFill>
        <p:spPr>
          <a:xfrm>
            <a:off x="1199456" y="784103"/>
            <a:ext cx="9884120" cy="5669232"/>
          </a:xfrm>
          <a:prstGeom prst="rect">
            <a:avLst/>
          </a:prstGeom>
        </p:spPr>
      </p:pic>
      <p:pic>
        <p:nvPicPr>
          <p:cNvPr id="4" name="图片 3">
            <a:extLst>
              <a:ext uri="{FF2B5EF4-FFF2-40B4-BE49-F238E27FC236}">
                <a16:creationId xmlns:a16="http://schemas.microsoft.com/office/drawing/2014/main" id="{B9AD828B-7852-4E41-966A-80EDE20066F8}"/>
              </a:ext>
            </a:extLst>
          </p:cNvPr>
          <p:cNvPicPr>
            <a:picLocks noChangeAspect="1"/>
          </p:cNvPicPr>
          <p:nvPr/>
        </p:nvPicPr>
        <p:blipFill>
          <a:blip r:embed="rId3"/>
          <a:stretch>
            <a:fillRect/>
          </a:stretch>
        </p:blipFill>
        <p:spPr>
          <a:xfrm>
            <a:off x="10308468" y="28654"/>
            <a:ext cx="1188132" cy="728892"/>
          </a:xfrm>
          <a:prstGeom prst="rect">
            <a:avLst/>
          </a:prstGeom>
        </p:spPr>
      </p:pic>
    </p:spTree>
    <p:extLst>
      <p:ext uri="{BB962C8B-B14F-4D97-AF65-F5344CB8AC3E}">
        <p14:creationId xmlns:p14="http://schemas.microsoft.com/office/powerpoint/2010/main" val="604149013"/>
      </p:ext>
    </p:extLst>
  </p:cSld>
  <p:clrMapOvr>
    <a:masterClrMapping/>
  </p:clrMapOvr>
  <mc:AlternateContent xmlns:mc="http://schemas.openxmlformats.org/markup-compatibility/2006" xmlns:p14="http://schemas.microsoft.com/office/powerpoint/2010/main">
    <mc:Choice Requires="p14">
      <p:transition spd="slow" p14:dur="2000" advClick="0" advTm="577"/>
    </mc:Choice>
    <mc:Fallback xmlns="">
      <p:transition spd="slow" advClick="0" advTm="57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a:extLst>
              <a:ext uri="{FF2B5EF4-FFF2-40B4-BE49-F238E27FC236}">
                <a16:creationId xmlns:a16="http://schemas.microsoft.com/office/drawing/2014/main" id="{B12EA920-BD42-4788-A66B-2E9AB8FE0884}"/>
              </a:ext>
            </a:extLst>
          </p:cNvPr>
          <p:cNvSpPr>
            <a:spLocks noChangeArrowheads="1"/>
          </p:cNvSpPr>
          <p:nvPr/>
        </p:nvSpPr>
        <p:spPr bwMode="auto">
          <a:xfrm>
            <a:off x="2279576" y="78612"/>
            <a:ext cx="8136904" cy="7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068" tIns="44534" rIns="89068" bIns="44534">
            <a:spAutoFit/>
          </a:bodyPr>
          <a:lstStyle>
            <a:lvl1pPr defTabSz="1189038">
              <a:defRPr>
                <a:solidFill>
                  <a:schemeClr val="tx1"/>
                </a:solidFill>
                <a:latin typeface="Arial" panose="020B0604020202020204" pitchFamily="34" charset="0"/>
                <a:ea typeface="宋体" panose="02010600030101010101" pitchFamily="2" charset="-122"/>
              </a:defRPr>
            </a:lvl1pPr>
            <a:lvl2pPr defTabSz="1189038">
              <a:defRPr>
                <a:solidFill>
                  <a:schemeClr val="tx1"/>
                </a:solidFill>
                <a:latin typeface="Arial" panose="020B0604020202020204" pitchFamily="34" charset="0"/>
                <a:ea typeface="宋体" panose="02010600030101010101" pitchFamily="2" charset="-122"/>
              </a:defRPr>
            </a:lvl2pPr>
            <a:lvl3pPr defTabSz="1189038">
              <a:defRPr>
                <a:solidFill>
                  <a:schemeClr val="tx1"/>
                </a:solidFill>
                <a:latin typeface="Arial" panose="020B0604020202020204" pitchFamily="34" charset="0"/>
                <a:ea typeface="宋体" panose="02010600030101010101" pitchFamily="2" charset="-122"/>
              </a:defRPr>
            </a:lvl3pPr>
            <a:lvl4pPr defTabSz="1189038">
              <a:defRPr>
                <a:solidFill>
                  <a:schemeClr val="tx1"/>
                </a:solidFill>
                <a:latin typeface="Arial" panose="020B0604020202020204" pitchFamily="34" charset="0"/>
                <a:ea typeface="宋体" panose="02010600030101010101" pitchFamily="2" charset="-122"/>
              </a:defRPr>
            </a:lvl4pPr>
            <a:lvl5pPr defTabSz="1189038">
              <a:defRPr>
                <a:solidFill>
                  <a:schemeClr val="tx1"/>
                </a:solidFill>
                <a:latin typeface="Arial" panose="020B0604020202020204" pitchFamily="34" charset="0"/>
                <a:ea typeface="宋体" panose="02010600030101010101" pitchFamily="2" charset="-122"/>
              </a:defRPr>
            </a:lvl5pPr>
            <a:lvl6pPr marL="2543175" indent="-257175" defTabSz="118903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00375" indent="-257175" defTabSz="118903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57575" indent="-257175" defTabSz="118903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914775" indent="-257175" defTabSz="118903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r>
              <a:rPr lang="en-US" altLang="zh-CN" sz="4000" b="1" dirty="0">
                <a:solidFill>
                  <a:srgbClr val="0000FF"/>
                </a:solidFill>
                <a:latin typeface="Times New Roman" panose="02020603050405020304" pitchFamily="18" charset="0"/>
                <a:cs typeface="Times New Roman" panose="02020603050405020304" pitchFamily="18" charset="0"/>
              </a:rPr>
              <a:t>Overview of Plasma Control System </a:t>
            </a:r>
          </a:p>
        </p:txBody>
      </p:sp>
      <p:pic>
        <p:nvPicPr>
          <p:cNvPr id="9" name="图片 8">
            <a:extLst>
              <a:ext uri="{FF2B5EF4-FFF2-40B4-BE49-F238E27FC236}">
                <a16:creationId xmlns:a16="http://schemas.microsoft.com/office/drawing/2014/main" id="{0FE32511-F039-48BF-A5F2-BB7DBC7444E1}"/>
              </a:ext>
            </a:extLst>
          </p:cNvPr>
          <p:cNvPicPr>
            <a:picLocks noChangeAspect="1"/>
          </p:cNvPicPr>
          <p:nvPr/>
        </p:nvPicPr>
        <p:blipFill>
          <a:blip r:embed="rId2"/>
          <a:stretch>
            <a:fillRect/>
          </a:stretch>
        </p:blipFill>
        <p:spPr>
          <a:xfrm>
            <a:off x="7401638" y="3538749"/>
            <a:ext cx="4583832" cy="2619641"/>
          </a:xfrm>
          <a:prstGeom prst="rect">
            <a:avLst/>
          </a:prstGeom>
        </p:spPr>
      </p:pic>
      <p:pic>
        <p:nvPicPr>
          <p:cNvPr id="11" name="图片 10">
            <a:extLst>
              <a:ext uri="{FF2B5EF4-FFF2-40B4-BE49-F238E27FC236}">
                <a16:creationId xmlns:a16="http://schemas.microsoft.com/office/drawing/2014/main" id="{B572EB13-D0AE-40D3-A54F-5A97804DB80A}"/>
              </a:ext>
            </a:extLst>
          </p:cNvPr>
          <p:cNvPicPr>
            <a:picLocks noChangeAspect="1"/>
          </p:cNvPicPr>
          <p:nvPr/>
        </p:nvPicPr>
        <p:blipFill>
          <a:blip r:embed="rId3"/>
          <a:stretch>
            <a:fillRect/>
          </a:stretch>
        </p:blipFill>
        <p:spPr>
          <a:xfrm>
            <a:off x="7869657" y="829866"/>
            <a:ext cx="4026757" cy="2743163"/>
          </a:xfrm>
          <a:prstGeom prst="rect">
            <a:avLst/>
          </a:prstGeom>
        </p:spPr>
      </p:pic>
      <p:pic>
        <p:nvPicPr>
          <p:cNvPr id="5" name="图片 4">
            <a:extLst>
              <a:ext uri="{FF2B5EF4-FFF2-40B4-BE49-F238E27FC236}">
                <a16:creationId xmlns:a16="http://schemas.microsoft.com/office/drawing/2014/main" id="{0F012331-3F47-4842-8B39-EAFB68C5B551}"/>
              </a:ext>
            </a:extLst>
          </p:cNvPr>
          <p:cNvPicPr>
            <a:picLocks noChangeAspect="1"/>
          </p:cNvPicPr>
          <p:nvPr/>
        </p:nvPicPr>
        <p:blipFill>
          <a:blip r:embed="rId4"/>
          <a:stretch>
            <a:fillRect/>
          </a:stretch>
        </p:blipFill>
        <p:spPr>
          <a:xfrm>
            <a:off x="206530" y="1413062"/>
            <a:ext cx="7029297" cy="4615072"/>
          </a:xfrm>
          <a:prstGeom prst="rect">
            <a:avLst/>
          </a:prstGeom>
        </p:spPr>
      </p:pic>
      <p:sp>
        <p:nvSpPr>
          <p:cNvPr id="7" name="文本框 6">
            <a:extLst>
              <a:ext uri="{FF2B5EF4-FFF2-40B4-BE49-F238E27FC236}">
                <a16:creationId xmlns:a16="http://schemas.microsoft.com/office/drawing/2014/main" id="{697B27E8-E284-41F9-AC79-62B9519F8BFF}"/>
              </a:ext>
            </a:extLst>
          </p:cNvPr>
          <p:cNvSpPr txBox="1"/>
          <p:nvPr/>
        </p:nvSpPr>
        <p:spPr>
          <a:xfrm>
            <a:off x="7248128" y="5628024"/>
            <a:ext cx="1944215" cy="400110"/>
          </a:xfrm>
          <a:prstGeom prst="rect">
            <a:avLst/>
          </a:prstGeom>
          <a:noFill/>
        </p:spPr>
        <p:txBody>
          <a:bodyPr wrap="square" rtlCol="0">
            <a:spAutoFit/>
          </a:bodyPr>
          <a:lstStyle/>
          <a:p>
            <a:r>
              <a:rPr lang="en-US" altLang="zh-CN" sz="2000" b="1" dirty="0">
                <a:solidFill>
                  <a:srgbClr val="3F43ED"/>
                </a:solidFill>
              </a:rPr>
              <a:t>Timing control</a:t>
            </a:r>
            <a:endParaRPr lang="zh-CN" altLang="en-US" sz="2000" b="1" dirty="0">
              <a:solidFill>
                <a:srgbClr val="3F43ED"/>
              </a:solidFill>
            </a:endParaRPr>
          </a:p>
        </p:txBody>
      </p:sp>
      <p:sp>
        <p:nvSpPr>
          <p:cNvPr id="2" name="矩形 1">
            <a:extLst>
              <a:ext uri="{FF2B5EF4-FFF2-40B4-BE49-F238E27FC236}">
                <a16:creationId xmlns:a16="http://schemas.microsoft.com/office/drawing/2014/main" id="{849D2461-4614-42C2-B2E1-30A865AF5E25}"/>
              </a:ext>
            </a:extLst>
          </p:cNvPr>
          <p:cNvSpPr/>
          <p:nvPr/>
        </p:nvSpPr>
        <p:spPr>
          <a:xfrm>
            <a:off x="7780601" y="758949"/>
            <a:ext cx="1537747" cy="707886"/>
          </a:xfrm>
          <a:prstGeom prst="rect">
            <a:avLst/>
          </a:prstGeom>
        </p:spPr>
        <p:txBody>
          <a:bodyPr wrap="square">
            <a:spAutoFit/>
          </a:bodyPr>
          <a:lstStyle/>
          <a:p>
            <a:r>
              <a:rPr lang="en-US" altLang="zh-CN" sz="2000" b="1" dirty="0">
                <a:solidFill>
                  <a:srgbClr val="3F43ED"/>
                </a:solidFill>
              </a:rPr>
              <a:t>discharge scheduling</a:t>
            </a:r>
            <a:endParaRPr lang="zh-CN" altLang="en-US" sz="2000" b="1" dirty="0">
              <a:solidFill>
                <a:srgbClr val="3F43ED"/>
              </a:solidFill>
            </a:endParaRPr>
          </a:p>
        </p:txBody>
      </p:sp>
      <p:sp>
        <p:nvSpPr>
          <p:cNvPr id="3" name="矩形 2">
            <a:extLst>
              <a:ext uri="{FF2B5EF4-FFF2-40B4-BE49-F238E27FC236}">
                <a16:creationId xmlns:a16="http://schemas.microsoft.com/office/drawing/2014/main" id="{E1E43EB9-D1CD-4231-90D7-5BF5627B5008}"/>
              </a:ext>
            </a:extLst>
          </p:cNvPr>
          <p:cNvSpPr/>
          <p:nvPr/>
        </p:nvSpPr>
        <p:spPr>
          <a:xfrm>
            <a:off x="15280" y="990504"/>
            <a:ext cx="7075335" cy="400110"/>
          </a:xfrm>
          <a:prstGeom prst="rect">
            <a:avLst/>
          </a:prstGeom>
        </p:spPr>
        <p:txBody>
          <a:bodyPr wrap="none">
            <a:spAutoFit/>
          </a:bodyPr>
          <a:lstStyle/>
          <a:p>
            <a:r>
              <a:rPr lang="en-US" altLang="zh-CN" sz="2000" b="1" dirty="0">
                <a:solidFill>
                  <a:srgbClr val="3F43ED"/>
                </a:solidFill>
              </a:rPr>
              <a:t>central interlock system (CIS) based on WinCC and PLC.</a:t>
            </a:r>
            <a:endParaRPr lang="zh-CN" altLang="en-US" sz="2000" b="1" dirty="0">
              <a:solidFill>
                <a:srgbClr val="3F43ED"/>
              </a:solidFill>
            </a:endParaRPr>
          </a:p>
        </p:txBody>
      </p:sp>
      <p:pic>
        <p:nvPicPr>
          <p:cNvPr id="10" name="图片 9">
            <a:extLst>
              <a:ext uri="{FF2B5EF4-FFF2-40B4-BE49-F238E27FC236}">
                <a16:creationId xmlns:a16="http://schemas.microsoft.com/office/drawing/2014/main" id="{F5BE65F8-9982-4C24-8D9E-D48E424C393D}"/>
              </a:ext>
            </a:extLst>
          </p:cNvPr>
          <p:cNvPicPr>
            <a:picLocks noChangeAspect="1"/>
          </p:cNvPicPr>
          <p:nvPr/>
        </p:nvPicPr>
        <p:blipFill>
          <a:blip r:embed="rId5"/>
          <a:stretch>
            <a:fillRect/>
          </a:stretch>
        </p:blipFill>
        <p:spPr>
          <a:xfrm>
            <a:off x="10308468" y="28654"/>
            <a:ext cx="1188132" cy="728892"/>
          </a:xfrm>
          <a:prstGeom prst="rect">
            <a:avLst/>
          </a:prstGeom>
        </p:spPr>
      </p:pic>
    </p:spTree>
    <p:extLst>
      <p:ext uri="{BB962C8B-B14F-4D97-AF65-F5344CB8AC3E}">
        <p14:creationId xmlns:p14="http://schemas.microsoft.com/office/powerpoint/2010/main" val="1101623953"/>
      </p:ext>
    </p:extLst>
  </p:cSld>
  <p:clrMapOvr>
    <a:masterClrMapping/>
  </p:clrMapOvr>
  <mc:AlternateContent xmlns:mc="http://schemas.openxmlformats.org/markup-compatibility/2006" xmlns:p14="http://schemas.microsoft.com/office/powerpoint/2010/main">
    <mc:Choice Requires="p14">
      <p:transition spd="slow" p14:dur="2000" advClick="0" advTm="577"/>
    </mc:Choice>
    <mc:Fallback xmlns="">
      <p:transition spd="slow" advClick="0" advTm="577"/>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a:extLst>
              <a:ext uri="{FF2B5EF4-FFF2-40B4-BE49-F238E27FC236}">
                <a16:creationId xmlns:a16="http://schemas.microsoft.com/office/drawing/2014/main" id="{B12EA920-BD42-4788-A66B-2E9AB8FE0884}"/>
              </a:ext>
            </a:extLst>
          </p:cNvPr>
          <p:cNvSpPr>
            <a:spLocks noChangeArrowheads="1"/>
          </p:cNvSpPr>
          <p:nvPr/>
        </p:nvSpPr>
        <p:spPr bwMode="auto">
          <a:xfrm>
            <a:off x="2468569" y="60959"/>
            <a:ext cx="7488832" cy="7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068" tIns="44534" rIns="89068" bIns="44534">
            <a:spAutoFit/>
          </a:bodyPr>
          <a:lstStyle>
            <a:lvl1pPr defTabSz="1189038">
              <a:defRPr>
                <a:solidFill>
                  <a:schemeClr val="tx1"/>
                </a:solidFill>
                <a:latin typeface="Arial" panose="020B0604020202020204" pitchFamily="34" charset="0"/>
                <a:ea typeface="宋体" panose="02010600030101010101" pitchFamily="2" charset="-122"/>
              </a:defRPr>
            </a:lvl1pPr>
            <a:lvl2pPr defTabSz="1189038">
              <a:defRPr>
                <a:solidFill>
                  <a:schemeClr val="tx1"/>
                </a:solidFill>
                <a:latin typeface="Arial" panose="020B0604020202020204" pitchFamily="34" charset="0"/>
                <a:ea typeface="宋体" panose="02010600030101010101" pitchFamily="2" charset="-122"/>
              </a:defRPr>
            </a:lvl2pPr>
            <a:lvl3pPr defTabSz="1189038">
              <a:defRPr>
                <a:solidFill>
                  <a:schemeClr val="tx1"/>
                </a:solidFill>
                <a:latin typeface="Arial" panose="020B0604020202020204" pitchFamily="34" charset="0"/>
                <a:ea typeface="宋体" panose="02010600030101010101" pitchFamily="2" charset="-122"/>
              </a:defRPr>
            </a:lvl3pPr>
            <a:lvl4pPr defTabSz="1189038">
              <a:defRPr>
                <a:solidFill>
                  <a:schemeClr val="tx1"/>
                </a:solidFill>
                <a:latin typeface="Arial" panose="020B0604020202020204" pitchFamily="34" charset="0"/>
                <a:ea typeface="宋体" panose="02010600030101010101" pitchFamily="2" charset="-122"/>
              </a:defRPr>
            </a:lvl4pPr>
            <a:lvl5pPr defTabSz="1189038">
              <a:defRPr>
                <a:solidFill>
                  <a:schemeClr val="tx1"/>
                </a:solidFill>
                <a:latin typeface="Arial" panose="020B0604020202020204" pitchFamily="34" charset="0"/>
                <a:ea typeface="宋体" panose="02010600030101010101" pitchFamily="2" charset="-122"/>
              </a:defRPr>
            </a:lvl5pPr>
            <a:lvl6pPr marL="2543175" indent="-257175" defTabSz="118903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00375" indent="-257175" defTabSz="118903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57575" indent="-257175" defTabSz="118903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914775" indent="-257175" defTabSz="118903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4000" b="1" dirty="0">
                <a:solidFill>
                  <a:srgbClr val="0000FF"/>
                </a:solidFill>
                <a:latin typeface="Times New Roman" panose="02020603050405020304" pitchFamily="18" charset="0"/>
                <a:cs typeface="Times New Roman" panose="02020603050405020304" pitchFamily="18" charset="0"/>
              </a:rPr>
              <a:t>First plasma startup scenario</a:t>
            </a:r>
          </a:p>
        </p:txBody>
      </p:sp>
      <p:pic>
        <p:nvPicPr>
          <p:cNvPr id="8" name="图片 7">
            <a:extLst>
              <a:ext uri="{FF2B5EF4-FFF2-40B4-BE49-F238E27FC236}">
                <a16:creationId xmlns:a16="http://schemas.microsoft.com/office/drawing/2014/main" id="{65CF3426-1B32-427A-B063-8D1BCE997C4D}"/>
              </a:ext>
            </a:extLst>
          </p:cNvPr>
          <p:cNvPicPr>
            <a:picLocks noChangeAspect="1"/>
          </p:cNvPicPr>
          <p:nvPr/>
        </p:nvPicPr>
        <p:blipFill>
          <a:blip r:embed="rId2"/>
          <a:stretch>
            <a:fillRect/>
          </a:stretch>
        </p:blipFill>
        <p:spPr>
          <a:xfrm>
            <a:off x="754315" y="2824228"/>
            <a:ext cx="2232248" cy="2973038"/>
          </a:xfrm>
          <a:prstGeom prst="rect">
            <a:avLst/>
          </a:prstGeom>
        </p:spPr>
      </p:pic>
      <p:sp>
        <p:nvSpPr>
          <p:cNvPr id="13" name="矩形 2">
            <a:extLst>
              <a:ext uri="{FF2B5EF4-FFF2-40B4-BE49-F238E27FC236}">
                <a16:creationId xmlns:a16="http://schemas.microsoft.com/office/drawing/2014/main" id="{F193C977-5417-478E-9837-1AFD71698974}"/>
              </a:ext>
            </a:extLst>
          </p:cNvPr>
          <p:cNvSpPr>
            <a:spLocks noChangeArrowheads="1"/>
          </p:cNvSpPr>
          <p:nvPr/>
        </p:nvSpPr>
        <p:spPr bwMode="auto">
          <a:xfrm>
            <a:off x="359516" y="2442191"/>
            <a:ext cx="278142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eaLnBrk="0" fontAlgn="base" hangingPunct="0">
              <a:spcBef>
                <a:spcPct val="0"/>
              </a:spcBef>
              <a:spcAft>
                <a:spcPct val="0"/>
              </a:spcAft>
            </a:pPr>
            <a:r>
              <a:rPr lang="en-US" altLang="zh-CN" sz="2000" b="1" dirty="0">
                <a:solidFill>
                  <a:srgbClr val="0000FF"/>
                </a:solidFill>
                <a:latin typeface="+mj-lt"/>
                <a:ea typeface="宋体" panose="02010600030101010101" pitchFamily="2" charset="-122"/>
                <a:cs typeface="Times New Roman" panose="02020603050405020304" pitchFamily="18" charset="0"/>
              </a:rPr>
              <a:t>Case I: </a:t>
            </a:r>
            <a:r>
              <a:rPr lang="en-US" altLang="zh-CN" sz="2000" b="1" dirty="0">
                <a:solidFill>
                  <a:srgbClr val="C00000"/>
                </a:solidFill>
                <a:latin typeface="+mj-lt"/>
                <a:ea typeface="宋体" panose="02010600030101010101" pitchFamily="2" charset="-122"/>
                <a:cs typeface="Times New Roman" panose="02020603050405020304" pitchFamily="18" charset="0"/>
              </a:rPr>
              <a:t>PF6+ PF8+CS </a:t>
            </a:r>
            <a:endParaRPr lang="zh-CN" altLang="en-US" sz="2000" b="1" dirty="0">
              <a:solidFill>
                <a:srgbClr val="C00000"/>
              </a:solidFill>
              <a:latin typeface="+mj-lt"/>
              <a:ea typeface="宋体" panose="02010600030101010101" pitchFamily="2" charset="-122"/>
              <a:cs typeface="Times New Roman" panose="02020603050405020304" pitchFamily="18" charset="0"/>
            </a:endParaRPr>
          </a:p>
        </p:txBody>
      </p:sp>
      <p:sp>
        <p:nvSpPr>
          <p:cNvPr id="16" name="文本框 15">
            <a:extLst>
              <a:ext uri="{FF2B5EF4-FFF2-40B4-BE49-F238E27FC236}">
                <a16:creationId xmlns:a16="http://schemas.microsoft.com/office/drawing/2014/main" id="{6F4E1A90-8219-476C-A923-F1B5AFD587B6}"/>
              </a:ext>
            </a:extLst>
          </p:cNvPr>
          <p:cNvSpPr txBox="1"/>
          <p:nvPr/>
        </p:nvSpPr>
        <p:spPr>
          <a:xfrm>
            <a:off x="553762" y="5776072"/>
            <a:ext cx="5659223" cy="646331"/>
          </a:xfrm>
          <a:prstGeom prst="rect">
            <a:avLst/>
          </a:prstGeom>
          <a:noFill/>
        </p:spPr>
        <p:txBody>
          <a:bodyPr wrap="square" rtlCol="0">
            <a:spAutoFit/>
          </a:bodyPr>
          <a:lstStyle/>
          <a:p>
            <a:pPr algn="ctr"/>
            <a:r>
              <a:rPr lang="en-US" altLang="zh-CN" b="1" dirty="0"/>
              <a:t>first plasma configuration. limited plasma(left), diverted plasma(right)</a:t>
            </a:r>
            <a:endParaRPr lang="zh-CN" altLang="en-US" b="1" dirty="0"/>
          </a:p>
        </p:txBody>
      </p:sp>
      <p:sp>
        <p:nvSpPr>
          <p:cNvPr id="3" name="矩形 2">
            <a:extLst>
              <a:ext uri="{FF2B5EF4-FFF2-40B4-BE49-F238E27FC236}">
                <a16:creationId xmlns:a16="http://schemas.microsoft.com/office/drawing/2014/main" id="{24D052FB-315C-4E05-AB4B-FADE9F661295}"/>
              </a:ext>
            </a:extLst>
          </p:cNvPr>
          <p:cNvSpPr/>
          <p:nvPr/>
        </p:nvSpPr>
        <p:spPr>
          <a:xfrm>
            <a:off x="335360" y="813027"/>
            <a:ext cx="11737304" cy="1569660"/>
          </a:xfrm>
          <a:prstGeom prst="rect">
            <a:avLst/>
          </a:prstGeom>
        </p:spPr>
        <p:txBody>
          <a:bodyPr wrap="square">
            <a:spAutoFit/>
          </a:bodyPr>
          <a:lstStyle/>
          <a:p>
            <a:pPr marL="342900" indent="-342900" algn="l">
              <a:buFont typeface="Wingdings" panose="05000000000000000000" pitchFamily="2" charset="2"/>
              <a:buChar char="p"/>
            </a:pPr>
            <a:r>
              <a:rPr lang="en-US" altLang="zh-CN" sz="2400" b="1" dirty="0">
                <a:solidFill>
                  <a:srgbClr val="3F43ED"/>
                </a:solidFill>
              </a:rPr>
              <a:t>For the sake of simplicity and safety, only small parts of PF coils are used in first plasma campaign.</a:t>
            </a:r>
          </a:p>
          <a:p>
            <a:pPr marL="342900" indent="-342900" algn="l">
              <a:buFont typeface="Wingdings" panose="05000000000000000000" pitchFamily="2" charset="2"/>
              <a:buChar char="p"/>
            </a:pPr>
            <a:r>
              <a:rPr lang="en-US" altLang="zh-CN" sz="2400" b="1" dirty="0">
                <a:solidFill>
                  <a:srgbClr val="3F43ED"/>
                </a:solidFill>
              </a:rPr>
              <a:t>one limiter configuration (Case I) and one divertor configuration (Case II) with Bt=1.4T, Ip= 200kA, k≈1 are designed </a:t>
            </a:r>
            <a:endParaRPr lang="zh-CN" altLang="en-US" sz="2400" b="1" dirty="0">
              <a:solidFill>
                <a:srgbClr val="3F43ED"/>
              </a:solidFill>
            </a:endParaRPr>
          </a:p>
        </p:txBody>
      </p:sp>
      <p:pic>
        <p:nvPicPr>
          <p:cNvPr id="20" name="图片 19">
            <a:extLst>
              <a:ext uri="{FF2B5EF4-FFF2-40B4-BE49-F238E27FC236}">
                <a16:creationId xmlns:a16="http://schemas.microsoft.com/office/drawing/2014/main" id="{CDEE7F36-ACC0-44A9-A737-DA76E81CEE7D}"/>
              </a:ext>
            </a:extLst>
          </p:cNvPr>
          <p:cNvPicPr>
            <a:picLocks noChangeAspect="1"/>
          </p:cNvPicPr>
          <p:nvPr/>
        </p:nvPicPr>
        <p:blipFill>
          <a:blip r:embed="rId3"/>
          <a:stretch>
            <a:fillRect/>
          </a:stretch>
        </p:blipFill>
        <p:spPr>
          <a:xfrm>
            <a:off x="3964818" y="2947296"/>
            <a:ext cx="2232248" cy="2810321"/>
          </a:xfrm>
          <a:prstGeom prst="rect">
            <a:avLst/>
          </a:prstGeom>
        </p:spPr>
      </p:pic>
      <p:sp>
        <p:nvSpPr>
          <p:cNvPr id="21" name="文本框 20">
            <a:extLst>
              <a:ext uri="{FF2B5EF4-FFF2-40B4-BE49-F238E27FC236}">
                <a16:creationId xmlns:a16="http://schemas.microsoft.com/office/drawing/2014/main" id="{2B64FEC1-6272-4C70-BAD9-4823CE2FE882}"/>
              </a:ext>
            </a:extLst>
          </p:cNvPr>
          <p:cNvSpPr txBox="1"/>
          <p:nvPr/>
        </p:nvSpPr>
        <p:spPr>
          <a:xfrm>
            <a:off x="6687330" y="5629881"/>
            <a:ext cx="4464496" cy="646331"/>
          </a:xfrm>
          <a:prstGeom prst="rect">
            <a:avLst/>
          </a:prstGeom>
          <a:noFill/>
        </p:spPr>
        <p:txBody>
          <a:bodyPr wrap="square" rtlCol="0">
            <a:spAutoFit/>
          </a:bodyPr>
          <a:lstStyle/>
          <a:p>
            <a:pPr algn="ctr"/>
            <a:r>
              <a:rPr lang="en-US" altLang="zh-CN" b="1" dirty="0"/>
              <a:t>Target and simulation time history based on optimum IM state.</a:t>
            </a:r>
          </a:p>
        </p:txBody>
      </p:sp>
      <p:sp>
        <p:nvSpPr>
          <p:cNvPr id="22" name="矩形 2">
            <a:extLst>
              <a:ext uri="{FF2B5EF4-FFF2-40B4-BE49-F238E27FC236}">
                <a16:creationId xmlns:a16="http://schemas.microsoft.com/office/drawing/2014/main" id="{835C1FCC-D5D5-4C26-982F-7CF3D9065CC9}"/>
              </a:ext>
            </a:extLst>
          </p:cNvPr>
          <p:cNvSpPr>
            <a:spLocks noChangeArrowheads="1"/>
          </p:cNvSpPr>
          <p:nvPr/>
        </p:nvSpPr>
        <p:spPr bwMode="auto">
          <a:xfrm>
            <a:off x="3111975" y="2463046"/>
            <a:ext cx="40324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eaLnBrk="0" fontAlgn="base" hangingPunct="0">
              <a:spcBef>
                <a:spcPct val="0"/>
              </a:spcBef>
              <a:spcAft>
                <a:spcPct val="0"/>
              </a:spcAft>
            </a:pPr>
            <a:r>
              <a:rPr lang="en-US" altLang="zh-CN" sz="2000" b="1" dirty="0">
                <a:solidFill>
                  <a:srgbClr val="0000FF"/>
                </a:solidFill>
                <a:latin typeface="+mj-lt"/>
                <a:ea typeface="宋体" panose="02010600030101010101" pitchFamily="2" charset="-122"/>
                <a:cs typeface="Times New Roman" panose="02020603050405020304" pitchFamily="18" charset="0"/>
              </a:rPr>
              <a:t>Case II:</a:t>
            </a:r>
            <a:r>
              <a:rPr lang="en-US" altLang="zh-CN" sz="2000" b="1" dirty="0">
                <a:solidFill>
                  <a:srgbClr val="C00000"/>
                </a:solidFill>
                <a:latin typeface="+mj-lt"/>
                <a:ea typeface="宋体" panose="02010600030101010101" pitchFamily="2" charset="-122"/>
                <a:cs typeface="Times New Roman" panose="02020603050405020304" pitchFamily="18" charset="0"/>
              </a:rPr>
              <a:t>PF3+PF4+PF6+ PF8+CS </a:t>
            </a:r>
            <a:endParaRPr lang="zh-CN" altLang="en-US" sz="2000" b="1" dirty="0">
              <a:solidFill>
                <a:srgbClr val="C00000"/>
              </a:solidFill>
              <a:latin typeface="+mj-lt"/>
              <a:ea typeface="宋体" panose="02010600030101010101" pitchFamily="2" charset="-122"/>
              <a:cs typeface="Times New Roman" panose="02020603050405020304" pitchFamily="18" charset="0"/>
            </a:endParaRPr>
          </a:p>
        </p:txBody>
      </p:sp>
      <p:pic>
        <p:nvPicPr>
          <p:cNvPr id="23" name="图片 22">
            <a:extLst>
              <a:ext uri="{FF2B5EF4-FFF2-40B4-BE49-F238E27FC236}">
                <a16:creationId xmlns:a16="http://schemas.microsoft.com/office/drawing/2014/main" id="{342A1255-F9DD-41C6-B476-3B4C33EB1CB7}"/>
              </a:ext>
            </a:extLst>
          </p:cNvPr>
          <p:cNvPicPr>
            <a:picLocks noChangeAspect="1"/>
          </p:cNvPicPr>
          <p:nvPr/>
        </p:nvPicPr>
        <p:blipFill>
          <a:blip r:embed="rId4"/>
          <a:stretch>
            <a:fillRect/>
          </a:stretch>
        </p:blipFill>
        <p:spPr>
          <a:xfrm>
            <a:off x="7053947" y="2070525"/>
            <a:ext cx="4032448" cy="3624003"/>
          </a:xfrm>
          <a:prstGeom prst="rect">
            <a:avLst/>
          </a:prstGeom>
        </p:spPr>
      </p:pic>
      <p:sp>
        <p:nvSpPr>
          <p:cNvPr id="24" name="矩形 23">
            <a:extLst>
              <a:ext uri="{FF2B5EF4-FFF2-40B4-BE49-F238E27FC236}">
                <a16:creationId xmlns:a16="http://schemas.microsoft.com/office/drawing/2014/main" id="{FB1FEED3-8469-49C8-9D6D-998178BD4A2E}"/>
              </a:ext>
            </a:extLst>
          </p:cNvPr>
          <p:cNvSpPr/>
          <p:nvPr/>
        </p:nvSpPr>
        <p:spPr>
          <a:xfrm>
            <a:off x="7464152" y="3837007"/>
            <a:ext cx="3452868" cy="369332"/>
          </a:xfrm>
          <a:prstGeom prst="rect">
            <a:avLst/>
          </a:prstGeom>
        </p:spPr>
        <p:txBody>
          <a:bodyPr wrap="none">
            <a:spAutoFit/>
          </a:bodyPr>
          <a:lstStyle/>
          <a:p>
            <a:r>
              <a:rPr lang="en-US" altLang="zh-CN" b="1" dirty="0">
                <a:solidFill>
                  <a:srgbClr val="3F43ED"/>
                </a:solidFill>
              </a:rPr>
              <a:t>voltage 4.1 V, Emax= 0.37 V/m</a:t>
            </a:r>
            <a:endParaRPr lang="zh-CN" altLang="en-US" b="1" dirty="0">
              <a:solidFill>
                <a:srgbClr val="3F43ED"/>
              </a:solidFill>
            </a:endParaRPr>
          </a:p>
        </p:txBody>
      </p:sp>
      <p:pic>
        <p:nvPicPr>
          <p:cNvPr id="12" name="图片 11">
            <a:extLst>
              <a:ext uri="{FF2B5EF4-FFF2-40B4-BE49-F238E27FC236}">
                <a16:creationId xmlns:a16="http://schemas.microsoft.com/office/drawing/2014/main" id="{96C4DD0C-6E6A-4542-8D00-BC144C3423BB}"/>
              </a:ext>
            </a:extLst>
          </p:cNvPr>
          <p:cNvPicPr>
            <a:picLocks noChangeAspect="1"/>
          </p:cNvPicPr>
          <p:nvPr/>
        </p:nvPicPr>
        <p:blipFill>
          <a:blip r:embed="rId5"/>
          <a:stretch>
            <a:fillRect/>
          </a:stretch>
        </p:blipFill>
        <p:spPr>
          <a:xfrm>
            <a:off x="10056440" y="28654"/>
            <a:ext cx="1188132" cy="728892"/>
          </a:xfrm>
          <a:prstGeom prst="rect">
            <a:avLst/>
          </a:prstGeom>
        </p:spPr>
      </p:pic>
    </p:spTree>
    <p:extLst>
      <p:ext uri="{BB962C8B-B14F-4D97-AF65-F5344CB8AC3E}">
        <p14:creationId xmlns:p14="http://schemas.microsoft.com/office/powerpoint/2010/main" val="4164831107"/>
      </p:ext>
    </p:extLst>
  </p:cSld>
  <p:clrMapOvr>
    <a:masterClrMapping/>
  </p:clrMapOvr>
  <mc:AlternateContent xmlns:mc="http://schemas.openxmlformats.org/markup-compatibility/2006" xmlns:p14="http://schemas.microsoft.com/office/powerpoint/2010/main">
    <mc:Choice Requires="p14">
      <p:transition spd="slow" p14:dur="2000" advClick="0" advTm="577"/>
    </mc:Choice>
    <mc:Fallback xmlns="">
      <p:transition spd="slow" advClick="0" advTm="577"/>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a:extLst>
              <a:ext uri="{FF2B5EF4-FFF2-40B4-BE49-F238E27FC236}">
                <a16:creationId xmlns:a16="http://schemas.microsoft.com/office/drawing/2014/main" id="{B12EA920-BD42-4788-A66B-2E9AB8FE0884}"/>
              </a:ext>
            </a:extLst>
          </p:cNvPr>
          <p:cNvSpPr>
            <a:spLocks noChangeArrowheads="1"/>
          </p:cNvSpPr>
          <p:nvPr/>
        </p:nvSpPr>
        <p:spPr bwMode="auto">
          <a:xfrm>
            <a:off x="2351584" y="83325"/>
            <a:ext cx="7488832" cy="70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068" tIns="44534" rIns="89068" bIns="44534">
            <a:spAutoFit/>
          </a:bodyPr>
          <a:lstStyle>
            <a:lvl1pPr defTabSz="1189038">
              <a:defRPr>
                <a:solidFill>
                  <a:schemeClr val="tx1"/>
                </a:solidFill>
                <a:latin typeface="Arial" panose="020B0604020202020204" pitchFamily="34" charset="0"/>
                <a:ea typeface="宋体" panose="02010600030101010101" pitchFamily="2" charset="-122"/>
              </a:defRPr>
            </a:lvl1pPr>
            <a:lvl2pPr defTabSz="1189038">
              <a:defRPr>
                <a:solidFill>
                  <a:schemeClr val="tx1"/>
                </a:solidFill>
                <a:latin typeface="Arial" panose="020B0604020202020204" pitchFamily="34" charset="0"/>
                <a:ea typeface="宋体" panose="02010600030101010101" pitchFamily="2" charset="-122"/>
              </a:defRPr>
            </a:lvl2pPr>
            <a:lvl3pPr defTabSz="1189038">
              <a:defRPr>
                <a:solidFill>
                  <a:schemeClr val="tx1"/>
                </a:solidFill>
                <a:latin typeface="Arial" panose="020B0604020202020204" pitchFamily="34" charset="0"/>
                <a:ea typeface="宋体" panose="02010600030101010101" pitchFamily="2" charset="-122"/>
              </a:defRPr>
            </a:lvl3pPr>
            <a:lvl4pPr defTabSz="1189038">
              <a:defRPr>
                <a:solidFill>
                  <a:schemeClr val="tx1"/>
                </a:solidFill>
                <a:latin typeface="Arial" panose="020B0604020202020204" pitchFamily="34" charset="0"/>
                <a:ea typeface="宋体" panose="02010600030101010101" pitchFamily="2" charset="-122"/>
              </a:defRPr>
            </a:lvl4pPr>
            <a:lvl5pPr defTabSz="1189038">
              <a:defRPr>
                <a:solidFill>
                  <a:schemeClr val="tx1"/>
                </a:solidFill>
                <a:latin typeface="Arial" panose="020B0604020202020204" pitchFamily="34" charset="0"/>
                <a:ea typeface="宋体" panose="02010600030101010101" pitchFamily="2" charset="-122"/>
              </a:defRPr>
            </a:lvl5pPr>
            <a:lvl6pPr marL="2543175" indent="-257175" defTabSz="118903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00375" indent="-257175" defTabSz="118903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57575" indent="-257175" defTabSz="118903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914775" indent="-257175" defTabSz="1189038"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4000" b="1" dirty="0">
                <a:solidFill>
                  <a:srgbClr val="0000FF"/>
                </a:solidFill>
                <a:latin typeface="Times New Roman" panose="02020603050405020304" pitchFamily="18" charset="0"/>
                <a:cs typeface="Times New Roman" panose="02020603050405020304" pitchFamily="18" charset="0"/>
              </a:rPr>
              <a:t>First plasma startup scenario</a:t>
            </a:r>
          </a:p>
        </p:txBody>
      </p:sp>
      <p:pic>
        <p:nvPicPr>
          <p:cNvPr id="18" name="图片 17">
            <a:extLst>
              <a:ext uri="{FF2B5EF4-FFF2-40B4-BE49-F238E27FC236}">
                <a16:creationId xmlns:a16="http://schemas.microsoft.com/office/drawing/2014/main" id="{7E65D5C6-E083-4AA7-90BF-073C938302EC}"/>
              </a:ext>
            </a:extLst>
          </p:cNvPr>
          <p:cNvPicPr>
            <a:picLocks noChangeAspect="1"/>
          </p:cNvPicPr>
          <p:nvPr/>
        </p:nvPicPr>
        <p:blipFill>
          <a:blip r:embed="rId2"/>
          <a:stretch>
            <a:fillRect/>
          </a:stretch>
        </p:blipFill>
        <p:spPr>
          <a:xfrm>
            <a:off x="6498706" y="2377574"/>
            <a:ext cx="4650638" cy="3113994"/>
          </a:xfrm>
          <a:prstGeom prst="rect">
            <a:avLst/>
          </a:prstGeom>
        </p:spPr>
      </p:pic>
      <p:sp>
        <p:nvSpPr>
          <p:cNvPr id="20" name="文本框 19">
            <a:extLst>
              <a:ext uri="{FF2B5EF4-FFF2-40B4-BE49-F238E27FC236}">
                <a16:creationId xmlns:a16="http://schemas.microsoft.com/office/drawing/2014/main" id="{4090053E-355F-4632-809F-9244253BD3F9}"/>
              </a:ext>
            </a:extLst>
          </p:cNvPr>
          <p:cNvSpPr txBox="1"/>
          <p:nvPr/>
        </p:nvSpPr>
        <p:spPr>
          <a:xfrm>
            <a:off x="5791508" y="5468140"/>
            <a:ext cx="6065035" cy="646331"/>
          </a:xfrm>
          <a:prstGeom prst="rect">
            <a:avLst/>
          </a:prstGeom>
          <a:noFill/>
        </p:spPr>
        <p:txBody>
          <a:bodyPr wrap="square" rtlCol="0">
            <a:spAutoFit/>
          </a:bodyPr>
          <a:lstStyle/>
          <a:p>
            <a:pPr algn="ctr"/>
            <a:r>
              <a:rPr lang="en-US" altLang="zh-CN" b="1" dirty="0">
                <a:solidFill>
                  <a:srgbClr val="000099"/>
                </a:solidFill>
              </a:rPr>
              <a:t>vacuum field contours at t=50ms after breakdown. the correct field curvature needed for vertical stability</a:t>
            </a:r>
          </a:p>
        </p:txBody>
      </p:sp>
      <p:pic>
        <p:nvPicPr>
          <p:cNvPr id="23" name="图片 22">
            <a:extLst>
              <a:ext uri="{FF2B5EF4-FFF2-40B4-BE49-F238E27FC236}">
                <a16:creationId xmlns:a16="http://schemas.microsoft.com/office/drawing/2014/main" id="{678DD4F8-31E8-412C-8CAE-1954782125EC}"/>
              </a:ext>
            </a:extLst>
          </p:cNvPr>
          <p:cNvPicPr>
            <a:picLocks noChangeAspect="1"/>
          </p:cNvPicPr>
          <p:nvPr/>
        </p:nvPicPr>
        <p:blipFill>
          <a:blip r:embed="rId3"/>
          <a:stretch>
            <a:fillRect/>
          </a:stretch>
        </p:blipFill>
        <p:spPr>
          <a:xfrm>
            <a:off x="7112843" y="824555"/>
            <a:ext cx="3625016" cy="1504232"/>
          </a:xfrm>
          <a:prstGeom prst="rect">
            <a:avLst/>
          </a:prstGeom>
        </p:spPr>
      </p:pic>
      <p:sp>
        <p:nvSpPr>
          <p:cNvPr id="2" name="矩形 1">
            <a:extLst>
              <a:ext uri="{FF2B5EF4-FFF2-40B4-BE49-F238E27FC236}">
                <a16:creationId xmlns:a16="http://schemas.microsoft.com/office/drawing/2014/main" id="{9CF3987C-5834-4976-9147-F64ACC55ED18}"/>
              </a:ext>
            </a:extLst>
          </p:cNvPr>
          <p:cNvSpPr/>
          <p:nvPr/>
        </p:nvSpPr>
        <p:spPr>
          <a:xfrm>
            <a:off x="119336" y="896032"/>
            <a:ext cx="7632848" cy="1200329"/>
          </a:xfrm>
          <a:prstGeom prst="rect">
            <a:avLst/>
          </a:prstGeom>
        </p:spPr>
        <p:txBody>
          <a:bodyPr wrap="square">
            <a:spAutoFit/>
          </a:bodyPr>
          <a:lstStyle/>
          <a:p>
            <a:pPr algn="l"/>
            <a:r>
              <a:rPr lang="en-US" altLang="zh-CN" sz="2400" b="1" dirty="0">
                <a:solidFill>
                  <a:srgbClr val="3F43ED"/>
                </a:solidFill>
              </a:rPr>
              <a:t>50 probes signals are linearly combined to </a:t>
            </a:r>
          </a:p>
          <a:p>
            <a:pPr algn="l"/>
            <a:r>
              <a:rPr lang="en-US" altLang="zh-CN" sz="2400" b="1" dirty="0">
                <a:solidFill>
                  <a:srgbClr val="3F43ED"/>
                </a:solidFill>
              </a:rPr>
              <a:t>     form estimates of Rp, Zp by multiplication </a:t>
            </a:r>
          </a:p>
          <a:p>
            <a:pPr algn="l"/>
            <a:r>
              <a:rPr lang="en-US" altLang="zh-CN" sz="2400" b="1" dirty="0">
                <a:solidFill>
                  <a:srgbClr val="3F43ED"/>
                </a:solidFill>
              </a:rPr>
              <a:t>    the coefficients in the rows of E-matrix</a:t>
            </a:r>
            <a:endParaRPr lang="zh-CN" altLang="en-US" sz="2400" b="1" dirty="0">
              <a:solidFill>
                <a:srgbClr val="3F43ED"/>
              </a:solidFill>
            </a:endParaRPr>
          </a:p>
        </p:txBody>
      </p:sp>
      <p:pic>
        <p:nvPicPr>
          <p:cNvPr id="24" name="图片 23">
            <a:extLst>
              <a:ext uri="{FF2B5EF4-FFF2-40B4-BE49-F238E27FC236}">
                <a16:creationId xmlns:a16="http://schemas.microsoft.com/office/drawing/2014/main" id="{D11AEB7D-27B3-48C9-A7EA-104AE4BF603F}"/>
              </a:ext>
            </a:extLst>
          </p:cNvPr>
          <p:cNvPicPr>
            <a:picLocks noChangeAspect="1"/>
          </p:cNvPicPr>
          <p:nvPr/>
        </p:nvPicPr>
        <p:blipFill>
          <a:blip r:embed="rId4"/>
          <a:stretch>
            <a:fillRect/>
          </a:stretch>
        </p:blipFill>
        <p:spPr>
          <a:xfrm>
            <a:off x="623392" y="2223828"/>
            <a:ext cx="4792634" cy="3140272"/>
          </a:xfrm>
          <a:prstGeom prst="rect">
            <a:avLst/>
          </a:prstGeom>
        </p:spPr>
      </p:pic>
      <p:sp>
        <p:nvSpPr>
          <p:cNvPr id="25" name="文本框 24">
            <a:extLst>
              <a:ext uri="{FF2B5EF4-FFF2-40B4-BE49-F238E27FC236}">
                <a16:creationId xmlns:a16="http://schemas.microsoft.com/office/drawing/2014/main" id="{53206B0C-03D7-4F81-A247-1882E0A7A22A}"/>
              </a:ext>
            </a:extLst>
          </p:cNvPr>
          <p:cNvSpPr txBox="1"/>
          <p:nvPr/>
        </p:nvSpPr>
        <p:spPr>
          <a:xfrm>
            <a:off x="119336" y="5491568"/>
            <a:ext cx="5654017" cy="646331"/>
          </a:xfrm>
          <a:prstGeom prst="rect">
            <a:avLst/>
          </a:prstGeom>
          <a:noFill/>
        </p:spPr>
        <p:txBody>
          <a:bodyPr wrap="square" rtlCol="0">
            <a:spAutoFit/>
          </a:bodyPr>
          <a:lstStyle/>
          <a:p>
            <a:r>
              <a:rPr lang="en-US" altLang="zh-CN" b="1" dirty="0">
                <a:solidFill>
                  <a:srgbClr val="000099"/>
                </a:solidFill>
              </a:rPr>
              <a:t>breakdown flux and B-field contours at plasma breakdown, 6~12 G field is shown along midplane</a:t>
            </a:r>
          </a:p>
        </p:txBody>
      </p:sp>
      <p:pic>
        <p:nvPicPr>
          <p:cNvPr id="9" name="图片 8">
            <a:extLst>
              <a:ext uri="{FF2B5EF4-FFF2-40B4-BE49-F238E27FC236}">
                <a16:creationId xmlns:a16="http://schemas.microsoft.com/office/drawing/2014/main" id="{BA3A20E1-D95A-405C-A621-561EA227B201}"/>
              </a:ext>
            </a:extLst>
          </p:cNvPr>
          <p:cNvPicPr>
            <a:picLocks noChangeAspect="1"/>
          </p:cNvPicPr>
          <p:nvPr/>
        </p:nvPicPr>
        <p:blipFill>
          <a:blip r:embed="rId5"/>
          <a:stretch>
            <a:fillRect/>
          </a:stretch>
        </p:blipFill>
        <p:spPr>
          <a:xfrm>
            <a:off x="10056440" y="28654"/>
            <a:ext cx="1188132" cy="728892"/>
          </a:xfrm>
          <a:prstGeom prst="rect">
            <a:avLst/>
          </a:prstGeom>
        </p:spPr>
      </p:pic>
    </p:spTree>
    <p:extLst>
      <p:ext uri="{BB962C8B-B14F-4D97-AF65-F5344CB8AC3E}">
        <p14:creationId xmlns:p14="http://schemas.microsoft.com/office/powerpoint/2010/main" val="1390249902"/>
      </p:ext>
    </p:extLst>
  </p:cSld>
  <p:clrMapOvr>
    <a:masterClrMapping/>
  </p:clrMapOvr>
  <mc:AlternateContent xmlns:mc="http://schemas.openxmlformats.org/markup-compatibility/2006" xmlns:p14="http://schemas.microsoft.com/office/powerpoint/2010/main">
    <mc:Choice Requires="p14">
      <p:transition spd="slow" p14:dur="2000" advClick="0" advTm="577"/>
    </mc:Choice>
    <mc:Fallback xmlns="">
      <p:transition spd="slow" advClick="0" advTm="577"/>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3CF011AE-51DC-4BB8-9BE0-4B817AA74585}"/>
              </a:ext>
            </a:extLst>
          </p:cNvPr>
          <p:cNvSpPr/>
          <p:nvPr/>
        </p:nvSpPr>
        <p:spPr>
          <a:xfrm>
            <a:off x="2423592" y="1988840"/>
            <a:ext cx="7344816" cy="923330"/>
          </a:xfrm>
          <a:prstGeom prst="rect">
            <a:avLst/>
          </a:prstGeom>
        </p:spPr>
        <p:txBody>
          <a:bodyPr wrap="square">
            <a:spAutoFit/>
          </a:bodyPr>
          <a:lstStyle/>
          <a:p>
            <a:pPr algn="l"/>
            <a:r>
              <a:rPr lang="en-US" altLang="zh-CN" sz="5400" b="1" dirty="0">
                <a:solidFill>
                  <a:srgbClr val="C00000"/>
                </a:solidFill>
              </a:rPr>
              <a:t>Thank you very much</a:t>
            </a:r>
            <a:endParaRPr lang="zh-CN" altLang="en-US" sz="5400" b="1" dirty="0">
              <a:solidFill>
                <a:srgbClr val="C00000"/>
              </a:solidFill>
            </a:endParaRPr>
          </a:p>
        </p:txBody>
      </p:sp>
      <p:pic>
        <p:nvPicPr>
          <p:cNvPr id="10" name="图片 9">
            <a:extLst>
              <a:ext uri="{FF2B5EF4-FFF2-40B4-BE49-F238E27FC236}">
                <a16:creationId xmlns:a16="http://schemas.microsoft.com/office/drawing/2014/main" id="{252D52F9-B68B-498E-AA8B-AF05B660AB88}"/>
              </a:ext>
            </a:extLst>
          </p:cNvPr>
          <p:cNvPicPr>
            <a:picLocks noChangeAspect="1"/>
          </p:cNvPicPr>
          <p:nvPr/>
        </p:nvPicPr>
        <p:blipFill>
          <a:blip r:embed="rId2"/>
          <a:stretch>
            <a:fillRect/>
          </a:stretch>
        </p:blipFill>
        <p:spPr>
          <a:xfrm>
            <a:off x="10056440" y="28654"/>
            <a:ext cx="1188132" cy="728892"/>
          </a:xfrm>
          <a:prstGeom prst="rect">
            <a:avLst/>
          </a:prstGeom>
        </p:spPr>
      </p:pic>
    </p:spTree>
    <p:extLst>
      <p:ext uri="{BB962C8B-B14F-4D97-AF65-F5344CB8AC3E}">
        <p14:creationId xmlns:p14="http://schemas.microsoft.com/office/powerpoint/2010/main" val="2411422242"/>
      </p:ext>
    </p:extLst>
  </p:cSld>
  <p:clrMapOvr>
    <a:masterClrMapping/>
  </p:clrMapOvr>
  <mc:AlternateContent xmlns:mc="http://schemas.openxmlformats.org/markup-compatibility/2006" xmlns:p14="http://schemas.microsoft.com/office/powerpoint/2010/main">
    <mc:Choice Requires="p14">
      <p:transition spd="slow" p14:dur="2000" advClick="0" advTm="577"/>
    </mc:Choice>
    <mc:Fallback xmlns="">
      <p:transition spd="slow" advClick="0" advTm="577"/>
    </mc:Fallback>
  </mc:AlternateContent>
</p:sld>
</file>

<file path=ppt/theme/theme1.xml><?xml version="1.0" encoding="utf-8"?>
<a:theme xmlns:a="http://schemas.openxmlformats.org/drawingml/2006/main" name="集团公司模板(总部)1">
  <a:themeElements>
    <a:clrScheme name="Office 主题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主题">
      <a:majorFont>
        <a:latin typeface="Arial"/>
        <a:ea typeface="黑体"/>
        <a:cs typeface=""/>
      </a:majorFont>
      <a:minorFont>
        <a:latin typeface="Times New Roman"/>
        <a:ea typeface="华文中宋"/>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主题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主题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主题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主题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主题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主题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主题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主题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主题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主题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主题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主题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1016</TotalTime>
  <Words>381</Words>
  <Application>Microsoft Office PowerPoint</Application>
  <PresentationFormat>宽屏</PresentationFormat>
  <Paragraphs>36</Paragraphs>
  <Slides>7</Slides>
  <Notes>1</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7</vt:i4>
      </vt:variant>
    </vt:vector>
  </HeadingPairs>
  <TitlesOfParts>
    <vt:vector size="13" baseType="lpstr">
      <vt:lpstr>黑体</vt:lpstr>
      <vt:lpstr>Arial</vt:lpstr>
      <vt:lpstr>Calibri</vt:lpstr>
      <vt:lpstr>Times New Roman</vt:lpstr>
      <vt:lpstr>Wingdings</vt:lpstr>
      <vt:lpstr>集团公司模板(总部)1</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Lenovo (Beijing) Limited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两学一做</dc:title>
  <dc:creator>李照煦</dc:creator>
  <cp:lastModifiedBy>lib106@swip.ac.cn</cp:lastModifiedBy>
  <cp:revision>111</cp:revision>
  <dcterms:created xsi:type="dcterms:W3CDTF">2014-12-13T21:38:00Z</dcterms:created>
  <dcterms:modified xsi:type="dcterms:W3CDTF">2019-05-10T03:52:40Z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2052-10.1.0.6065</vt:lpwstr>
  </property>
</Properties>
</file>