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03" d="100"/>
          <a:sy n="203" d="100"/>
        </p:scale>
        <p:origin x="594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55526"/>
            <a:ext cx="4392488" cy="194421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116" y="2571750"/>
            <a:ext cx="4392488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14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5479E2-A87A-4EEC-B33A-4E1BB137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91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DD1218-EDE8-4C98-9DD6-660C0C4B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82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71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97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782684-14CC-419B-AB8A-8E476882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1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21730A-CA40-4D4B-AF9E-73DCB213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63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092CB68-90F9-4A15-82E9-7B7EBE80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62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C3FE1-ADE5-4875-B3EB-73E395B5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8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060894-669B-4932-B823-211B735C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66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3798CC-AAFF-4220-B865-8DA9A834B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78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7338F2-6AB5-423F-8E12-EA7FD4D6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6367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2AA8DD-EA7E-4FA7-8412-D69152E900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42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65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F63D-7C1F-4819-A320-BE8F936CC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555526"/>
            <a:ext cx="4392488" cy="194421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AADEA-62ED-4BD9-A19A-9FAA53894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116" y="2571750"/>
            <a:ext cx="4392488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2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7CF6-07E1-4A22-BA18-5A6EB299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46EB-A0F9-4020-BB0C-764AD0B6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2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Click to edit Master title</vt:lpstr>
      <vt:lpstr>PowerPoint Presentation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SCHLOSMAN, Anna</dc:creator>
  <cp:lastModifiedBy>SCHLOSMAN, Anna</cp:lastModifiedBy>
  <cp:revision>8</cp:revision>
  <dcterms:created xsi:type="dcterms:W3CDTF">2017-02-15T15:49:57Z</dcterms:created>
  <dcterms:modified xsi:type="dcterms:W3CDTF">2019-02-25T17:14:12Z</dcterms:modified>
</cp:coreProperties>
</file>