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7" r:id="rId3"/>
    <p:sldMasterId id="2147483691" r:id="rId4"/>
    <p:sldMasterId id="2147483705" r:id="rId5"/>
    <p:sldMasterId id="2147483721" r:id="rId6"/>
  </p:sldMasterIdLst>
  <p:notesMasterIdLst>
    <p:notesMasterId r:id="rId25"/>
  </p:notesMasterIdLst>
  <p:handoutMasterIdLst>
    <p:handoutMasterId r:id="rId26"/>
  </p:handoutMasterIdLst>
  <p:sldIdLst>
    <p:sldId id="259" r:id="rId7"/>
    <p:sldId id="264" r:id="rId8"/>
    <p:sldId id="282" r:id="rId9"/>
    <p:sldId id="261" r:id="rId10"/>
    <p:sldId id="267" r:id="rId11"/>
    <p:sldId id="268" r:id="rId12"/>
    <p:sldId id="281" r:id="rId13"/>
    <p:sldId id="269" r:id="rId14"/>
    <p:sldId id="271" r:id="rId15"/>
    <p:sldId id="277" r:id="rId16"/>
    <p:sldId id="272" r:id="rId17"/>
    <p:sldId id="279" r:id="rId18"/>
    <p:sldId id="275" r:id="rId19"/>
    <p:sldId id="270" r:id="rId20"/>
    <p:sldId id="273" r:id="rId21"/>
    <p:sldId id="274" r:id="rId22"/>
    <p:sldId id="276" r:id="rId23"/>
    <p:sldId id="280" r:id="rId24"/>
  </p:sldIdLst>
  <p:sldSz cx="9144000" cy="6858000" type="screen4x3"/>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163" autoAdjust="0"/>
  </p:normalViewPr>
  <p:slideViewPr>
    <p:cSldViewPr>
      <p:cViewPr varScale="1">
        <p:scale>
          <a:sx n="80" d="100"/>
          <a:sy n="80" d="100"/>
        </p:scale>
        <p:origin x="-127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ianna\ansto\projects\op0194_nisr\forensics_research\Projects%20and%20Activities\UOC\Full%20scan%20VIS-NIR%20spectra%20of%20various%20UOCs%20(2).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fianna\ansto\projects\op0194_nisr\forensics_research\Projects%20and%20Activities\UOC\Full%20scan%20VIS-NIR%20spectra%20of%20various%20UOCs%20(2).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andreww\Desktop\Far%20IR%20Slide%20Vienn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solidFill>
                  <a:schemeClr val="tx1">
                    <a:lumMod val="65000"/>
                    <a:lumOff val="35000"/>
                  </a:schemeClr>
                </a:solidFill>
                <a:latin typeface="Arial" panose="020B0604020202020204" pitchFamily="34" charset="0"/>
                <a:cs typeface="Arial" panose="020B0604020202020204" pitchFamily="34" charset="0"/>
              </a:rPr>
              <a:t>Beverley -</a:t>
            </a:r>
            <a:r>
              <a:rPr lang="en-US" baseline="0" dirty="0">
                <a:solidFill>
                  <a:schemeClr val="tx1">
                    <a:lumMod val="65000"/>
                    <a:lumOff val="35000"/>
                  </a:schemeClr>
                </a:solidFill>
                <a:latin typeface="Arial" panose="020B0604020202020204" pitchFamily="34" charset="0"/>
                <a:cs typeface="Arial" panose="020B0604020202020204" pitchFamily="34" charset="0"/>
              </a:rPr>
              <a:t> </a:t>
            </a:r>
            <a:r>
              <a:rPr lang="en-US" dirty="0">
                <a:solidFill>
                  <a:schemeClr val="tx1">
                    <a:lumMod val="65000"/>
                    <a:lumOff val="35000"/>
                  </a:schemeClr>
                </a:solidFill>
                <a:latin typeface="Arial" panose="020B0604020202020204" pitchFamily="34" charset="0"/>
                <a:cs typeface="Arial" panose="020B0604020202020204" pitchFamily="34" charset="0"/>
              </a:rPr>
              <a:t>Uranium</a:t>
            </a:r>
            <a:r>
              <a:rPr lang="en-US" baseline="0" dirty="0">
                <a:solidFill>
                  <a:schemeClr val="tx1">
                    <a:lumMod val="65000"/>
                    <a:lumOff val="35000"/>
                  </a:schemeClr>
                </a:solidFill>
                <a:latin typeface="Arial" panose="020B0604020202020204" pitchFamily="34" charset="0"/>
                <a:cs typeface="Arial" panose="020B0604020202020204" pitchFamily="34" charset="0"/>
              </a:rPr>
              <a:t> Peroxide O</a:t>
            </a:r>
            <a:r>
              <a:rPr lang="en-US" dirty="0">
                <a:solidFill>
                  <a:schemeClr val="tx1">
                    <a:lumMod val="65000"/>
                    <a:lumOff val="35000"/>
                  </a:schemeClr>
                </a:solidFill>
                <a:latin typeface="Arial" panose="020B0604020202020204" pitchFamily="34" charset="0"/>
                <a:cs typeface="Arial" panose="020B0604020202020204" pitchFamily="34" charset="0"/>
              </a:rPr>
              <a:t>re Concentrates</a:t>
            </a:r>
          </a:p>
        </c:rich>
      </c:tx>
      <c:layout/>
      <c:overlay val="1"/>
    </c:title>
    <c:autoTitleDeleted val="0"/>
    <c:plotArea>
      <c:layout>
        <c:manualLayout>
          <c:layoutTarget val="inner"/>
          <c:xMode val="edge"/>
          <c:yMode val="edge"/>
          <c:x val="7.3210235063528903E-2"/>
          <c:y val="3.5457135022301314E-2"/>
          <c:w val="0.83897119391957808"/>
          <c:h val="0.85874929086717389"/>
        </c:manualLayout>
      </c:layout>
      <c:lineChart>
        <c:grouping val="standard"/>
        <c:varyColors val="0"/>
        <c:ser>
          <c:idx val="1"/>
          <c:order val="0"/>
          <c:tx>
            <c:strRef>
              <c:f>'NIR Australian Yellowcake'!$B$1:$B$2</c:f>
              <c:strCache>
                <c:ptCount val="1"/>
                <c:pt idx="0">
                  <c:v>NFS13-00089 log(1/R)</c:v>
                </c:pt>
              </c:strCache>
            </c:strRef>
          </c:tx>
          <c:spPr>
            <a:ln>
              <a:solidFill>
                <a:schemeClr val="accent2">
                  <a:lumMod val="50000"/>
                </a:schemeClr>
              </a:solidFill>
            </a:ln>
          </c:spPr>
          <c:marker>
            <c:symbol val="none"/>
          </c:marker>
          <c:cat>
            <c:numRef>
              <c:f>'NIR Australian Yellowcake'!$A$3:$A$2203</c:f>
              <c:numCache>
                <c:formatCode>General</c:formatCode>
                <c:ptCount val="2201"/>
                <c:pt idx="0">
                  <c:v>2500</c:v>
                </c:pt>
                <c:pt idx="1">
                  <c:v>2499</c:v>
                </c:pt>
                <c:pt idx="2">
                  <c:v>2498</c:v>
                </c:pt>
                <c:pt idx="3">
                  <c:v>2497</c:v>
                </c:pt>
                <c:pt idx="4">
                  <c:v>2496</c:v>
                </c:pt>
                <c:pt idx="5">
                  <c:v>2495</c:v>
                </c:pt>
                <c:pt idx="6">
                  <c:v>2494</c:v>
                </c:pt>
                <c:pt idx="7">
                  <c:v>2493</c:v>
                </c:pt>
                <c:pt idx="8">
                  <c:v>2492</c:v>
                </c:pt>
                <c:pt idx="9">
                  <c:v>2491</c:v>
                </c:pt>
                <c:pt idx="10">
                  <c:v>2490</c:v>
                </c:pt>
                <c:pt idx="11">
                  <c:v>2489</c:v>
                </c:pt>
                <c:pt idx="12">
                  <c:v>2488</c:v>
                </c:pt>
                <c:pt idx="13">
                  <c:v>2487</c:v>
                </c:pt>
                <c:pt idx="14">
                  <c:v>2486</c:v>
                </c:pt>
                <c:pt idx="15">
                  <c:v>2485</c:v>
                </c:pt>
                <c:pt idx="16">
                  <c:v>2484</c:v>
                </c:pt>
                <c:pt idx="17">
                  <c:v>2483</c:v>
                </c:pt>
                <c:pt idx="18">
                  <c:v>2482</c:v>
                </c:pt>
                <c:pt idx="19">
                  <c:v>2481</c:v>
                </c:pt>
                <c:pt idx="20">
                  <c:v>2480</c:v>
                </c:pt>
                <c:pt idx="21">
                  <c:v>2479</c:v>
                </c:pt>
                <c:pt idx="22">
                  <c:v>2478</c:v>
                </c:pt>
                <c:pt idx="23">
                  <c:v>2477</c:v>
                </c:pt>
                <c:pt idx="24">
                  <c:v>2476</c:v>
                </c:pt>
                <c:pt idx="25">
                  <c:v>2475</c:v>
                </c:pt>
                <c:pt idx="26">
                  <c:v>2474</c:v>
                </c:pt>
                <c:pt idx="27">
                  <c:v>2473</c:v>
                </c:pt>
                <c:pt idx="28">
                  <c:v>2472</c:v>
                </c:pt>
                <c:pt idx="29">
                  <c:v>2471</c:v>
                </c:pt>
                <c:pt idx="30">
                  <c:v>2470</c:v>
                </c:pt>
                <c:pt idx="31">
                  <c:v>2469</c:v>
                </c:pt>
                <c:pt idx="32">
                  <c:v>2468</c:v>
                </c:pt>
                <c:pt idx="33">
                  <c:v>2467</c:v>
                </c:pt>
                <c:pt idx="34">
                  <c:v>2466</c:v>
                </c:pt>
                <c:pt idx="35">
                  <c:v>2465</c:v>
                </c:pt>
                <c:pt idx="36">
                  <c:v>2464</c:v>
                </c:pt>
                <c:pt idx="37">
                  <c:v>2463</c:v>
                </c:pt>
                <c:pt idx="38">
                  <c:v>2462</c:v>
                </c:pt>
                <c:pt idx="39">
                  <c:v>2461</c:v>
                </c:pt>
                <c:pt idx="40">
                  <c:v>2460</c:v>
                </c:pt>
                <c:pt idx="41">
                  <c:v>2459</c:v>
                </c:pt>
                <c:pt idx="42">
                  <c:v>2458</c:v>
                </c:pt>
                <c:pt idx="43">
                  <c:v>2457</c:v>
                </c:pt>
                <c:pt idx="44">
                  <c:v>2456</c:v>
                </c:pt>
                <c:pt idx="45">
                  <c:v>2455</c:v>
                </c:pt>
                <c:pt idx="46">
                  <c:v>2454</c:v>
                </c:pt>
                <c:pt idx="47">
                  <c:v>2453</c:v>
                </c:pt>
                <c:pt idx="48">
                  <c:v>2452</c:v>
                </c:pt>
                <c:pt idx="49">
                  <c:v>2451</c:v>
                </c:pt>
                <c:pt idx="50">
                  <c:v>2450</c:v>
                </c:pt>
                <c:pt idx="51">
                  <c:v>2449</c:v>
                </c:pt>
                <c:pt idx="52">
                  <c:v>2448</c:v>
                </c:pt>
                <c:pt idx="53">
                  <c:v>2447</c:v>
                </c:pt>
                <c:pt idx="54">
                  <c:v>2446</c:v>
                </c:pt>
                <c:pt idx="55">
                  <c:v>2445</c:v>
                </c:pt>
                <c:pt idx="56">
                  <c:v>2444</c:v>
                </c:pt>
                <c:pt idx="57">
                  <c:v>2443</c:v>
                </c:pt>
                <c:pt idx="58">
                  <c:v>2442</c:v>
                </c:pt>
                <c:pt idx="59">
                  <c:v>2441</c:v>
                </c:pt>
                <c:pt idx="60">
                  <c:v>2440</c:v>
                </c:pt>
                <c:pt idx="61">
                  <c:v>2439</c:v>
                </c:pt>
                <c:pt idx="62">
                  <c:v>2438</c:v>
                </c:pt>
                <c:pt idx="63">
                  <c:v>2437</c:v>
                </c:pt>
                <c:pt idx="64">
                  <c:v>2436</c:v>
                </c:pt>
                <c:pt idx="65">
                  <c:v>2435</c:v>
                </c:pt>
                <c:pt idx="66">
                  <c:v>2434</c:v>
                </c:pt>
                <c:pt idx="67">
                  <c:v>2433</c:v>
                </c:pt>
                <c:pt idx="68">
                  <c:v>2432</c:v>
                </c:pt>
                <c:pt idx="69">
                  <c:v>2431</c:v>
                </c:pt>
                <c:pt idx="70">
                  <c:v>2430</c:v>
                </c:pt>
                <c:pt idx="71">
                  <c:v>2429</c:v>
                </c:pt>
                <c:pt idx="72">
                  <c:v>2428</c:v>
                </c:pt>
                <c:pt idx="73">
                  <c:v>2427</c:v>
                </c:pt>
                <c:pt idx="74">
                  <c:v>2426</c:v>
                </c:pt>
                <c:pt idx="75">
                  <c:v>2425</c:v>
                </c:pt>
                <c:pt idx="76">
                  <c:v>2424</c:v>
                </c:pt>
                <c:pt idx="77">
                  <c:v>2423</c:v>
                </c:pt>
                <c:pt idx="78">
                  <c:v>2422</c:v>
                </c:pt>
                <c:pt idx="79">
                  <c:v>2421</c:v>
                </c:pt>
                <c:pt idx="80">
                  <c:v>2420</c:v>
                </c:pt>
                <c:pt idx="81">
                  <c:v>2419</c:v>
                </c:pt>
                <c:pt idx="82">
                  <c:v>2418</c:v>
                </c:pt>
                <c:pt idx="83">
                  <c:v>2417</c:v>
                </c:pt>
                <c:pt idx="84">
                  <c:v>2416</c:v>
                </c:pt>
                <c:pt idx="85">
                  <c:v>2415</c:v>
                </c:pt>
                <c:pt idx="86">
                  <c:v>2414</c:v>
                </c:pt>
                <c:pt idx="87">
                  <c:v>2413</c:v>
                </c:pt>
                <c:pt idx="88">
                  <c:v>2412</c:v>
                </c:pt>
                <c:pt idx="89">
                  <c:v>2411</c:v>
                </c:pt>
                <c:pt idx="90">
                  <c:v>2410</c:v>
                </c:pt>
                <c:pt idx="91">
                  <c:v>2409</c:v>
                </c:pt>
                <c:pt idx="92">
                  <c:v>2408</c:v>
                </c:pt>
                <c:pt idx="93">
                  <c:v>2407</c:v>
                </c:pt>
                <c:pt idx="94">
                  <c:v>2406</c:v>
                </c:pt>
                <c:pt idx="95">
                  <c:v>2405</c:v>
                </c:pt>
                <c:pt idx="96">
                  <c:v>2404</c:v>
                </c:pt>
                <c:pt idx="97">
                  <c:v>2403</c:v>
                </c:pt>
                <c:pt idx="98">
                  <c:v>2402</c:v>
                </c:pt>
                <c:pt idx="99">
                  <c:v>2401</c:v>
                </c:pt>
                <c:pt idx="100">
                  <c:v>2400</c:v>
                </c:pt>
                <c:pt idx="101">
                  <c:v>2399</c:v>
                </c:pt>
                <c:pt idx="102">
                  <c:v>2398</c:v>
                </c:pt>
                <c:pt idx="103">
                  <c:v>2397</c:v>
                </c:pt>
                <c:pt idx="104">
                  <c:v>2396</c:v>
                </c:pt>
                <c:pt idx="105">
                  <c:v>2395</c:v>
                </c:pt>
                <c:pt idx="106">
                  <c:v>2394</c:v>
                </c:pt>
                <c:pt idx="107">
                  <c:v>2393</c:v>
                </c:pt>
                <c:pt idx="108">
                  <c:v>2392</c:v>
                </c:pt>
                <c:pt idx="109">
                  <c:v>2391</c:v>
                </c:pt>
                <c:pt idx="110">
                  <c:v>2390</c:v>
                </c:pt>
                <c:pt idx="111">
                  <c:v>2389</c:v>
                </c:pt>
                <c:pt idx="112">
                  <c:v>2388</c:v>
                </c:pt>
                <c:pt idx="113">
                  <c:v>2387</c:v>
                </c:pt>
                <c:pt idx="114">
                  <c:v>2386</c:v>
                </c:pt>
                <c:pt idx="115">
                  <c:v>2385</c:v>
                </c:pt>
                <c:pt idx="116">
                  <c:v>2384</c:v>
                </c:pt>
                <c:pt idx="117">
                  <c:v>2383</c:v>
                </c:pt>
                <c:pt idx="118">
                  <c:v>2382</c:v>
                </c:pt>
                <c:pt idx="119">
                  <c:v>2381</c:v>
                </c:pt>
                <c:pt idx="120">
                  <c:v>2380</c:v>
                </c:pt>
                <c:pt idx="121">
                  <c:v>2379</c:v>
                </c:pt>
                <c:pt idx="122">
                  <c:v>2378</c:v>
                </c:pt>
                <c:pt idx="123">
                  <c:v>2377</c:v>
                </c:pt>
                <c:pt idx="124">
                  <c:v>2376</c:v>
                </c:pt>
                <c:pt idx="125">
                  <c:v>2375</c:v>
                </c:pt>
                <c:pt idx="126">
                  <c:v>2374</c:v>
                </c:pt>
                <c:pt idx="127">
                  <c:v>2373</c:v>
                </c:pt>
                <c:pt idx="128">
                  <c:v>2372</c:v>
                </c:pt>
                <c:pt idx="129">
                  <c:v>2371</c:v>
                </c:pt>
                <c:pt idx="130">
                  <c:v>2370</c:v>
                </c:pt>
                <c:pt idx="131">
                  <c:v>2369</c:v>
                </c:pt>
                <c:pt idx="132">
                  <c:v>2368</c:v>
                </c:pt>
                <c:pt idx="133">
                  <c:v>2367</c:v>
                </c:pt>
                <c:pt idx="134">
                  <c:v>2366</c:v>
                </c:pt>
                <c:pt idx="135">
                  <c:v>2365</c:v>
                </c:pt>
                <c:pt idx="136">
                  <c:v>2364</c:v>
                </c:pt>
                <c:pt idx="137">
                  <c:v>2363</c:v>
                </c:pt>
                <c:pt idx="138">
                  <c:v>2362</c:v>
                </c:pt>
                <c:pt idx="139">
                  <c:v>2361</c:v>
                </c:pt>
                <c:pt idx="140">
                  <c:v>2360</c:v>
                </c:pt>
                <c:pt idx="141">
                  <c:v>2359</c:v>
                </c:pt>
                <c:pt idx="142">
                  <c:v>2358</c:v>
                </c:pt>
                <c:pt idx="143">
                  <c:v>2357</c:v>
                </c:pt>
                <c:pt idx="144">
                  <c:v>2356</c:v>
                </c:pt>
                <c:pt idx="145">
                  <c:v>2355</c:v>
                </c:pt>
                <c:pt idx="146">
                  <c:v>2354</c:v>
                </c:pt>
                <c:pt idx="147">
                  <c:v>2353</c:v>
                </c:pt>
                <c:pt idx="148">
                  <c:v>2352</c:v>
                </c:pt>
                <c:pt idx="149">
                  <c:v>2351</c:v>
                </c:pt>
                <c:pt idx="150">
                  <c:v>2350</c:v>
                </c:pt>
                <c:pt idx="151">
                  <c:v>2349</c:v>
                </c:pt>
                <c:pt idx="152">
                  <c:v>2348</c:v>
                </c:pt>
                <c:pt idx="153">
                  <c:v>2347</c:v>
                </c:pt>
                <c:pt idx="154">
                  <c:v>2346</c:v>
                </c:pt>
                <c:pt idx="155">
                  <c:v>2345</c:v>
                </c:pt>
                <c:pt idx="156">
                  <c:v>2344</c:v>
                </c:pt>
                <c:pt idx="157">
                  <c:v>2343</c:v>
                </c:pt>
                <c:pt idx="158">
                  <c:v>2342</c:v>
                </c:pt>
                <c:pt idx="159">
                  <c:v>2341</c:v>
                </c:pt>
                <c:pt idx="160">
                  <c:v>2340</c:v>
                </c:pt>
                <c:pt idx="161">
                  <c:v>2339</c:v>
                </c:pt>
                <c:pt idx="162">
                  <c:v>2338</c:v>
                </c:pt>
                <c:pt idx="163">
                  <c:v>2337</c:v>
                </c:pt>
                <c:pt idx="164">
                  <c:v>2336</c:v>
                </c:pt>
                <c:pt idx="165">
                  <c:v>2335</c:v>
                </c:pt>
                <c:pt idx="166">
                  <c:v>2334</c:v>
                </c:pt>
                <c:pt idx="167">
                  <c:v>2333</c:v>
                </c:pt>
                <c:pt idx="168">
                  <c:v>2332</c:v>
                </c:pt>
                <c:pt idx="169">
                  <c:v>2331</c:v>
                </c:pt>
                <c:pt idx="170">
                  <c:v>2330</c:v>
                </c:pt>
                <c:pt idx="171">
                  <c:v>2329</c:v>
                </c:pt>
                <c:pt idx="172">
                  <c:v>2328</c:v>
                </c:pt>
                <c:pt idx="173">
                  <c:v>2327</c:v>
                </c:pt>
                <c:pt idx="174">
                  <c:v>2326</c:v>
                </c:pt>
                <c:pt idx="175">
                  <c:v>2325</c:v>
                </c:pt>
                <c:pt idx="176">
                  <c:v>2324</c:v>
                </c:pt>
                <c:pt idx="177">
                  <c:v>2323</c:v>
                </c:pt>
                <c:pt idx="178">
                  <c:v>2322</c:v>
                </c:pt>
                <c:pt idx="179">
                  <c:v>2321</c:v>
                </c:pt>
                <c:pt idx="180">
                  <c:v>2320</c:v>
                </c:pt>
                <c:pt idx="181">
                  <c:v>2319</c:v>
                </c:pt>
                <c:pt idx="182">
                  <c:v>2318</c:v>
                </c:pt>
                <c:pt idx="183">
                  <c:v>2317</c:v>
                </c:pt>
                <c:pt idx="184">
                  <c:v>2316</c:v>
                </c:pt>
                <c:pt idx="185">
                  <c:v>2315</c:v>
                </c:pt>
                <c:pt idx="186">
                  <c:v>2314</c:v>
                </c:pt>
                <c:pt idx="187">
                  <c:v>2313</c:v>
                </c:pt>
                <c:pt idx="188">
                  <c:v>2312</c:v>
                </c:pt>
                <c:pt idx="189">
                  <c:v>2311</c:v>
                </c:pt>
                <c:pt idx="190">
                  <c:v>2310</c:v>
                </c:pt>
                <c:pt idx="191">
                  <c:v>2309</c:v>
                </c:pt>
                <c:pt idx="192">
                  <c:v>2308</c:v>
                </c:pt>
                <c:pt idx="193">
                  <c:v>2307</c:v>
                </c:pt>
                <c:pt idx="194">
                  <c:v>2306</c:v>
                </c:pt>
                <c:pt idx="195">
                  <c:v>2305</c:v>
                </c:pt>
                <c:pt idx="196">
                  <c:v>2304</c:v>
                </c:pt>
                <c:pt idx="197">
                  <c:v>2303</c:v>
                </c:pt>
                <c:pt idx="198">
                  <c:v>2302</c:v>
                </c:pt>
                <c:pt idx="199">
                  <c:v>2301</c:v>
                </c:pt>
                <c:pt idx="200">
                  <c:v>2300</c:v>
                </c:pt>
                <c:pt idx="201">
                  <c:v>2299</c:v>
                </c:pt>
                <c:pt idx="202">
                  <c:v>2298</c:v>
                </c:pt>
                <c:pt idx="203">
                  <c:v>2297</c:v>
                </c:pt>
                <c:pt idx="204">
                  <c:v>2296</c:v>
                </c:pt>
                <c:pt idx="205">
                  <c:v>2295</c:v>
                </c:pt>
                <c:pt idx="206">
                  <c:v>2294</c:v>
                </c:pt>
                <c:pt idx="207">
                  <c:v>2293</c:v>
                </c:pt>
                <c:pt idx="208">
                  <c:v>2292</c:v>
                </c:pt>
                <c:pt idx="209">
                  <c:v>2291</c:v>
                </c:pt>
                <c:pt idx="210">
                  <c:v>2290</c:v>
                </c:pt>
                <c:pt idx="211">
                  <c:v>2289</c:v>
                </c:pt>
                <c:pt idx="212">
                  <c:v>2288</c:v>
                </c:pt>
                <c:pt idx="213">
                  <c:v>2287</c:v>
                </c:pt>
                <c:pt idx="214">
                  <c:v>2286</c:v>
                </c:pt>
                <c:pt idx="215">
                  <c:v>2285</c:v>
                </c:pt>
                <c:pt idx="216">
                  <c:v>2284</c:v>
                </c:pt>
                <c:pt idx="217">
                  <c:v>2283</c:v>
                </c:pt>
                <c:pt idx="218">
                  <c:v>2282</c:v>
                </c:pt>
                <c:pt idx="219">
                  <c:v>2281</c:v>
                </c:pt>
                <c:pt idx="220">
                  <c:v>2280</c:v>
                </c:pt>
                <c:pt idx="221">
                  <c:v>2279</c:v>
                </c:pt>
                <c:pt idx="222">
                  <c:v>2278</c:v>
                </c:pt>
                <c:pt idx="223">
                  <c:v>2277</c:v>
                </c:pt>
                <c:pt idx="224">
                  <c:v>2276</c:v>
                </c:pt>
                <c:pt idx="225">
                  <c:v>2275</c:v>
                </c:pt>
                <c:pt idx="226">
                  <c:v>2274</c:v>
                </c:pt>
                <c:pt idx="227">
                  <c:v>2273</c:v>
                </c:pt>
                <c:pt idx="228">
                  <c:v>2272</c:v>
                </c:pt>
                <c:pt idx="229">
                  <c:v>2271</c:v>
                </c:pt>
                <c:pt idx="230">
                  <c:v>2270</c:v>
                </c:pt>
                <c:pt idx="231">
                  <c:v>2269</c:v>
                </c:pt>
                <c:pt idx="232">
                  <c:v>2268</c:v>
                </c:pt>
                <c:pt idx="233">
                  <c:v>2267</c:v>
                </c:pt>
                <c:pt idx="234">
                  <c:v>2266</c:v>
                </c:pt>
                <c:pt idx="235">
                  <c:v>2265</c:v>
                </c:pt>
                <c:pt idx="236">
                  <c:v>2264</c:v>
                </c:pt>
                <c:pt idx="237">
                  <c:v>2263</c:v>
                </c:pt>
                <c:pt idx="238">
                  <c:v>2262</c:v>
                </c:pt>
                <c:pt idx="239">
                  <c:v>2261</c:v>
                </c:pt>
                <c:pt idx="240">
                  <c:v>2260</c:v>
                </c:pt>
                <c:pt idx="241">
                  <c:v>2259</c:v>
                </c:pt>
                <c:pt idx="242">
                  <c:v>2258</c:v>
                </c:pt>
                <c:pt idx="243">
                  <c:v>2257</c:v>
                </c:pt>
                <c:pt idx="244">
                  <c:v>2256</c:v>
                </c:pt>
                <c:pt idx="245">
                  <c:v>2255</c:v>
                </c:pt>
                <c:pt idx="246">
                  <c:v>2254</c:v>
                </c:pt>
                <c:pt idx="247">
                  <c:v>2253</c:v>
                </c:pt>
                <c:pt idx="248">
                  <c:v>2252</c:v>
                </c:pt>
                <c:pt idx="249">
                  <c:v>2251</c:v>
                </c:pt>
                <c:pt idx="250">
                  <c:v>2250</c:v>
                </c:pt>
                <c:pt idx="251">
                  <c:v>2249</c:v>
                </c:pt>
                <c:pt idx="252">
                  <c:v>2248</c:v>
                </c:pt>
                <c:pt idx="253">
                  <c:v>2247</c:v>
                </c:pt>
                <c:pt idx="254">
                  <c:v>2246</c:v>
                </c:pt>
                <c:pt idx="255">
                  <c:v>2245</c:v>
                </c:pt>
                <c:pt idx="256">
                  <c:v>2244</c:v>
                </c:pt>
                <c:pt idx="257">
                  <c:v>2243</c:v>
                </c:pt>
                <c:pt idx="258">
                  <c:v>2242</c:v>
                </c:pt>
                <c:pt idx="259">
                  <c:v>2241</c:v>
                </c:pt>
                <c:pt idx="260">
                  <c:v>2240</c:v>
                </c:pt>
                <c:pt idx="261">
                  <c:v>2239</c:v>
                </c:pt>
                <c:pt idx="262">
                  <c:v>2238</c:v>
                </c:pt>
                <c:pt idx="263">
                  <c:v>2237</c:v>
                </c:pt>
                <c:pt idx="264">
                  <c:v>2236</c:v>
                </c:pt>
                <c:pt idx="265">
                  <c:v>2235</c:v>
                </c:pt>
                <c:pt idx="266">
                  <c:v>2234</c:v>
                </c:pt>
                <c:pt idx="267">
                  <c:v>2233</c:v>
                </c:pt>
                <c:pt idx="268">
                  <c:v>2232</c:v>
                </c:pt>
                <c:pt idx="269">
                  <c:v>2231</c:v>
                </c:pt>
                <c:pt idx="270">
                  <c:v>2230</c:v>
                </c:pt>
                <c:pt idx="271">
                  <c:v>2229</c:v>
                </c:pt>
                <c:pt idx="272">
                  <c:v>2228</c:v>
                </c:pt>
                <c:pt idx="273">
                  <c:v>2227</c:v>
                </c:pt>
                <c:pt idx="274">
                  <c:v>2226</c:v>
                </c:pt>
                <c:pt idx="275">
                  <c:v>2225</c:v>
                </c:pt>
                <c:pt idx="276">
                  <c:v>2224</c:v>
                </c:pt>
                <c:pt idx="277">
                  <c:v>2223</c:v>
                </c:pt>
                <c:pt idx="278">
                  <c:v>2222</c:v>
                </c:pt>
                <c:pt idx="279">
                  <c:v>2221</c:v>
                </c:pt>
                <c:pt idx="280">
                  <c:v>2220</c:v>
                </c:pt>
                <c:pt idx="281">
                  <c:v>2219</c:v>
                </c:pt>
                <c:pt idx="282">
                  <c:v>2218</c:v>
                </c:pt>
                <c:pt idx="283">
                  <c:v>2217</c:v>
                </c:pt>
                <c:pt idx="284">
                  <c:v>2216</c:v>
                </c:pt>
                <c:pt idx="285">
                  <c:v>2215</c:v>
                </c:pt>
                <c:pt idx="286">
                  <c:v>2214</c:v>
                </c:pt>
                <c:pt idx="287">
                  <c:v>2213</c:v>
                </c:pt>
                <c:pt idx="288">
                  <c:v>2212</c:v>
                </c:pt>
                <c:pt idx="289">
                  <c:v>2211</c:v>
                </c:pt>
                <c:pt idx="290">
                  <c:v>2210</c:v>
                </c:pt>
                <c:pt idx="291">
                  <c:v>2209</c:v>
                </c:pt>
                <c:pt idx="292">
                  <c:v>2208</c:v>
                </c:pt>
                <c:pt idx="293">
                  <c:v>2207</c:v>
                </c:pt>
                <c:pt idx="294">
                  <c:v>2206</c:v>
                </c:pt>
                <c:pt idx="295">
                  <c:v>2205</c:v>
                </c:pt>
                <c:pt idx="296">
                  <c:v>2204</c:v>
                </c:pt>
                <c:pt idx="297">
                  <c:v>2203</c:v>
                </c:pt>
                <c:pt idx="298">
                  <c:v>2202</c:v>
                </c:pt>
                <c:pt idx="299">
                  <c:v>2201</c:v>
                </c:pt>
                <c:pt idx="300">
                  <c:v>2200</c:v>
                </c:pt>
                <c:pt idx="301">
                  <c:v>2199</c:v>
                </c:pt>
                <c:pt idx="302">
                  <c:v>2198</c:v>
                </c:pt>
                <c:pt idx="303">
                  <c:v>2197</c:v>
                </c:pt>
                <c:pt idx="304">
                  <c:v>2196</c:v>
                </c:pt>
                <c:pt idx="305">
                  <c:v>2195</c:v>
                </c:pt>
                <c:pt idx="306">
                  <c:v>2194</c:v>
                </c:pt>
                <c:pt idx="307">
                  <c:v>2193</c:v>
                </c:pt>
                <c:pt idx="308">
                  <c:v>2192</c:v>
                </c:pt>
                <c:pt idx="309">
                  <c:v>2191</c:v>
                </c:pt>
                <c:pt idx="310">
                  <c:v>2190</c:v>
                </c:pt>
                <c:pt idx="311">
                  <c:v>2189</c:v>
                </c:pt>
                <c:pt idx="312">
                  <c:v>2188</c:v>
                </c:pt>
                <c:pt idx="313">
                  <c:v>2187</c:v>
                </c:pt>
                <c:pt idx="314">
                  <c:v>2186</c:v>
                </c:pt>
                <c:pt idx="315">
                  <c:v>2185</c:v>
                </c:pt>
                <c:pt idx="316">
                  <c:v>2184</c:v>
                </c:pt>
                <c:pt idx="317">
                  <c:v>2183</c:v>
                </c:pt>
                <c:pt idx="318">
                  <c:v>2182</c:v>
                </c:pt>
                <c:pt idx="319">
                  <c:v>2181</c:v>
                </c:pt>
                <c:pt idx="320">
                  <c:v>2180</c:v>
                </c:pt>
                <c:pt idx="321">
                  <c:v>2179</c:v>
                </c:pt>
                <c:pt idx="322">
                  <c:v>2178</c:v>
                </c:pt>
                <c:pt idx="323">
                  <c:v>2177</c:v>
                </c:pt>
                <c:pt idx="324">
                  <c:v>2176</c:v>
                </c:pt>
                <c:pt idx="325">
                  <c:v>2175</c:v>
                </c:pt>
                <c:pt idx="326">
                  <c:v>2174</c:v>
                </c:pt>
                <c:pt idx="327">
                  <c:v>2173</c:v>
                </c:pt>
                <c:pt idx="328">
                  <c:v>2172</c:v>
                </c:pt>
                <c:pt idx="329">
                  <c:v>2171</c:v>
                </c:pt>
                <c:pt idx="330">
                  <c:v>2170</c:v>
                </c:pt>
                <c:pt idx="331">
                  <c:v>2169</c:v>
                </c:pt>
                <c:pt idx="332">
                  <c:v>2168</c:v>
                </c:pt>
                <c:pt idx="333">
                  <c:v>2167</c:v>
                </c:pt>
                <c:pt idx="334">
                  <c:v>2166</c:v>
                </c:pt>
                <c:pt idx="335">
                  <c:v>2165</c:v>
                </c:pt>
                <c:pt idx="336">
                  <c:v>2164</c:v>
                </c:pt>
                <c:pt idx="337">
                  <c:v>2163</c:v>
                </c:pt>
                <c:pt idx="338">
                  <c:v>2162</c:v>
                </c:pt>
                <c:pt idx="339">
                  <c:v>2161</c:v>
                </c:pt>
                <c:pt idx="340">
                  <c:v>2160</c:v>
                </c:pt>
                <c:pt idx="341">
                  <c:v>2159</c:v>
                </c:pt>
                <c:pt idx="342">
                  <c:v>2158</c:v>
                </c:pt>
                <c:pt idx="343">
                  <c:v>2157</c:v>
                </c:pt>
                <c:pt idx="344">
                  <c:v>2156</c:v>
                </c:pt>
                <c:pt idx="345">
                  <c:v>2155</c:v>
                </c:pt>
                <c:pt idx="346">
                  <c:v>2154</c:v>
                </c:pt>
                <c:pt idx="347">
                  <c:v>2153</c:v>
                </c:pt>
                <c:pt idx="348">
                  <c:v>2152</c:v>
                </c:pt>
                <c:pt idx="349">
                  <c:v>2151</c:v>
                </c:pt>
                <c:pt idx="350">
                  <c:v>2150</c:v>
                </c:pt>
                <c:pt idx="351">
                  <c:v>2149</c:v>
                </c:pt>
                <c:pt idx="352">
                  <c:v>2148</c:v>
                </c:pt>
                <c:pt idx="353">
                  <c:v>2147</c:v>
                </c:pt>
                <c:pt idx="354">
                  <c:v>2146</c:v>
                </c:pt>
                <c:pt idx="355">
                  <c:v>2145</c:v>
                </c:pt>
                <c:pt idx="356">
                  <c:v>2144</c:v>
                </c:pt>
                <c:pt idx="357">
                  <c:v>2143</c:v>
                </c:pt>
                <c:pt idx="358">
                  <c:v>2142</c:v>
                </c:pt>
                <c:pt idx="359">
                  <c:v>2141</c:v>
                </c:pt>
                <c:pt idx="360">
                  <c:v>2140</c:v>
                </c:pt>
                <c:pt idx="361">
                  <c:v>2139</c:v>
                </c:pt>
                <c:pt idx="362">
                  <c:v>2138</c:v>
                </c:pt>
                <c:pt idx="363">
                  <c:v>2137</c:v>
                </c:pt>
                <c:pt idx="364">
                  <c:v>2136</c:v>
                </c:pt>
                <c:pt idx="365">
                  <c:v>2135</c:v>
                </c:pt>
                <c:pt idx="366">
                  <c:v>2134</c:v>
                </c:pt>
                <c:pt idx="367">
                  <c:v>2133</c:v>
                </c:pt>
                <c:pt idx="368">
                  <c:v>2132</c:v>
                </c:pt>
                <c:pt idx="369">
                  <c:v>2131</c:v>
                </c:pt>
                <c:pt idx="370">
                  <c:v>2130</c:v>
                </c:pt>
                <c:pt idx="371">
                  <c:v>2129</c:v>
                </c:pt>
                <c:pt idx="372">
                  <c:v>2128</c:v>
                </c:pt>
                <c:pt idx="373">
                  <c:v>2127</c:v>
                </c:pt>
                <c:pt idx="374">
                  <c:v>2126</c:v>
                </c:pt>
                <c:pt idx="375">
                  <c:v>2125</c:v>
                </c:pt>
                <c:pt idx="376">
                  <c:v>2124</c:v>
                </c:pt>
                <c:pt idx="377">
                  <c:v>2123</c:v>
                </c:pt>
                <c:pt idx="378">
                  <c:v>2122</c:v>
                </c:pt>
                <c:pt idx="379">
                  <c:v>2121</c:v>
                </c:pt>
                <c:pt idx="380">
                  <c:v>2120</c:v>
                </c:pt>
                <c:pt idx="381">
                  <c:v>2119</c:v>
                </c:pt>
                <c:pt idx="382">
                  <c:v>2118</c:v>
                </c:pt>
                <c:pt idx="383">
                  <c:v>2117</c:v>
                </c:pt>
                <c:pt idx="384">
                  <c:v>2116</c:v>
                </c:pt>
                <c:pt idx="385">
                  <c:v>2115</c:v>
                </c:pt>
                <c:pt idx="386">
                  <c:v>2114</c:v>
                </c:pt>
                <c:pt idx="387">
                  <c:v>2113</c:v>
                </c:pt>
                <c:pt idx="388">
                  <c:v>2112</c:v>
                </c:pt>
                <c:pt idx="389">
                  <c:v>2111</c:v>
                </c:pt>
                <c:pt idx="390">
                  <c:v>2110</c:v>
                </c:pt>
                <c:pt idx="391">
                  <c:v>2109</c:v>
                </c:pt>
                <c:pt idx="392">
                  <c:v>2108</c:v>
                </c:pt>
                <c:pt idx="393">
                  <c:v>2107</c:v>
                </c:pt>
                <c:pt idx="394">
                  <c:v>2106</c:v>
                </c:pt>
                <c:pt idx="395">
                  <c:v>2105</c:v>
                </c:pt>
                <c:pt idx="396">
                  <c:v>2104</c:v>
                </c:pt>
                <c:pt idx="397">
                  <c:v>2103</c:v>
                </c:pt>
                <c:pt idx="398">
                  <c:v>2102</c:v>
                </c:pt>
                <c:pt idx="399">
                  <c:v>2101</c:v>
                </c:pt>
                <c:pt idx="400">
                  <c:v>2100</c:v>
                </c:pt>
                <c:pt idx="401">
                  <c:v>2099</c:v>
                </c:pt>
                <c:pt idx="402">
                  <c:v>2098</c:v>
                </c:pt>
                <c:pt idx="403">
                  <c:v>2097</c:v>
                </c:pt>
                <c:pt idx="404">
                  <c:v>2096</c:v>
                </c:pt>
                <c:pt idx="405">
                  <c:v>2095</c:v>
                </c:pt>
                <c:pt idx="406">
                  <c:v>2094</c:v>
                </c:pt>
                <c:pt idx="407">
                  <c:v>2093</c:v>
                </c:pt>
                <c:pt idx="408">
                  <c:v>2092</c:v>
                </c:pt>
                <c:pt idx="409">
                  <c:v>2091</c:v>
                </c:pt>
                <c:pt idx="410">
                  <c:v>2090</c:v>
                </c:pt>
                <c:pt idx="411">
                  <c:v>2089</c:v>
                </c:pt>
                <c:pt idx="412">
                  <c:v>2088</c:v>
                </c:pt>
                <c:pt idx="413">
                  <c:v>2087</c:v>
                </c:pt>
                <c:pt idx="414">
                  <c:v>2086</c:v>
                </c:pt>
                <c:pt idx="415">
                  <c:v>2085</c:v>
                </c:pt>
                <c:pt idx="416">
                  <c:v>2084</c:v>
                </c:pt>
                <c:pt idx="417">
                  <c:v>2083</c:v>
                </c:pt>
                <c:pt idx="418">
                  <c:v>2082</c:v>
                </c:pt>
                <c:pt idx="419">
                  <c:v>2081</c:v>
                </c:pt>
                <c:pt idx="420">
                  <c:v>2080</c:v>
                </c:pt>
                <c:pt idx="421">
                  <c:v>2079</c:v>
                </c:pt>
                <c:pt idx="422">
                  <c:v>2078</c:v>
                </c:pt>
                <c:pt idx="423">
                  <c:v>2077</c:v>
                </c:pt>
                <c:pt idx="424">
                  <c:v>2076</c:v>
                </c:pt>
                <c:pt idx="425">
                  <c:v>2075</c:v>
                </c:pt>
                <c:pt idx="426">
                  <c:v>2074</c:v>
                </c:pt>
                <c:pt idx="427">
                  <c:v>2073</c:v>
                </c:pt>
                <c:pt idx="428">
                  <c:v>2072</c:v>
                </c:pt>
                <c:pt idx="429">
                  <c:v>2071</c:v>
                </c:pt>
                <c:pt idx="430">
                  <c:v>2070</c:v>
                </c:pt>
                <c:pt idx="431">
                  <c:v>2069</c:v>
                </c:pt>
                <c:pt idx="432">
                  <c:v>2068</c:v>
                </c:pt>
                <c:pt idx="433">
                  <c:v>2067</c:v>
                </c:pt>
                <c:pt idx="434">
                  <c:v>2066</c:v>
                </c:pt>
                <c:pt idx="435">
                  <c:v>2065</c:v>
                </c:pt>
                <c:pt idx="436">
                  <c:v>2064</c:v>
                </c:pt>
                <c:pt idx="437">
                  <c:v>2063</c:v>
                </c:pt>
                <c:pt idx="438">
                  <c:v>2062</c:v>
                </c:pt>
                <c:pt idx="439">
                  <c:v>2061</c:v>
                </c:pt>
                <c:pt idx="440">
                  <c:v>2060</c:v>
                </c:pt>
                <c:pt idx="441">
                  <c:v>2059</c:v>
                </c:pt>
                <c:pt idx="442">
                  <c:v>2058</c:v>
                </c:pt>
                <c:pt idx="443">
                  <c:v>2057</c:v>
                </c:pt>
                <c:pt idx="444">
                  <c:v>2056</c:v>
                </c:pt>
                <c:pt idx="445">
                  <c:v>2055</c:v>
                </c:pt>
                <c:pt idx="446">
                  <c:v>2054</c:v>
                </c:pt>
                <c:pt idx="447">
                  <c:v>2053</c:v>
                </c:pt>
                <c:pt idx="448">
                  <c:v>2052</c:v>
                </c:pt>
                <c:pt idx="449">
                  <c:v>2051</c:v>
                </c:pt>
                <c:pt idx="450">
                  <c:v>2050</c:v>
                </c:pt>
                <c:pt idx="451">
                  <c:v>2049</c:v>
                </c:pt>
                <c:pt idx="452">
                  <c:v>2048</c:v>
                </c:pt>
                <c:pt idx="453">
                  <c:v>2047</c:v>
                </c:pt>
                <c:pt idx="454">
                  <c:v>2046</c:v>
                </c:pt>
                <c:pt idx="455">
                  <c:v>2045</c:v>
                </c:pt>
                <c:pt idx="456">
                  <c:v>2044</c:v>
                </c:pt>
                <c:pt idx="457">
                  <c:v>2043</c:v>
                </c:pt>
                <c:pt idx="458">
                  <c:v>2042</c:v>
                </c:pt>
                <c:pt idx="459">
                  <c:v>2041</c:v>
                </c:pt>
                <c:pt idx="460">
                  <c:v>2040</c:v>
                </c:pt>
                <c:pt idx="461">
                  <c:v>2039</c:v>
                </c:pt>
                <c:pt idx="462">
                  <c:v>2038</c:v>
                </c:pt>
                <c:pt idx="463">
                  <c:v>2037</c:v>
                </c:pt>
                <c:pt idx="464">
                  <c:v>2036</c:v>
                </c:pt>
                <c:pt idx="465">
                  <c:v>2035</c:v>
                </c:pt>
                <c:pt idx="466">
                  <c:v>2034</c:v>
                </c:pt>
                <c:pt idx="467">
                  <c:v>2033</c:v>
                </c:pt>
                <c:pt idx="468">
                  <c:v>2032</c:v>
                </c:pt>
                <c:pt idx="469">
                  <c:v>2031</c:v>
                </c:pt>
                <c:pt idx="470">
                  <c:v>2030</c:v>
                </c:pt>
                <c:pt idx="471">
                  <c:v>2029</c:v>
                </c:pt>
                <c:pt idx="472">
                  <c:v>2028</c:v>
                </c:pt>
                <c:pt idx="473">
                  <c:v>2027</c:v>
                </c:pt>
                <c:pt idx="474">
                  <c:v>2026</c:v>
                </c:pt>
                <c:pt idx="475">
                  <c:v>2025</c:v>
                </c:pt>
                <c:pt idx="476">
                  <c:v>2024</c:v>
                </c:pt>
                <c:pt idx="477">
                  <c:v>2023</c:v>
                </c:pt>
                <c:pt idx="478">
                  <c:v>2022</c:v>
                </c:pt>
                <c:pt idx="479">
                  <c:v>2021</c:v>
                </c:pt>
                <c:pt idx="480">
                  <c:v>2020</c:v>
                </c:pt>
                <c:pt idx="481">
                  <c:v>2019</c:v>
                </c:pt>
                <c:pt idx="482">
                  <c:v>2018</c:v>
                </c:pt>
                <c:pt idx="483">
                  <c:v>2017</c:v>
                </c:pt>
                <c:pt idx="484">
                  <c:v>2016</c:v>
                </c:pt>
                <c:pt idx="485">
                  <c:v>2015</c:v>
                </c:pt>
                <c:pt idx="486">
                  <c:v>2014</c:v>
                </c:pt>
                <c:pt idx="487">
                  <c:v>2013</c:v>
                </c:pt>
                <c:pt idx="488">
                  <c:v>2012</c:v>
                </c:pt>
                <c:pt idx="489">
                  <c:v>2011</c:v>
                </c:pt>
                <c:pt idx="490">
                  <c:v>2010</c:v>
                </c:pt>
                <c:pt idx="491">
                  <c:v>2009</c:v>
                </c:pt>
                <c:pt idx="492">
                  <c:v>2008</c:v>
                </c:pt>
                <c:pt idx="493">
                  <c:v>2007</c:v>
                </c:pt>
                <c:pt idx="494">
                  <c:v>2006</c:v>
                </c:pt>
                <c:pt idx="495">
                  <c:v>2005</c:v>
                </c:pt>
                <c:pt idx="496">
                  <c:v>2004</c:v>
                </c:pt>
                <c:pt idx="497">
                  <c:v>2003</c:v>
                </c:pt>
                <c:pt idx="498">
                  <c:v>2002</c:v>
                </c:pt>
                <c:pt idx="499">
                  <c:v>2001</c:v>
                </c:pt>
                <c:pt idx="500">
                  <c:v>2000</c:v>
                </c:pt>
                <c:pt idx="501">
                  <c:v>1999</c:v>
                </c:pt>
                <c:pt idx="502">
                  <c:v>1998</c:v>
                </c:pt>
                <c:pt idx="503">
                  <c:v>1997</c:v>
                </c:pt>
                <c:pt idx="504">
                  <c:v>1996</c:v>
                </c:pt>
                <c:pt idx="505">
                  <c:v>1995</c:v>
                </c:pt>
                <c:pt idx="506">
                  <c:v>1994</c:v>
                </c:pt>
                <c:pt idx="507">
                  <c:v>1993</c:v>
                </c:pt>
                <c:pt idx="508">
                  <c:v>1992</c:v>
                </c:pt>
                <c:pt idx="509">
                  <c:v>1991</c:v>
                </c:pt>
                <c:pt idx="510">
                  <c:v>1990</c:v>
                </c:pt>
                <c:pt idx="511">
                  <c:v>1989</c:v>
                </c:pt>
                <c:pt idx="512">
                  <c:v>1988</c:v>
                </c:pt>
                <c:pt idx="513">
                  <c:v>1987</c:v>
                </c:pt>
                <c:pt idx="514">
                  <c:v>1986</c:v>
                </c:pt>
                <c:pt idx="515">
                  <c:v>1985</c:v>
                </c:pt>
                <c:pt idx="516">
                  <c:v>1984</c:v>
                </c:pt>
                <c:pt idx="517">
                  <c:v>1983</c:v>
                </c:pt>
                <c:pt idx="518">
                  <c:v>1982</c:v>
                </c:pt>
                <c:pt idx="519">
                  <c:v>1981</c:v>
                </c:pt>
                <c:pt idx="520">
                  <c:v>1980</c:v>
                </c:pt>
                <c:pt idx="521">
                  <c:v>1979</c:v>
                </c:pt>
                <c:pt idx="522">
                  <c:v>1978</c:v>
                </c:pt>
                <c:pt idx="523">
                  <c:v>1977</c:v>
                </c:pt>
                <c:pt idx="524">
                  <c:v>1976</c:v>
                </c:pt>
                <c:pt idx="525">
                  <c:v>1975</c:v>
                </c:pt>
                <c:pt idx="526">
                  <c:v>1974</c:v>
                </c:pt>
                <c:pt idx="527">
                  <c:v>1973</c:v>
                </c:pt>
                <c:pt idx="528">
                  <c:v>1972</c:v>
                </c:pt>
                <c:pt idx="529">
                  <c:v>1971</c:v>
                </c:pt>
                <c:pt idx="530">
                  <c:v>1970</c:v>
                </c:pt>
                <c:pt idx="531">
                  <c:v>1969</c:v>
                </c:pt>
                <c:pt idx="532">
                  <c:v>1968</c:v>
                </c:pt>
                <c:pt idx="533">
                  <c:v>1967</c:v>
                </c:pt>
                <c:pt idx="534">
                  <c:v>1966</c:v>
                </c:pt>
                <c:pt idx="535">
                  <c:v>1965</c:v>
                </c:pt>
                <c:pt idx="536">
                  <c:v>1964</c:v>
                </c:pt>
                <c:pt idx="537">
                  <c:v>1963</c:v>
                </c:pt>
                <c:pt idx="538">
                  <c:v>1962</c:v>
                </c:pt>
                <c:pt idx="539">
                  <c:v>1961</c:v>
                </c:pt>
                <c:pt idx="540">
                  <c:v>1960</c:v>
                </c:pt>
                <c:pt idx="541">
                  <c:v>1959</c:v>
                </c:pt>
                <c:pt idx="542">
                  <c:v>1958</c:v>
                </c:pt>
                <c:pt idx="543">
                  <c:v>1957</c:v>
                </c:pt>
                <c:pt idx="544">
                  <c:v>1956</c:v>
                </c:pt>
                <c:pt idx="545">
                  <c:v>1955</c:v>
                </c:pt>
                <c:pt idx="546">
                  <c:v>1954</c:v>
                </c:pt>
                <c:pt idx="547">
                  <c:v>1953</c:v>
                </c:pt>
                <c:pt idx="548">
                  <c:v>1952</c:v>
                </c:pt>
                <c:pt idx="549">
                  <c:v>1951</c:v>
                </c:pt>
                <c:pt idx="550">
                  <c:v>1950</c:v>
                </c:pt>
                <c:pt idx="551">
                  <c:v>1949</c:v>
                </c:pt>
                <c:pt idx="552">
                  <c:v>1948</c:v>
                </c:pt>
                <c:pt idx="553">
                  <c:v>1947</c:v>
                </c:pt>
                <c:pt idx="554">
                  <c:v>1946</c:v>
                </c:pt>
                <c:pt idx="555">
                  <c:v>1945</c:v>
                </c:pt>
                <c:pt idx="556">
                  <c:v>1944</c:v>
                </c:pt>
                <c:pt idx="557">
                  <c:v>1943</c:v>
                </c:pt>
                <c:pt idx="558">
                  <c:v>1942</c:v>
                </c:pt>
                <c:pt idx="559">
                  <c:v>1941</c:v>
                </c:pt>
                <c:pt idx="560">
                  <c:v>1940</c:v>
                </c:pt>
                <c:pt idx="561">
                  <c:v>1939</c:v>
                </c:pt>
                <c:pt idx="562">
                  <c:v>1938</c:v>
                </c:pt>
                <c:pt idx="563">
                  <c:v>1937</c:v>
                </c:pt>
                <c:pt idx="564">
                  <c:v>1936</c:v>
                </c:pt>
                <c:pt idx="565">
                  <c:v>1935</c:v>
                </c:pt>
                <c:pt idx="566">
                  <c:v>1934</c:v>
                </c:pt>
                <c:pt idx="567">
                  <c:v>1933</c:v>
                </c:pt>
                <c:pt idx="568">
                  <c:v>1932</c:v>
                </c:pt>
                <c:pt idx="569">
                  <c:v>1931</c:v>
                </c:pt>
                <c:pt idx="570">
                  <c:v>1930</c:v>
                </c:pt>
                <c:pt idx="571">
                  <c:v>1929</c:v>
                </c:pt>
                <c:pt idx="572">
                  <c:v>1928</c:v>
                </c:pt>
                <c:pt idx="573">
                  <c:v>1927</c:v>
                </c:pt>
                <c:pt idx="574">
                  <c:v>1926</c:v>
                </c:pt>
                <c:pt idx="575">
                  <c:v>1925</c:v>
                </c:pt>
                <c:pt idx="576">
                  <c:v>1924</c:v>
                </c:pt>
                <c:pt idx="577">
                  <c:v>1923</c:v>
                </c:pt>
                <c:pt idx="578">
                  <c:v>1922</c:v>
                </c:pt>
                <c:pt idx="579">
                  <c:v>1921</c:v>
                </c:pt>
                <c:pt idx="580">
                  <c:v>1920</c:v>
                </c:pt>
                <c:pt idx="581">
                  <c:v>1919</c:v>
                </c:pt>
                <c:pt idx="582">
                  <c:v>1918</c:v>
                </c:pt>
                <c:pt idx="583">
                  <c:v>1917</c:v>
                </c:pt>
                <c:pt idx="584">
                  <c:v>1916</c:v>
                </c:pt>
                <c:pt idx="585">
                  <c:v>1915</c:v>
                </c:pt>
                <c:pt idx="586">
                  <c:v>1914</c:v>
                </c:pt>
                <c:pt idx="587">
                  <c:v>1913</c:v>
                </c:pt>
                <c:pt idx="588">
                  <c:v>1912</c:v>
                </c:pt>
                <c:pt idx="589">
                  <c:v>1911</c:v>
                </c:pt>
                <c:pt idx="590">
                  <c:v>1910</c:v>
                </c:pt>
                <c:pt idx="591">
                  <c:v>1909</c:v>
                </c:pt>
                <c:pt idx="592">
                  <c:v>1908</c:v>
                </c:pt>
                <c:pt idx="593">
                  <c:v>1907</c:v>
                </c:pt>
                <c:pt idx="594">
                  <c:v>1906</c:v>
                </c:pt>
                <c:pt idx="595">
                  <c:v>1905</c:v>
                </c:pt>
                <c:pt idx="596">
                  <c:v>1904</c:v>
                </c:pt>
                <c:pt idx="597">
                  <c:v>1903</c:v>
                </c:pt>
                <c:pt idx="598">
                  <c:v>1902</c:v>
                </c:pt>
                <c:pt idx="599">
                  <c:v>1901</c:v>
                </c:pt>
                <c:pt idx="600">
                  <c:v>1900</c:v>
                </c:pt>
                <c:pt idx="601">
                  <c:v>1899</c:v>
                </c:pt>
                <c:pt idx="602">
                  <c:v>1898</c:v>
                </c:pt>
                <c:pt idx="603">
                  <c:v>1897</c:v>
                </c:pt>
                <c:pt idx="604">
                  <c:v>1896</c:v>
                </c:pt>
                <c:pt idx="605">
                  <c:v>1895</c:v>
                </c:pt>
                <c:pt idx="606">
                  <c:v>1894</c:v>
                </c:pt>
                <c:pt idx="607">
                  <c:v>1893</c:v>
                </c:pt>
                <c:pt idx="608">
                  <c:v>1892</c:v>
                </c:pt>
                <c:pt idx="609">
                  <c:v>1891</c:v>
                </c:pt>
                <c:pt idx="610">
                  <c:v>1890</c:v>
                </c:pt>
                <c:pt idx="611">
                  <c:v>1889</c:v>
                </c:pt>
                <c:pt idx="612">
                  <c:v>1888</c:v>
                </c:pt>
                <c:pt idx="613">
                  <c:v>1887</c:v>
                </c:pt>
                <c:pt idx="614">
                  <c:v>1886</c:v>
                </c:pt>
                <c:pt idx="615">
                  <c:v>1885</c:v>
                </c:pt>
                <c:pt idx="616">
                  <c:v>1884</c:v>
                </c:pt>
                <c:pt idx="617">
                  <c:v>1883</c:v>
                </c:pt>
                <c:pt idx="618">
                  <c:v>1882</c:v>
                </c:pt>
                <c:pt idx="619">
                  <c:v>1881</c:v>
                </c:pt>
                <c:pt idx="620">
                  <c:v>1880</c:v>
                </c:pt>
                <c:pt idx="621">
                  <c:v>1879</c:v>
                </c:pt>
                <c:pt idx="622">
                  <c:v>1878</c:v>
                </c:pt>
                <c:pt idx="623">
                  <c:v>1877</c:v>
                </c:pt>
                <c:pt idx="624">
                  <c:v>1876</c:v>
                </c:pt>
                <c:pt idx="625">
                  <c:v>1875</c:v>
                </c:pt>
                <c:pt idx="626">
                  <c:v>1874</c:v>
                </c:pt>
                <c:pt idx="627">
                  <c:v>1873</c:v>
                </c:pt>
                <c:pt idx="628">
                  <c:v>1872</c:v>
                </c:pt>
                <c:pt idx="629">
                  <c:v>1871</c:v>
                </c:pt>
                <c:pt idx="630">
                  <c:v>1870</c:v>
                </c:pt>
                <c:pt idx="631">
                  <c:v>1869</c:v>
                </c:pt>
                <c:pt idx="632">
                  <c:v>1868</c:v>
                </c:pt>
                <c:pt idx="633">
                  <c:v>1867</c:v>
                </c:pt>
                <c:pt idx="634">
                  <c:v>1866</c:v>
                </c:pt>
                <c:pt idx="635">
                  <c:v>1865</c:v>
                </c:pt>
                <c:pt idx="636">
                  <c:v>1864</c:v>
                </c:pt>
                <c:pt idx="637">
                  <c:v>1863</c:v>
                </c:pt>
                <c:pt idx="638">
                  <c:v>1862</c:v>
                </c:pt>
                <c:pt idx="639">
                  <c:v>1861</c:v>
                </c:pt>
                <c:pt idx="640">
                  <c:v>1860</c:v>
                </c:pt>
                <c:pt idx="641">
                  <c:v>1859</c:v>
                </c:pt>
                <c:pt idx="642">
                  <c:v>1858</c:v>
                </c:pt>
                <c:pt idx="643">
                  <c:v>1857</c:v>
                </c:pt>
                <c:pt idx="644">
                  <c:v>1856</c:v>
                </c:pt>
                <c:pt idx="645">
                  <c:v>1855</c:v>
                </c:pt>
                <c:pt idx="646">
                  <c:v>1854</c:v>
                </c:pt>
                <c:pt idx="647">
                  <c:v>1853</c:v>
                </c:pt>
                <c:pt idx="648">
                  <c:v>1852</c:v>
                </c:pt>
                <c:pt idx="649">
                  <c:v>1851</c:v>
                </c:pt>
                <c:pt idx="650">
                  <c:v>1850</c:v>
                </c:pt>
                <c:pt idx="651">
                  <c:v>1849</c:v>
                </c:pt>
                <c:pt idx="652">
                  <c:v>1848</c:v>
                </c:pt>
                <c:pt idx="653">
                  <c:v>1847</c:v>
                </c:pt>
                <c:pt idx="654">
                  <c:v>1846</c:v>
                </c:pt>
                <c:pt idx="655">
                  <c:v>1845</c:v>
                </c:pt>
                <c:pt idx="656">
                  <c:v>1844</c:v>
                </c:pt>
                <c:pt idx="657">
                  <c:v>1843</c:v>
                </c:pt>
                <c:pt idx="658">
                  <c:v>1842</c:v>
                </c:pt>
                <c:pt idx="659">
                  <c:v>1841</c:v>
                </c:pt>
                <c:pt idx="660">
                  <c:v>1840</c:v>
                </c:pt>
                <c:pt idx="661">
                  <c:v>1839</c:v>
                </c:pt>
                <c:pt idx="662">
                  <c:v>1838</c:v>
                </c:pt>
                <c:pt idx="663">
                  <c:v>1837</c:v>
                </c:pt>
                <c:pt idx="664">
                  <c:v>1836</c:v>
                </c:pt>
                <c:pt idx="665">
                  <c:v>1835</c:v>
                </c:pt>
                <c:pt idx="666">
                  <c:v>1834</c:v>
                </c:pt>
                <c:pt idx="667">
                  <c:v>1833</c:v>
                </c:pt>
                <c:pt idx="668">
                  <c:v>1832</c:v>
                </c:pt>
                <c:pt idx="669">
                  <c:v>1831</c:v>
                </c:pt>
                <c:pt idx="670">
                  <c:v>1830</c:v>
                </c:pt>
                <c:pt idx="671">
                  <c:v>1829</c:v>
                </c:pt>
                <c:pt idx="672">
                  <c:v>1828</c:v>
                </c:pt>
                <c:pt idx="673">
                  <c:v>1827</c:v>
                </c:pt>
                <c:pt idx="674">
                  <c:v>1826</c:v>
                </c:pt>
                <c:pt idx="675">
                  <c:v>1825</c:v>
                </c:pt>
                <c:pt idx="676">
                  <c:v>1824</c:v>
                </c:pt>
                <c:pt idx="677">
                  <c:v>1823</c:v>
                </c:pt>
                <c:pt idx="678">
                  <c:v>1822</c:v>
                </c:pt>
                <c:pt idx="679">
                  <c:v>1821</c:v>
                </c:pt>
                <c:pt idx="680">
                  <c:v>1820</c:v>
                </c:pt>
                <c:pt idx="681">
                  <c:v>1819</c:v>
                </c:pt>
                <c:pt idx="682">
                  <c:v>1818</c:v>
                </c:pt>
                <c:pt idx="683">
                  <c:v>1817</c:v>
                </c:pt>
                <c:pt idx="684">
                  <c:v>1816</c:v>
                </c:pt>
                <c:pt idx="685">
                  <c:v>1815</c:v>
                </c:pt>
                <c:pt idx="686">
                  <c:v>1814</c:v>
                </c:pt>
                <c:pt idx="687">
                  <c:v>1813</c:v>
                </c:pt>
                <c:pt idx="688">
                  <c:v>1812</c:v>
                </c:pt>
                <c:pt idx="689">
                  <c:v>1811</c:v>
                </c:pt>
                <c:pt idx="690">
                  <c:v>1810</c:v>
                </c:pt>
                <c:pt idx="691">
                  <c:v>1809</c:v>
                </c:pt>
                <c:pt idx="692">
                  <c:v>1808</c:v>
                </c:pt>
                <c:pt idx="693">
                  <c:v>1807</c:v>
                </c:pt>
                <c:pt idx="694">
                  <c:v>1806</c:v>
                </c:pt>
                <c:pt idx="695">
                  <c:v>1805</c:v>
                </c:pt>
                <c:pt idx="696">
                  <c:v>1804</c:v>
                </c:pt>
                <c:pt idx="697">
                  <c:v>1803</c:v>
                </c:pt>
                <c:pt idx="698">
                  <c:v>1802</c:v>
                </c:pt>
                <c:pt idx="699">
                  <c:v>1801</c:v>
                </c:pt>
                <c:pt idx="700">
                  <c:v>1800</c:v>
                </c:pt>
                <c:pt idx="701">
                  <c:v>1799</c:v>
                </c:pt>
                <c:pt idx="702">
                  <c:v>1798</c:v>
                </c:pt>
                <c:pt idx="703">
                  <c:v>1797</c:v>
                </c:pt>
                <c:pt idx="704">
                  <c:v>1796</c:v>
                </c:pt>
                <c:pt idx="705">
                  <c:v>1795</c:v>
                </c:pt>
                <c:pt idx="706">
                  <c:v>1794</c:v>
                </c:pt>
                <c:pt idx="707">
                  <c:v>1793</c:v>
                </c:pt>
                <c:pt idx="708">
                  <c:v>1792</c:v>
                </c:pt>
                <c:pt idx="709">
                  <c:v>1791</c:v>
                </c:pt>
                <c:pt idx="710">
                  <c:v>1790</c:v>
                </c:pt>
                <c:pt idx="711">
                  <c:v>1789</c:v>
                </c:pt>
                <c:pt idx="712">
                  <c:v>1788</c:v>
                </c:pt>
                <c:pt idx="713">
                  <c:v>1787</c:v>
                </c:pt>
                <c:pt idx="714">
                  <c:v>1786</c:v>
                </c:pt>
                <c:pt idx="715">
                  <c:v>1785</c:v>
                </c:pt>
                <c:pt idx="716">
                  <c:v>1784</c:v>
                </c:pt>
                <c:pt idx="717">
                  <c:v>1783</c:v>
                </c:pt>
                <c:pt idx="718">
                  <c:v>1782</c:v>
                </c:pt>
                <c:pt idx="719">
                  <c:v>1781</c:v>
                </c:pt>
                <c:pt idx="720">
                  <c:v>1780</c:v>
                </c:pt>
                <c:pt idx="721">
                  <c:v>1779</c:v>
                </c:pt>
                <c:pt idx="722">
                  <c:v>1778</c:v>
                </c:pt>
                <c:pt idx="723">
                  <c:v>1777</c:v>
                </c:pt>
                <c:pt idx="724">
                  <c:v>1776</c:v>
                </c:pt>
                <c:pt idx="725">
                  <c:v>1775</c:v>
                </c:pt>
                <c:pt idx="726">
                  <c:v>1774</c:v>
                </c:pt>
                <c:pt idx="727">
                  <c:v>1773</c:v>
                </c:pt>
                <c:pt idx="728">
                  <c:v>1772</c:v>
                </c:pt>
                <c:pt idx="729">
                  <c:v>1771</c:v>
                </c:pt>
                <c:pt idx="730">
                  <c:v>1770</c:v>
                </c:pt>
                <c:pt idx="731">
                  <c:v>1769</c:v>
                </c:pt>
                <c:pt idx="732">
                  <c:v>1768</c:v>
                </c:pt>
                <c:pt idx="733">
                  <c:v>1767</c:v>
                </c:pt>
                <c:pt idx="734">
                  <c:v>1766</c:v>
                </c:pt>
                <c:pt idx="735">
                  <c:v>1765</c:v>
                </c:pt>
                <c:pt idx="736">
                  <c:v>1764</c:v>
                </c:pt>
                <c:pt idx="737">
                  <c:v>1763</c:v>
                </c:pt>
                <c:pt idx="738">
                  <c:v>1762</c:v>
                </c:pt>
                <c:pt idx="739">
                  <c:v>1761</c:v>
                </c:pt>
                <c:pt idx="740">
                  <c:v>1760</c:v>
                </c:pt>
                <c:pt idx="741">
                  <c:v>1759</c:v>
                </c:pt>
                <c:pt idx="742">
                  <c:v>1758</c:v>
                </c:pt>
                <c:pt idx="743">
                  <c:v>1757</c:v>
                </c:pt>
                <c:pt idx="744">
                  <c:v>1756</c:v>
                </c:pt>
                <c:pt idx="745">
                  <c:v>1755</c:v>
                </c:pt>
                <c:pt idx="746">
                  <c:v>1754</c:v>
                </c:pt>
                <c:pt idx="747">
                  <c:v>1753</c:v>
                </c:pt>
                <c:pt idx="748">
                  <c:v>1752</c:v>
                </c:pt>
                <c:pt idx="749">
                  <c:v>1751</c:v>
                </c:pt>
                <c:pt idx="750">
                  <c:v>1750</c:v>
                </c:pt>
                <c:pt idx="751">
                  <c:v>1749</c:v>
                </c:pt>
                <c:pt idx="752">
                  <c:v>1748</c:v>
                </c:pt>
                <c:pt idx="753">
                  <c:v>1747</c:v>
                </c:pt>
                <c:pt idx="754">
                  <c:v>1746</c:v>
                </c:pt>
                <c:pt idx="755">
                  <c:v>1745</c:v>
                </c:pt>
                <c:pt idx="756">
                  <c:v>1744</c:v>
                </c:pt>
                <c:pt idx="757">
                  <c:v>1743</c:v>
                </c:pt>
                <c:pt idx="758">
                  <c:v>1742</c:v>
                </c:pt>
                <c:pt idx="759">
                  <c:v>1741</c:v>
                </c:pt>
                <c:pt idx="760">
                  <c:v>1740</c:v>
                </c:pt>
                <c:pt idx="761">
                  <c:v>1739</c:v>
                </c:pt>
                <c:pt idx="762">
                  <c:v>1738</c:v>
                </c:pt>
                <c:pt idx="763">
                  <c:v>1737</c:v>
                </c:pt>
                <c:pt idx="764">
                  <c:v>1736</c:v>
                </c:pt>
                <c:pt idx="765">
                  <c:v>1735</c:v>
                </c:pt>
                <c:pt idx="766">
                  <c:v>1734</c:v>
                </c:pt>
                <c:pt idx="767">
                  <c:v>1733</c:v>
                </c:pt>
                <c:pt idx="768">
                  <c:v>1732</c:v>
                </c:pt>
                <c:pt idx="769">
                  <c:v>1731</c:v>
                </c:pt>
                <c:pt idx="770">
                  <c:v>1730</c:v>
                </c:pt>
                <c:pt idx="771">
                  <c:v>1729</c:v>
                </c:pt>
                <c:pt idx="772">
                  <c:v>1728</c:v>
                </c:pt>
                <c:pt idx="773">
                  <c:v>1727</c:v>
                </c:pt>
                <c:pt idx="774">
                  <c:v>1726</c:v>
                </c:pt>
                <c:pt idx="775">
                  <c:v>1725</c:v>
                </c:pt>
                <c:pt idx="776">
                  <c:v>1724</c:v>
                </c:pt>
                <c:pt idx="777">
                  <c:v>1723</c:v>
                </c:pt>
                <c:pt idx="778">
                  <c:v>1722</c:v>
                </c:pt>
                <c:pt idx="779">
                  <c:v>1721</c:v>
                </c:pt>
                <c:pt idx="780">
                  <c:v>1720</c:v>
                </c:pt>
                <c:pt idx="781">
                  <c:v>1719</c:v>
                </c:pt>
                <c:pt idx="782">
                  <c:v>1718</c:v>
                </c:pt>
                <c:pt idx="783">
                  <c:v>1717</c:v>
                </c:pt>
                <c:pt idx="784">
                  <c:v>1716</c:v>
                </c:pt>
                <c:pt idx="785">
                  <c:v>1715</c:v>
                </c:pt>
                <c:pt idx="786">
                  <c:v>1714</c:v>
                </c:pt>
                <c:pt idx="787">
                  <c:v>1713</c:v>
                </c:pt>
                <c:pt idx="788">
                  <c:v>1712</c:v>
                </c:pt>
                <c:pt idx="789">
                  <c:v>1711</c:v>
                </c:pt>
                <c:pt idx="790">
                  <c:v>1710</c:v>
                </c:pt>
                <c:pt idx="791">
                  <c:v>1709</c:v>
                </c:pt>
                <c:pt idx="792">
                  <c:v>1708</c:v>
                </c:pt>
                <c:pt idx="793">
                  <c:v>1707</c:v>
                </c:pt>
                <c:pt idx="794">
                  <c:v>1706</c:v>
                </c:pt>
                <c:pt idx="795">
                  <c:v>1705</c:v>
                </c:pt>
                <c:pt idx="796">
                  <c:v>1704</c:v>
                </c:pt>
                <c:pt idx="797">
                  <c:v>1703</c:v>
                </c:pt>
                <c:pt idx="798">
                  <c:v>1702</c:v>
                </c:pt>
                <c:pt idx="799">
                  <c:v>1701</c:v>
                </c:pt>
                <c:pt idx="800">
                  <c:v>1700</c:v>
                </c:pt>
                <c:pt idx="801">
                  <c:v>1699</c:v>
                </c:pt>
                <c:pt idx="802">
                  <c:v>1698</c:v>
                </c:pt>
                <c:pt idx="803">
                  <c:v>1697</c:v>
                </c:pt>
                <c:pt idx="804">
                  <c:v>1696</c:v>
                </c:pt>
                <c:pt idx="805">
                  <c:v>1695</c:v>
                </c:pt>
                <c:pt idx="806">
                  <c:v>1694</c:v>
                </c:pt>
                <c:pt idx="807">
                  <c:v>1693</c:v>
                </c:pt>
                <c:pt idx="808">
                  <c:v>1692</c:v>
                </c:pt>
                <c:pt idx="809">
                  <c:v>1691</c:v>
                </c:pt>
                <c:pt idx="810">
                  <c:v>1690</c:v>
                </c:pt>
                <c:pt idx="811">
                  <c:v>1689</c:v>
                </c:pt>
                <c:pt idx="812">
                  <c:v>1688</c:v>
                </c:pt>
                <c:pt idx="813">
                  <c:v>1687</c:v>
                </c:pt>
                <c:pt idx="814">
                  <c:v>1686</c:v>
                </c:pt>
                <c:pt idx="815">
                  <c:v>1685</c:v>
                </c:pt>
                <c:pt idx="816">
                  <c:v>1684</c:v>
                </c:pt>
                <c:pt idx="817">
                  <c:v>1683</c:v>
                </c:pt>
                <c:pt idx="818">
                  <c:v>1682</c:v>
                </c:pt>
                <c:pt idx="819">
                  <c:v>1681</c:v>
                </c:pt>
                <c:pt idx="820">
                  <c:v>1680</c:v>
                </c:pt>
                <c:pt idx="821">
                  <c:v>1679</c:v>
                </c:pt>
                <c:pt idx="822">
                  <c:v>1678</c:v>
                </c:pt>
                <c:pt idx="823">
                  <c:v>1677</c:v>
                </c:pt>
                <c:pt idx="824">
                  <c:v>1676</c:v>
                </c:pt>
                <c:pt idx="825">
                  <c:v>1675</c:v>
                </c:pt>
                <c:pt idx="826">
                  <c:v>1674</c:v>
                </c:pt>
                <c:pt idx="827">
                  <c:v>1673</c:v>
                </c:pt>
                <c:pt idx="828">
                  <c:v>1672</c:v>
                </c:pt>
                <c:pt idx="829">
                  <c:v>1671</c:v>
                </c:pt>
                <c:pt idx="830">
                  <c:v>1670</c:v>
                </c:pt>
                <c:pt idx="831">
                  <c:v>1669</c:v>
                </c:pt>
                <c:pt idx="832">
                  <c:v>1668</c:v>
                </c:pt>
                <c:pt idx="833">
                  <c:v>1667</c:v>
                </c:pt>
                <c:pt idx="834">
                  <c:v>1666</c:v>
                </c:pt>
                <c:pt idx="835">
                  <c:v>1665</c:v>
                </c:pt>
                <c:pt idx="836">
                  <c:v>1664</c:v>
                </c:pt>
                <c:pt idx="837">
                  <c:v>1663</c:v>
                </c:pt>
                <c:pt idx="838">
                  <c:v>1662</c:v>
                </c:pt>
                <c:pt idx="839">
                  <c:v>1661</c:v>
                </c:pt>
                <c:pt idx="840">
                  <c:v>1660</c:v>
                </c:pt>
                <c:pt idx="841">
                  <c:v>1659</c:v>
                </c:pt>
                <c:pt idx="842">
                  <c:v>1658</c:v>
                </c:pt>
                <c:pt idx="843">
                  <c:v>1657</c:v>
                </c:pt>
                <c:pt idx="844">
                  <c:v>1656</c:v>
                </c:pt>
                <c:pt idx="845">
                  <c:v>1655</c:v>
                </c:pt>
                <c:pt idx="846">
                  <c:v>1654</c:v>
                </c:pt>
                <c:pt idx="847">
                  <c:v>1653</c:v>
                </c:pt>
                <c:pt idx="848">
                  <c:v>1652</c:v>
                </c:pt>
                <c:pt idx="849">
                  <c:v>1651</c:v>
                </c:pt>
                <c:pt idx="850">
                  <c:v>1650</c:v>
                </c:pt>
                <c:pt idx="851">
                  <c:v>1649</c:v>
                </c:pt>
                <c:pt idx="852">
                  <c:v>1648</c:v>
                </c:pt>
                <c:pt idx="853">
                  <c:v>1647</c:v>
                </c:pt>
                <c:pt idx="854">
                  <c:v>1646</c:v>
                </c:pt>
                <c:pt idx="855">
                  <c:v>1645</c:v>
                </c:pt>
                <c:pt idx="856">
                  <c:v>1644</c:v>
                </c:pt>
                <c:pt idx="857">
                  <c:v>1643</c:v>
                </c:pt>
                <c:pt idx="858">
                  <c:v>1642</c:v>
                </c:pt>
                <c:pt idx="859">
                  <c:v>1641</c:v>
                </c:pt>
                <c:pt idx="860">
                  <c:v>1640</c:v>
                </c:pt>
                <c:pt idx="861">
                  <c:v>1639</c:v>
                </c:pt>
                <c:pt idx="862">
                  <c:v>1638</c:v>
                </c:pt>
                <c:pt idx="863">
                  <c:v>1637</c:v>
                </c:pt>
                <c:pt idx="864">
                  <c:v>1636</c:v>
                </c:pt>
                <c:pt idx="865">
                  <c:v>1635</c:v>
                </c:pt>
                <c:pt idx="866">
                  <c:v>1634</c:v>
                </c:pt>
                <c:pt idx="867">
                  <c:v>1633</c:v>
                </c:pt>
                <c:pt idx="868">
                  <c:v>1632</c:v>
                </c:pt>
                <c:pt idx="869">
                  <c:v>1631</c:v>
                </c:pt>
                <c:pt idx="870">
                  <c:v>1630</c:v>
                </c:pt>
                <c:pt idx="871">
                  <c:v>1629</c:v>
                </c:pt>
                <c:pt idx="872">
                  <c:v>1628</c:v>
                </c:pt>
                <c:pt idx="873">
                  <c:v>1627</c:v>
                </c:pt>
                <c:pt idx="874">
                  <c:v>1626</c:v>
                </c:pt>
                <c:pt idx="875">
                  <c:v>1625</c:v>
                </c:pt>
                <c:pt idx="876">
                  <c:v>1624</c:v>
                </c:pt>
                <c:pt idx="877">
                  <c:v>1623</c:v>
                </c:pt>
                <c:pt idx="878">
                  <c:v>1622</c:v>
                </c:pt>
                <c:pt idx="879">
                  <c:v>1621</c:v>
                </c:pt>
                <c:pt idx="880">
                  <c:v>1620</c:v>
                </c:pt>
                <c:pt idx="881">
                  <c:v>1619</c:v>
                </c:pt>
                <c:pt idx="882">
                  <c:v>1618</c:v>
                </c:pt>
                <c:pt idx="883">
                  <c:v>1617</c:v>
                </c:pt>
                <c:pt idx="884">
                  <c:v>1616</c:v>
                </c:pt>
                <c:pt idx="885">
                  <c:v>1615</c:v>
                </c:pt>
                <c:pt idx="886">
                  <c:v>1614</c:v>
                </c:pt>
                <c:pt idx="887">
                  <c:v>1613</c:v>
                </c:pt>
                <c:pt idx="888">
                  <c:v>1612</c:v>
                </c:pt>
                <c:pt idx="889">
                  <c:v>1611</c:v>
                </c:pt>
                <c:pt idx="890">
                  <c:v>1610</c:v>
                </c:pt>
                <c:pt idx="891">
                  <c:v>1609</c:v>
                </c:pt>
                <c:pt idx="892">
                  <c:v>1608</c:v>
                </c:pt>
                <c:pt idx="893">
                  <c:v>1607</c:v>
                </c:pt>
                <c:pt idx="894">
                  <c:v>1606</c:v>
                </c:pt>
                <c:pt idx="895">
                  <c:v>1605</c:v>
                </c:pt>
                <c:pt idx="896">
                  <c:v>1604</c:v>
                </c:pt>
                <c:pt idx="897">
                  <c:v>1603</c:v>
                </c:pt>
                <c:pt idx="898">
                  <c:v>1602</c:v>
                </c:pt>
                <c:pt idx="899">
                  <c:v>1601</c:v>
                </c:pt>
                <c:pt idx="900">
                  <c:v>1600</c:v>
                </c:pt>
                <c:pt idx="901">
                  <c:v>1599</c:v>
                </c:pt>
                <c:pt idx="902">
                  <c:v>1598</c:v>
                </c:pt>
                <c:pt idx="903">
                  <c:v>1597</c:v>
                </c:pt>
                <c:pt idx="904">
                  <c:v>1596</c:v>
                </c:pt>
                <c:pt idx="905">
                  <c:v>1595</c:v>
                </c:pt>
                <c:pt idx="906">
                  <c:v>1594</c:v>
                </c:pt>
                <c:pt idx="907">
                  <c:v>1593</c:v>
                </c:pt>
                <c:pt idx="908">
                  <c:v>1592</c:v>
                </c:pt>
                <c:pt idx="909">
                  <c:v>1591</c:v>
                </c:pt>
                <c:pt idx="910">
                  <c:v>1590</c:v>
                </c:pt>
                <c:pt idx="911">
                  <c:v>1589</c:v>
                </c:pt>
                <c:pt idx="912">
                  <c:v>1588</c:v>
                </c:pt>
                <c:pt idx="913">
                  <c:v>1587</c:v>
                </c:pt>
                <c:pt idx="914">
                  <c:v>1586</c:v>
                </c:pt>
                <c:pt idx="915">
                  <c:v>1585</c:v>
                </c:pt>
                <c:pt idx="916">
                  <c:v>1584</c:v>
                </c:pt>
                <c:pt idx="917">
                  <c:v>1583</c:v>
                </c:pt>
                <c:pt idx="918">
                  <c:v>1582</c:v>
                </c:pt>
                <c:pt idx="919">
                  <c:v>1581</c:v>
                </c:pt>
                <c:pt idx="920">
                  <c:v>1580</c:v>
                </c:pt>
                <c:pt idx="921">
                  <c:v>1579</c:v>
                </c:pt>
                <c:pt idx="922">
                  <c:v>1578</c:v>
                </c:pt>
                <c:pt idx="923">
                  <c:v>1577</c:v>
                </c:pt>
                <c:pt idx="924">
                  <c:v>1576</c:v>
                </c:pt>
                <c:pt idx="925">
                  <c:v>1575</c:v>
                </c:pt>
                <c:pt idx="926">
                  <c:v>1574</c:v>
                </c:pt>
                <c:pt idx="927">
                  <c:v>1573</c:v>
                </c:pt>
                <c:pt idx="928">
                  <c:v>1572</c:v>
                </c:pt>
                <c:pt idx="929">
                  <c:v>1571</c:v>
                </c:pt>
                <c:pt idx="930">
                  <c:v>1570</c:v>
                </c:pt>
                <c:pt idx="931">
                  <c:v>1569</c:v>
                </c:pt>
                <c:pt idx="932">
                  <c:v>1568</c:v>
                </c:pt>
                <c:pt idx="933">
                  <c:v>1567</c:v>
                </c:pt>
                <c:pt idx="934">
                  <c:v>1566</c:v>
                </c:pt>
                <c:pt idx="935">
                  <c:v>1565</c:v>
                </c:pt>
                <c:pt idx="936">
                  <c:v>1564</c:v>
                </c:pt>
                <c:pt idx="937">
                  <c:v>1563</c:v>
                </c:pt>
                <c:pt idx="938">
                  <c:v>1562</c:v>
                </c:pt>
                <c:pt idx="939">
                  <c:v>1561</c:v>
                </c:pt>
                <c:pt idx="940">
                  <c:v>1560</c:v>
                </c:pt>
                <c:pt idx="941">
                  <c:v>1559</c:v>
                </c:pt>
                <c:pt idx="942">
                  <c:v>1558</c:v>
                </c:pt>
                <c:pt idx="943">
                  <c:v>1557</c:v>
                </c:pt>
                <c:pt idx="944">
                  <c:v>1556</c:v>
                </c:pt>
                <c:pt idx="945">
                  <c:v>1555</c:v>
                </c:pt>
                <c:pt idx="946">
                  <c:v>1554</c:v>
                </c:pt>
                <c:pt idx="947">
                  <c:v>1553</c:v>
                </c:pt>
                <c:pt idx="948">
                  <c:v>1552</c:v>
                </c:pt>
                <c:pt idx="949">
                  <c:v>1551</c:v>
                </c:pt>
                <c:pt idx="950">
                  <c:v>1550</c:v>
                </c:pt>
                <c:pt idx="951">
                  <c:v>1549</c:v>
                </c:pt>
                <c:pt idx="952">
                  <c:v>1548</c:v>
                </c:pt>
                <c:pt idx="953">
                  <c:v>1547</c:v>
                </c:pt>
                <c:pt idx="954">
                  <c:v>1546</c:v>
                </c:pt>
                <c:pt idx="955">
                  <c:v>1545</c:v>
                </c:pt>
                <c:pt idx="956">
                  <c:v>1544</c:v>
                </c:pt>
                <c:pt idx="957">
                  <c:v>1543</c:v>
                </c:pt>
                <c:pt idx="958">
                  <c:v>1542</c:v>
                </c:pt>
                <c:pt idx="959">
                  <c:v>1541</c:v>
                </c:pt>
                <c:pt idx="960">
                  <c:v>1540</c:v>
                </c:pt>
                <c:pt idx="961">
                  <c:v>1539</c:v>
                </c:pt>
                <c:pt idx="962">
                  <c:v>1538</c:v>
                </c:pt>
                <c:pt idx="963">
                  <c:v>1537</c:v>
                </c:pt>
                <c:pt idx="964">
                  <c:v>1536</c:v>
                </c:pt>
                <c:pt idx="965">
                  <c:v>1535</c:v>
                </c:pt>
                <c:pt idx="966">
                  <c:v>1534</c:v>
                </c:pt>
                <c:pt idx="967">
                  <c:v>1533</c:v>
                </c:pt>
                <c:pt idx="968">
                  <c:v>1532</c:v>
                </c:pt>
                <c:pt idx="969">
                  <c:v>1531</c:v>
                </c:pt>
                <c:pt idx="970">
                  <c:v>1530</c:v>
                </c:pt>
                <c:pt idx="971">
                  <c:v>1529</c:v>
                </c:pt>
                <c:pt idx="972">
                  <c:v>1528</c:v>
                </c:pt>
                <c:pt idx="973">
                  <c:v>1527</c:v>
                </c:pt>
                <c:pt idx="974">
                  <c:v>1526</c:v>
                </c:pt>
                <c:pt idx="975">
                  <c:v>1525</c:v>
                </c:pt>
                <c:pt idx="976">
                  <c:v>1524</c:v>
                </c:pt>
                <c:pt idx="977">
                  <c:v>1523</c:v>
                </c:pt>
                <c:pt idx="978">
                  <c:v>1522</c:v>
                </c:pt>
                <c:pt idx="979">
                  <c:v>1521</c:v>
                </c:pt>
                <c:pt idx="980">
                  <c:v>1520</c:v>
                </c:pt>
                <c:pt idx="981">
                  <c:v>1519</c:v>
                </c:pt>
                <c:pt idx="982">
                  <c:v>1518</c:v>
                </c:pt>
                <c:pt idx="983">
                  <c:v>1517</c:v>
                </c:pt>
                <c:pt idx="984">
                  <c:v>1516</c:v>
                </c:pt>
                <c:pt idx="985">
                  <c:v>1515</c:v>
                </c:pt>
                <c:pt idx="986">
                  <c:v>1514</c:v>
                </c:pt>
                <c:pt idx="987">
                  <c:v>1513</c:v>
                </c:pt>
                <c:pt idx="988">
                  <c:v>1512</c:v>
                </c:pt>
                <c:pt idx="989">
                  <c:v>1511</c:v>
                </c:pt>
                <c:pt idx="990">
                  <c:v>1510</c:v>
                </c:pt>
                <c:pt idx="991">
                  <c:v>1509</c:v>
                </c:pt>
                <c:pt idx="992">
                  <c:v>1508</c:v>
                </c:pt>
                <c:pt idx="993">
                  <c:v>1507</c:v>
                </c:pt>
                <c:pt idx="994">
                  <c:v>1506</c:v>
                </c:pt>
                <c:pt idx="995">
                  <c:v>1505</c:v>
                </c:pt>
                <c:pt idx="996">
                  <c:v>1504</c:v>
                </c:pt>
                <c:pt idx="997">
                  <c:v>1503</c:v>
                </c:pt>
                <c:pt idx="998">
                  <c:v>1502</c:v>
                </c:pt>
                <c:pt idx="999">
                  <c:v>1501</c:v>
                </c:pt>
                <c:pt idx="1000">
                  <c:v>1500</c:v>
                </c:pt>
                <c:pt idx="1001">
                  <c:v>1499</c:v>
                </c:pt>
                <c:pt idx="1002">
                  <c:v>1498</c:v>
                </c:pt>
                <c:pt idx="1003">
                  <c:v>1497</c:v>
                </c:pt>
                <c:pt idx="1004">
                  <c:v>1496</c:v>
                </c:pt>
                <c:pt idx="1005">
                  <c:v>1495</c:v>
                </c:pt>
                <c:pt idx="1006">
                  <c:v>1494</c:v>
                </c:pt>
                <c:pt idx="1007">
                  <c:v>1493</c:v>
                </c:pt>
                <c:pt idx="1008">
                  <c:v>1492</c:v>
                </c:pt>
                <c:pt idx="1009">
                  <c:v>1491</c:v>
                </c:pt>
                <c:pt idx="1010">
                  <c:v>1490</c:v>
                </c:pt>
                <c:pt idx="1011">
                  <c:v>1489</c:v>
                </c:pt>
                <c:pt idx="1012">
                  <c:v>1488</c:v>
                </c:pt>
                <c:pt idx="1013">
                  <c:v>1487</c:v>
                </c:pt>
                <c:pt idx="1014">
                  <c:v>1486</c:v>
                </c:pt>
                <c:pt idx="1015">
                  <c:v>1485</c:v>
                </c:pt>
                <c:pt idx="1016">
                  <c:v>1484</c:v>
                </c:pt>
                <c:pt idx="1017">
                  <c:v>1483</c:v>
                </c:pt>
                <c:pt idx="1018">
                  <c:v>1482</c:v>
                </c:pt>
                <c:pt idx="1019">
                  <c:v>1481</c:v>
                </c:pt>
                <c:pt idx="1020">
                  <c:v>1480</c:v>
                </c:pt>
                <c:pt idx="1021">
                  <c:v>1479</c:v>
                </c:pt>
                <c:pt idx="1022">
                  <c:v>1478</c:v>
                </c:pt>
                <c:pt idx="1023">
                  <c:v>1477</c:v>
                </c:pt>
                <c:pt idx="1024">
                  <c:v>1476</c:v>
                </c:pt>
                <c:pt idx="1025">
                  <c:v>1475</c:v>
                </c:pt>
                <c:pt idx="1026">
                  <c:v>1474</c:v>
                </c:pt>
                <c:pt idx="1027">
                  <c:v>1473</c:v>
                </c:pt>
                <c:pt idx="1028">
                  <c:v>1472</c:v>
                </c:pt>
                <c:pt idx="1029">
                  <c:v>1471</c:v>
                </c:pt>
                <c:pt idx="1030">
                  <c:v>1470</c:v>
                </c:pt>
                <c:pt idx="1031">
                  <c:v>1469</c:v>
                </c:pt>
                <c:pt idx="1032">
                  <c:v>1468</c:v>
                </c:pt>
                <c:pt idx="1033">
                  <c:v>1467</c:v>
                </c:pt>
                <c:pt idx="1034">
                  <c:v>1466</c:v>
                </c:pt>
                <c:pt idx="1035">
                  <c:v>1465</c:v>
                </c:pt>
                <c:pt idx="1036">
                  <c:v>1464</c:v>
                </c:pt>
                <c:pt idx="1037">
                  <c:v>1463</c:v>
                </c:pt>
                <c:pt idx="1038">
                  <c:v>1462</c:v>
                </c:pt>
                <c:pt idx="1039">
                  <c:v>1461</c:v>
                </c:pt>
                <c:pt idx="1040">
                  <c:v>1460</c:v>
                </c:pt>
                <c:pt idx="1041">
                  <c:v>1459</c:v>
                </c:pt>
                <c:pt idx="1042">
                  <c:v>1458</c:v>
                </c:pt>
                <c:pt idx="1043">
                  <c:v>1457</c:v>
                </c:pt>
                <c:pt idx="1044">
                  <c:v>1456</c:v>
                </c:pt>
                <c:pt idx="1045">
                  <c:v>1455</c:v>
                </c:pt>
                <c:pt idx="1046">
                  <c:v>1454</c:v>
                </c:pt>
                <c:pt idx="1047">
                  <c:v>1453</c:v>
                </c:pt>
                <c:pt idx="1048">
                  <c:v>1452</c:v>
                </c:pt>
                <c:pt idx="1049">
                  <c:v>1451</c:v>
                </c:pt>
                <c:pt idx="1050">
                  <c:v>1450</c:v>
                </c:pt>
                <c:pt idx="1051">
                  <c:v>1449</c:v>
                </c:pt>
                <c:pt idx="1052">
                  <c:v>1448</c:v>
                </c:pt>
                <c:pt idx="1053">
                  <c:v>1447</c:v>
                </c:pt>
                <c:pt idx="1054">
                  <c:v>1446</c:v>
                </c:pt>
                <c:pt idx="1055">
                  <c:v>1445</c:v>
                </c:pt>
                <c:pt idx="1056">
                  <c:v>1444</c:v>
                </c:pt>
                <c:pt idx="1057">
                  <c:v>1443</c:v>
                </c:pt>
                <c:pt idx="1058">
                  <c:v>1442</c:v>
                </c:pt>
                <c:pt idx="1059">
                  <c:v>1441</c:v>
                </c:pt>
                <c:pt idx="1060">
                  <c:v>1440</c:v>
                </c:pt>
                <c:pt idx="1061">
                  <c:v>1439</c:v>
                </c:pt>
                <c:pt idx="1062">
                  <c:v>1438</c:v>
                </c:pt>
                <c:pt idx="1063">
                  <c:v>1437</c:v>
                </c:pt>
                <c:pt idx="1064">
                  <c:v>1436</c:v>
                </c:pt>
                <c:pt idx="1065">
                  <c:v>1435</c:v>
                </c:pt>
                <c:pt idx="1066">
                  <c:v>1434</c:v>
                </c:pt>
                <c:pt idx="1067">
                  <c:v>1433</c:v>
                </c:pt>
                <c:pt idx="1068">
                  <c:v>1432</c:v>
                </c:pt>
                <c:pt idx="1069">
                  <c:v>1431</c:v>
                </c:pt>
                <c:pt idx="1070">
                  <c:v>1430</c:v>
                </c:pt>
                <c:pt idx="1071">
                  <c:v>1429</c:v>
                </c:pt>
                <c:pt idx="1072">
                  <c:v>1428</c:v>
                </c:pt>
                <c:pt idx="1073">
                  <c:v>1427</c:v>
                </c:pt>
                <c:pt idx="1074">
                  <c:v>1426</c:v>
                </c:pt>
                <c:pt idx="1075">
                  <c:v>1425</c:v>
                </c:pt>
                <c:pt idx="1076">
                  <c:v>1424</c:v>
                </c:pt>
                <c:pt idx="1077">
                  <c:v>1423</c:v>
                </c:pt>
                <c:pt idx="1078">
                  <c:v>1422</c:v>
                </c:pt>
                <c:pt idx="1079">
                  <c:v>1421</c:v>
                </c:pt>
                <c:pt idx="1080">
                  <c:v>1420</c:v>
                </c:pt>
                <c:pt idx="1081">
                  <c:v>1419</c:v>
                </c:pt>
                <c:pt idx="1082">
                  <c:v>1418</c:v>
                </c:pt>
                <c:pt idx="1083">
                  <c:v>1417</c:v>
                </c:pt>
                <c:pt idx="1084">
                  <c:v>1416</c:v>
                </c:pt>
                <c:pt idx="1085">
                  <c:v>1415</c:v>
                </c:pt>
                <c:pt idx="1086">
                  <c:v>1414</c:v>
                </c:pt>
                <c:pt idx="1087">
                  <c:v>1413</c:v>
                </c:pt>
                <c:pt idx="1088">
                  <c:v>1412</c:v>
                </c:pt>
                <c:pt idx="1089">
                  <c:v>1411</c:v>
                </c:pt>
                <c:pt idx="1090">
                  <c:v>1410</c:v>
                </c:pt>
                <c:pt idx="1091">
                  <c:v>1409</c:v>
                </c:pt>
                <c:pt idx="1092">
                  <c:v>1408</c:v>
                </c:pt>
                <c:pt idx="1093">
                  <c:v>1407</c:v>
                </c:pt>
                <c:pt idx="1094">
                  <c:v>1406</c:v>
                </c:pt>
                <c:pt idx="1095">
                  <c:v>1405</c:v>
                </c:pt>
                <c:pt idx="1096">
                  <c:v>1404</c:v>
                </c:pt>
                <c:pt idx="1097">
                  <c:v>1403</c:v>
                </c:pt>
                <c:pt idx="1098">
                  <c:v>1402</c:v>
                </c:pt>
                <c:pt idx="1099">
                  <c:v>1401</c:v>
                </c:pt>
                <c:pt idx="1100">
                  <c:v>1400</c:v>
                </c:pt>
                <c:pt idx="1101">
                  <c:v>1399</c:v>
                </c:pt>
                <c:pt idx="1102">
                  <c:v>1398</c:v>
                </c:pt>
                <c:pt idx="1103">
                  <c:v>1397</c:v>
                </c:pt>
                <c:pt idx="1104">
                  <c:v>1396</c:v>
                </c:pt>
                <c:pt idx="1105">
                  <c:v>1395</c:v>
                </c:pt>
                <c:pt idx="1106">
                  <c:v>1394</c:v>
                </c:pt>
                <c:pt idx="1107">
                  <c:v>1393</c:v>
                </c:pt>
                <c:pt idx="1108">
                  <c:v>1392</c:v>
                </c:pt>
                <c:pt idx="1109">
                  <c:v>1391</c:v>
                </c:pt>
                <c:pt idx="1110">
                  <c:v>1390</c:v>
                </c:pt>
                <c:pt idx="1111">
                  <c:v>1389</c:v>
                </c:pt>
                <c:pt idx="1112">
                  <c:v>1388</c:v>
                </c:pt>
                <c:pt idx="1113">
                  <c:v>1387</c:v>
                </c:pt>
                <c:pt idx="1114">
                  <c:v>1386</c:v>
                </c:pt>
                <c:pt idx="1115">
                  <c:v>1385</c:v>
                </c:pt>
                <c:pt idx="1116">
                  <c:v>1384</c:v>
                </c:pt>
                <c:pt idx="1117">
                  <c:v>1383</c:v>
                </c:pt>
                <c:pt idx="1118">
                  <c:v>1382</c:v>
                </c:pt>
                <c:pt idx="1119">
                  <c:v>1381</c:v>
                </c:pt>
                <c:pt idx="1120">
                  <c:v>1380</c:v>
                </c:pt>
                <c:pt idx="1121">
                  <c:v>1379</c:v>
                </c:pt>
                <c:pt idx="1122">
                  <c:v>1378</c:v>
                </c:pt>
                <c:pt idx="1123">
                  <c:v>1377</c:v>
                </c:pt>
                <c:pt idx="1124">
                  <c:v>1376</c:v>
                </c:pt>
                <c:pt idx="1125">
                  <c:v>1375</c:v>
                </c:pt>
                <c:pt idx="1126">
                  <c:v>1374</c:v>
                </c:pt>
                <c:pt idx="1127">
                  <c:v>1373</c:v>
                </c:pt>
                <c:pt idx="1128">
                  <c:v>1372</c:v>
                </c:pt>
                <c:pt idx="1129">
                  <c:v>1371</c:v>
                </c:pt>
                <c:pt idx="1130">
                  <c:v>1370</c:v>
                </c:pt>
                <c:pt idx="1131">
                  <c:v>1369</c:v>
                </c:pt>
                <c:pt idx="1132">
                  <c:v>1368</c:v>
                </c:pt>
                <c:pt idx="1133">
                  <c:v>1367</c:v>
                </c:pt>
                <c:pt idx="1134">
                  <c:v>1366</c:v>
                </c:pt>
                <c:pt idx="1135">
                  <c:v>1365</c:v>
                </c:pt>
                <c:pt idx="1136">
                  <c:v>1364</c:v>
                </c:pt>
                <c:pt idx="1137">
                  <c:v>1363</c:v>
                </c:pt>
                <c:pt idx="1138">
                  <c:v>1362</c:v>
                </c:pt>
                <c:pt idx="1139">
                  <c:v>1361</c:v>
                </c:pt>
                <c:pt idx="1140">
                  <c:v>1360</c:v>
                </c:pt>
                <c:pt idx="1141">
                  <c:v>1359</c:v>
                </c:pt>
                <c:pt idx="1142">
                  <c:v>1358</c:v>
                </c:pt>
                <c:pt idx="1143">
                  <c:v>1357</c:v>
                </c:pt>
                <c:pt idx="1144">
                  <c:v>1356</c:v>
                </c:pt>
                <c:pt idx="1145">
                  <c:v>1355</c:v>
                </c:pt>
                <c:pt idx="1146">
                  <c:v>1354</c:v>
                </c:pt>
                <c:pt idx="1147">
                  <c:v>1353</c:v>
                </c:pt>
                <c:pt idx="1148">
                  <c:v>1352</c:v>
                </c:pt>
                <c:pt idx="1149">
                  <c:v>1351</c:v>
                </c:pt>
                <c:pt idx="1150">
                  <c:v>1350</c:v>
                </c:pt>
                <c:pt idx="1151">
                  <c:v>1349</c:v>
                </c:pt>
                <c:pt idx="1152">
                  <c:v>1348</c:v>
                </c:pt>
                <c:pt idx="1153">
                  <c:v>1347</c:v>
                </c:pt>
                <c:pt idx="1154">
                  <c:v>1346</c:v>
                </c:pt>
                <c:pt idx="1155">
                  <c:v>1345</c:v>
                </c:pt>
                <c:pt idx="1156">
                  <c:v>1344</c:v>
                </c:pt>
                <c:pt idx="1157">
                  <c:v>1343</c:v>
                </c:pt>
                <c:pt idx="1158">
                  <c:v>1342</c:v>
                </c:pt>
                <c:pt idx="1159">
                  <c:v>1341</c:v>
                </c:pt>
                <c:pt idx="1160">
                  <c:v>1340</c:v>
                </c:pt>
                <c:pt idx="1161">
                  <c:v>1339</c:v>
                </c:pt>
                <c:pt idx="1162">
                  <c:v>1338</c:v>
                </c:pt>
                <c:pt idx="1163">
                  <c:v>1337</c:v>
                </c:pt>
                <c:pt idx="1164">
                  <c:v>1336</c:v>
                </c:pt>
                <c:pt idx="1165">
                  <c:v>1335</c:v>
                </c:pt>
                <c:pt idx="1166">
                  <c:v>1334</c:v>
                </c:pt>
                <c:pt idx="1167">
                  <c:v>1333</c:v>
                </c:pt>
                <c:pt idx="1168">
                  <c:v>1332</c:v>
                </c:pt>
                <c:pt idx="1169">
                  <c:v>1331</c:v>
                </c:pt>
                <c:pt idx="1170">
                  <c:v>1330</c:v>
                </c:pt>
                <c:pt idx="1171">
                  <c:v>1329</c:v>
                </c:pt>
                <c:pt idx="1172">
                  <c:v>1328</c:v>
                </c:pt>
                <c:pt idx="1173">
                  <c:v>1327</c:v>
                </c:pt>
                <c:pt idx="1174">
                  <c:v>1326</c:v>
                </c:pt>
                <c:pt idx="1175">
                  <c:v>1325</c:v>
                </c:pt>
                <c:pt idx="1176">
                  <c:v>1324</c:v>
                </c:pt>
                <c:pt idx="1177">
                  <c:v>1323</c:v>
                </c:pt>
                <c:pt idx="1178">
                  <c:v>1322</c:v>
                </c:pt>
                <c:pt idx="1179">
                  <c:v>1321</c:v>
                </c:pt>
                <c:pt idx="1180">
                  <c:v>1320</c:v>
                </c:pt>
                <c:pt idx="1181">
                  <c:v>1319</c:v>
                </c:pt>
                <c:pt idx="1182">
                  <c:v>1318</c:v>
                </c:pt>
                <c:pt idx="1183">
                  <c:v>1317</c:v>
                </c:pt>
                <c:pt idx="1184">
                  <c:v>1316</c:v>
                </c:pt>
                <c:pt idx="1185">
                  <c:v>1315</c:v>
                </c:pt>
                <c:pt idx="1186">
                  <c:v>1314</c:v>
                </c:pt>
                <c:pt idx="1187">
                  <c:v>1313</c:v>
                </c:pt>
                <c:pt idx="1188">
                  <c:v>1312</c:v>
                </c:pt>
                <c:pt idx="1189">
                  <c:v>1311</c:v>
                </c:pt>
                <c:pt idx="1190">
                  <c:v>1310</c:v>
                </c:pt>
                <c:pt idx="1191">
                  <c:v>1309</c:v>
                </c:pt>
                <c:pt idx="1192">
                  <c:v>1308</c:v>
                </c:pt>
                <c:pt idx="1193">
                  <c:v>1307</c:v>
                </c:pt>
                <c:pt idx="1194">
                  <c:v>1306</c:v>
                </c:pt>
                <c:pt idx="1195">
                  <c:v>1305</c:v>
                </c:pt>
                <c:pt idx="1196">
                  <c:v>1304</c:v>
                </c:pt>
                <c:pt idx="1197">
                  <c:v>1303</c:v>
                </c:pt>
                <c:pt idx="1198">
                  <c:v>1302</c:v>
                </c:pt>
                <c:pt idx="1199">
                  <c:v>1301</c:v>
                </c:pt>
                <c:pt idx="1200">
                  <c:v>1300</c:v>
                </c:pt>
                <c:pt idx="1201">
                  <c:v>1299</c:v>
                </c:pt>
                <c:pt idx="1202">
                  <c:v>1298</c:v>
                </c:pt>
                <c:pt idx="1203">
                  <c:v>1297</c:v>
                </c:pt>
                <c:pt idx="1204">
                  <c:v>1296</c:v>
                </c:pt>
                <c:pt idx="1205">
                  <c:v>1295</c:v>
                </c:pt>
                <c:pt idx="1206">
                  <c:v>1294</c:v>
                </c:pt>
                <c:pt idx="1207">
                  <c:v>1293</c:v>
                </c:pt>
                <c:pt idx="1208">
                  <c:v>1292</c:v>
                </c:pt>
                <c:pt idx="1209">
                  <c:v>1291</c:v>
                </c:pt>
                <c:pt idx="1210">
                  <c:v>1290</c:v>
                </c:pt>
                <c:pt idx="1211">
                  <c:v>1289</c:v>
                </c:pt>
                <c:pt idx="1212">
                  <c:v>1288</c:v>
                </c:pt>
                <c:pt idx="1213">
                  <c:v>1287</c:v>
                </c:pt>
                <c:pt idx="1214">
                  <c:v>1286</c:v>
                </c:pt>
                <c:pt idx="1215">
                  <c:v>1285</c:v>
                </c:pt>
                <c:pt idx="1216">
                  <c:v>1284</c:v>
                </c:pt>
                <c:pt idx="1217">
                  <c:v>1283</c:v>
                </c:pt>
                <c:pt idx="1218">
                  <c:v>1282</c:v>
                </c:pt>
                <c:pt idx="1219">
                  <c:v>1281</c:v>
                </c:pt>
                <c:pt idx="1220">
                  <c:v>1280</c:v>
                </c:pt>
                <c:pt idx="1221">
                  <c:v>1279</c:v>
                </c:pt>
                <c:pt idx="1222">
                  <c:v>1278</c:v>
                </c:pt>
                <c:pt idx="1223">
                  <c:v>1277</c:v>
                </c:pt>
                <c:pt idx="1224">
                  <c:v>1276</c:v>
                </c:pt>
                <c:pt idx="1225">
                  <c:v>1275</c:v>
                </c:pt>
                <c:pt idx="1226">
                  <c:v>1274</c:v>
                </c:pt>
                <c:pt idx="1227">
                  <c:v>1273</c:v>
                </c:pt>
                <c:pt idx="1228">
                  <c:v>1272</c:v>
                </c:pt>
                <c:pt idx="1229">
                  <c:v>1271</c:v>
                </c:pt>
                <c:pt idx="1230">
                  <c:v>1270</c:v>
                </c:pt>
                <c:pt idx="1231">
                  <c:v>1269</c:v>
                </c:pt>
                <c:pt idx="1232">
                  <c:v>1268</c:v>
                </c:pt>
                <c:pt idx="1233">
                  <c:v>1267</c:v>
                </c:pt>
                <c:pt idx="1234">
                  <c:v>1266</c:v>
                </c:pt>
                <c:pt idx="1235">
                  <c:v>1265</c:v>
                </c:pt>
                <c:pt idx="1236">
                  <c:v>1264</c:v>
                </c:pt>
                <c:pt idx="1237">
                  <c:v>1263</c:v>
                </c:pt>
                <c:pt idx="1238">
                  <c:v>1262</c:v>
                </c:pt>
                <c:pt idx="1239">
                  <c:v>1261</c:v>
                </c:pt>
                <c:pt idx="1240">
                  <c:v>1260</c:v>
                </c:pt>
                <c:pt idx="1241">
                  <c:v>1259</c:v>
                </c:pt>
                <c:pt idx="1242">
                  <c:v>1258</c:v>
                </c:pt>
                <c:pt idx="1243">
                  <c:v>1257</c:v>
                </c:pt>
                <c:pt idx="1244">
                  <c:v>1256</c:v>
                </c:pt>
                <c:pt idx="1245">
                  <c:v>1255</c:v>
                </c:pt>
                <c:pt idx="1246">
                  <c:v>1254</c:v>
                </c:pt>
                <c:pt idx="1247">
                  <c:v>1253</c:v>
                </c:pt>
                <c:pt idx="1248">
                  <c:v>1252</c:v>
                </c:pt>
                <c:pt idx="1249">
                  <c:v>1251</c:v>
                </c:pt>
                <c:pt idx="1250">
                  <c:v>1250</c:v>
                </c:pt>
                <c:pt idx="1251">
                  <c:v>1249</c:v>
                </c:pt>
                <c:pt idx="1252">
                  <c:v>1248</c:v>
                </c:pt>
                <c:pt idx="1253">
                  <c:v>1247</c:v>
                </c:pt>
                <c:pt idx="1254">
                  <c:v>1246</c:v>
                </c:pt>
                <c:pt idx="1255">
                  <c:v>1245</c:v>
                </c:pt>
                <c:pt idx="1256">
                  <c:v>1244</c:v>
                </c:pt>
                <c:pt idx="1257">
                  <c:v>1243</c:v>
                </c:pt>
                <c:pt idx="1258">
                  <c:v>1242</c:v>
                </c:pt>
                <c:pt idx="1259">
                  <c:v>1241</c:v>
                </c:pt>
                <c:pt idx="1260">
                  <c:v>1240</c:v>
                </c:pt>
                <c:pt idx="1261">
                  <c:v>1239</c:v>
                </c:pt>
                <c:pt idx="1262">
                  <c:v>1238</c:v>
                </c:pt>
                <c:pt idx="1263">
                  <c:v>1237</c:v>
                </c:pt>
                <c:pt idx="1264">
                  <c:v>1236</c:v>
                </c:pt>
                <c:pt idx="1265">
                  <c:v>1235</c:v>
                </c:pt>
                <c:pt idx="1266">
                  <c:v>1234</c:v>
                </c:pt>
                <c:pt idx="1267">
                  <c:v>1233</c:v>
                </c:pt>
                <c:pt idx="1268">
                  <c:v>1232</c:v>
                </c:pt>
                <c:pt idx="1269">
                  <c:v>1231</c:v>
                </c:pt>
                <c:pt idx="1270">
                  <c:v>1230</c:v>
                </c:pt>
                <c:pt idx="1271">
                  <c:v>1229</c:v>
                </c:pt>
                <c:pt idx="1272">
                  <c:v>1228</c:v>
                </c:pt>
                <c:pt idx="1273">
                  <c:v>1227</c:v>
                </c:pt>
                <c:pt idx="1274">
                  <c:v>1226</c:v>
                </c:pt>
                <c:pt idx="1275">
                  <c:v>1225</c:v>
                </c:pt>
                <c:pt idx="1276">
                  <c:v>1224</c:v>
                </c:pt>
                <c:pt idx="1277">
                  <c:v>1223</c:v>
                </c:pt>
                <c:pt idx="1278">
                  <c:v>1222</c:v>
                </c:pt>
                <c:pt idx="1279">
                  <c:v>1221</c:v>
                </c:pt>
                <c:pt idx="1280">
                  <c:v>1220</c:v>
                </c:pt>
                <c:pt idx="1281">
                  <c:v>1219</c:v>
                </c:pt>
                <c:pt idx="1282">
                  <c:v>1218</c:v>
                </c:pt>
                <c:pt idx="1283">
                  <c:v>1217</c:v>
                </c:pt>
                <c:pt idx="1284">
                  <c:v>1216</c:v>
                </c:pt>
                <c:pt idx="1285">
                  <c:v>1215</c:v>
                </c:pt>
                <c:pt idx="1286">
                  <c:v>1214</c:v>
                </c:pt>
                <c:pt idx="1287">
                  <c:v>1213</c:v>
                </c:pt>
                <c:pt idx="1288">
                  <c:v>1212</c:v>
                </c:pt>
                <c:pt idx="1289">
                  <c:v>1211</c:v>
                </c:pt>
                <c:pt idx="1290">
                  <c:v>1210</c:v>
                </c:pt>
                <c:pt idx="1291">
                  <c:v>1209</c:v>
                </c:pt>
                <c:pt idx="1292">
                  <c:v>1208</c:v>
                </c:pt>
                <c:pt idx="1293">
                  <c:v>1207</c:v>
                </c:pt>
                <c:pt idx="1294">
                  <c:v>1206</c:v>
                </c:pt>
                <c:pt idx="1295">
                  <c:v>1205</c:v>
                </c:pt>
                <c:pt idx="1296">
                  <c:v>1204</c:v>
                </c:pt>
                <c:pt idx="1297">
                  <c:v>1203</c:v>
                </c:pt>
                <c:pt idx="1298">
                  <c:v>1202</c:v>
                </c:pt>
                <c:pt idx="1299">
                  <c:v>1201</c:v>
                </c:pt>
                <c:pt idx="1300">
                  <c:v>1200</c:v>
                </c:pt>
                <c:pt idx="1301">
                  <c:v>1199</c:v>
                </c:pt>
                <c:pt idx="1302">
                  <c:v>1198</c:v>
                </c:pt>
                <c:pt idx="1303">
                  <c:v>1197</c:v>
                </c:pt>
                <c:pt idx="1304">
                  <c:v>1196</c:v>
                </c:pt>
                <c:pt idx="1305">
                  <c:v>1195</c:v>
                </c:pt>
                <c:pt idx="1306">
                  <c:v>1194</c:v>
                </c:pt>
                <c:pt idx="1307">
                  <c:v>1193</c:v>
                </c:pt>
                <c:pt idx="1308">
                  <c:v>1192</c:v>
                </c:pt>
                <c:pt idx="1309">
                  <c:v>1191</c:v>
                </c:pt>
                <c:pt idx="1310">
                  <c:v>1190</c:v>
                </c:pt>
                <c:pt idx="1311">
                  <c:v>1189</c:v>
                </c:pt>
                <c:pt idx="1312">
                  <c:v>1188</c:v>
                </c:pt>
                <c:pt idx="1313">
                  <c:v>1187</c:v>
                </c:pt>
                <c:pt idx="1314">
                  <c:v>1186</c:v>
                </c:pt>
                <c:pt idx="1315">
                  <c:v>1185</c:v>
                </c:pt>
                <c:pt idx="1316">
                  <c:v>1184</c:v>
                </c:pt>
                <c:pt idx="1317">
                  <c:v>1183</c:v>
                </c:pt>
                <c:pt idx="1318">
                  <c:v>1182</c:v>
                </c:pt>
                <c:pt idx="1319">
                  <c:v>1181</c:v>
                </c:pt>
                <c:pt idx="1320">
                  <c:v>1180</c:v>
                </c:pt>
                <c:pt idx="1321">
                  <c:v>1179</c:v>
                </c:pt>
                <c:pt idx="1322">
                  <c:v>1178</c:v>
                </c:pt>
                <c:pt idx="1323">
                  <c:v>1177</c:v>
                </c:pt>
                <c:pt idx="1324">
                  <c:v>1176</c:v>
                </c:pt>
                <c:pt idx="1325">
                  <c:v>1175</c:v>
                </c:pt>
                <c:pt idx="1326">
                  <c:v>1174</c:v>
                </c:pt>
                <c:pt idx="1327">
                  <c:v>1173</c:v>
                </c:pt>
                <c:pt idx="1328">
                  <c:v>1172</c:v>
                </c:pt>
                <c:pt idx="1329">
                  <c:v>1171</c:v>
                </c:pt>
                <c:pt idx="1330">
                  <c:v>1170</c:v>
                </c:pt>
                <c:pt idx="1331">
                  <c:v>1169</c:v>
                </c:pt>
                <c:pt idx="1332">
                  <c:v>1168</c:v>
                </c:pt>
                <c:pt idx="1333">
                  <c:v>1167</c:v>
                </c:pt>
                <c:pt idx="1334">
                  <c:v>1166</c:v>
                </c:pt>
                <c:pt idx="1335">
                  <c:v>1165</c:v>
                </c:pt>
                <c:pt idx="1336">
                  <c:v>1164</c:v>
                </c:pt>
                <c:pt idx="1337">
                  <c:v>1163</c:v>
                </c:pt>
                <c:pt idx="1338">
                  <c:v>1162</c:v>
                </c:pt>
                <c:pt idx="1339">
                  <c:v>1161</c:v>
                </c:pt>
                <c:pt idx="1340">
                  <c:v>1160</c:v>
                </c:pt>
                <c:pt idx="1341">
                  <c:v>1159</c:v>
                </c:pt>
                <c:pt idx="1342">
                  <c:v>1158</c:v>
                </c:pt>
                <c:pt idx="1343">
                  <c:v>1157</c:v>
                </c:pt>
                <c:pt idx="1344">
                  <c:v>1156</c:v>
                </c:pt>
                <c:pt idx="1345">
                  <c:v>1155</c:v>
                </c:pt>
                <c:pt idx="1346">
                  <c:v>1154</c:v>
                </c:pt>
                <c:pt idx="1347">
                  <c:v>1153</c:v>
                </c:pt>
                <c:pt idx="1348">
                  <c:v>1152</c:v>
                </c:pt>
                <c:pt idx="1349">
                  <c:v>1151</c:v>
                </c:pt>
                <c:pt idx="1350">
                  <c:v>1150</c:v>
                </c:pt>
                <c:pt idx="1351">
                  <c:v>1149</c:v>
                </c:pt>
                <c:pt idx="1352">
                  <c:v>1148</c:v>
                </c:pt>
                <c:pt idx="1353">
                  <c:v>1147</c:v>
                </c:pt>
                <c:pt idx="1354">
                  <c:v>1146</c:v>
                </c:pt>
                <c:pt idx="1355">
                  <c:v>1145</c:v>
                </c:pt>
                <c:pt idx="1356">
                  <c:v>1144</c:v>
                </c:pt>
                <c:pt idx="1357">
                  <c:v>1143</c:v>
                </c:pt>
                <c:pt idx="1358">
                  <c:v>1142</c:v>
                </c:pt>
                <c:pt idx="1359">
                  <c:v>1141</c:v>
                </c:pt>
                <c:pt idx="1360">
                  <c:v>1140</c:v>
                </c:pt>
                <c:pt idx="1361">
                  <c:v>1139</c:v>
                </c:pt>
                <c:pt idx="1362">
                  <c:v>1138</c:v>
                </c:pt>
                <c:pt idx="1363">
                  <c:v>1137</c:v>
                </c:pt>
                <c:pt idx="1364">
                  <c:v>1136</c:v>
                </c:pt>
                <c:pt idx="1365">
                  <c:v>1135</c:v>
                </c:pt>
                <c:pt idx="1366">
                  <c:v>1134</c:v>
                </c:pt>
                <c:pt idx="1367">
                  <c:v>1133</c:v>
                </c:pt>
                <c:pt idx="1368">
                  <c:v>1132</c:v>
                </c:pt>
                <c:pt idx="1369">
                  <c:v>1131</c:v>
                </c:pt>
                <c:pt idx="1370">
                  <c:v>1130</c:v>
                </c:pt>
                <c:pt idx="1371">
                  <c:v>1129</c:v>
                </c:pt>
                <c:pt idx="1372">
                  <c:v>1128</c:v>
                </c:pt>
                <c:pt idx="1373">
                  <c:v>1127</c:v>
                </c:pt>
                <c:pt idx="1374">
                  <c:v>1126</c:v>
                </c:pt>
                <c:pt idx="1375">
                  <c:v>1125</c:v>
                </c:pt>
                <c:pt idx="1376">
                  <c:v>1124</c:v>
                </c:pt>
                <c:pt idx="1377">
                  <c:v>1123</c:v>
                </c:pt>
                <c:pt idx="1378">
                  <c:v>1122</c:v>
                </c:pt>
                <c:pt idx="1379">
                  <c:v>1121</c:v>
                </c:pt>
                <c:pt idx="1380">
                  <c:v>1120</c:v>
                </c:pt>
                <c:pt idx="1381">
                  <c:v>1119</c:v>
                </c:pt>
                <c:pt idx="1382">
                  <c:v>1118</c:v>
                </c:pt>
                <c:pt idx="1383">
                  <c:v>1117</c:v>
                </c:pt>
                <c:pt idx="1384">
                  <c:v>1116</c:v>
                </c:pt>
                <c:pt idx="1385">
                  <c:v>1115</c:v>
                </c:pt>
                <c:pt idx="1386">
                  <c:v>1114</c:v>
                </c:pt>
                <c:pt idx="1387">
                  <c:v>1113</c:v>
                </c:pt>
                <c:pt idx="1388">
                  <c:v>1112</c:v>
                </c:pt>
                <c:pt idx="1389">
                  <c:v>1111</c:v>
                </c:pt>
                <c:pt idx="1390">
                  <c:v>1110</c:v>
                </c:pt>
                <c:pt idx="1391">
                  <c:v>1109</c:v>
                </c:pt>
                <c:pt idx="1392">
                  <c:v>1108</c:v>
                </c:pt>
                <c:pt idx="1393">
                  <c:v>1107</c:v>
                </c:pt>
                <c:pt idx="1394">
                  <c:v>1106</c:v>
                </c:pt>
                <c:pt idx="1395">
                  <c:v>1105</c:v>
                </c:pt>
                <c:pt idx="1396">
                  <c:v>1104</c:v>
                </c:pt>
                <c:pt idx="1397">
                  <c:v>1103</c:v>
                </c:pt>
                <c:pt idx="1398">
                  <c:v>1102</c:v>
                </c:pt>
                <c:pt idx="1399">
                  <c:v>1101</c:v>
                </c:pt>
                <c:pt idx="1400">
                  <c:v>1100</c:v>
                </c:pt>
                <c:pt idx="1401">
                  <c:v>1099</c:v>
                </c:pt>
                <c:pt idx="1402">
                  <c:v>1098</c:v>
                </c:pt>
                <c:pt idx="1403">
                  <c:v>1097</c:v>
                </c:pt>
                <c:pt idx="1404">
                  <c:v>1096</c:v>
                </c:pt>
                <c:pt idx="1405">
                  <c:v>1095</c:v>
                </c:pt>
                <c:pt idx="1406">
                  <c:v>1094</c:v>
                </c:pt>
                <c:pt idx="1407">
                  <c:v>1093</c:v>
                </c:pt>
                <c:pt idx="1408">
                  <c:v>1092</c:v>
                </c:pt>
                <c:pt idx="1409">
                  <c:v>1091</c:v>
                </c:pt>
                <c:pt idx="1410">
                  <c:v>1090</c:v>
                </c:pt>
                <c:pt idx="1411">
                  <c:v>1089</c:v>
                </c:pt>
                <c:pt idx="1412">
                  <c:v>1088</c:v>
                </c:pt>
                <c:pt idx="1413">
                  <c:v>1087</c:v>
                </c:pt>
                <c:pt idx="1414">
                  <c:v>1086</c:v>
                </c:pt>
                <c:pt idx="1415">
                  <c:v>1085</c:v>
                </c:pt>
                <c:pt idx="1416">
                  <c:v>1084</c:v>
                </c:pt>
                <c:pt idx="1417">
                  <c:v>1083</c:v>
                </c:pt>
                <c:pt idx="1418">
                  <c:v>1082</c:v>
                </c:pt>
                <c:pt idx="1419">
                  <c:v>1081</c:v>
                </c:pt>
                <c:pt idx="1420">
                  <c:v>1080</c:v>
                </c:pt>
                <c:pt idx="1421">
                  <c:v>1079</c:v>
                </c:pt>
                <c:pt idx="1422">
                  <c:v>1078</c:v>
                </c:pt>
                <c:pt idx="1423">
                  <c:v>1077</c:v>
                </c:pt>
                <c:pt idx="1424">
                  <c:v>1076</c:v>
                </c:pt>
                <c:pt idx="1425">
                  <c:v>1075</c:v>
                </c:pt>
                <c:pt idx="1426">
                  <c:v>1074</c:v>
                </c:pt>
                <c:pt idx="1427">
                  <c:v>1073</c:v>
                </c:pt>
                <c:pt idx="1428">
                  <c:v>1072</c:v>
                </c:pt>
                <c:pt idx="1429">
                  <c:v>1071</c:v>
                </c:pt>
                <c:pt idx="1430">
                  <c:v>1070</c:v>
                </c:pt>
                <c:pt idx="1431">
                  <c:v>1069</c:v>
                </c:pt>
                <c:pt idx="1432">
                  <c:v>1068</c:v>
                </c:pt>
                <c:pt idx="1433">
                  <c:v>1067</c:v>
                </c:pt>
                <c:pt idx="1434">
                  <c:v>1066</c:v>
                </c:pt>
                <c:pt idx="1435">
                  <c:v>1065</c:v>
                </c:pt>
                <c:pt idx="1436">
                  <c:v>1064</c:v>
                </c:pt>
                <c:pt idx="1437">
                  <c:v>1063</c:v>
                </c:pt>
                <c:pt idx="1438">
                  <c:v>1062</c:v>
                </c:pt>
                <c:pt idx="1439">
                  <c:v>1061</c:v>
                </c:pt>
                <c:pt idx="1440">
                  <c:v>1060</c:v>
                </c:pt>
                <c:pt idx="1441">
                  <c:v>1059</c:v>
                </c:pt>
                <c:pt idx="1442">
                  <c:v>1058</c:v>
                </c:pt>
                <c:pt idx="1443">
                  <c:v>1057</c:v>
                </c:pt>
                <c:pt idx="1444">
                  <c:v>1056</c:v>
                </c:pt>
                <c:pt idx="1445">
                  <c:v>1055</c:v>
                </c:pt>
                <c:pt idx="1446">
                  <c:v>1054</c:v>
                </c:pt>
                <c:pt idx="1447">
                  <c:v>1053</c:v>
                </c:pt>
                <c:pt idx="1448">
                  <c:v>1052</c:v>
                </c:pt>
                <c:pt idx="1449">
                  <c:v>1051</c:v>
                </c:pt>
                <c:pt idx="1450">
                  <c:v>1050</c:v>
                </c:pt>
                <c:pt idx="1451">
                  <c:v>1049</c:v>
                </c:pt>
                <c:pt idx="1452">
                  <c:v>1048</c:v>
                </c:pt>
                <c:pt idx="1453">
                  <c:v>1047</c:v>
                </c:pt>
                <c:pt idx="1454">
                  <c:v>1046</c:v>
                </c:pt>
                <c:pt idx="1455">
                  <c:v>1045</c:v>
                </c:pt>
                <c:pt idx="1456">
                  <c:v>1044</c:v>
                </c:pt>
                <c:pt idx="1457">
                  <c:v>1043</c:v>
                </c:pt>
                <c:pt idx="1458">
                  <c:v>1042</c:v>
                </c:pt>
                <c:pt idx="1459">
                  <c:v>1041</c:v>
                </c:pt>
                <c:pt idx="1460">
                  <c:v>1040</c:v>
                </c:pt>
                <c:pt idx="1461">
                  <c:v>1039</c:v>
                </c:pt>
                <c:pt idx="1462">
                  <c:v>1038</c:v>
                </c:pt>
                <c:pt idx="1463">
                  <c:v>1037</c:v>
                </c:pt>
                <c:pt idx="1464">
                  <c:v>1036</c:v>
                </c:pt>
                <c:pt idx="1465">
                  <c:v>1035</c:v>
                </c:pt>
                <c:pt idx="1466">
                  <c:v>1034</c:v>
                </c:pt>
                <c:pt idx="1467">
                  <c:v>1033</c:v>
                </c:pt>
                <c:pt idx="1468">
                  <c:v>1032</c:v>
                </c:pt>
                <c:pt idx="1469">
                  <c:v>1031</c:v>
                </c:pt>
                <c:pt idx="1470">
                  <c:v>1030</c:v>
                </c:pt>
                <c:pt idx="1471">
                  <c:v>1029</c:v>
                </c:pt>
                <c:pt idx="1472">
                  <c:v>1028</c:v>
                </c:pt>
                <c:pt idx="1473">
                  <c:v>1027</c:v>
                </c:pt>
                <c:pt idx="1474">
                  <c:v>1026</c:v>
                </c:pt>
                <c:pt idx="1475">
                  <c:v>1025</c:v>
                </c:pt>
                <c:pt idx="1476">
                  <c:v>1024</c:v>
                </c:pt>
                <c:pt idx="1477">
                  <c:v>1023</c:v>
                </c:pt>
                <c:pt idx="1478">
                  <c:v>1022</c:v>
                </c:pt>
                <c:pt idx="1479">
                  <c:v>1021</c:v>
                </c:pt>
                <c:pt idx="1480">
                  <c:v>1020</c:v>
                </c:pt>
                <c:pt idx="1481">
                  <c:v>1019</c:v>
                </c:pt>
                <c:pt idx="1482">
                  <c:v>1018</c:v>
                </c:pt>
                <c:pt idx="1483">
                  <c:v>1017</c:v>
                </c:pt>
                <c:pt idx="1484">
                  <c:v>1016</c:v>
                </c:pt>
                <c:pt idx="1485">
                  <c:v>1015</c:v>
                </c:pt>
                <c:pt idx="1486">
                  <c:v>1014</c:v>
                </c:pt>
                <c:pt idx="1487">
                  <c:v>1013</c:v>
                </c:pt>
                <c:pt idx="1488">
                  <c:v>1012</c:v>
                </c:pt>
                <c:pt idx="1489">
                  <c:v>1011</c:v>
                </c:pt>
                <c:pt idx="1490">
                  <c:v>1010</c:v>
                </c:pt>
                <c:pt idx="1491">
                  <c:v>1009</c:v>
                </c:pt>
                <c:pt idx="1492">
                  <c:v>1008</c:v>
                </c:pt>
                <c:pt idx="1493">
                  <c:v>1007</c:v>
                </c:pt>
                <c:pt idx="1494">
                  <c:v>1006</c:v>
                </c:pt>
                <c:pt idx="1495">
                  <c:v>1005</c:v>
                </c:pt>
                <c:pt idx="1496">
                  <c:v>1004</c:v>
                </c:pt>
                <c:pt idx="1497">
                  <c:v>1003</c:v>
                </c:pt>
                <c:pt idx="1498">
                  <c:v>1002</c:v>
                </c:pt>
                <c:pt idx="1499">
                  <c:v>1001</c:v>
                </c:pt>
                <c:pt idx="1500">
                  <c:v>1000</c:v>
                </c:pt>
                <c:pt idx="1501">
                  <c:v>999</c:v>
                </c:pt>
                <c:pt idx="1502">
                  <c:v>998</c:v>
                </c:pt>
                <c:pt idx="1503">
                  <c:v>997</c:v>
                </c:pt>
                <c:pt idx="1504">
                  <c:v>996</c:v>
                </c:pt>
                <c:pt idx="1505">
                  <c:v>995</c:v>
                </c:pt>
                <c:pt idx="1506">
                  <c:v>994</c:v>
                </c:pt>
                <c:pt idx="1507">
                  <c:v>993</c:v>
                </c:pt>
                <c:pt idx="1508">
                  <c:v>992</c:v>
                </c:pt>
                <c:pt idx="1509">
                  <c:v>991</c:v>
                </c:pt>
                <c:pt idx="1510">
                  <c:v>990</c:v>
                </c:pt>
                <c:pt idx="1511">
                  <c:v>989</c:v>
                </c:pt>
                <c:pt idx="1512">
                  <c:v>988</c:v>
                </c:pt>
                <c:pt idx="1513">
                  <c:v>987</c:v>
                </c:pt>
                <c:pt idx="1514">
                  <c:v>986</c:v>
                </c:pt>
                <c:pt idx="1515">
                  <c:v>985</c:v>
                </c:pt>
                <c:pt idx="1516">
                  <c:v>984</c:v>
                </c:pt>
                <c:pt idx="1517">
                  <c:v>983</c:v>
                </c:pt>
                <c:pt idx="1518">
                  <c:v>982</c:v>
                </c:pt>
                <c:pt idx="1519">
                  <c:v>981</c:v>
                </c:pt>
                <c:pt idx="1520">
                  <c:v>980</c:v>
                </c:pt>
                <c:pt idx="1521">
                  <c:v>979</c:v>
                </c:pt>
                <c:pt idx="1522">
                  <c:v>978</c:v>
                </c:pt>
                <c:pt idx="1523">
                  <c:v>977</c:v>
                </c:pt>
                <c:pt idx="1524">
                  <c:v>976</c:v>
                </c:pt>
                <c:pt idx="1525">
                  <c:v>975</c:v>
                </c:pt>
                <c:pt idx="1526">
                  <c:v>974</c:v>
                </c:pt>
                <c:pt idx="1527">
                  <c:v>973</c:v>
                </c:pt>
                <c:pt idx="1528">
                  <c:v>972</c:v>
                </c:pt>
                <c:pt idx="1529">
                  <c:v>971</c:v>
                </c:pt>
                <c:pt idx="1530">
                  <c:v>970</c:v>
                </c:pt>
                <c:pt idx="1531">
                  <c:v>969</c:v>
                </c:pt>
                <c:pt idx="1532">
                  <c:v>968</c:v>
                </c:pt>
                <c:pt idx="1533">
                  <c:v>967</c:v>
                </c:pt>
                <c:pt idx="1534">
                  <c:v>966</c:v>
                </c:pt>
                <c:pt idx="1535">
                  <c:v>965</c:v>
                </c:pt>
                <c:pt idx="1536">
                  <c:v>964</c:v>
                </c:pt>
                <c:pt idx="1537">
                  <c:v>963</c:v>
                </c:pt>
                <c:pt idx="1538">
                  <c:v>962</c:v>
                </c:pt>
                <c:pt idx="1539">
                  <c:v>961</c:v>
                </c:pt>
                <c:pt idx="1540">
                  <c:v>960</c:v>
                </c:pt>
                <c:pt idx="1541">
                  <c:v>959</c:v>
                </c:pt>
                <c:pt idx="1542">
                  <c:v>958</c:v>
                </c:pt>
                <c:pt idx="1543">
                  <c:v>957</c:v>
                </c:pt>
                <c:pt idx="1544">
                  <c:v>956</c:v>
                </c:pt>
                <c:pt idx="1545">
                  <c:v>955</c:v>
                </c:pt>
                <c:pt idx="1546">
                  <c:v>954</c:v>
                </c:pt>
                <c:pt idx="1547">
                  <c:v>953</c:v>
                </c:pt>
                <c:pt idx="1548">
                  <c:v>952</c:v>
                </c:pt>
                <c:pt idx="1549">
                  <c:v>951</c:v>
                </c:pt>
                <c:pt idx="1550">
                  <c:v>950</c:v>
                </c:pt>
                <c:pt idx="1551">
                  <c:v>949</c:v>
                </c:pt>
                <c:pt idx="1552">
                  <c:v>948</c:v>
                </c:pt>
                <c:pt idx="1553">
                  <c:v>947</c:v>
                </c:pt>
                <c:pt idx="1554">
                  <c:v>946</c:v>
                </c:pt>
                <c:pt idx="1555">
                  <c:v>945</c:v>
                </c:pt>
                <c:pt idx="1556">
                  <c:v>944</c:v>
                </c:pt>
                <c:pt idx="1557">
                  <c:v>943</c:v>
                </c:pt>
                <c:pt idx="1558">
                  <c:v>942</c:v>
                </c:pt>
                <c:pt idx="1559">
                  <c:v>941</c:v>
                </c:pt>
                <c:pt idx="1560">
                  <c:v>940</c:v>
                </c:pt>
                <c:pt idx="1561">
                  <c:v>939</c:v>
                </c:pt>
                <c:pt idx="1562">
                  <c:v>938</c:v>
                </c:pt>
                <c:pt idx="1563">
                  <c:v>937</c:v>
                </c:pt>
                <c:pt idx="1564">
                  <c:v>936</c:v>
                </c:pt>
                <c:pt idx="1565">
                  <c:v>935</c:v>
                </c:pt>
                <c:pt idx="1566">
                  <c:v>934</c:v>
                </c:pt>
                <c:pt idx="1567">
                  <c:v>933</c:v>
                </c:pt>
                <c:pt idx="1568">
                  <c:v>932</c:v>
                </c:pt>
                <c:pt idx="1569">
                  <c:v>931</c:v>
                </c:pt>
                <c:pt idx="1570">
                  <c:v>930</c:v>
                </c:pt>
                <c:pt idx="1571">
                  <c:v>929</c:v>
                </c:pt>
                <c:pt idx="1572">
                  <c:v>928</c:v>
                </c:pt>
                <c:pt idx="1573">
                  <c:v>927</c:v>
                </c:pt>
                <c:pt idx="1574">
                  <c:v>926</c:v>
                </c:pt>
                <c:pt idx="1575">
                  <c:v>925</c:v>
                </c:pt>
                <c:pt idx="1576">
                  <c:v>924</c:v>
                </c:pt>
                <c:pt idx="1577">
                  <c:v>923</c:v>
                </c:pt>
                <c:pt idx="1578">
                  <c:v>922</c:v>
                </c:pt>
                <c:pt idx="1579">
                  <c:v>921</c:v>
                </c:pt>
                <c:pt idx="1580">
                  <c:v>920</c:v>
                </c:pt>
                <c:pt idx="1581">
                  <c:v>919</c:v>
                </c:pt>
                <c:pt idx="1582">
                  <c:v>918</c:v>
                </c:pt>
                <c:pt idx="1583">
                  <c:v>917</c:v>
                </c:pt>
                <c:pt idx="1584">
                  <c:v>916</c:v>
                </c:pt>
                <c:pt idx="1585">
                  <c:v>915</c:v>
                </c:pt>
                <c:pt idx="1586">
                  <c:v>914</c:v>
                </c:pt>
                <c:pt idx="1587">
                  <c:v>913</c:v>
                </c:pt>
                <c:pt idx="1588">
                  <c:v>912</c:v>
                </c:pt>
                <c:pt idx="1589">
                  <c:v>911</c:v>
                </c:pt>
                <c:pt idx="1590">
                  <c:v>910</c:v>
                </c:pt>
                <c:pt idx="1591">
                  <c:v>909</c:v>
                </c:pt>
                <c:pt idx="1592">
                  <c:v>908</c:v>
                </c:pt>
                <c:pt idx="1593">
                  <c:v>907</c:v>
                </c:pt>
                <c:pt idx="1594">
                  <c:v>906</c:v>
                </c:pt>
                <c:pt idx="1595">
                  <c:v>905</c:v>
                </c:pt>
                <c:pt idx="1596">
                  <c:v>904</c:v>
                </c:pt>
                <c:pt idx="1597">
                  <c:v>903</c:v>
                </c:pt>
                <c:pt idx="1598">
                  <c:v>902</c:v>
                </c:pt>
                <c:pt idx="1599">
                  <c:v>901</c:v>
                </c:pt>
                <c:pt idx="1600">
                  <c:v>900</c:v>
                </c:pt>
                <c:pt idx="1601">
                  <c:v>899</c:v>
                </c:pt>
                <c:pt idx="1602">
                  <c:v>898</c:v>
                </c:pt>
                <c:pt idx="1603">
                  <c:v>897</c:v>
                </c:pt>
                <c:pt idx="1604">
                  <c:v>896</c:v>
                </c:pt>
                <c:pt idx="1605">
                  <c:v>895</c:v>
                </c:pt>
                <c:pt idx="1606">
                  <c:v>894</c:v>
                </c:pt>
                <c:pt idx="1607">
                  <c:v>893</c:v>
                </c:pt>
                <c:pt idx="1608">
                  <c:v>892</c:v>
                </c:pt>
                <c:pt idx="1609">
                  <c:v>891</c:v>
                </c:pt>
                <c:pt idx="1610">
                  <c:v>890</c:v>
                </c:pt>
                <c:pt idx="1611">
                  <c:v>889</c:v>
                </c:pt>
                <c:pt idx="1612">
                  <c:v>888</c:v>
                </c:pt>
                <c:pt idx="1613">
                  <c:v>887</c:v>
                </c:pt>
                <c:pt idx="1614">
                  <c:v>886</c:v>
                </c:pt>
                <c:pt idx="1615">
                  <c:v>885</c:v>
                </c:pt>
                <c:pt idx="1616">
                  <c:v>884</c:v>
                </c:pt>
                <c:pt idx="1617">
                  <c:v>883</c:v>
                </c:pt>
                <c:pt idx="1618">
                  <c:v>882</c:v>
                </c:pt>
                <c:pt idx="1619">
                  <c:v>881</c:v>
                </c:pt>
                <c:pt idx="1620">
                  <c:v>880</c:v>
                </c:pt>
                <c:pt idx="1621">
                  <c:v>879</c:v>
                </c:pt>
                <c:pt idx="1622">
                  <c:v>878</c:v>
                </c:pt>
                <c:pt idx="1623">
                  <c:v>877</c:v>
                </c:pt>
                <c:pt idx="1624">
                  <c:v>876</c:v>
                </c:pt>
                <c:pt idx="1625">
                  <c:v>875</c:v>
                </c:pt>
                <c:pt idx="1626">
                  <c:v>874</c:v>
                </c:pt>
                <c:pt idx="1627">
                  <c:v>873</c:v>
                </c:pt>
                <c:pt idx="1628">
                  <c:v>872</c:v>
                </c:pt>
                <c:pt idx="1629">
                  <c:v>871</c:v>
                </c:pt>
                <c:pt idx="1630">
                  <c:v>870</c:v>
                </c:pt>
                <c:pt idx="1631">
                  <c:v>869</c:v>
                </c:pt>
                <c:pt idx="1632">
                  <c:v>868</c:v>
                </c:pt>
                <c:pt idx="1633">
                  <c:v>867</c:v>
                </c:pt>
                <c:pt idx="1634">
                  <c:v>866</c:v>
                </c:pt>
                <c:pt idx="1635">
                  <c:v>865</c:v>
                </c:pt>
                <c:pt idx="1636">
                  <c:v>864</c:v>
                </c:pt>
                <c:pt idx="1637">
                  <c:v>863</c:v>
                </c:pt>
                <c:pt idx="1638">
                  <c:v>862</c:v>
                </c:pt>
                <c:pt idx="1639">
                  <c:v>861</c:v>
                </c:pt>
                <c:pt idx="1640">
                  <c:v>860</c:v>
                </c:pt>
                <c:pt idx="1641">
                  <c:v>859</c:v>
                </c:pt>
                <c:pt idx="1642">
                  <c:v>858</c:v>
                </c:pt>
                <c:pt idx="1643">
                  <c:v>857</c:v>
                </c:pt>
                <c:pt idx="1644">
                  <c:v>856</c:v>
                </c:pt>
                <c:pt idx="1645">
                  <c:v>855</c:v>
                </c:pt>
                <c:pt idx="1646">
                  <c:v>854</c:v>
                </c:pt>
                <c:pt idx="1647">
                  <c:v>853</c:v>
                </c:pt>
                <c:pt idx="1648">
                  <c:v>852</c:v>
                </c:pt>
                <c:pt idx="1649">
                  <c:v>851</c:v>
                </c:pt>
                <c:pt idx="1650">
                  <c:v>850</c:v>
                </c:pt>
                <c:pt idx="1651">
                  <c:v>849</c:v>
                </c:pt>
                <c:pt idx="1652">
                  <c:v>848</c:v>
                </c:pt>
                <c:pt idx="1653">
                  <c:v>847</c:v>
                </c:pt>
                <c:pt idx="1654">
                  <c:v>846</c:v>
                </c:pt>
                <c:pt idx="1655">
                  <c:v>845</c:v>
                </c:pt>
                <c:pt idx="1656">
                  <c:v>844</c:v>
                </c:pt>
                <c:pt idx="1657">
                  <c:v>843</c:v>
                </c:pt>
                <c:pt idx="1658">
                  <c:v>842</c:v>
                </c:pt>
                <c:pt idx="1659">
                  <c:v>841</c:v>
                </c:pt>
                <c:pt idx="1660">
                  <c:v>840</c:v>
                </c:pt>
                <c:pt idx="1661">
                  <c:v>839</c:v>
                </c:pt>
                <c:pt idx="1662">
                  <c:v>838</c:v>
                </c:pt>
                <c:pt idx="1663">
                  <c:v>837</c:v>
                </c:pt>
                <c:pt idx="1664">
                  <c:v>836</c:v>
                </c:pt>
                <c:pt idx="1665">
                  <c:v>835</c:v>
                </c:pt>
                <c:pt idx="1666">
                  <c:v>834</c:v>
                </c:pt>
                <c:pt idx="1667">
                  <c:v>833</c:v>
                </c:pt>
                <c:pt idx="1668">
                  <c:v>832</c:v>
                </c:pt>
                <c:pt idx="1669">
                  <c:v>831</c:v>
                </c:pt>
                <c:pt idx="1670">
                  <c:v>830</c:v>
                </c:pt>
                <c:pt idx="1671">
                  <c:v>829</c:v>
                </c:pt>
                <c:pt idx="1672">
                  <c:v>828</c:v>
                </c:pt>
                <c:pt idx="1673">
                  <c:v>827</c:v>
                </c:pt>
                <c:pt idx="1674">
                  <c:v>826</c:v>
                </c:pt>
                <c:pt idx="1675">
                  <c:v>825</c:v>
                </c:pt>
                <c:pt idx="1676">
                  <c:v>824</c:v>
                </c:pt>
                <c:pt idx="1677">
                  <c:v>823</c:v>
                </c:pt>
                <c:pt idx="1678">
                  <c:v>822</c:v>
                </c:pt>
                <c:pt idx="1679">
                  <c:v>821</c:v>
                </c:pt>
                <c:pt idx="1680">
                  <c:v>820</c:v>
                </c:pt>
                <c:pt idx="1681">
                  <c:v>819</c:v>
                </c:pt>
                <c:pt idx="1682">
                  <c:v>818</c:v>
                </c:pt>
                <c:pt idx="1683">
                  <c:v>817</c:v>
                </c:pt>
                <c:pt idx="1684">
                  <c:v>816</c:v>
                </c:pt>
                <c:pt idx="1685">
                  <c:v>815</c:v>
                </c:pt>
                <c:pt idx="1686">
                  <c:v>814</c:v>
                </c:pt>
                <c:pt idx="1687">
                  <c:v>813</c:v>
                </c:pt>
                <c:pt idx="1688">
                  <c:v>812</c:v>
                </c:pt>
                <c:pt idx="1689">
                  <c:v>811</c:v>
                </c:pt>
                <c:pt idx="1690">
                  <c:v>810</c:v>
                </c:pt>
                <c:pt idx="1691">
                  <c:v>809</c:v>
                </c:pt>
                <c:pt idx="1692">
                  <c:v>808</c:v>
                </c:pt>
                <c:pt idx="1693">
                  <c:v>807</c:v>
                </c:pt>
                <c:pt idx="1694">
                  <c:v>806</c:v>
                </c:pt>
                <c:pt idx="1695">
                  <c:v>805</c:v>
                </c:pt>
                <c:pt idx="1696">
                  <c:v>804</c:v>
                </c:pt>
                <c:pt idx="1697">
                  <c:v>803</c:v>
                </c:pt>
                <c:pt idx="1698">
                  <c:v>802</c:v>
                </c:pt>
                <c:pt idx="1699">
                  <c:v>801</c:v>
                </c:pt>
                <c:pt idx="1700">
                  <c:v>800</c:v>
                </c:pt>
                <c:pt idx="1701">
                  <c:v>799</c:v>
                </c:pt>
                <c:pt idx="1702">
                  <c:v>798</c:v>
                </c:pt>
                <c:pt idx="1703">
                  <c:v>797</c:v>
                </c:pt>
                <c:pt idx="1704">
                  <c:v>796</c:v>
                </c:pt>
                <c:pt idx="1705">
                  <c:v>795</c:v>
                </c:pt>
                <c:pt idx="1706">
                  <c:v>794</c:v>
                </c:pt>
                <c:pt idx="1707">
                  <c:v>793</c:v>
                </c:pt>
                <c:pt idx="1708">
                  <c:v>792</c:v>
                </c:pt>
                <c:pt idx="1709">
                  <c:v>791</c:v>
                </c:pt>
                <c:pt idx="1710">
                  <c:v>790</c:v>
                </c:pt>
                <c:pt idx="1711">
                  <c:v>789</c:v>
                </c:pt>
                <c:pt idx="1712">
                  <c:v>788</c:v>
                </c:pt>
                <c:pt idx="1713">
                  <c:v>787</c:v>
                </c:pt>
                <c:pt idx="1714">
                  <c:v>786</c:v>
                </c:pt>
                <c:pt idx="1715">
                  <c:v>785</c:v>
                </c:pt>
                <c:pt idx="1716">
                  <c:v>784</c:v>
                </c:pt>
                <c:pt idx="1717">
                  <c:v>783</c:v>
                </c:pt>
                <c:pt idx="1718">
                  <c:v>782</c:v>
                </c:pt>
                <c:pt idx="1719">
                  <c:v>781</c:v>
                </c:pt>
                <c:pt idx="1720">
                  <c:v>780</c:v>
                </c:pt>
                <c:pt idx="1721">
                  <c:v>779</c:v>
                </c:pt>
                <c:pt idx="1722">
                  <c:v>778</c:v>
                </c:pt>
                <c:pt idx="1723">
                  <c:v>777</c:v>
                </c:pt>
                <c:pt idx="1724">
                  <c:v>776</c:v>
                </c:pt>
                <c:pt idx="1725">
                  <c:v>775</c:v>
                </c:pt>
                <c:pt idx="1726">
                  <c:v>774</c:v>
                </c:pt>
                <c:pt idx="1727">
                  <c:v>773</c:v>
                </c:pt>
                <c:pt idx="1728">
                  <c:v>772</c:v>
                </c:pt>
                <c:pt idx="1729">
                  <c:v>771</c:v>
                </c:pt>
                <c:pt idx="1730">
                  <c:v>770</c:v>
                </c:pt>
                <c:pt idx="1731">
                  <c:v>769</c:v>
                </c:pt>
                <c:pt idx="1732">
                  <c:v>768</c:v>
                </c:pt>
                <c:pt idx="1733">
                  <c:v>767</c:v>
                </c:pt>
                <c:pt idx="1734">
                  <c:v>766</c:v>
                </c:pt>
                <c:pt idx="1735">
                  <c:v>765</c:v>
                </c:pt>
                <c:pt idx="1736">
                  <c:v>764</c:v>
                </c:pt>
                <c:pt idx="1737">
                  <c:v>763</c:v>
                </c:pt>
                <c:pt idx="1738">
                  <c:v>762</c:v>
                </c:pt>
                <c:pt idx="1739">
                  <c:v>761</c:v>
                </c:pt>
                <c:pt idx="1740">
                  <c:v>760</c:v>
                </c:pt>
                <c:pt idx="1741">
                  <c:v>759</c:v>
                </c:pt>
                <c:pt idx="1742">
                  <c:v>758</c:v>
                </c:pt>
                <c:pt idx="1743">
                  <c:v>757</c:v>
                </c:pt>
                <c:pt idx="1744">
                  <c:v>756</c:v>
                </c:pt>
                <c:pt idx="1745">
                  <c:v>755</c:v>
                </c:pt>
                <c:pt idx="1746">
                  <c:v>754</c:v>
                </c:pt>
                <c:pt idx="1747">
                  <c:v>753</c:v>
                </c:pt>
                <c:pt idx="1748">
                  <c:v>752</c:v>
                </c:pt>
                <c:pt idx="1749">
                  <c:v>751</c:v>
                </c:pt>
                <c:pt idx="1750">
                  <c:v>750</c:v>
                </c:pt>
                <c:pt idx="1751">
                  <c:v>749</c:v>
                </c:pt>
                <c:pt idx="1752">
                  <c:v>748</c:v>
                </c:pt>
                <c:pt idx="1753">
                  <c:v>747</c:v>
                </c:pt>
                <c:pt idx="1754">
                  <c:v>746</c:v>
                </c:pt>
                <c:pt idx="1755">
                  <c:v>745</c:v>
                </c:pt>
                <c:pt idx="1756">
                  <c:v>744</c:v>
                </c:pt>
                <c:pt idx="1757">
                  <c:v>743</c:v>
                </c:pt>
                <c:pt idx="1758">
                  <c:v>742</c:v>
                </c:pt>
                <c:pt idx="1759">
                  <c:v>741</c:v>
                </c:pt>
                <c:pt idx="1760">
                  <c:v>740</c:v>
                </c:pt>
                <c:pt idx="1761">
                  <c:v>739</c:v>
                </c:pt>
                <c:pt idx="1762">
                  <c:v>738</c:v>
                </c:pt>
                <c:pt idx="1763">
                  <c:v>737</c:v>
                </c:pt>
                <c:pt idx="1764">
                  <c:v>736</c:v>
                </c:pt>
                <c:pt idx="1765">
                  <c:v>735</c:v>
                </c:pt>
                <c:pt idx="1766">
                  <c:v>734</c:v>
                </c:pt>
                <c:pt idx="1767">
                  <c:v>733</c:v>
                </c:pt>
                <c:pt idx="1768">
                  <c:v>732</c:v>
                </c:pt>
                <c:pt idx="1769">
                  <c:v>731</c:v>
                </c:pt>
                <c:pt idx="1770">
                  <c:v>730</c:v>
                </c:pt>
                <c:pt idx="1771">
                  <c:v>729</c:v>
                </c:pt>
                <c:pt idx="1772">
                  <c:v>728</c:v>
                </c:pt>
                <c:pt idx="1773">
                  <c:v>727</c:v>
                </c:pt>
                <c:pt idx="1774">
                  <c:v>726</c:v>
                </c:pt>
                <c:pt idx="1775">
                  <c:v>725</c:v>
                </c:pt>
                <c:pt idx="1776">
                  <c:v>724</c:v>
                </c:pt>
                <c:pt idx="1777">
                  <c:v>723</c:v>
                </c:pt>
                <c:pt idx="1778">
                  <c:v>722</c:v>
                </c:pt>
                <c:pt idx="1779">
                  <c:v>721</c:v>
                </c:pt>
                <c:pt idx="1780">
                  <c:v>720</c:v>
                </c:pt>
                <c:pt idx="1781">
                  <c:v>719</c:v>
                </c:pt>
                <c:pt idx="1782">
                  <c:v>718</c:v>
                </c:pt>
                <c:pt idx="1783">
                  <c:v>717</c:v>
                </c:pt>
                <c:pt idx="1784">
                  <c:v>716</c:v>
                </c:pt>
                <c:pt idx="1785">
                  <c:v>715</c:v>
                </c:pt>
                <c:pt idx="1786">
                  <c:v>714</c:v>
                </c:pt>
                <c:pt idx="1787">
                  <c:v>713</c:v>
                </c:pt>
                <c:pt idx="1788">
                  <c:v>712</c:v>
                </c:pt>
                <c:pt idx="1789">
                  <c:v>711</c:v>
                </c:pt>
                <c:pt idx="1790">
                  <c:v>710</c:v>
                </c:pt>
                <c:pt idx="1791">
                  <c:v>709</c:v>
                </c:pt>
                <c:pt idx="1792">
                  <c:v>708</c:v>
                </c:pt>
                <c:pt idx="1793">
                  <c:v>707</c:v>
                </c:pt>
                <c:pt idx="1794">
                  <c:v>706</c:v>
                </c:pt>
                <c:pt idx="1795">
                  <c:v>705</c:v>
                </c:pt>
                <c:pt idx="1796">
                  <c:v>704</c:v>
                </c:pt>
                <c:pt idx="1797">
                  <c:v>703</c:v>
                </c:pt>
                <c:pt idx="1798">
                  <c:v>702</c:v>
                </c:pt>
                <c:pt idx="1799">
                  <c:v>701</c:v>
                </c:pt>
                <c:pt idx="1800">
                  <c:v>700</c:v>
                </c:pt>
                <c:pt idx="1801">
                  <c:v>699</c:v>
                </c:pt>
                <c:pt idx="1802">
                  <c:v>698</c:v>
                </c:pt>
                <c:pt idx="1803">
                  <c:v>697</c:v>
                </c:pt>
                <c:pt idx="1804">
                  <c:v>696</c:v>
                </c:pt>
                <c:pt idx="1805">
                  <c:v>695</c:v>
                </c:pt>
                <c:pt idx="1806">
                  <c:v>694</c:v>
                </c:pt>
                <c:pt idx="1807">
                  <c:v>693</c:v>
                </c:pt>
                <c:pt idx="1808">
                  <c:v>692</c:v>
                </c:pt>
                <c:pt idx="1809">
                  <c:v>691</c:v>
                </c:pt>
                <c:pt idx="1810">
                  <c:v>690</c:v>
                </c:pt>
                <c:pt idx="1811">
                  <c:v>689</c:v>
                </c:pt>
                <c:pt idx="1812">
                  <c:v>688</c:v>
                </c:pt>
                <c:pt idx="1813">
                  <c:v>687</c:v>
                </c:pt>
                <c:pt idx="1814">
                  <c:v>686</c:v>
                </c:pt>
                <c:pt idx="1815">
                  <c:v>685</c:v>
                </c:pt>
                <c:pt idx="1816">
                  <c:v>684</c:v>
                </c:pt>
                <c:pt idx="1817">
                  <c:v>683</c:v>
                </c:pt>
                <c:pt idx="1818">
                  <c:v>682</c:v>
                </c:pt>
                <c:pt idx="1819">
                  <c:v>681</c:v>
                </c:pt>
                <c:pt idx="1820">
                  <c:v>680</c:v>
                </c:pt>
                <c:pt idx="1821">
                  <c:v>679</c:v>
                </c:pt>
                <c:pt idx="1822">
                  <c:v>678</c:v>
                </c:pt>
                <c:pt idx="1823">
                  <c:v>677</c:v>
                </c:pt>
                <c:pt idx="1824">
                  <c:v>676</c:v>
                </c:pt>
                <c:pt idx="1825">
                  <c:v>675</c:v>
                </c:pt>
                <c:pt idx="1826">
                  <c:v>674</c:v>
                </c:pt>
                <c:pt idx="1827">
                  <c:v>673</c:v>
                </c:pt>
                <c:pt idx="1828">
                  <c:v>672</c:v>
                </c:pt>
                <c:pt idx="1829">
                  <c:v>671</c:v>
                </c:pt>
                <c:pt idx="1830">
                  <c:v>670</c:v>
                </c:pt>
                <c:pt idx="1831">
                  <c:v>669</c:v>
                </c:pt>
                <c:pt idx="1832">
                  <c:v>668</c:v>
                </c:pt>
                <c:pt idx="1833">
                  <c:v>667</c:v>
                </c:pt>
                <c:pt idx="1834">
                  <c:v>666</c:v>
                </c:pt>
                <c:pt idx="1835">
                  <c:v>665</c:v>
                </c:pt>
                <c:pt idx="1836">
                  <c:v>664</c:v>
                </c:pt>
                <c:pt idx="1837">
                  <c:v>663</c:v>
                </c:pt>
                <c:pt idx="1838">
                  <c:v>662</c:v>
                </c:pt>
                <c:pt idx="1839">
                  <c:v>661</c:v>
                </c:pt>
                <c:pt idx="1840">
                  <c:v>660</c:v>
                </c:pt>
                <c:pt idx="1841">
                  <c:v>659</c:v>
                </c:pt>
                <c:pt idx="1842">
                  <c:v>658</c:v>
                </c:pt>
                <c:pt idx="1843">
                  <c:v>657</c:v>
                </c:pt>
                <c:pt idx="1844">
                  <c:v>656</c:v>
                </c:pt>
                <c:pt idx="1845">
                  <c:v>655</c:v>
                </c:pt>
                <c:pt idx="1846">
                  <c:v>654</c:v>
                </c:pt>
                <c:pt idx="1847">
                  <c:v>653</c:v>
                </c:pt>
                <c:pt idx="1848">
                  <c:v>652</c:v>
                </c:pt>
                <c:pt idx="1849">
                  <c:v>651</c:v>
                </c:pt>
                <c:pt idx="1850">
                  <c:v>650</c:v>
                </c:pt>
                <c:pt idx="1851">
                  <c:v>649</c:v>
                </c:pt>
                <c:pt idx="1852">
                  <c:v>648</c:v>
                </c:pt>
                <c:pt idx="1853">
                  <c:v>647</c:v>
                </c:pt>
                <c:pt idx="1854">
                  <c:v>646</c:v>
                </c:pt>
                <c:pt idx="1855">
                  <c:v>645</c:v>
                </c:pt>
                <c:pt idx="1856">
                  <c:v>644</c:v>
                </c:pt>
                <c:pt idx="1857">
                  <c:v>643</c:v>
                </c:pt>
                <c:pt idx="1858">
                  <c:v>642</c:v>
                </c:pt>
                <c:pt idx="1859">
                  <c:v>641</c:v>
                </c:pt>
                <c:pt idx="1860">
                  <c:v>640</c:v>
                </c:pt>
                <c:pt idx="1861">
                  <c:v>639</c:v>
                </c:pt>
                <c:pt idx="1862">
                  <c:v>638</c:v>
                </c:pt>
                <c:pt idx="1863">
                  <c:v>637</c:v>
                </c:pt>
                <c:pt idx="1864">
                  <c:v>636</c:v>
                </c:pt>
                <c:pt idx="1865">
                  <c:v>635</c:v>
                </c:pt>
                <c:pt idx="1866">
                  <c:v>634</c:v>
                </c:pt>
                <c:pt idx="1867">
                  <c:v>633</c:v>
                </c:pt>
                <c:pt idx="1868">
                  <c:v>632</c:v>
                </c:pt>
                <c:pt idx="1869">
                  <c:v>631</c:v>
                </c:pt>
                <c:pt idx="1870">
                  <c:v>630</c:v>
                </c:pt>
                <c:pt idx="1871">
                  <c:v>629</c:v>
                </c:pt>
                <c:pt idx="1872">
                  <c:v>628</c:v>
                </c:pt>
                <c:pt idx="1873">
                  <c:v>627</c:v>
                </c:pt>
                <c:pt idx="1874">
                  <c:v>626</c:v>
                </c:pt>
                <c:pt idx="1875">
                  <c:v>625</c:v>
                </c:pt>
                <c:pt idx="1876">
                  <c:v>624</c:v>
                </c:pt>
                <c:pt idx="1877">
                  <c:v>623</c:v>
                </c:pt>
                <c:pt idx="1878">
                  <c:v>622</c:v>
                </c:pt>
                <c:pt idx="1879">
                  <c:v>621</c:v>
                </c:pt>
                <c:pt idx="1880">
                  <c:v>620</c:v>
                </c:pt>
                <c:pt idx="1881">
                  <c:v>619</c:v>
                </c:pt>
                <c:pt idx="1882">
                  <c:v>618</c:v>
                </c:pt>
                <c:pt idx="1883">
                  <c:v>617</c:v>
                </c:pt>
                <c:pt idx="1884">
                  <c:v>616</c:v>
                </c:pt>
                <c:pt idx="1885">
                  <c:v>615</c:v>
                </c:pt>
                <c:pt idx="1886">
                  <c:v>614</c:v>
                </c:pt>
                <c:pt idx="1887">
                  <c:v>613</c:v>
                </c:pt>
                <c:pt idx="1888">
                  <c:v>612</c:v>
                </c:pt>
                <c:pt idx="1889">
                  <c:v>611</c:v>
                </c:pt>
                <c:pt idx="1890">
                  <c:v>610</c:v>
                </c:pt>
                <c:pt idx="1891">
                  <c:v>609</c:v>
                </c:pt>
                <c:pt idx="1892">
                  <c:v>608</c:v>
                </c:pt>
                <c:pt idx="1893">
                  <c:v>607</c:v>
                </c:pt>
                <c:pt idx="1894">
                  <c:v>606</c:v>
                </c:pt>
                <c:pt idx="1895">
                  <c:v>605</c:v>
                </c:pt>
                <c:pt idx="1896">
                  <c:v>604</c:v>
                </c:pt>
                <c:pt idx="1897">
                  <c:v>603</c:v>
                </c:pt>
                <c:pt idx="1898">
                  <c:v>602</c:v>
                </c:pt>
                <c:pt idx="1899">
                  <c:v>601</c:v>
                </c:pt>
                <c:pt idx="1900">
                  <c:v>600</c:v>
                </c:pt>
                <c:pt idx="1901">
                  <c:v>599</c:v>
                </c:pt>
                <c:pt idx="1902">
                  <c:v>598</c:v>
                </c:pt>
                <c:pt idx="1903">
                  <c:v>597</c:v>
                </c:pt>
                <c:pt idx="1904">
                  <c:v>596</c:v>
                </c:pt>
                <c:pt idx="1905">
                  <c:v>595</c:v>
                </c:pt>
                <c:pt idx="1906">
                  <c:v>594</c:v>
                </c:pt>
                <c:pt idx="1907">
                  <c:v>593</c:v>
                </c:pt>
                <c:pt idx="1908">
                  <c:v>592</c:v>
                </c:pt>
                <c:pt idx="1909">
                  <c:v>591</c:v>
                </c:pt>
                <c:pt idx="1910">
                  <c:v>590</c:v>
                </c:pt>
                <c:pt idx="1911">
                  <c:v>589</c:v>
                </c:pt>
                <c:pt idx="1912">
                  <c:v>588</c:v>
                </c:pt>
                <c:pt idx="1913">
                  <c:v>587</c:v>
                </c:pt>
                <c:pt idx="1914">
                  <c:v>586</c:v>
                </c:pt>
                <c:pt idx="1915">
                  <c:v>585</c:v>
                </c:pt>
                <c:pt idx="1916">
                  <c:v>584</c:v>
                </c:pt>
                <c:pt idx="1917">
                  <c:v>583</c:v>
                </c:pt>
                <c:pt idx="1918">
                  <c:v>582</c:v>
                </c:pt>
                <c:pt idx="1919">
                  <c:v>581</c:v>
                </c:pt>
                <c:pt idx="1920">
                  <c:v>580</c:v>
                </c:pt>
                <c:pt idx="1921">
                  <c:v>579</c:v>
                </c:pt>
                <c:pt idx="1922">
                  <c:v>578</c:v>
                </c:pt>
                <c:pt idx="1923">
                  <c:v>577</c:v>
                </c:pt>
                <c:pt idx="1924">
                  <c:v>576</c:v>
                </c:pt>
                <c:pt idx="1925">
                  <c:v>575</c:v>
                </c:pt>
                <c:pt idx="1926">
                  <c:v>574</c:v>
                </c:pt>
                <c:pt idx="1927">
                  <c:v>573</c:v>
                </c:pt>
                <c:pt idx="1928">
                  <c:v>572</c:v>
                </c:pt>
                <c:pt idx="1929">
                  <c:v>571</c:v>
                </c:pt>
                <c:pt idx="1930">
                  <c:v>570</c:v>
                </c:pt>
                <c:pt idx="1931">
                  <c:v>569</c:v>
                </c:pt>
                <c:pt idx="1932">
                  <c:v>568</c:v>
                </c:pt>
                <c:pt idx="1933">
                  <c:v>567</c:v>
                </c:pt>
                <c:pt idx="1934">
                  <c:v>566</c:v>
                </c:pt>
                <c:pt idx="1935">
                  <c:v>565</c:v>
                </c:pt>
                <c:pt idx="1936">
                  <c:v>564</c:v>
                </c:pt>
                <c:pt idx="1937">
                  <c:v>563</c:v>
                </c:pt>
                <c:pt idx="1938">
                  <c:v>562</c:v>
                </c:pt>
                <c:pt idx="1939">
                  <c:v>561</c:v>
                </c:pt>
                <c:pt idx="1940">
                  <c:v>560</c:v>
                </c:pt>
                <c:pt idx="1941">
                  <c:v>559</c:v>
                </c:pt>
                <c:pt idx="1942">
                  <c:v>558</c:v>
                </c:pt>
                <c:pt idx="1943">
                  <c:v>557</c:v>
                </c:pt>
                <c:pt idx="1944">
                  <c:v>556</c:v>
                </c:pt>
                <c:pt idx="1945">
                  <c:v>555</c:v>
                </c:pt>
                <c:pt idx="1946">
                  <c:v>554</c:v>
                </c:pt>
                <c:pt idx="1947">
                  <c:v>553</c:v>
                </c:pt>
                <c:pt idx="1948">
                  <c:v>552</c:v>
                </c:pt>
                <c:pt idx="1949">
                  <c:v>551</c:v>
                </c:pt>
                <c:pt idx="1950">
                  <c:v>550</c:v>
                </c:pt>
                <c:pt idx="1951">
                  <c:v>549</c:v>
                </c:pt>
                <c:pt idx="1952">
                  <c:v>548</c:v>
                </c:pt>
                <c:pt idx="1953">
                  <c:v>547</c:v>
                </c:pt>
                <c:pt idx="1954">
                  <c:v>546</c:v>
                </c:pt>
                <c:pt idx="1955">
                  <c:v>545</c:v>
                </c:pt>
                <c:pt idx="1956">
                  <c:v>544</c:v>
                </c:pt>
                <c:pt idx="1957">
                  <c:v>543</c:v>
                </c:pt>
                <c:pt idx="1958">
                  <c:v>542</c:v>
                </c:pt>
                <c:pt idx="1959">
                  <c:v>541</c:v>
                </c:pt>
                <c:pt idx="1960">
                  <c:v>540</c:v>
                </c:pt>
                <c:pt idx="1961">
                  <c:v>539</c:v>
                </c:pt>
                <c:pt idx="1962">
                  <c:v>538</c:v>
                </c:pt>
                <c:pt idx="1963">
                  <c:v>537</c:v>
                </c:pt>
                <c:pt idx="1964">
                  <c:v>536</c:v>
                </c:pt>
                <c:pt idx="1965">
                  <c:v>535</c:v>
                </c:pt>
                <c:pt idx="1966">
                  <c:v>534</c:v>
                </c:pt>
                <c:pt idx="1967">
                  <c:v>533</c:v>
                </c:pt>
                <c:pt idx="1968">
                  <c:v>532</c:v>
                </c:pt>
                <c:pt idx="1969">
                  <c:v>531</c:v>
                </c:pt>
                <c:pt idx="1970">
                  <c:v>530</c:v>
                </c:pt>
                <c:pt idx="1971">
                  <c:v>529</c:v>
                </c:pt>
                <c:pt idx="1972">
                  <c:v>528</c:v>
                </c:pt>
                <c:pt idx="1973">
                  <c:v>527</c:v>
                </c:pt>
                <c:pt idx="1974">
                  <c:v>526</c:v>
                </c:pt>
                <c:pt idx="1975">
                  <c:v>525</c:v>
                </c:pt>
                <c:pt idx="1976">
                  <c:v>524</c:v>
                </c:pt>
                <c:pt idx="1977">
                  <c:v>523</c:v>
                </c:pt>
                <c:pt idx="1978">
                  <c:v>522</c:v>
                </c:pt>
                <c:pt idx="1979">
                  <c:v>521</c:v>
                </c:pt>
                <c:pt idx="1980">
                  <c:v>520</c:v>
                </c:pt>
                <c:pt idx="1981">
                  <c:v>519</c:v>
                </c:pt>
                <c:pt idx="1982">
                  <c:v>518</c:v>
                </c:pt>
                <c:pt idx="1983">
                  <c:v>517</c:v>
                </c:pt>
                <c:pt idx="1984">
                  <c:v>516</c:v>
                </c:pt>
                <c:pt idx="1985">
                  <c:v>515</c:v>
                </c:pt>
                <c:pt idx="1986">
                  <c:v>514</c:v>
                </c:pt>
                <c:pt idx="1987">
                  <c:v>513</c:v>
                </c:pt>
                <c:pt idx="1988">
                  <c:v>512</c:v>
                </c:pt>
                <c:pt idx="1989">
                  <c:v>511</c:v>
                </c:pt>
                <c:pt idx="1990">
                  <c:v>510</c:v>
                </c:pt>
                <c:pt idx="1991">
                  <c:v>509</c:v>
                </c:pt>
                <c:pt idx="1992">
                  <c:v>508</c:v>
                </c:pt>
                <c:pt idx="1993">
                  <c:v>507</c:v>
                </c:pt>
                <c:pt idx="1994">
                  <c:v>506</c:v>
                </c:pt>
                <c:pt idx="1995">
                  <c:v>505</c:v>
                </c:pt>
                <c:pt idx="1996">
                  <c:v>504</c:v>
                </c:pt>
                <c:pt idx="1997">
                  <c:v>503</c:v>
                </c:pt>
                <c:pt idx="1998">
                  <c:v>502</c:v>
                </c:pt>
                <c:pt idx="1999">
                  <c:v>501</c:v>
                </c:pt>
                <c:pt idx="2000">
                  <c:v>500</c:v>
                </c:pt>
                <c:pt idx="2001">
                  <c:v>499</c:v>
                </c:pt>
                <c:pt idx="2002">
                  <c:v>498</c:v>
                </c:pt>
                <c:pt idx="2003">
                  <c:v>497</c:v>
                </c:pt>
                <c:pt idx="2004">
                  <c:v>496</c:v>
                </c:pt>
                <c:pt idx="2005">
                  <c:v>495</c:v>
                </c:pt>
                <c:pt idx="2006">
                  <c:v>494</c:v>
                </c:pt>
                <c:pt idx="2007">
                  <c:v>493</c:v>
                </c:pt>
                <c:pt idx="2008">
                  <c:v>492</c:v>
                </c:pt>
                <c:pt idx="2009">
                  <c:v>491</c:v>
                </c:pt>
                <c:pt idx="2010">
                  <c:v>490</c:v>
                </c:pt>
                <c:pt idx="2011">
                  <c:v>489</c:v>
                </c:pt>
                <c:pt idx="2012">
                  <c:v>488</c:v>
                </c:pt>
                <c:pt idx="2013">
                  <c:v>487</c:v>
                </c:pt>
                <c:pt idx="2014">
                  <c:v>486</c:v>
                </c:pt>
                <c:pt idx="2015">
                  <c:v>485</c:v>
                </c:pt>
                <c:pt idx="2016">
                  <c:v>484</c:v>
                </c:pt>
                <c:pt idx="2017">
                  <c:v>483</c:v>
                </c:pt>
                <c:pt idx="2018">
                  <c:v>482</c:v>
                </c:pt>
                <c:pt idx="2019">
                  <c:v>481</c:v>
                </c:pt>
                <c:pt idx="2020">
                  <c:v>480</c:v>
                </c:pt>
                <c:pt idx="2021">
                  <c:v>479</c:v>
                </c:pt>
                <c:pt idx="2022">
                  <c:v>478</c:v>
                </c:pt>
                <c:pt idx="2023">
                  <c:v>477</c:v>
                </c:pt>
                <c:pt idx="2024">
                  <c:v>476</c:v>
                </c:pt>
                <c:pt idx="2025">
                  <c:v>475</c:v>
                </c:pt>
                <c:pt idx="2026">
                  <c:v>474</c:v>
                </c:pt>
                <c:pt idx="2027">
                  <c:v>473</c:v>
                </c:pt>
                <c:pt idx="2028">
                  <c:v>472</c:v>
                </c:pt>
                <c:pt idx="2029">
                  <c:v>471</c:v>
                </c:pt>
                <c:pt idx="2030">
                  <c:v>470</c:v>
                </c:pt>
                <c:pt idx="2031">
                  <c:v>469</c:v>
                </c:pt>
                <c:pt idx="2032">
                  <c:v>468</c:v>
                </c:pt>
                <c:pt idx="2033">
                  <c:v>467</c:v>
                </c:pt>
                <c:pt idx="2034">
                  <c:v>466</c:v>
                </c:pt>
                <c:pt idx="2035">
                  <c:v>465</c:v>
                </c:pt>
                <c:pt idx="2036">
                  <c:v>464</c:v>
                </c:pt>
                <c:pt idx="2037">
                  <c:v>463</c:v>
                </c:pt>
                <c:pt idx="2038">
                  <c:v>462</c:v>
                </c:pt>
                <c:pt idx="2039">
                  <c:v>461</c:v>
                </c:pt>
                <c:pt idx="2040">
                  <c:v>460</c:v>
                </c:pt>
                <c:pt idx="2041">
                  <c:v>459</c:v>
                </c:pt>
                <c:pt idx="2042">
                  <c:v>458</c:v>
                </c:pt>
                <c:pt idx="2043">
                  <c:v>457</c:v>
                </c:pt>
                <c:pt idx="2044">
                  <c:v>456</c:v>
                </c:pt>
                <c:pt idx="2045">
                  <c:v>455</c:v>
                </c:pt>
                <c:pt idx="2046">
                  <c:v>454</c:v>
                </c:pt>
                <c:pt idx="2047">
                  <c:v>453</c:v>
                </c:pt>
                <c:pt idx="2048">
                  <c:v>452</c:v>
                </c:pt>
                <c:pt idx="2049">
                  <c:v>451</c:v>
                </c:pt>
                <c:pt idx="2050">
                  <c:v>450</c:v>
                </c:pt>
                <c:pt idx="2051">
                  <c:v>449</c:v>
                </c:pt>
                <c:pt idx="2052">
                  <c:v>448</c:v>
                </c:pt>
                <c:pt idx="2053">
                  <c:v>447</c:v>
                </c:pt>
                <c:pt idx="2054">
                  <c:v>446</c:v>
                </c:pt>
                <c:pt idx="2055">
                  <c:v>445</c:v>
                </c:pt>
                <c:pt idx="2056">
                  <c:v>444</c:v>
                </c:pt>
                <c:pt idx="2057">
                  <c:v>443</c:v>
                </c:pt>
                <c:pt idx="2058">
                  <c:v>442</c:v>
                </c:pt>
                <c:pt idx="2059">
                  <c:v>441</c:v>
                </c:pt>
                <c:pt idx="2060">
                  <c:v>440</c:v>
                </c:pt>
                <c:pt idx="2061">
                  <c:v>439</c:v>
                </c:pt>
                <c:pt idx="2062">
                  <c:v>438</c:v>
                </c:pt>
                <c:pt idx="2063">
                  <c:v>437</c:v>
                </c:pt>
                <c:pt idx="2064">
                  <c:v>436</c:v>
                </c:pt>
                <c:pt idx="2065">
                  <c:v>435</c:v>
                </c:pt>
                <c:pt idx="2066">
                  <c:v>434</c:v>
                </c:pt>
                <c:pt idx="2067">
                  <c:v>433</c:v>
                </c:pt>
                <c:pt idx="2068">
                  <c:v>432</c:v>
                </c:pt>
                <c:pt idx="2069">
                  <c:v>431</c:v>
                </c:pt>
                <c:pt idx="2070">
                  <c:v>430</c:v>
                </c:pt>
                <c:pt idx="2071">
                  <c:v>429</c:v>
                </c:pt>
                <c:pt idx="2072">
                  <c:v>428</c:v>
                </c:pt>
                <c:pt idx="2073">
                  <c:v>427</c:v>
                </c:pt>
                <c:pt idx="2074">
                  <c:v>426</c:v>
                </c:pt>
                <c:pt idx="2075">
                  <c:v>425</c:v>
                </c:pt>
                <c:pt idx="2076">
                  <c:v>424</c:v>
                </c:pt>
                <c:pt idx="2077">
                  <c:v>423</c:v>
                </c:pt>
                <c:pt idx="2078">
                  <c:v>422</c:v>
                </c:pt>
                <c:pt idx="2079">
                  <c:v>421</c:v>
                </c:pt>
                <c:pt idx="2080">
                  <c:v>420</c:v>
                </c:pt>
                <c:pt idx="2081">
                  <c:v>419</c:v>
                </c:pt>
                <c:pt idx="2082">
                  <c:v>418</c:v>
                </c:pt>
                <c:pt idx="2083">
                  <c:v>417</c:v>
                </c:pt>
                <c:pt idx="2084">
                  <c:v>416</c:v>
                </c:pt>
                <c:pt idx="2085">
                  <c:v>415</c:v>
                </c:pt>
                <c:pt idx="2086">
                  <c:v>414</c:v>
                </c:pt>
                <c:pt idx="2087">
                  <c:v>413</c:v>
                </c:pt>
                <c:pt idx="2088">
                  <c:v>412</c:v>
                </c:pt>
                <c:pt idx="2089">
                  <c:v>411</c:v>
                </c:pt>
                <c:pt idx="2090">
                  <c:v>410</c:v>
                </c:pt>
                <c:pt idx="2091">
                  <c:v>409</c:v>
                </c:pt>
                <c:pt idx="2092">
                  <c:v>408</c:v>
                </c:pt>
                <c:pt idx="2093">
                  <c:v>407</c:v>
                </c:pt>
                <c:pt idx="2094">
                  <c:v>406</c:v>
                </c:pt>
                <c:pt idx="2095">
                  <c:v>405</c:v>
                </c:pt>
                <c:pt idx="2096">
                  <c:v>404</c:v>
                </c:pt>
                <c:pt idx="2097">
                  <c:v>403</c:v>
                </c:pt>
                <c:pt idx="2098">
                  <c:v>402</c:v>
                </c:pt>
                <c:pt idx="2099">
                  <c:v>401</c:v>
                </c:pt>
                <c:pt idx="2100">
                  <c:v>400</c:v>
                </c:pt>
                <c:pt idx="2101">
                  <c:v>399</c:v>
                </c:pt>
                <c:pt idx="2102">
                  <c:v>398</c:v>
                </c:pt>
                <c:pt idx="2103">
                  <c:v>397</c:v>
                </c:pt>
                <c:pt idx="2104">
                  <c:v>396</c:v>
                </c:pt>
                <c:pt idx="2105">
                  <c:v>395</c:v>
                </c:pt>
                <c:pt idx="2106">
                  <c:v>394</c:v>
                </c:pt>
                <c:pt idx="2107">
                  <c:v>393</c:v>
                </c:pt>
                <c:pt idx="2108">
                  <c:v>392</c:v>
                </c:pt>
                <c:pt idx="2109">
                  <c:v>391</c:v>
                </c:pt>
                <c:pt idx="2110">
                  <c:v>390</c:v>
                </c:pt>
                <c:pt idx="2111">
                  <c:v>389</c:v>
                </c:pt>
                <c:pt idx="2112">
                  <c:v>388</c:v>
                </c:pt>
                <c:pt idx="2113">
                  <c:v>387</c:v>
                </c:pt>
                <c:pt idx="2114">
                  <c:v>386</c:v>
                </c:pt>
                <c:pt idx="2115">
                  <c:v>385</c:v>
                </c:pt>
                <c:pt idx="2116">
                  <c:v>384</c:v>
                </c:pt>
                <c:pt idx="2117">
                  <c:v>383</c:v>
                </c:pt>
                <c:pt idx="2118">
                  <c:v>382</c:v>
                </c:pt>
                <c:pt idx="2119">
                  <c:v>381</c:v>
                </c:pt>
                <c:pt idx="2120">
                  <c:v>380</c:v>
                </c:pt>
                <c:pt idx="2121">
                  <c:v>379</c:v>
                </c:pt>
                <c:pt idx="2122">
                  <c:v>378</c:v>
                </c:pt>
                <c:pt idx="2123">
                  <c:v>377</c:v>
                </c:pt>
                <c:pt idx="2124">
                  <c:v>376</c:v>
                </c:pt>
                <c:pt idx="2125">
                  <c:v>375</c:v>
                </c:pt>
                <c:pt idx="2126">
                  <c:v>374</c:v>
                </c:pt>
                <c:pt idx="2127">
                  <c:v>373</c:v>
                </c:pt>
                <c:pt idx="2128">
                  <c:v>372</c:v>
                </c:pt>
                <c:pt idx="2129">
                  <c:v>371</c:v>
                </c:pt>
                <c:pt idx="2130">
                  <c:v>370</c:v>
                </c:pt>
                <c:pt idx="2131">
                  <c:v>369</c:v>
                </c:pt>
                <c:pt idx="2132">
                  <c:v>368</c:v>
                </c:pt>
                <c:pt idx="2133">
                  <c:v>367</c:v>
                </c:pt>
                <c:pt idx="2134">
                  <c:v>366</c:v>
                </c:pt>
                <c:pt idx="2135">
                  <c:v>365</c:v>
                </c:pt>
                <c:pt idx="2136">
                  <c:v>364</c:v>
                </c:pt>
                <c:pt idx="2137">
                  <c:v>363</c:v>
                </c:pt>
                <c:pt idx="2138">
                  <c:v>362</c:v>
                </c:pt>
                <c:pt idx="2139">
                  <c:v>361</c:v>
                </c:pt>
                <c:pt idx="2140">
                  <c:v>360</c:v>
                </c:pt>
                <c:pt idx="2141">
                  <c:v>359</c:v>
                </c:pt>
                <c:pt idx="2142">
                  <c:v>358</c:v>
                </c:pt>
                <c:pt idx="2143">
                  <c:v>357</c:v>
                </c:pt>
                <c:pt idx="2144">
                  <c:v>356</c:v>
                </c:pt>
                <c:pt idx="2145">
                  <c:v>355</c:v>
                </c:pt>
                <c:pt idx="2146">
                  <c:v>354</c:v>
                </c:pt>
                <c:pt idx="2147">
                  <c:v>353</c:v>
                </c:pt>
                <c:pt idx="2148">
                  <c:v>352</c:v>
                </c:pt>
                <c:pt idx="2149">
                  <c:v>351</c:v>
                </c:pt>
                <c:pt idx="2150">
                  <c:v>350</c:v>
                </c:pt>
                <c:pt idx="2151">
                  <c:v>349</c:v>
                </c:pt>
                <c:pt idx="2152">
                  <c:v>348</c:v>
                </c:pt>
                <c:pt idx="2153">
                  <c:v>347</c:v>
                </c:pt>
                <c:pt idx="2154">
                  <c:v>346</c:v>
                </c:pt>
                <c:pt idx="2155">
                  <c:v>345</c:v>
                </c:pt>
                <c:pt idx="2156">
                  <c:v>344</c:v>
                </c:pt>
                <c:pt idx="2157">
                  <c:v>343</c:v>
                </c:pt>
                <c:pt idx="2158">
                  <c:v>342</c:v>
                </c:pt>
                <c:pt idx="2159">
                  <c:v>341</c:v>
                </c:pt>
                <c:pt idx="2160">
                  <c:v>340</c:v>
                </c:pt>
                <c:pt idx="2161">
                  <c:v>339</c:v>
                </c:pt>
                <c:pt idx="2162">
                  <c:v>338</c:v>
                </c:pt>
                <c:pt idx="2163">
                  <c:v>337</c:v>
                </c:pt>
                <c:pt idx="2164">
                  <c:v>336</c:v>
                </c:pt>
                <c:pt idx="2165">
                  <c:v>335</c:v>
                </c:pt>
                <c:pt idx="2166">
                  <c:v>334</c:v>
                </c:pt>
                <c:pt idx="2167">
                  <c:v>333</c:v>
                </c:pt>
                <c:pt idx="2168">
                  <c:v>332</c:v>
                </c:pt>
                <c:pt idx="2169">
                  <c:v>331</c:v>
                </c:pt>
                <c:pt idx="2170">
                  <c:v>330</c:v>
                </c:pt>
                <c:pt idx="2171">
                  <c:v>329</c:v>
                </c:pt>
                <c:pt idx="2172">
                  <c:v>328</c:v>
                </c:pt>
                <c:pt idx="2173">
                  <c:v>327</c:v>
                </c:pt>
                <c:pt idx="2174">
                  <c:v>326</c:v>
                </c:pt>
                <c:pt idx="2175">
                  <c:v>325</c:v>
                </c:pt>
                <c:pt idx="2176">
                  <c:v>324</c:v>
                </c:pt>
                <c:pt idx="2177">
                  <c:v>323</c:v>
                </c:pt>
                <c:pt idx="2178">
                  <c:v>322</c:v>
                </c:pt>
                <c:pt idx="2179">
                  <c:v>321</c:v>
                </c:pt>
                <c:pt idx="2180">
                  <c:v>320</c:v>
                </c:pt>
                <c:pt idx="2181">
                  <c:v>319</c:v>
                </c:pt>
                <c:pt idx="2182">
                  <c:v>318</c:v>
                </c:pt>
                <c:pt idx="2183">
                  <c:v>317</c:v>
                </c:pt>
                <c:pt idx="2184">
                  <c:v>316</c:v>
                </c:pt>
                <c:pt idx="2185">
                  <c:v>315</c:v>
                </c:pt>
                <c:pt idx="2186">
                  <c:v>314</c:v>
                </c:pt>
                <c:pt idx="2187">
                  <c:v>313</c:v>
                </c:pt>
                <c:pt idx="2188">
                  <c:v>312</c:v>
                </c:pt>
                <c:pt idx="2189">
                  <c:v>311</c:v>
                </c:pt>
                <c:pt idx="2190">
                  <c:v>310</c:v>
                </c:pt>
                <c:pt idx="2191">
                  <c:v>309</c:v>
                </c:pt>
                <c:pt idx="2192">
                  <c:v>308</c:v>
                </c:pt>
                <c:pt idx="2193">
                  <c:v>307</c:v>
                </c:pt>
                <c:pt idx="2194">
                  <c:v>306</c:v>
                </c:pt>
                <c:pt idx="2195">
                  <c:v>305</c:v>
                </c:pt>
                <c:pt idx="2196">
                  <c:v>304</c:v>
                </c:pt>
                <c:pt idx="2197">
                  <c:v>303</c:v>
                </c:pt>
                <c:pt idx="2198">
                  <c:v>302</c:v>
                </c:pt>
                <c:pt idx="2199">
                  <c:v>301</c:v>
                </c:pt>
                <c:pt idx="2200">
                  <c:v>300</c:v>
                </c:pt>
              </c:numCache>
            </c:numRef>
          </c:cat>
          <c:val>
            <c:numRef>
              <c:f>'NIR Australian Yellowcake'!$B$3:$B$2203</c:f>
              <c:numCache>
                <c:formatCode>General</c:formatCode>
                <c:ptCount val="2201"/>
                <c:pt idx="0">
                  <c:v>0.98535889389999998</c:v>
                </c:pt>
                <c:pt idx="1">
                  <c:v>0.9847261906</c:v>
                </c:pt>
                <c:pt idx="2">
                  <c:v>0.98435330389999998</c:v>
                </c:pt>
                <c:pt idx="3">
                  <c:v>0.98399192089999998</c:v>
                </c:pt>
                <c:pt idx="4">
                  <c:v>0.9836369157</c:v>
                </c:pt>
                <c:pt idx="5">
                  <c:v>0.98326623440000005</c:v>
                </c:pt>
                <c:pt idx="6">
                  <c:v>0.98312008380000004</c:v>
                </c:pt>
                <c:pt idx="7">
                  <c:v>0.98221665619999998</c:v>
                </c:pt>
                <c:pt idx="8">
                  <c:v>0.98178547620000001</c:v>
                </c:pt>
                <c:pt idx="9">
                  <c:v>0.98143815990000005</c:v>
                </c:pt>
                <c:pt idx="10">
                  <c:v>0.98163771629999996</c:v>
                </c:pt>
                <c:pt idx="11">
                  <c:v>0.98207026720000001</c:v>
                </c:pt>
                <c:pt idx="12">
                  <c:v>0.98175054790000005</c:v>
                </c:pt>
                <c:pt idx="13">
                  <c:v>0.98158854250000005</c:v>
                </c:pt>
                <c:pt idx="14">
                  <c:v>0.98172193770000005</c:v>
                </c:pt>
                <c:pt idx="15">
                  <c:v>0.9813262224</c:v>
                </c:pt>
                <c:pt idx="16">
                  <c:v>0.98131185769999996</c:v>
                </c:pt>
                <c:pt idx="17">
                  <c:v>0.98165160419999997</c:v>
                </c:pt>
                <c:pt idx="18">
                  <c:v>0.9812603593</c:v>
                </c:pt>
                <c:pt idx="19">
                  <c:v>0.9815975428</c:v>
                </c:pt>
                <c:pt idx="20">
                  <c:v>0.98160719870000002</c:v>
                </c:pt>
                <c:pt idx="21">
                  <c:v>0.98218631739999995</c:v>
                </c:pt>
                <c:pt idx="22">
                  <c:v>0.98228412870000004</c:v>
                </c:pt>
                <c:pt idx="23">
                  <c:v>0.98280042410000001</c:v>
                </c:pt>
                <c:pt idx="24">
                  <c:v>0.98308515549999997</c:v>
                </c:pt>
                <c:pt idx="25">
                  <c:v>0.98354148860000001</c:v>
                </c:pt>
                <c:pt idx="26">
                  <c:v>0.98402071000000002</c:v>
                </c:pt>
                <c:pt idx="27">
                  <c:v>0.9849767089</c:v>
                </c:pt>
                <c:pt idx="28">
                  <c:v>0.9856812358</c:v>
                </c:pt>
                <c:pt idx="29">
                  <c:v>0.9864724278</c:v>
                </c:pt>
                <c:pt idx="30">
                  <c:v>0.98645603660000003</c:v>
                </c:pt>
                <c:pt idx="31">
                  <c:v>0.98686945439999996</c:v>
                </c:pt>
                <c:pt idx="32">
                  <c:v>0.98751533030000005</c:v>
                </c:pt>
                <c:pt idx="33">
                  <c:v>0.98843693730000004</c:v>
                </c:pt>
                <c:pt idx="34">
                  <c:v>0.98907905819999997</c:v>
                </c:pt>
                <c:pt idx="35">
                  <c:v>0.99013620619999998</c:v>
                </c:pt>
                <c:pt idx="36">
                  <c:v>0.99093574289999997</c:v>
                </c:pt>
                <c:pt idx="37">
                  <c:v>0.99175721409999995</c:v>
                </c:pt>
                <c:pt idx="38">
                  <c:v>0.99269372219999996</c:v>
                </c:pt>
                <c:pt idx="39">
                  <c:v>0.99325150250000005</c:v>
                </c:pt>
                <c:pt idx="40">
                  <c:v>0.99375605580000004</c:v>
                </c:pt>
                <c:pt idx="41">
                  <c:v>0.99443244929999997</c:v>
                </c:pt>
                <c:pt idx="42">
                  <c:v>0.99480384590000004</c:v>
                </c:pt>
                <c:pt idx="43">
                  <c:v>0.99530607459999998</c:v>
                </c:pt>
                <c:pt idx="44">
                  <c:v>0.99590528010000001</c:v>
                </c:pt>
                <c:pt idx="45">
                  <c:v>0.9957795143</c:v>
                </c:pt>
                <c:pt idx="46">
                  <c:v>0.99650520090000005</c:v>
                </c:pt>
                <c:pt idx="47">
                  <c:v>0.99723714590000001</c:v>
                </c:pt>
                <c:pt idx="48">
                  <c:v>0.997610569</c:v>
                </c:pt>
                <c:pt idx="49">
                  <c:v>0.99749261140000001</c:v>
                </c:pt>
                <c:pt idx="50">
                  <c:v>0.99757719040000004</c:v>
                </c:pt>
                <c:pt idx="51">
                  <c:v>0.99728816750000004</c:v>
                </c:pt>
                <c:pt idx="52">
                  <c:v>0.99711275099999996</c:v>
                </c:pt>
                <c:pt idx="53">
                  <c:v>0.99660909180000001</c:v>
                </c:pt>
                <c:pt idx="54">
                  <c:v>0.99624335770000005</c:v>
                </c:pt>
                <c:pt idx="55">
                  <c:v>0.99551904199999997</c:v>
                </c:pt>
                <c:pt idx="56">
                  <c:v>0.99506527190000005</c:v>
                </c:pt>
                <c:pt idx="57">
                  <c:v>0.99403226379999998</c:v>
                </c:pt>
                <c:pt idx="58">
                  <c:v>0.99303579330000002</c:v>
                </c:pt>
                <c:pt idx="59">
                  <c:v>0.99168521170000001</c:v>
                </c:pt>
                <c:pt idx="60">
                  <c:v>0.99092853069999998</c:v>
                </c:pt>
                <c:pt idx="61">
                  <c:v>0.99005031590000003</c:v>
                </c:pt>
                <c:pt idx="62">
                  <c:v>0.98885005709999996</c:v>
                </c:pt>
                <c:pt idx="63">
                  <c:v>0.98781216140000005</c:v>
                </c:pt>
                <c:pt idx="64">
                  <c:v>0.98690521720000002</c:v>
                </c:pt>
                <c:pt idx="65">
                  <c:v>0.98553383350000001</c:v>
                </c:pt>
                <c:pt idx="66">
                  <c:v>0.98378664260000004</c:v>
                </c:pt>
                <c:pt idx="67">
                  <c:v>0.98218512540000003</c:v>
                </c:pt>
                <c:pt idx="68">
                  <c:v>0.98014175889999999</c:v>
                </c:pt>
                <c:pt idx="69">
                  <c:v>0.97850191590000002</c:v>
                </c:pt>
                <c:pt idx="70">
                  <c:v>0.97658163310000001</c:v>
                </c:pt>
                <c:pt idx="71">
                  <c:v>0.97443664070000002</c:v>
                </c:pt>
                <c:pt idx="72">
                  <c:v>0.97254055740000001</c:v>
                </c:pt>
                <c:pt idx="73">
                  <c:v>0.9706405401</c:v>
                </c:pt>
                <c:pt idx="74">
                  <c:v>0.96871882679999999</c:v>
                </c:pt>
                <c:pt idx="75">
                  <c:v>0.96647465229999996</c:v>
                </c:pt>
                <c:pt idx="76">
                  <c:v>0.96457630400000005</c:v>
                </c:pt>
                <c:pt idx="77">
                  <c:v>0.96255487200000001</c:v>
                </c:pt>
                <c:pt idx="78">
                  <c:v>0.96046614649999995</c:v>
                </c:pt>
                <c:pt idx="79">
                  <c:v>0.95793348550000001</c:v>
                </c:pt>
                <c:pt idx="80">
                  <c:v>0.95612144470000004</c:v>
                </c:pt>
                <c:pt idx="81">
                  <c:v>0.95415610070000001</c:v>
                </c:pt>
                <c:pt idx="82">
                  <c:v>0.95234233140000002</c:v>
                </c:pt>
                <c:pt idx="83">
                  <c:v>0.9498441219</c:v>
                </c:pt>
                <c:pt idx="84">
                  <c:v>0.94730883840000002</c:v>
                </c:pt>
                <c:pt idx="85">
                  <c:v>0.9452518821</c:v>
                </c:pt>
                <c:pt idx="86">
                  <c:v>0.94309139249999996</c:v>
                </c:pt>
                <c:pt idx="87">
                  <c:v>0.94121021029999996</c:v>
                </c:pt>
                <c:pt idx="88">
                  <c:v>0.93904143569999998</c:v>
                </c:pt>
                <c:pt idx="89">
                  <c:v>0.93693190810000004</c:v>
                </c:pt>
                <c:pt idx="90">
                  <c:v>0.93494707349999995</c:v>
                </c:pt>
                <c:pt idx="91">
                  <c:v>0.93280512090000001</c:v>
                </c:pt>
                <c:pt idx="92">
                  <c:v>0.93112587930000001</c:v>
                </c:pt>
                <c:pt idx="93">
                  <c:v>0.9293363094</c:v>
                </c:pt>
                <c:pt idx="94">
                  <c:v>0.92745155099999999</c:v>
                </c:pt>
                <c:pt idx="95">
                  <c:v>0.92537140849999999</c:v>
                </c:pt>
                <c:pt idx="96">
                  <c:v>0.92346340419999995</c:v>
                </c:pt>
                <c:pt idx="97">
                  <c:v>0.92159909009999996</c:v>
                </c:pt>
                <c:pt idx="98">
                  <c:v>0.9198122621</c:v>
                </c:pt>
                <c:pt idx="99">
                  <c:v>0.91819208860000001</c:v>
                </c:pt>
                <c:pt idx="100">
                  <c:v>0.9164251685</c:v>
                </c:pt>
                <c:pt idx="101">
                  <c:v>0.91488653419999999</c:v>
                </c:pt>
                <c:pt idx="102">
                  <c:v>0.91294097900000004</c:v>
                </c:pt>
                <c:pt idx="103">
                  <c:v>0.91132372620000002</c:v>
                </c:pt>
                <c:pt idx="104">
                  <c:v>0.90988850590000003</c:v>
                </c:pt>
                <c:pt idx="105">
                  <c:v>0.90814656019999995</c:v>
                </c:pt>
                <c:pt idx="106">
                  <c:v>0.90656435489999998</c:v>
                </c:pt>
                <c:pt idx="107">
                  <c:v>0.90494877100000004</c:v>
                </c:pt>
                <c:pt idx="108">
                  <c:v>0.90356224780000005</c:v>
                </c:pt>
                <c:pt idx="109">
                  <c:v>0.90190088749999997</c:v>
                </c:pt>
                <c:pt idx="110">
                  <c:v>0.90021568539999997</c:v>
                </c:pt>
                <c:pt idx="111">
                  <c:v>0.89890414480000003</c:v>
                </c:pt>
                <c:pt idx="112">
                  <c:v>0.89738017319999996</c:v>
                </c:pt>
                <c:pt idx="113">
                  <c:v>0.89590919020000004</c:v>
                </c:pt>
                <c:pt idx="114">
                  <c:v>0.89457511899999997</c:v>
                </c:pt>
                <c:pt idx="115">
                  <c:v>0.89325088259999996</c:v>
                </c:pt>
                <c:pt idx="116">
                  <c:v>0.89172959330000001</c:v>
                </c:pt>
                <c:pt idx="117">
                  <c:v>0.89034676550000003</c:v>
                </c:pt>
                <c:pt idx="118">
                  <c:v>0.88907700779999999</c:v>
                </c:pt>
                <c:pt idx="119">
                  <c:v>0.88778126239999999</c:v>
                </c:pt>
                <c:pt idx="120">
                  <c:v>0.88649111989999996</c:v>
                </c:pt>
                <c:pt idx="121">
                  <c:v>0.88533610110000005</c:v>
                </c:pt>
                <c:pt idx="122">
                  <c:v>0.88407456870000001</c:v>
                </c:pt>
                <c:pt idx="123">
                  <c:v>0.88284742829999996</c:v>
                </c:pt>
                <c:pt idx="124">
                  <c:v>0.8817903399</c:v>
                </c:pt>
                <c:pt idx="125">
                  <c:v>0.880495429</c:v>
                </c:pt>
                <c:pt idx="126">
                  <c:v>0.87926012279999999</c:v>
                </c:pt>
                <c:pt idx="127">
                  <c:v>0.87815225119999996</c:v>
                </c:pt>
                <c:pt idx="128">
                  <c:v>0.87713599210000004</c:v>
                </c:pt>
                <c:pt idx="129">
                  <c:v>0.87603962420000003</c:v>
                </c:pt>
                <c:pt idx="130">
                  <c:v>0.87471526860000004</c:v>
                </c:pt>
                <c:pt idx="131">
                  <c:v>0.87379950279999996</c:v>
                </c:pt>
                <c:pt idx="132">
                  <c:v>0.87259411809999998</c:v>
                </c:pt>
                <c:pt idx="133">
                  <c:v>0.87121188640000002</c:v>
                </c:pt>
                <c:pt idx="134">
                  <c:v>0.87030541900000002</c:v>
                </c:pt>
                <c:pt idx="135">
                  <c:v>0.86927086109999996</c:v>
                </c:pt>
                <c:pt idx="136">
                  <c:v>0.86812889579999997</c:v>
                </c:pt>
                <c:pt idx="137">
                  <c:v>0.86705571410000004</c:v>
                </c:pt>
                <c:pt idx="138">
                  <c:v>0.86602139469999995</c:v>
                </c:pt>
                <c:pt idx="139">
                  <c:v>0.86488115789999997</c:v>
                </c:pt>
                <c:pt idx="140">
                  <c:v>0.8637021184</c:v>
                </c:pt>
                <c:pt idx="141">
                  <c:v>0.86283880469999996</c:v>
                </c:pt>
                <c:pt idx="142">
                  <c:v>0.8618552089</c:v>
                </c:pt>
                <c:pt idx="143">
                  <c:v>0.86071342230000003</c:v>
                </c:pt>
                <c:pt idx="144">
                  <c:v>0.85960406060000005</c:v>
                </c:pt>
                <c:pt idx="145">
                  <c:v>0.8585268855</c:v>
                </c:pt>
                <c:pt idx="146">
                  <c:v>0.85757136339999995</c:v>
                </c:pt>
                <c:pt idx="147">
                  <c:v>0.856546998</c:v>
                </c:pt>
                <c:pt idx="148">
                  <c:v>0.85551178459999999</c:v>
                </c:pt>
                <c:pt idx="149">
                  <c:v>0.85442423820000002</c:v>
                </c:pt>
                <c:pt idx="150">
                  <c:v>0.85348355769999995</c:v>
                </c:pt>
                <c:pt idx="151">
                  <c:v>0.85252958540000001</c:v>
                </c:pt>
                <c:pt idx="152">
                  <c:v>0.85149896140000003</c:v>
                </c:pt>
                <c:pt idx="153">
                  <c:v>0.8505516648</c:v>
                </c:pt>
                <c:pt idx="154">
                  <c:v>0.84945803880000004</c:v>
                </c:pt>
                <c:pt idx="155">
                  <c:v>0.848454237</c:v>
                </c:pt>
                <c:pt idx="156">
                  <c:v>0.84766411779999995</c:v>
                </c:pt>
                <c:pt idx="157">
                  <c:v>0.84659039970000005</c:v>
                </c:pt>
                <c:pt idx="158">
                  <c:v>0.84558963779999996</c:v>
                </c:pt>
                <c:pt idx="159">
                  <c:v>0.84470975400000003</c:v>
                </c:pt>
                <c:pt idx="160">
                  <c:v>0.84377664330000002</c:v>
                </c:pt>
                <c:pt idx="161">
                  <c:v>0.84281146529999995</c:v>
                </c:pt>
                <c:pt idx="162">
                  <c:v>0.84191221000000005</c:v>
                </c:pt>
                <c:pt idx="163">
                  <c:v>0.8409668803</c:v>
                </c:pt>
                <c:pt idx="164">
                  <c:v>0.8399526477</c:v>
                </c:pt>
                <c:pt idx="165">
                  <c:v>0.83922642469999997</c:v>
                </c:pt>
                <c:pt idx="166">
                  <c:v>0.83815336230000004</c:v>
                </c:pt>
                <c:pt idx="167">
                  <c:v>0.83721148970000003</c:v>
                </c:pt>
                <c:pt idx="168">
                  <c:v>0.83627212049999999</c:v>
                </c:pt>
                <c:pt idx="169">
                  <c:v>0.83545172209999996</c:v>
                </c:pt>
                <c:pt idx="170">
                  <c:v>0.83432108159999996</c:v>
                </c:pt>
                <c:pt idx="171">
                  <c:v>0.83347958330000005</c:v>
                </c:pt>
                <c:pt idx="172">
                  <c:v>0.83249378200000002</c:v>
                </c:pt>
                <c:pt idx="173">
                  <c:v>0.83138966560000005</c:v>
                </c:pt>
                <c:pt idx="174">
                  <c:v>0.83047097920000001</c:v>
                </c:pt>
                <c:pt idx="175">
                  <c:v>0.82950764889999995</c:v>
                </c:pt>
                <c:pt idx="176">
                  <c:v>0.8286373615</c:v>
                </c:pt>
                <c:pt idx="177">
                  <c:v>0.8273929954</c:v>
                </c:pt>
                <c:pt idx="178">
                  <c:v>0.82632577419999997</c:v>
                </c:pt>
                <c:pt idx="179">
                  <c:v>0.82542788980000004</c:v>
                </c:pt>
                <c:pt idx="180">
                  <c:v>0.82438111309999995</c:v>
                </c:pt>
                <c:pt idx="181">
                  <c:v>0.82335400579999996</c:v>
                </c:pt>
                <c:pt idx="182">
                  <c:v>0.82253330950000003</c:v>
                </c:pt>
                <c:pt idx="183">
                  <c:v>0.82128340010000001</c:v>
                </c:pt>
                <c:pt idx="184">
                  <c:v>0.82027757170000004</c:v>
                </c:pt>
                <c:pt idx="185">
                  <c:v>0.81935763360000002</c:v>
                </c:pt>
                <c:pt idx="186">
                  <c:v>0.81811243300000003</c:v>
                </c:pt>
                <c:pt idx="187">
                  <c:v>0.81701755519999997</c:v>
                </c:pt>
                <c:pt idx="188">
                  <c:v>0.81615602970000001</c:v>
                </c:pt>
                <c:pt idx="189">
                  <c:v>0.81499046090000005</c:v>
                </c:pt>
                <c:pt idx="190">
                  <c:v>0.81384509800000004</c:v>
                </c:pt>
                <c:pt idx="191">
                  <c:v>0.81286007169999996</c:v>
                </c:pt>
                <c:pt idx="192">
                  <c:v>0.81183457370000001</c:v>
                </c:pt>
                <c:pt idx="193">
                  <c:v>0.81074261670000003</c:v>
                </c:pt>
                <c:pt idx="194">
                  <c:v>0.80975961689999998</c:v>
                </c:pt>
                <c:pt idx="195">
                  <c:v>0.80846977229999994</c:v>
                </c:pt>
                <c:pt idx="196">
                  <c:v>0.80760508779999995</c:v>
                </c:pt>
                <c:pt idx="197">
                  <c:v>0.80657285450000005</c:v>
                </c:pt>
                <c:pt idx="198">
                  <c:v>0.80538475509999996</c:v>
                </c:pt>
                <c:pt idx="199">
                  <c:v>0.80449438100000004</c:v>
                </c:pt>
                <c:pt idx="200">
                  <c:v>0.80334293840000004</c:v>
                </c:pt>
                <c:pt idx="201">
                  <c:v>0.80219954250000003</c:v>
                </c:pt>
                <c:pt idx="202">
                  <c:v>0.80106055740000004</c:v>
                </c:pt>
                <c:pt idx="203">
                  <c:v>0.80014580489999998</c:v>
                </c:pt>
                <c:pt idx="204">
                  <c:v>0.79884302620000003</c:v>
                </c:pt>
                <c:pt idx="205">
                  <c:v>0.79798030850000001</c:v>
                </c:pt>
                <c:pt idx="206">
                  <c:v>0.79698330159999997</c:v>
                </c:pt>
                <c:pt idx="207">
                  <c:v>0.79587453600000002</c:v>
                </c:pt>
                <c:pt idx="208">
                  <c:v>0.79477280380000004</c:v>
                </c:pt>
                <c:pt idx="209">
                  <c:v>0.79351812600000005</c:v>
                </c:pt>
                <c:pt idx="210">
                  <c:v>0.79233384129999995</c:v>
                </c:pt>
                <c:pt idx="211">
                  <c:v>0.79121738669999997</c:v>
                </c:pt>
                <c:pt idx="212">
                  <c:v>0.78998023269999995</c:v>
                </c:pt>
                <c:pt idx="213">
                  <c:v>0.78880798819999998</c:v>
                </c:pt>
                <c:pt idx="214">
                  <c:v>0.78735303879999996</c:v>
                </c:pt>
                <c:pt idx="215">
                  <c:v>0.78626632689999998</c:v>
                </c:pt>
                <c:pt idx="216">
                  <c:v>0.78509873149999998</c:v>
                </c:pt>
                <c:pt idx="217">
                  <c:v>0.78391301629999999</c:v>
                </c:pt>
                <c:pt idx="218">
                  <c:v>0.78252059220000003</c:v>
                </c:pt>
                <c:pt idx="219">
                  <c:v>0.78129231929999998</c:v>
                </c:pt>
                <c:pt idx="220">
                  <c:v>0.78006374840000003</c:v>
                </c:pt>
                <c:pt idx="221">
                  <c:v>0.77876007560000005</c:v>
                </c:pt>
                <c:pt idx="222">
                  <c:v>0.77737009530000001</c:v>
                </c:pt>
                <c:pt idx="223">
                  <c:v>0.7762058973</c:v>
                </c:pt>
                <c:pt idx="224">
                  <c:v>0.77498841289999998</c:v>
                </c:pt>
                <c:pt idx="225">
                  <c:v>0.77346849439999998</c:v>
                </c:pt>
                <c:pt idx="226">
                  <c:v>0.77255660299999995</c:v>
                </c:pt>
                <c:pt idx="227">
                  <c:v>0.77118563650000005</c:v>
                </c:pt>
                <c:pt idx="228">
                  <c:v>0.7697735429</c:v>
                </c:pt>
                <c:pt idx="229">
                  <c:v>0.76863271</c:v>
                </c:pt>
                <c:pt idx="230">
                  <c:v>0.767246604</c:v>
                </c:pt>
                <c:pt idx="231">
                  <c:v>0.76614964009999997</c:v>
                </c:pt>
                <c:pt idx="232">
                  <c:v>0.76474630830000001</c:v>
                </c:pt>
                <c:pt idx="233">
                  <c:v>0.76343512540000003</c:v>
                </c:pt>
                <c:pt idx="234">
                  <c:v>0.76228719950000001</c:v>
                </c:pt>
                <c:pt idx="235">
                  <c:v>0.76108783479999997</c:v>
                </c:pt>
                <c:pt idx="236">
                  <c:v>0.75962793829999997</c:v>
                </c:pt>
                <c:pt idx="237">
                  <c:v>0.75875955819999996</c:v>
                </c:pt>
                <c:pt idx="238">
                  <c:v>0.75747478010000002</c:v>
                </c:pt>
                <c:pt idx="239">
                  <c:v>0.7563921213</c:v>
                </c:pt>
                <c:pt idx="240">
                  <c:v>0.75542092319999998</c:v>
                </c:pt>
                <c:pt idx="241">
                  <c:v>0.75398790839999996</c:v>
                </c:pt>
                <c:pt idx="242">
                  <c:v>0.75328266619999995</c:v>
                </c:pt>
                <c:pt idx="243">
                  <c:v>0.75219398739999999</c:v>
                </c:pt>
                <c:pt idx="244">
                  <c:v>0.75142031909999996</c:v>
                </c:pt>
                <c:pt idx="245">
                  <c:v>0.75041079519999998</c:v>
                </c:pt>
                <c:pt idx="246">
                  <c:v>0.74935418369999995</c:v>
                </c:pt>
                <c:pt idx="247">
                  <c:v>0.74884611369999998</c:v>
                </c:pt>
                <c:pt idx="248">
                  <c:v>0.74795413020000001</c:v>
                </c:pt>
                <c:pt idx="249">
                  <c:v>0.74705421920000004</c:v>
                </c:pt>
                <c:pt idx="250">
                  <c:v>0.74629747869999996</c:v>
                </c:pt>
                <c:pt idx="251">
                  <c:v>0.74545186760000004</c:v>
                </c:pt>
                <c:pt idx="252">
                  <c:v>0.74466550350000005</c:v>
                </c:pt>
                <c:pt idx="253">
                  <c:v>0.74413281679999999</c:v>
                </c:pt>
                <c:pt idx="254">
                  <c:v>0.74347746370000001</c:v>
                </c:pt>
                <c:pt idx="255">
                  <c:v>0.74261730910000001</c:v>
                </c:pt>
                <c:pt idx="256">
                  <c:v>0.74203205110000003</c:v>
                </c:pt>
                <c:pt idx="257">
                  <c:v>0.74125212429999998</c:v>
                </c:pt>
                <c:pt idx="258">
                  <c:v>0.74063271279999998</c:v>
                </c:pt>
                <c:pt idx="259">
                  <c:v>0.73990899320000003</c:v>
                </c:pt>
                <c:pt idx="260">
                  <c:v>0.73941892389999997</c:v>
                </c:pt>
                <c:pt idx="261">
                  <c:v>0.73869413139999995</c:v>
                </c:pt>
                <c:pt idx="262">
                  <c:v>0.73802924160000005</c:v>
                </c:pt>
                <c:pt idx="263">
                  <c:v>0.73768520360000001</c:v>
                </c:pt>
                <c:pt idx="264">
                  <c:v>0.73708385229999995</c:v>
                </c:pt>
                <c:pt idx="265">
                  <c:v>0.73638343809999995</c:v>
                </c:pt>
                <c:pt idx="266">
                  <c:v>0.73591679330000004</c:v>
                </c:pt>
                <c:pt idx="267">
                  <c:v>0.73545539380000002</c:v>
                </c:pt>
                <c:pt idx="268">
                  <c:v>0.7348086238</c:v>
                </c:pt>
                <c:pt idx="269">
                  <c:v>0.73453837629999996</c:v>
                </c:pt>
                <c:pt idx="270">
                  <c:v>0.73412835600000004</c:v>
                </c:pt>
                <c:pt idx="271">
                  <c:v>0.73370158669999996</c:v>
                </c:pt>
                <c:pt idx="272">
                  <c:v>0.73316115140000004</c:v>
                </c:pt>
                <c:pt idx="273">
                  <c:v>0.73286312819999999</c:v>
                </c:pt>
                <c:pt idx="274">
                  <c:v>0.73253428939999998</c:v>
                </c:pt>
                <c:pt idx="275">
                  <c:v>0.73206704850000004</c:v>
                </c:pt>
                <c:pt idx="276">
                  <c:v>0.73183238510000004</c:v>
                </c:pt>
                <c:pt idx="277">
                  <c:v>0.73153406379999997</c:v>
                </c:pt>
                <c:pt idx="278">
                  <c:v>0.73115324969999995</c:v>
                </c:pt>
                <c:pt idx="279">
                  <c:v>0.73095220329999999</c:v>
                </c:pt>
                <c:pt idx="280">
                  <c:v>0.73069453240000004</c:v>
                </c:pt>
                <c:pt idx="281">
                  <c:v>0.73053616290000001</c:v>
                </c:pt>
                <c:pt idx="282">
                  <c:v>0.73018842939999995</c:v>
                </c:pt>
                <c:pt idx="283">
                  <c:v>0.73013061290000003</c:v>
                </c:pt>
                <c:pt idx="284">
                  <c:v>0.73006224630000005</c:v>
                </c:pt>
                <c:pt idx="285">
                  <c:v>0.72981369500000004</c:v>
                </c:pt>
                <c:pt idx="286">
                  <c:v>0.72983646390000001</c:v>
                </c:pt>
                <c:pt idx="287">
                  <c:v>0.7296131253</c:v>
                </c:pt>
                <c:pt idx="288">
                  <c:v>0.72968316079999995</c:v>
                </c:pt>
                <c:pt idx="289">
                  <c:v>0.72967737909999997</c:v>
                </c:pt>
                <c:pt idx="290">
                  <c:v>0.72967201469999998</c:v>
                </c:pt>
                <c:pt idx="291">
                  <c:v>0.72967040540000005</c:v>
                </c:pt>
                <c:pt idx="292">
                  <c:v>0.72969079020000005</c:v>
                </c:pt>
                <c:pt idx="293">
                  <c:v>0.72987943889999995</c:v>
                </c:pt>
                <c:pt idx="294">
                  <c:v>0.73001730440000001</c:v>
                </c:pt>
                <c:pt idx="295">
                  <c:v>0.73023158310000003</c:v>
                </c:pt>
                <c:pt idx="296">
                  <c:v>0.73047429320000001</c:v>
                </c:pt>
                <c:pt idx="297">
                  <c:v>0.73086065050000004</c:v>
                </c:pt>
                <c:pt idx="298">
                  <c:v>0.73119640350000004</c:v>
                </c:pt>
                <c:pt idx="299">
                  <c:v>0.73161268229999998</c:v>
                </c:pt>
                <c:pt idx="300">
                  <c:v>0.73200815919999995</c:v>
                </c:pt>
                <c:pt idx="301">
                  <c:v>0.73260694739999999</c:v>
                </c:pt>
                <c:pt idx="302">
                  <c:v>0.73340702059999996</c:v>
                </c:pt>
                <c:pt idx="303">
                  <c:v>0.73402512070000003</c:v>
                </c:pt>
                <c:pt idx="304">
                  <c:v>0.73469650750000004</c:v>
                </c:pt>
                <c:pt idx="305">
                  <c:v>0.73540300130000003</c:v>
                </c:pt>
                <c:pt idx="306">
                  <c:v>0.73610931629999998</c:v>
                </c:pt>
                <c:pt idx="307">
                  <c:v>0.73684358599999999</c:v>
                </c:pt>
                <c:pt idx="308">
                  <c:v>0.73775428529999998</c:v>
                </c:pt>
                <c:pt idx="309">
                  <c:v>0.73847550149999996</c:v>
                </c:pt>
                <c:pt idx="310">
                  <c:v>0.73918467759999995</c:v>
                </c:pt>
                <c:pt idx="311">
                  <c:v>0.74008882050000002</c:v>
                </c:pt>
                <c:pt idx="312">
                  <c:v>0.74099230770000002</c:v>
                </c:pt>
                <c:pt idx="313">
                  <c:v>0.74205547569999997</c:v>
                </c:pt>
                <c:pt idx="314">
                  <c:v>0.74293267730000001</c:v>
                </c:pt>
                <c:pt idx="315">
                  <c:v>0.74373894929999995</c:v>
                </c:pt>
                <c:pt idx="316">
                  <c:v>0.7439044118</c:v>
                </c:pt>
                <c:pt idx="317">
                  <c:v>0.74434918169999997</c:v>
                </c:pt>
                <c:pt idx="318">
                  <c:v>0.74437212939999997</c:v>
                </c:pt>
                <c:pt idx="319">
                  <c:v>0.74420362709999999</c:v>
                </c:pt>
                <c:pt idx="320">
                  <c:v>0.7442103028</c:v>
                </c:pt>
                <c:pt idx="321">
                  <c:v>0.74396425489999995</c:v>
                </c:pt>
                <c:pt idx="322">
                  <c:v>0.74369323249999997</c:v>
                </c:pt>
                <c:pt idx="323">
                  <c:v>0.74341613049999999</c:v>
                </c:pt>
                <c:pt idx="324">
                  <c:v>0.74319058660000004</c:v>
                </c:pt>
                <c:pt idx="325">
                  <c:v>0.74272215370000005</c:v>
                </c:pt>
                <c:pt idx="326">
                  <c:v>0.74261969329999999</c:v>
                </c:pt>
                <c:pt idx="327">
                  <c:v>0.74258250000000003</c:v>
                </c:pt>
                <c:pt idx="328">
                  <c:v>0.7426056862</c:v>
                </c:pt>
                <c:pt idx="329">
                  <c:v>0.74260258670000001</c:v>
                </c:pt>
                <c:pt idx="330">
                  <c:v>0.74275135989999996</c:v>
                </c:pt>
                <c:pt idx="331">
                  <c:v>0.74317133430000004</c:v>
                </c:pt>
                <c:pt idx="332">
                  <c:v>0.74378997089999999</c:v>
                </c:pt>
                <c:pt idx="333">
                  <c:v>0.7444167733</c:v>
                </c:pt>
                <c:pt idx="334">
                  <c:v>0.74525505299999995</c:v>
                </c:pt>
                <c:pt idx="335">
                  <c:v>0.74622052910000003</c:v>
                </c:pt>
                <c:pt idx="336">
                  <c:v>0.74707448480000005</c:v>
                </c:pt>
                <c:pt idx="337">
                  <c:v>0.74793934819999996</c:v>
                </c:pt>
                <c:pt idx="338">
                  <c:v>0.74911201000000005</c:v>
                </c:pt>
                <c:pt idx="339">
                  <c:v>0.75010448689999998</c:v>
                </c:pt>
                <c:pt idx="340">
                  <c:v>0.75098878150000004</c:v>
                </c:pt>
                <c:pt idx="341">
                  <c:v>0.75209343429999997</c:v>
                </c:pt>
                <c:pt idx="342">
                  <c:v>0.75323277710000003</c:v>
                </c:pt>
                <c:pt idx="343">
                  <c:v>0.75408565999999999</c:v>
                </c:pt>
                <c:pt idx="344">
                  <c:v>0.75516283510000004</c:v>
                </c:pt>
                <c:pt idx="345">
                  <c:v>0.75639194249999997</c:v>
                </c:pt>
                <c:pt idx="346">
                  <c:v>0.75724655389999995</c:v>
                </c:pt>
                <c:pt idx="347">
                  <c:v>0.75845515730000002</c:v>
                </c:pt>
                <c:pt idx="348">
                  <c:v>0.75964343550000002</c:v>
                </c:pt>
                <c:pt idx="349">
                  <c:v>0.76079058649999998</c:v>
                </c:pt>
                <c:pt idx="350">
                  <c:v>0.76165175439999999</c:v>
                </c:pt>
                <c:pt idx="351">
                  <c:v>0.76295208930000002</c:v>
                </c:pt>
                <c:pt idx="352">
                  <c:v>0.76416122909999995</c:v>
                </c:pt>
                <c:pt idx="353">
                  <c:v>0.76518732310000004</c:v>
                </c:pt>
                <c:pt idx="354">
                  <c:v>0.76639497280000002</c:v>
                </c:pt>
                <c:pt idx="355">
                  <c:v>0.76756191250000005</c:v>
                </c:pt>
                <c:pt idx="356">
                  <c:v>0.76878923180000003</c:v>
                </c:pt>
                <c:pt idx="357">
                  <c:v>0.76992410420000001</c:v>
                </c:pt>
                <c:pt idx="358">
                  <c:v>0.77113950249999996</c:v>
                </c:pt>
                <c:pt idx="359">
                  <c:v>0.7723121047</c:v>
                </c:pt>
                <c:pt idx="360">
                  <c:v>0.7734028101</c:v>
                </c:pt>
                <c:pt idx="361">
                  <c:v>0.77451091999999999</c:v>
                </c:pt>
                <c:pt idx="362">
                  <c:v>0.77590334419999996</c:v>
                </c:pt>
                <c:pt idx="363">
                  <c:v>0.77701759339999998</c:v>
                </c:pt>
                <c:pt idx="364">
                  <c:v>0.77840173239999999</c:v>
                </c:pt>
                <c:pt idx="365">
                  <c:v>0.77956694360000001</c:v>
                </c:pt>
                <c:pt idx="366">
                  <c:v>0.7806516886</c:v>
                </c:pt>
                <c:pt idx="367">
                  <c:v>0.78187942499999996</c:v>
                </c:pt>
                <c:pt idx="368">
                  <c:v>0.78303027150000004</c:v>
                </c:pt>
                <c:pt idx="369">
                  <c:v>0.78416955470000005</c:v>
                </c:pt>
                <c:pt idx="370">
                  <c:v>0.78524863720000004</c:v>
                </c:pt>
                <c:pt idx="371">
                  <c:v>0.78644853830000006</c:v>
                </c:pt>
                <c:pt idx="372">
                  <c:v>0.78763806820000004</c:v>
                </c:pt>
                <c:pt idx="373">
                  <c:v>0.78859376910000001</c:v>
                </c:pt>
                <c:pt idx="374">
                  <c:v>0.78977060320000003</c:v>
                </c:pt>
                <c:pt idx="375">
                  <c:v>0.79073917869999999</c:v>
                </c:pt>
                <c:pt idx="376">
                  <c:v>0.79211533069999995</c:v>
                </c:pt>
                <c:pt idx="377">
                  <c:v>0.79298382999999995</c:v>
                </c:pt>
                <c:pt idx="378">
                  <c:v>0.79402196410000003</c:v>
                </c:pt>
                <c:pt idx="379">
                  <c:v>0.79506933690000003</c:v>
                </c:pt>
                <c:pt idx="380">
                  <c:v>0.79610455040000005</c:v>
                </c:pt>
                <c:pt idx="381">
                  <c:v>0.7972838283</c:v>
                </c:pt>
                <c:pt idx="382">
                  <c:v>0.79810804130000002</c:v>
                </c:pt>
                <c:pt idx="383">
                  <c:v>0.79919534920000002</c:v>
                </c:pt>
                <c:pt idx="384">
                  <c:v>0.80007338520000004</c:v>
                </c:pt>
                <c:pt idx="385">
                  <c:v>0.8009620905</c:v>
                </c:pt>
                <c:pt idx="386">
                  <c:v>0.80184769629999997</c:v>
                </c:pt>
                <c:pt idx="387">
                  <c:v>0.80284291510000005</c:v>
                </c:pt>
                <c:pt idx="388">
                  <c:v>0.8037192822</c:v>
                </c:pt>
                <c:pt idx="389">
                  <c:v>0.80453157419999999</c:v>
                </c:pt>
                <c:pt idx="390">
                  <c:v>0.80525249239999996</c:v>
                </c:pt>
                <c:pt idx="391">
                  <c:v>0.80603152509999998</c:v>
                </c:pt>
                <c:pt idx="392">
                  <c:v>0.80684792999999999</c:v>
                </c:pt>
                <c:pt idx="393">
                  <c:v>0.8076936603</c:v>
                </c:pt>
                <c:pt idx="394">
                  <c:v>0.80830079320000003</c:v>
                </c:pt>
                <c:pt idx="395">
                  <c:v>0.80906367300000004</c:v>
                </c:pt>
                <c:pt idx="396">
                  <c:v>0.80974060299999995</c:v>
                </c:pt>
                <c:pt idx="397">
                  <c:v>0.81045186520000001</c:v>
                </c:pt>
                <c:pt idx="398">
                  <c:v>0.81096178289999998</c:v>
                </c:pt>
                <c:pt idx="399">
                  <c:v>0.81173849109999996</c:v>
                </c:pt>
                <c:pt idx="400">
                  <c:v>0.81222891809999997</c:v>
                </c:pt>
                <c:pt idx="401">
                  <c:v>0.81267052890000002</c:v>
                </c:pt>
                <c:pt idx="402">
                  <c:v>0.81338709590000002</c:v>
                </c:pt>
                <c:pt idx="403">
                  <c:v>0.81398838760000003</c:v>
                </c:pt>
                <c:pt idx="404">
                  <c:v>0.81449240450000004</c:v>
                </c:pt>
                <c:pt idx="405">
                  <c:v>0.81505227089999999</c:v>
                </c:pt>
                <c:pt idx="406">
                  <c:v>0.81558537480000004</c:v>
                </c:pt>
                <c:pt idx="407">
                  <c:v>0.81608527900000005</c:v>
                </c:pt>
                <c:pt idx="408">
                  <c:v>0.81651282309999995</c:v>
                </c:pt>
                <c:pt idx="409">
                  <c:v>0.81713831420000005</c:v>
                </c:pt>
                <c:pt idx="410">
                  <c:v>0.81749898200000004</c:v>
                </c:pt>
                <c:pt idx="411">
                  <c:v>0.81798207759999997</c:v>
                </c:pt>
                <c:pt idx="412">
                  <c:v>0.81843990089999996</c:v>
                </c:pt>
                <c:pt idx="413">
                  <c:v>0.81877607109999995</c:v>
                </c:pt>
                <c:pt idx="414">
                  <c:v>0.81933760639999997</c:v>
                </c:pt>
                <c:pt idx="415">
                  <c:v>0.81972759959999997</c:v>
                </c:pt>
                <c:pt idx="416">
                  <c:v>0.82019019130000004</c:v>
                </c:pt>
                <c:pt idx="417">
                  <c:v>0.82066678999999998</c:v>
                </c:pt>
                <c:pt idx="418">
                  <c:v>0.82101619240000001</c:v>
                </c:pt>
                <c:pt idx="419">
                  <c:v>0.82140791420000003</c:v>
                </c:pt>
                <c:pt idx="420">
                  <c:v>0.82191646100000004</c:v>
                </c:pt>
                <c:pt idx="421">
                  <c:v>0.82220649720000005</c:v>
                </c:pt>
                <c:pt idx="422">
                  <c:v>0.8227185011</c:v>
                </c:pt>
                <c:pt idx="423">
                  <c:v>0.82318609949999999</c:v>
                </c:pt>
                <c:pt idx="424">
                  <c:v>0.82352894539999999</c:v>
                </c:pt>
                <c:pt idx="425">
                  <c:v>0.8239814043</c:v>
                </c:pt>
                <c:pt idx="426">
                  <c:v>0.82453179359999995</c:v>
                </c:pt>
                <c:pt idx="427">
                  <c:v>0.82485413549999997</c:v>
                </c:pt>
                <c:pt idx="428">
                  <c:v>0.82532852889999997</c:v>
                </c:pt>
                <c:pt idx="429">
                  <c:v>0.82596433160000005</c:v>
                </c:pt>
                <c:pt idx="430">
                  <c:v>0.82637691499999999</c:v>
                </c:pt>
                <c:pt idx="431">
                  <c:v>0.82675653699999996</c:v>
                </c:pt>
                <c:pt idx="432">
                  <c:v>0.8270919323</c:v>
                </c:pt>
                <c:pt idx="433">
                  <c:v>0.8276442289</c:v>
                </c:pt>
                <c:pt idx="434">
                  <c:v>0.82825392480000004</c:v>
                </c:pt>
                <c:pt idx="435">
                  <c:v>0.82865315679999996</c:v>
                </c:pt>
                <c:pt idx="436">
                  <c:v>0.82923239469999999</c:v>
                </c:pt>
                <c:pt idx="437">
                  <c:v>0.82979500289999997</c:v>
                </c:pt>
                <c:pt idx="438">
                  <c:v>0.83038520810000005</c:v>
                </c:pt>
                <c:pt idx="439">
                  <c:v>0.83070808650000005</c:v>
                </c:pt>
                <c:pt idx="440">
                  <c:v>0.83144402500000003</c:v>
                </c:pt>
                <c:pt idx="441">
                  <c:v>0.83173668379999999</c:v>
                </c:pt>
                <c:pt idx="442">
                  <c:v>0.83233636619999996</c:v>
                </c:pt>
                <c:pt idx="443">
                  <c:v>0.83280551430000005</c:v>
                </c:pt>
                <c:pt idx="444">
                  <c:v>0.83344811200000002</c:v>
                </c:pt>
                <c:pt idx="445">
                  <c:v>0.83397430179999998</c:v>
                </c:pt>
                <c:pt idx="446">
                  <c:v>0.83454412219999996</c:v>
                </c:pt>
                <c:pt idx="447">
                  <c:v>0.83528673649999996</c:v>
                </c:pt>
                <c:pt idx="448">
                  <c:v>0.83574479820000003</c:v>
                </c:pt>
                <c:pt idx="449">
                  <c:v>0.83625447750000004</c:v>
                </c:pt>
                <c:pt idx="450">
                  <c:v>0.83696705100000002</c:v>
                </c:pt>
                <c:pt idx="451">
                  <c:v>0.83736884590000005</c:v>
                </c:pt>
                <c:pt idx="452">
                  <c:v>0.83803993460000004</c:v>
                </c:pt>
                <c:pt idx="453">
                  <c:v>0.83871960639999998</c:v>
                </c:pt>
                <c:pt idx="454">
                  <c:v>0.83928561209999997</c:v>
                </c:pt>
                <c:pt idx="455">
                  <c:v>0.8397114873</c:v>
                </c:pt>
                <c:pt idx="456">
                  <c:v>0.84038770200000001</c:v>
                </c:pt>
                <c:pt idx="457">
                  <c:v>0.84098827840000001</c:v>
                </c:pt>
                <c:pt idx="458">
                  <c:v>0.84149026869999999</c:v>
                </c:pt>
                <c:pt idx="459">
                  <c:v>0.84183549879999997</c:v>
                </c:pt>
                <c:pt idx="460">
                  <c:v>0.84231299159999995</c:v>
                </c:pt>
                <c:pt idx="461">
                  <c:v>0.8426295519</c:v>
                </c:pt>
                <c:pt idx="462">
                  <c:v>0.8431203961</c:v>
                </c:pt>
                <c:pt idx="463">
                  <c:v>0.84342968460000001</c:v>
                </c:pt>
                <c:pt idx="464">
                  <c:v>0.84404939410000002</c:v>
                </c:pt>
                <c:pt idx="465">
                  <c:v>0.84435713290000003</c:v>
                </c:pt>
                <c:pt idx="466">
                  <c:v>0.84494340420000003</c:v>
                </c:pt>
                <c:pt idx="467">
                  <c:v>0.84538429979999996</c:v>
                </c:pt>
                <c:pt idx="468">
                  <c:v>0.84596991539999999</c:v>
                </c:pt>
                <c:pt idx="469">
                  <c:v>0.84672832490000005</c:v>
                </c:pt>
                <c:pt idx="470">
                  <c:v>0.84731703999999997</c:v>
                </c:pt>
                <c:pt idx="471">
                  <c:v>0.84795242550000005</c:v>
                </c:pt>
                <c:pt idx="472">
                  <c:v>0.84896343949999997</c:v>
                </c:pt>
                <c:pt idx="473">
                  <c:v>0.8499962687</c:v>
                </c:pt>
                <c:pt idx="474">
                  <c:v>0.85060560699999999</c:v>
                </c:pt>
                <c:pt idx="475">
                  <c:v>0.85142868760000001</c:v>
                </c:pt>
                <c:pt idx="476">
                  <c:v>0.8521329165</c:v>
                </c:pt>
                <c:pt idx="477">
                  <c:v>0.85283303259999999</c:v>
                </c:pt>
                <c:pt idx="478">
                  <c:v>0.8535514474</c:v>
                </c:pt>
                <c:pt idx="479">
                  <c:v>0.854311347</c:v>
                </c:pt>
                <c:pt idx="480">
                  <c:v>0.85512793060000003</c:v>
                </c:pt>
                <c:pt idx="481">
                  <c:v>0.85584038500000004</c:v>
                </c:pt>
                <c:pt idx="482">
                  <c:v>0.85676980020000004</c:v>
                </c:pt>
                <c:pt idx="483">
                  <c:v>0.85774767399999996</c:v>
                </c:pt>
                <c:pt idx="484">
                  <c:v>0.85877346990000003</c:v>
                </c:pt>
                <c:pt idx="485">
                  <c:v>0.85956311230000004</c:v>
                </c:pt>
                <c:pt idx="486">
                  <c:v>0.86057662960000003</c:v>
                </c:pt>
                <c:pt idx="487">
                  <c:v>0.86165118220000003</c:v>
                </c:pt>
                <c:pt idx="488">
                  <c:v>0.86266142130000001</c:v>
                </c:pt>
                <c:pt idx="489">
                  <c:v>0.86372780800000004</c:v>
                </c:pt>
                <c:pt idx="490">
                  <c:v>0.86493521929999995</c:v>
                </c:pt>
                <c:pt idx="491">
                  <c:v>0.86610013249999995</c:v>
                </c:pt>
                <c:pt idx="492">
                  <c:v>0.86725729699999998</c:v>
                </c:pt>
                <c:pt idx="493">
                  <c:v>0.86880284549999998</c:v>
                </c:pt>
                <c:pt idx="494">
                  <c:v>0.87000232929999999</c:v>
                </c:pt>
                <c:pt idx="495">
                  <c:v>0.8713966608</c:v>
                </c:pt>
                <c:pt idx="496">
                  <c:v>0.87290096279999996</c:v>
                </c:pt>
                <c:pt idx="497">
                  <c:v>0.87424403429999997</c:v>
                </c:pt>
                <c:pt idx="498">
                  <c:v>0.87577170130000004</c:v>
                </c:pt>
                <c:pt idx="499">
                  <c:v>0.87708741430000003</c:v>
                </c:pt>
                <c:pt idx="500">
                  <c:v>0.87901455159999997</c:v>
                </c:pt>
                <c:pt idx="501">
                  <c:v>0.87932676080000005</c:v>
                </c:pt>
                <c:pt idx="502">
                  <c:v>0.88143104309999998</c:v>
                </c:pt>
                <c:pt idx="503">
                  <c:v>0.88357490299999997</c:v>
                </c:pt>
                <c:pt idx="504">
                  <c:v>0.88559204339999997</c:v>
                </c:pt>
                <c:pt idx="505">
                  <c:v>0.88751071690000005</c:v>
                </c:pt>
                <c:pt idx="506">
                  <c:v>0.889465332</c:v>
                </c:pt>
                <c:pt idx="507">
                  <c:v>0.89153873920000004</c:v>
                </c:pt>
                <c:pt idx="508">
                  <c:v>0.89373403789999994</c:v>
                </c:pt>
                <c:pt idx="509">
                  <c:v>0.89577162269999999</c:v>
                </c:pt>
                <c:pt idx="510">
                  <c:v>0.89800179000000002</c:v>
                </c:pt>
                <c:pt idx="511">
                  <c:v>0.9003586173</c:v>
                </c:pt>
                <c:pt idx="512">
                  <c:v>0.9025298357</c:v>
                </c:pt>
                <c:pt idx="513">
                  <c:v>0.90493935349999999</c:v>
                </c:pt>
                <c:pt idx="514">
                  <c:v>0.90741336350000001</c:v>
                </c:pt>
                <c:pt idx="515">
                  <c:v>0.9097282887</c:v>
                </c:pt>
                <c:pt idx="516">
                  <c:v>0.91213214399999998</c:v>
                </c:pt>
                <c:pt idx="517">
                  <c:v>0.91463816170000001</c:v>
                </c:pt>
                <c:pt idx="518">
                  <c:v>0.91700279709999999</c:v>
                </c:pt>
                <c:pt idx="519">
                  <c:v>0.91948527099999999</c:v>
                </c:pt>
                <c:pt idx="520">
                  <c:v>0.92195880409999997</c:v>
                </c:pt>
                <c:pt idx="521">
                  <c:v>0.92470264430000004</c:v>
                </c:pt>
                <c:pt idx="522">
                  <c:v>0.92723673579999999</c:v>
                </c:pt>
                <c:pt idx="523">
                  <c:v>0.92948228119999998</c:v>
                </c:pt>
                <c:pt idx="524">
                  <c:v>0.9321345687</c:v>
                </c:pt>
                <c:pt idx="525">
                  <c:v>0.93459075690000004</c:v>
                </c:pt>
                <c:pt idx="526">
                  <c:v>0.93717628720000001</c:v>
                </c:pt>
                <c:pt idx="527">
                  <c:v>0.93957722190000004</c:v>
                </c:pt>
                <c:pt idx="528">
                  <c:v>0.94192439319999999</c:v>
                </c:pt>
                <c:pt idx="529">
                  <c:v>0.94412285090000003</c:v>
                </c:pt>
                <c:pt idx="530">
                  <c:v>0.94626289610000003</c:v>
                </c:pt>
                <c:pt idx="531">
                  <c:v>0.94846427440000003</c:v>
                </c:pt>
                <c:pt idx="532">
                  <c:v>0.9503942728</c:v>
                </c:pt>
                <c:pt idx="533">
                  <c:v>0.95228314400000003</c:v>
                </c:pt>
                <c:pt idx="534">
                  <c:v>0.95383024220000001</c:v>
                </c:pt>
                <c:pt idx="535">
                  <c:v>0.95573443170000005</c:v>
                </c:pt>
                <c:pt idx="536">
                  <c:v>0.95698207619999998</c:v>
                </c:pt>
                <c:pt idx="537">
                  <c:v>0.95807397370000003</c:v>
                </c:pt>
                <c:pt idx="538">
                  <c:v>0.95926535130000001</c:v>
                </c:pt>
                <c:pt idx="539">
                  <c:v>0.96013170479999999</c:v>
                </c:pt>
                <c:pt idx="540">
                  <c:v>0.96068179610000004</c:v>
                </c:pt>
                <c:pt idx="541">
                  <c:v>0.96113187069999995</c:v>
                </c:pt>
                <c:pt idx="542">
                  <c:v>0.9615083337</c:v>
                </c:pt>
                <c:pt idx="543">
                  <c:v>0.96150988339999999</c:v>
                </c:pt>
                <c:pt idx="544">
                  <c:v>0.96126252410000002</c:v>
                </c:pt>
                <c:pt idx="545">
                  <c:v>0.96102386709999998</c:v>
                </c:pt>
                <c:pt idx="546">
                  <c:v>0.96040058139999995</c:v>
                </c:pt>
                <c:pt idx="547">
                  <c:v>0.95965331789999997</c:v>
                </c:pt>
                <c:pt idx="548">
                  <c:v>0.95835471149999996</c:v>
                </c:pt>
                <c:pt idx="549">
                  <c:v>0.95692521330000002</c:v>
                </c:pt>
                <c:pt idx="550">
                  <c:v>0.95507425069999996</c:v>
                </c:pt>
                <c:pt idx="551">
                  <c:v>0.95320808889999997</c:v>
                </c:pt>
                <c:pt idx="552">
                  <c:v>0.95123714209999999</c:v>
                </c:pt>
                <c:pt idx="553">
                  <c:v>0.94900673629999999</c:v>
                </c:pt>
                <c:pt idx="554">
                  <c:v>0.9467882514</c:v>
                </c:pt>
                <c:pt idx="555">
                  <c:v>0.94433379169999998</c:v>
                </c:pt>
                <c:pt idx="556">
                  <c:v>0.94178938869999995</c:v>
                </c:pt>
                <c:pt idx="557">
                  <c:v>0.93865644930000003</c:v>
                </c:pt>
                <c:pt idx="558">
                  <c:v>0.93480670450000003</c:v>
                </c:pt>
                <c:pt idx="559">
                  <c:v>0.93146222830000003</c:v>
                </c:pt>
                <c:pt idx="560">
                  <c:v>0.92782759670000003</c:v>
                </c:pt>
                <c:pt idx="561">
                  <c:v>0.92401093239999998</c:v>
                </c:pt>
                <c:pt idx="562">
                  <c:v>0.92082238199999999</c:v>
                </c:pt>
                <c:pt idx="563">
                  <c:v>0.91744828219999996</c:v>
                </c:pt>
                <c:pt idx="564">
                  <c:v>0.91338533160000002</c:v>
                </c:pt>
                <c:pt idx="565">
                  <c:v>0.9092829227</c:v>
                </c:pt>
                <c:pt idx="566">
                  <c:v>0.9048902392</c:v>
                </c:pt>
                <c:pt idx="567">
                  <c:v>0.90063393120000002</c:v>
                </c:pt>
                <c:pt idx="568">
                  <c:v>0.89616775510000002</c:v>
                </c:pt>
                <c:pt idx="569">
                  <c:v>0.89234393840000004</c:v>
                </c:pt>
                <c:pt idx="570">
                  <c:v>0.88805192710000003</c:v>
                </c:pt>
                <c:pt idx="571">
                  <c:v>0.88333976270000003</c:v>
                </c:pt>
                <c:pt idx="572">
                  <c:v>0.87904471159999997</c:v>
                </c:pt>
                <c:pt idx="573">
                  <c:v>0.87439966199999997</c:v>
                </c:pt>
                <c:pt idx="574">
                  <c:v>0.86884766820000003</c:v>
                </c:pt>
                <c:pt idx="575">
                  <c:v>0.86334192750000005</c:v>
                </c:pt>
                <c:pt idx="576">
                  <c:v>0.85825896260000001</c:v>
                </c:pt>
                <c:pt idx="577">
                  <c:v>0.85398650170000001</c:v>
                </c:pt>
                <c:pt idx="578">
                  <c:v>0.8488324881</c:v>
                </c:pt>
                <c:pt idx="579">
                  <c:v>0.84400188919999997</c:v>
                </c:pt>
                <c:pt idx="580">
                  <c:v>0.83870428799999996</c:v>
                </c:pt>
                <c:pt idx="581">
                  <c:v>0.83284908530000001</c:v>
                </c:pt>
                <c:pt idx="582">
                  <c:v>0.82743197680000002</c:v>
                </c:pt>
                <c:pt idx="583">
                  <c:v>0.82191765309999998</c:v>
                </c:pt>
                <c:pt idx="584">
                  <c:v>0.81662148239999999</c:v>
                </c:pt>
                <c:pt idx="585">
                  <c:v>0.81132811309999997</c:v>
                </c:pt>
                <c:pt idx="586">
                  <c:v>0.80530220269999997</c:v>
                </c:pt>
                <c:pt idx="587">
                  <c:v>0.79921358819999999</c:v>
                </c:pt>
                <c:pt idx="588">
                  <c:v>0.79307979350000002</c:v>
                </c:pt>
                <c:pt idx="589">
                  <c:v>0.78671938180000001</c:v>
                </c:pt>
                <c:pt idx="590">
                  <c:v>0.7808272839</c:v>
                </c:pt>
                <c:pt idx="591">
                  <c:v>0.77569478749999998</c:v>
                </c:pt>
                <c:pt idx="592">
                  <c:v>0.77085673809999999</c:v>
                </c:pt>
                <c:pt idx="593">
                  <c:v>0.76613694430000001</c:v>
                </c:pt>
                <c:pt idx="594">
                  <c:v>0.76163941619999997</c:v>
                </c:pt>
                <c:pt idx="595">
                  <c:v>0.75678551199999999</c:v>
                </c:pt>
                <c:pt idx="596">
                  <c:v>0.75178855659999999</c:v>
                </c:pt>
                <c:pt idx="597">
                  <c:v>0.74797457460000005</c:v>
                </c:pt>
                <c:pt idx="598">
                  <c:v>0.74449956419999996</c:v>
                </c:pt>
                <c:pt idx="599">
                  <c:v>0.74089181420000005</c:v>
                </c:pt>
                <c:pt idx="600">
                  <c:v>0.7376938462</c:v>
                </c:pt>
                <c:pt idx="601">
                  <c:v>0.73441439870000003</c:v>
                </c:pt>
                <c:pt idx="602">
                  <c:v>0.73096984620000005</c:v>
                </c:pt>
                <c:pt idx="603">
                  <c:v>0.72817718980000001</c:v>
                </c:pt>
                <c:pt idx="604">
                  <c:v>0.72532969709999995</c:v>
                </c:pt>
                <c:pt idx="605">
                  <c:v>0.72291457650000002</c:v>
                </c:pt>
                <c:pt idx="606">
                  <c:v>0.72111004590000005</c:v>
                </c:pt>
                <c:pt idx="607">
                  <c:v>0.71982091670000004</c:v>
                </c:pt>
                <c:pt idx="608">
                  <c:v>0.71833682060000004</c:v>
                </c:pt>
                <c:pt idx="609">
                  <c:v>0.7169920206</c:v>
                </c:pt>
                <c:pt idx="610">
                  <c:v>0.71560794120000004</c:v>
                </c:pt>
                <c:pt idx="611">
                  <c:v>0.71409219499999999</c:v>
                </c:pt>
                <c:pt idx="612">
                  <c:v>0.71282750370000003</c:v>
                </c:pt>
                <c:pt idx="613">
                  <c:v>0.71086341139999998</c:v>
                </c:pt>
                <c:pt idx="614">
                  <c:v>0.70962464810000003</c:v>
                </c:pt>
                <c:pt idx="615">
                  <c:v>0.70802432299999996</c:v>
                </c:pt>
                <c:pt idx="616">
                  <c:v>0.7056714892</c:v>
                </c:pt>
                <c:pt idx="617">
                  <c:v>0.70279598239999996</c:v>
                </c:pt>
                <c:pt idx="618">
                  <c:v>0.69915157559999996</c:v>
                </c:pt>
                <c:pt idx="619">
                  <c:v>0.69500535730000002</c:v>
                </c:pt>
                <c:pt idx="620">
                  <c:v>0.69120991229999995</c:v>
                </c:pt>
                <c:pt idx="621">
                  <c:v>0.68710809949999996</c:v>
                </c:pt>
                <c:pt idx="622">
                  <c:v>0.68365925549999995</c:v>
                </c:pt>
                <c:pt idx="623">
                  <c:v>0.68084865809999995</c:v>
                </c:pt>
                <c:pt idx="624">
                  <c:v>0.67774242159999998</c:v>
                </c:pt>
                <c:pt idx="625">
                  <c:v>0.67416638139999996</c:v>
                </c:pt>
                <c:pt idx="626">
                  <c:v>0.67135453219999996</c:v>
                </c:pt>
                <c:pt idx="627">
                  <c:v>0.66841113569999999</c:v>
                </c:pt>
                <c:pt idx="628">
                  <c:v>0.66582792999999996</c:v>
                </c:pt>
                <c:pt idx="629">
                  <c:v>0.66303789619999998</c:v>
                </c:pt>
                <c:pt idx="630">
                  <c:v>0.66051530839999995</c:v>
                </c:pt>
                <c:pt idx="631">
                  <c:v>0.65776085849999999</c:v>
                </c:pt>
                <c:pt idx="632">
                  <c:v>0.65556198359999995</c:v>
                </c:pt>
                <c:pt idx="633">
                  <c:v>0.65357285740000004</c:v>
                </c:pt>
                <c:pt idx="634">
                  <c:v>0.65204650159999999</c:v>
                </c:pt>
                <c:pt idx="635">
                  <c:v>0.65159827469999998</c:v>
                </c:pt>
                <c:pt idx="636">
                  <c:v>0.65199798350000004</c:v>
                </c:pt>
                <c:pt idx="637">
                  <c:v>0.65197288990000002</c:v>
                </c:pt>
                <c:pt idx="638">
                  <c:v>0.65154701469999998</c:v>
                </c:pt>
                <c:pt idx="639">
                  <c:v>0.65150362250000005</c:v>
                </c:pt>
                <c:pt idx="640">
                  <c:v>0.65175157790000005</c:v>
                </c:pt>
                <c:pt idx="641">
                  <c:v>0.65216690300000002</c:v>
                </c:pt>
                <c:pt idx="642">
                  <c:v>0.65221029519999996</c:v>
                </c:pt>
                <c:pt idx="643">
                  <c:v>0.65238124129999997</c:v>
                </c:pt>
                <c:pt idx="644">
                  <c:v>0.65240973229999999</c:v>
                </c:pt>
                <c:pt idx="645">
                  <c:v>0.65205067400000005</c:v>
                </c:pt>
                <c:pt idx="646">
                  <c:v>0.65207910540000003</c:v>
                </c:pt>
                <c:pt idx="647">
                  <c:v>0.6517688036</c:v>
                </c:pt>
                <c:pt idx="648">
                  <c:v>0.65100032090000004</c:v>
                </c:pt>
                <c:pt idx="649">
                  <c:v>0.65006542209999996</c:v>
                </c:pt>
                <c:pt idx="650">
                  <c:v>0.64929306509999996</c:v>
                </c:pt>
                <c:pt idx="651">
                  <c:v>0.64854043719999999</c:v>
                </c:pt>
                <c:pt idx="652">
                  <c:v>0.64760160450000004</c:v>
                </c:pt>
                <c:pt idx="653">
                  <c:v>0.64673930410000002</c:v>
                </c:pt>
                <c:pt idx="654">
                  <c:v>0.64557516569999995</c:v>
                </c:pt>
                <c:pt idx="655">
                  <c:v>0.64411437510000003</c:v>
                </c:pt>
                <c:pt idx="656">
                  <c:v>0.64301842450000002</c:v>
                </c:pt>
                <c:pt idx="657">
                  <c:v>0.64240646359999998</c:v>
                </c:pt>
                <c:pt idx="658">
                  <c:v>0.64182436470000004</c:v>
                </c:pt>
                <c:pt idx="659">
                  <c:v>0.64118576049999998</c:v>
                </c:pt>
                <c:pt idx="660">
                  <c:v>0.64038860799999997</c:v>
                </c:pt>
                <c:pt idx="661">
                  <c:v>0.64030688999999996</c:v>
                </c:pt>
                <c:pt idx="662">
                  <c:v>0.64026886220000001</c:v>
                </c:pt>
                <c:pt idx="663">
                  <c:v>0.64034509660000005</c:v>
                </c:pt>
                <c:pt idx="664">
                  <c:v>0.64032804970000001</c:v>
                </c:pt>
                <c:pt idx="665">
                  <c:v>0.64031434060000003</c:v>
                </c:pt>
                <c:pt idx="666">
                  <c:v>0.64041894669999999</c:v>
                </c:pt>
                <c:pt idx="667">
                  <c:v>0.64056080579999997</c:v>
                </c:pt>
                <c:pt idx="668">
                  <c:v>0.64115154740000002</c:v>
                </c:pt>
                <c:pt idx="669">
                  <c:v>0.64153665299999996</c:v>
                </c:pt>
                <c:pt idx="670">
                  <c:v>0.64232170580000003</c:v>
                </c:pt>
                <c:pt idx="671">
                  <c:v>0.64311510319999998</c:v>
                </c:pt>
                <c:pt idx="672">
                  <c:v>0.64393353460000002</c:v>
                </c:pt>
                <c:pt idx="673">
                  <c:v>0.64472079280000005</c:v>
                </c:pt>
                <c:pt idx="674">
                  <c:v>0.64534002540000002</c:v>
                </c:pt>
                <c:pt idx="675">
                  <c:v>0.6461283565</c:v>
                </c:pt>
                <c:pt idx="676">
                  <c:v>0.64691376690000002</c:v>
                </c:pt>
                <c:pt idx="677">
                  <c:v>0.64801192279999997</c:v>
                </c:pt>
                <c:pt idx="678">
                  <c:v>0.64899539949999996</c:v>
                </c:pt>
                <c:pt idx="679">
                  <c:v>0.64991974829999999</c:v>
                </c:pt>
                <c:pt idx="680">
                  <c:v>0.65080779789999998</c:v>
                </c:pt>
                <c:pt idx="681">
                  <c:v>0.6512364745</c:v>
                </c:pt>
                <c:pt idx="682">
                  <c:v>0.65192252399999995</c:v>
                </c:pt>
                <c:pt idx="683">
                  <c:v>0.65278249980000003</c:v>
                </c:pt>
                <c:pt idx="684">
                  <c:v>0.65367275479999998</c:v>
                </c:pt>
                <c:pt idx="685">
                  <c:v>0.65450084210000004</c:v>
                </c:pt>
                <c:pt idx="686">
                  <c:v>0.65529954430000004</c:v>
                </c:pt>
                <c:pt idx="687">
                  <c:v>0.65622246269999995</c:v>
                </c:pt>
                <c:pt idx="688">
                  <c:v>0.65708929299999996</c:v>
                </c:pt>
                <c:pt idx="689">
                  <c:v>0.65779292580000004</c:v>
                </c:pt>
                <c:pt idx="690">
                  <c:v>0.65874516959999996</c:v>
                </c:pt>
                <c:pt idx="691">
                  <c:v>0.65982878209999996</c:v>
                </c:pt>
                <c:pt idx="692">
                  <c:v>0.66076624390000005</c:v>
                </c:pt>
                <c:pt idx="693">
                  <c:v>0.66165506839999999</c:v>
                </c:pt>
                <c:pt idx="694">
                  <c:v>0.66263979669999995</c:v>
                </c:pt>
                <c:pt idx="695">
                  <c:v>0.66351568699999997</c:v>
                </c:pt>
                <c:pt idx="696">
                  <c:v>0.66435652970000003</c:v>
                </c:pt>
                <c:pt idx="697">
                  <c:v>0.6651396155</c:v>
                </c:pt>
                <c:pt idx="698">
                  <c:v>0.665863812</c:v>
                </c:pt>
                <c:pt idx="699">
                  <c:v>0.6666802168</c:v>
                </c:pt>
                <c:pt idx="700">
                  <c:v>0.66750687360000005</c:v>
                </c:pt>
                <c:pt idx="701">
                  <c:v>0.66823309659999997</c:v>
                </c:pt>
                <c:pt idx="702">
                  <c:v>0.66892641779999995</c:v>
                </c:pt>
                <c:pt idx="703">
                  <c:v>0.6697297096</c:v>
                </c:pt>
                <c:pt idx="704">
                  <c:v>0.67048281430000001</c:v>
                </c:pt>
                <c:pt idx="705">
                  <c:v>0.67130440469999997</c:v>
                </c:pt>
                <c:pt idx="706">
                  <c:v>0.67183852200000005</c:v>
                </c:pt>
                <c:pt idx="707">
                  <c:v>0.67257601020000002</c:v>
                </c:pt>
                <c:pt idx="708">
                  <c:v>0.67336314919999996</c:v>
                </c:pt>
                <c:pt idx="709">
                  <c:v>0.67389929289999995</c:v>
                </c:pt>
                <c:pt idx="710">
                  <c:v>0.67447179560000003</c:v>
                </c:pt>
                <c:pt idx="711">
                  <c:v>0.67534774539999998</c:v>
                </c:pt>
                <c:pt idx="712">
                  <c:v>0.67601484060000006</c:v>
                </c:pt>
                <c:pt idx="713">
                  <c:v>0.67654401060000002</c:v>
                </c:pt>
                <c:pt idx="714">
                  <c:v>0.67737787959999995</c:v>
                </c:pt>
                <c:pt idx="715">
                  <c:v>0.67792004350000001</c:v>
                </c:pt>
                <c:pt idx="716">
                  <c:v>0.67852234840000003</c:v>
                </c:pt>
                <c:pt idx="717">
                  <c:v>0.6792316437</c:v>
                </c:pt>
                <c:pt idx="718">
                  <c:v>0.67987895009999999</c:v>
                </c:pt>
                <c:pt idx="719">
                  <c:v>0.68047666549999997</c:v>
                </c:pt>
                <c:pt idx="720">
                  <c:v>0.68110781909999996</c:v>
                </c:pt>
                <c:pt idx="721">
                  <c:v>0.68188112970000003</c:v>
                </c:pt>
                <c:pt idx="722">
                  <c:v>0.68262821439999999</c:v>
                </c:pt>
                <c:pt idx="723">
                  <c:v>0.6833262444</c:v>
                </c:pt>
                <c:pt idx="724">
                  <c:v>0.6841310263</c:v>
                </c:pt>
                <c:pt idx="725">
                  <c:v>0.68482220169999997</c:v>
                </c:pt>
                <c:pt idx="726">
                  <c:v>0.68550813200000005</c:v>
                </c:pt>
                <c:pt idx="727">
                  <c:v>0.68626755480000001</c:v>
                </c:pt>
                <c:pt idx="728">
                  <c:v>0.68694490190000002</c:v>
                </c:pt>
                <c:pt idx="729">
                  <c:v>0.68746691940000004</c:v>
                </c:pt>
                <c:pt idx="730">
                  <c:v>0.68810772899999995</c:v>
                </c:pt>
                <c:pt idx="731">
                  <c:v>0.68877249959999998</c:v>
                </c:pt>
                <c:pt idx="732">
                  <c:v>0.68923485279999996</c:v>
                </c:pt>
                <c:pt idx="733">
                  <c:v>0.68990111350000005</c:v>
                </c:pt>
                <c:pt idx="734">
                  <c:v>0.6903584599</c:v>
                </c:pt>
                <c:pt idx="735">
                  <c:v>0.69061630959999998</c:v>
                </c:pt>
                <c:pt idx="736">
                  <c:v>0.69094389680000001</c:v>
                </c:pt>
                <c:pt idx="737">
                  <c:v>0.69111543890000005</c:v>
                </c:pt>
                <c:pt idx="738">
                  <c:v>0.69105237720000001</c:v>
                </c:pt>
                <c:pt idx="739">
                  <c:v>0.69095575809999998</c:v>
                </c:pt>
                <c:pt idx="740">
                  <c:v>0.69070982930000002</c:v>
                </c:pt>
                <c:pt idx="741">
                  <c:v>0.69056349989999999</c:v>
                </c:pt>
                <c:pt idx="742">
                  <c:v>0.6902574897</c:v>
                </c:pt>
                <c:pt idx="743">
                  <c:v>0.68997657300000004</c:v>
                </c:pt>
                <c:pt idx="744">
                  <c:v>0.68947958949999999</c:v>
                </c:pt>
                <c:pt idx="745">
                  <c:v>0.68865269419999997</c:v>
                </c:pt>
                <c:pt idx="746">
                  <c:v>0.68828928469999995</c:v>
                </c:pt>
                <c:pt idx="747">
                  <c:v>0.68746340269999995</c:v>
                </c:pt>
                <c:pt idx="748">
                  <c:v>0.68656599519999995</c:v>
                </c:pt>
                <c:pt idx="749">
                  <c:v>0.68585538859999995</c:v>
                </c:pt>
                <c:pt idx="750">
                  <c:v>0.68499451879999995</c:v>
                </c:pt>
                <c:pt idx="751">
                  <c:v>0.6841551065</c:v>
                </c:pt>
                <c:pt idx="752">
                  <c:v>0.6833484769</c:v>
                </c:pt>
                <c:pt idx="753">
                  <c:v>0.68244916200000005</c:v>
                </c:pt>
                <c:pt idx="754">
                  <c:v>0.6817502379</c:v>
                </c:pt>
                <c:pt idx="755">
                  <c:v>0.68073725699999998</c:v>
                </c:pt>
                <c:pt idx="756">
                  <c:v>0.67981106039999994</c:v>
                </c:pt>
                <c:pt idx="757">
                  <c:v>0.67886084319999995</c:v>
                </c:pt>
                <c:pt idx="758">
                  <c:v>0.67799162859999995</c:v>
                </c:pt>
                <c:pt idx="759">
                  <c:v>0.6772313714</c:v>
                </c:pt>
                <c:pt idx="760">
                  <c:v>0.67639505860000004</c:v>
                </c:pt>
                <c:pt idx="761">
                  <c:v>0.67552244660000005</c:v>
                </c:pt>
                <c:pt idx="762">
                  <c:v>0.67480272050000001</c:v>
                </c:pt>
                <c:pt idx="763">
                  <c:v>0.67402088640000002</c:v>
                </c:pt>
                <c:pt idx="764">
                  <c:v>0.67324924470000003</c:v>
                </c:pt>
                <c:pt idx="765">
                  <c:v>0.67254114149999999</c:v>
                </c:pt>
                <c:pt idx="766">
                  <c:v>0.67176866530000001</c:v>
                </c:pt>
                <c:pt idx="767">
                  <c:v>0.67106693979999998</c:v>
                </c:pt>
                <c:pt idx="768">
                  <c:v>0.67038166519999998</c:v>
                </c:pt>
                <c:pt idx="769">
                  <c:v>0.66975396870000004</c:v>
                </c:pt>
                <c:pt idx="770">
                  <c:v>0.66904282569999995</c:v>
                </c:pt>
                <c:pt idx="771">
                  <c:v>0.66826742890000002</c:v>
                </c:pt>
                <c:pt idx="772">
                  <c:v>0.66770708560000003</c:v>
                </c:pt>
                <c:pt idx="773">
                  <c:v>0.66698825360000003</c:v>
                </c:pt>
                <c:pt idx="774">
                  <c:v>0.66634654999999998</c:v>
                </c:pt>
                <c:pt idx="775">
                  <c:v>0.66568088530000002</c:v>
                </c:pt>
                <c:pt idx="776">
                  <c:v>0.66500514749999995</c:v>
                </c:pt>
                <c:pt idx="777">
                  <c:v>0.66428500410000002</c:v>
                </c:pt>
                <c:pt idx="778">
                  <c:v>0.66363370420000001</c:v>
                </c:pt>
                <c:pt idx="779">
                  <c:v>0.66305500269999995</c:v>
                </c:pt>
                <c:pt idx="780">
                  <c:v>0.66241466999999998</c:v>
                </c:pt>
                <c:pt idx="781">
                  <c:v>0.66179794069999998</c:v>
                </c:pt>
                <c:pt idx="782">
                  <c:v>0.66109901670000004</c:v>
                </c:pt>
                <c:pt idx="783">
                  <c:v>0.66058111190000002</c:v>
                </c:pt>
                <c:pt idx="784">
                  <c:v>0.65992224219999995</c:v>
                </c:pt>
                <c:pt idx="785">
                  <c:v>0.65910637380000003</c:v>
                </c:pt>
                <c:pt idx="786">
                  <c:v>0.65865105390000001</c:v>
                </c:pt>
                <c:pt idx="787">
                  <c:v>0.65777277950000002</c:v>
                </c:pt>
                <c:pt idx="788">
                  <c:v>0.65711724760000001</c:v>
                </c:pt>
                <c:pt idx="789">
                  <c:v>0.65651124719999998</c:v>
                </c:pt>
                <c:pt idx="790">
                  <c:v>0.65584450959999996</c:v>
                </c:pt>
                <c:pt idx="791">
                  <c:v>0.65503466129999999</c:v>
                </c:pt>
                <c:pt idx="792">
                  <c:v>0.654527843</c:v>
                </c:pt>
                <c:pt idx="793">
                  <c:v>0.65376472470000002</c:v>
                </c:pt>
                <c:pt idx="794">
                  <c:v>0.65313166379999998</c:v>
                </c:pt>
                <c:pt idx="795">
                  <c:v>0.65219926829999997</c:v>
                </c:pt>
                <c:pt idx="796">
                  <c:v>0.65179920199999997</c:v>
                </c:pt>
                <c:pt idx="797">
                  <c:v>0.65097904210000002</c:v>
                </c:pt>
                <c:pt idx="798">
                  <c:v>0.65022784469999995</c:v>
                </c:pt>
                <c:pt idx="799">
                  <c:v>0.64929920429999999</c:v>
                </c:pt>
                <c:pt idx="800">
                  <c:v>0.64871013160000002</c:v>
                </c:pt>
                <c:pt idx="801">
                  <c:v>0.64780849220000003</c:v>
                </c:pt>
                <c:pt idx="802">
                  <c:v>0.64716351029999997</c:v>
                </c:pt>
                <c:pt idx="803">
                  <c:v>0.64631181959999995</c:v>
                </c:pt>
                <c:pt idx="804">
                  <c:v>0.64558374880000002</c:v>
                </c:pt>
                <c:pt idx="805">
                  <c:v>0.64480471610000001</c:v>
                </c:pt>
                <c:pt idx="806">
                  <c:v>0.64403855799999998</c:v>
                </c:pt>
                <c:pt idx="807">
                  <c:v>0.64324593539999997</c:v>
                </c:pt>
                <c:pt idx="808">
                  <c:v>0.64233636859999999</c:v>
                </c:pt>
                <c:pt idx="809">
                  <c:v>0.64157629009999995</c:v>
                </c:pt>
                <c:pt idx="810">
                  <c:v>0.64070326089999996</c:v>
                </c:pt>
                <c:pt idx="811">
                  <c:v>0.6398590207</c:v>
                </c:pt>
                <c:pt idx="812">
                  <c:v>0.63892883060000005</c:v>
                </c:pt>
                <c:pt idx="813">
                  <c:v>0.63813751939999996</c:v>
                </c:pt>
                <c:pt idx="814">
                  <c:v>0.63730812069999998</c:v>
                </c:pt>
                <c:pt idx="815">
                  <c:v>0.63633197549999998</c:v>
                </c:pt>
                <c:pt idx="816">
                  <c:v>0.63552922010000001</c:v>
                </c:pt>
                <c:pt idx="817">
                  <c:v>0.63464903829999997</c:v>
                </c:pt>
                <c:pt idx="818">
                  <c:v>0.63366347550000002</c:v>
                </c:pt>
                <c:pt idx="819">
                  <c:v>0.63274717329999997</c:v>
                </c:pt>
                <c:pt idx="820">
                  <c:v>0.63183790449999999</c:v>
                </c:pt>
                <c:pt idx="821">
                  <c:v>0.63087451459999999</c:v>
                </c:pt>
                <c:pt idx="822">
                  <c:v>0.62991809840000001</c:v>
                </c:pt>
                <c:pt idx="823">
                  <c:v>0.62896484139999997</c:v>
                </c:pt>
                <c:pt idx="824">
                  <c:v>0.62800264360000002</c:v>
                </c:pt>
                <c:pt idx="825">
                  <c:v>0.62695986029999995</c:v>
                </c:pt>
                <c:pt idx="826">
                  <c:v>0.6259886026</c:v>
                </c:pt>
                <c:pt idx="827">
                  <c:v>0.62513554100000002</c:v>
                </c:pt>
                <c:pt idx="828">
                  <c:v>0.6239578724</c:v>
                </c:pt>
                <c:pt idx="829">
                  <c:v>0.62296003099999997</c:v>
                </c:pt>
                <c:pt idx="830">
                  <c:v>0.62212550639999997</c:v>
                </c:pt>
                <c:pt idx="831">
                  <c:v>0.62086755039999997</c:v>
                </c:pt>
                <c:pt idx="832">
                  <c:v>0.61998182540000002</c:v>
                </c:pt>
                <c:pt idx="833">
                  <c:v>0.61892294879999998</c:v>
                </c:pt>
                <c:pt idx="834">
                  <c:v>0.61795920130000004</c:v>
                </c:pt>
                <c:pt idx="835">
                  <c:v>0.61695671080000003</c:v>
                </c:pt>
                <c:pt idx="836">
                  <c:v>0.61574864389999995</c:v>
                </c:pt>
                <c:pt idx="837">
                  <c:v>0.61480611559999998</c:v>
                </c:pt>
                <c:pt idx="838">
                  <c:v>0.61363488440000002</c:v>
                </c:pt>
                <c:pt idx="839">
                  <c:v>0.61243653300000001</c:v>
                </c:pt>
                <c:pt idx="840">
                  <c:v>0.61168080570000005</c:v>
                </c:pt>
                <c:pt idx="841">
                  <c:v>0.61040866370000002</c:v>
                </c:pt>
                <c:pt idx="842">
                  <c:v>0.60933214430000004</c:v>
                </c:pt>
                <c:pt idx="843">
                  <c:v>0.60822290180000005</c:v>
                </c:pt>
                <c:pt idx="844">
                  <c:v>0.60718488690000005</c:v>
                </c:pt>
                <c:pt idx="845">
                  <c:v>0.60608875750000002</c:v>
                </c:pt>
                <c:pt idx="846">
                  <c:v>0.60501819850000005</c:v>
                </c:pt>
                <c:pt idx="847">
                  <c:v>0.60395842789999998</c:v>
                </c:pt>
                <c:pt idx="848">
                  <c:v>0.60267496109999996</c:v>
                </c:pt>
                <c:pt idx="849">
                  <c:v>0.6015421152</c:v>
                </c:pt>
                <c:pt idx="850">
                  <c:v>0.60071468350000001</c:v>
                </c:pt>
                <c:pt idx="851">
                  <c:v>0.59947961569999997</c:v>
                </c:pt>
                <c:pt idx="852">
                  <c:v>0.59842181210000001</c:v>
                </c:pt>
                <c:pt idx="853">
                  <c:v>0.59734302760000002</c:v>
                </c:pt>
                <c:pt idx="854">
                  <c:v>0.59618538619999994</c:v>
                </c:pt>
                <c:pt idx="855">
                  <c:v>0.59508067369999995</c:v>
                </c:pt>
                <c:pt idx="856">
                  <c:v>0.59408438210000003</c:v>
                </c:pt>
                <c:pt idx="857">
                  <c:v>0.59306174519999999</c:v>
                </c:pt>
                <c:pt idx="858">
                  <c:v>0.59190499780000005</c:v>
                </c:pt>
                <c:pt idx="859">
                  <c:v>0.59096425770000005</c:v>
                </c:pt>
                <c:pt idx="860">
                  <c:v>0.58975452179999999</c:v>
                </c:pt>
                <c:pt idx="861">
                  <c:v>0.58874303100000003</c:v>
                </c:pt>
                <c:pt idx="862">
                  <c:v>0.58776867389999998</c:v>
                </c:pt>
                <c:pt idx="863">
                  <c:v>0.58673256640000004</c:v>
                </c:pt>
                <c:pt idx="864">
                  <c:v>0.58555573230000002</c:v>
                </c:pt>
                <c:pt idx="865">
                  <c:v>0.58459228279999997</c:v>
                </c:pt>
                <c:pt idx="866">
                  <c:v>0.58352190260000003</c:v>
                </c:pt>
                <c:pt idx="867">
                  <c:v>0.58241593840000005</c:v>
                </c:pt>
                <c:pt idx="868">
                  <c:v>0.5814951062</c:v>
                </c:pt>
                <c:pt idx="869">
                  <c:v>0.58031678200000003</c:v>
                </c:pt>
                <c:pt idx="870">
                  <c:v>0.57945930960000003</c:v>
                </c:pt>
                <c:pt idx="871">
                  <c:v>0.57834523920000003</c:v>
                </c:pt>
                <c:pt idx="872">
                  <c:v>0.57738822700000003</c:v>
                </c:pt>
                <c:pt idx="873">
                  <c:v>0.57642149929999997</c:v>
                </c:pt>
                <c:pt idx="874">
                  <c:v>0.57549506429999997</c:v>
                </c:pt>
                <c:pt idx="875">
                  <c:v>0.57435768840000001</c:v>
                </c:pt>
                <c:pt idx="876">
                  <c:v>0.57361459729999997</c:v>
                </c:pt>
                <c:pt idx="877">
                  <c:v>0.57238101959999999</c:v>
                </c:pt>
                <c:pt idx="878">
                  <c:v>0.57157415150000002</c:v>
                </c:pt>
                <c:pt idx="879">
                  <c:v>0.5705366731</c:v>
                </c:pt>
                <c:pt idx="880">
                  <c:v>0.56964278219999998</c:v>
                </c:pt>
                <c:pt idx="881">
                  <c:v>0.56872338060000005</c:v>
                </c:pt>
                <c:pt idx="882">
                  <c:v>0.56771868469999998</c:v>
                </c:pt>
                <c:pt idx="883">
                  <c:v>0.56683701279999998</c:v>
                </c:pt>
                <c:pt idx="884">
                  <c:v>0.56591099499999997</c:v>
                </c:pt>
                <c:pt idx="885">
                  <c:v>0.5650035739</c:v>
                </c:pt>
                <c:pt idx="886">
                  <c:v>0.56406116490000002</c:v>
                </c:pt>
                <c:pt idx="887">
                  <c:v>0.56317198280000003</c:v>
                </c:pt>
                <c:pt idx="888">
                  <c:v>0.56221783160000005</c:v>
                </c:pt>
                <c:pt idx="889">
                  <c:v>0.56127893920000005</c:v>
                </c:pt>
                <c:pt idx="890">
                  <c:v>0.56049209830000002</c:v>
                </c:pt>
                <c:pt idx="891">
                  <c:v>0.55952662230000005</c:v>
                </c:pt>
                <c:pt idx="892">
                  <c:v>0.55860877040000001</c:v>
                </c:pt>
                <c:pt idx="893">
                  <c:v>0.5575486422</c:v>
                </c:pt>
                <c:pt idx="894">
                  <c:v>0.55689066649999996</c:v>
                </c:pt>
                <c:pt idx="895">
                  <c:v>0.55608189109999995</c:v>
                </c:pt>
                <c:pt idx="896">
                  <c:v>0.5550205708</c:v>
                </c:pt>
                <c:pt idx="897">
                  <c:v>0.55427646639999995</c:v>
                </c:pt>
                <c:pt idx="898">
                  <c:v>0.55333566670000001</c:v>
                </c:pt>
                <c:pt idx="899">
                  <c:v>0.5523350239</c:v>
                </c:pt>
                <c:pt idx="900">
                  <c:v>0.55159515140000004</c:v>
                </c:pt>
                <c:pt idx="901">
                  <c:v>0.55081075430000004</c:v>
                </c:pt>
                <c:pt idx="902">
                  <c:v>0.54992008209999999</c:v>
                </c:pt>
                <c:pt idx="903">
                  <c:v>0.54911696909999996</c:v>
                </c:pt>
                <c:pt idx="904">
                  <c:v>0.54820847510000004</c:v>
                </c:pt>
                <c:pt idx="905">
                  <c:v>0.54735594990000003</c:v>
                </c:pt>
                <c:pt idx="906">
                  <c:v>0.54650175570000004</c:v>
                </c:pt>
                <c:pt idx="907">
                  <c:v>0.54560768599999998</c:v>
                </c:pt>
                <c:pt idx="908">
                  <c:v>0.54487574100000002</c:v>
                </c:pt>
                <c:pt idx="909">
                  <c:v>0.5440308452</c:v>
                </c:pt>
                <c:pt idx="910">
                  <c:v>0.54326695199999997</c:v>
                </c:pt>
                <c:pt idx="911">
                  <c:v>0.54242080449999996</c:v>
                </c:pt>
                <c:pt idx="912">
                  <c:v>0.54165917630000004</c:v>
                </c:pt>
                <c:pt idx="913">
                  <c:v>0.54093247649999998</c:v>
                </c:pt>
                <c:pt idx="914">
                  <c:v>0.54020184280000005</c:v>
                </c:pt>
                <c:pt idx="915">
                  <c:v>0.53944498299999999</c:v>
                </c:pt>
                <c:pt idx="916">
                  <c:v>0.53852760789999998</c:v>
                </c:pt>
                <c:pt idx="917">
                  <c:v>0.53796380759999995</c:v>
                </c:pt>
                <c:pt idx="918">
                  <c:v>0.53712856769999995</c:v>
                </c:pt>
                <c:pt idx="919">
                  <c:v>0.53642731899999996</c:v>
                </c:pt>
                <c:pt idx="920">
                  <c:v>0.53566330669999995</c:v>
                </c:pt>
                <c:pt idx="921">
                  <c:v>0.53494328260000001</c:v>
                </c:pt>
                <c:pt idx="922">
                  <c:v>0.5342701674</c:v>
                </c:pt>
                <c:pt idx="923">
                  <c:v>0.53363728519999998</c:v>
                </c:pt>
                <c:pt idx="924">
                  <c:v>0.53288722040000003</c:v>
                </c:pt>
                <c:pt idx="925">
                  <c:v>0.5321956873</c:v>
                </c:pt>
                <c:pt idx="926">
                  <c:v>0.53177016970000002</c:v>
                </c:pt>
                <c:pt idx="927">
                  <c:v>0.53101736310000003</c:v>
                </c:pt>
                <c:pt idx="928">
                  <c:v>0.53046303989999999</c:v>
                </c:pt>
                <c:pt idx="929">
                  <c:v>0.52979439500000003</c:v>
                </c:pt>
                <c:pt idx="930">
                  <c:v>0.52925002570000002</c:v>
                </c:pt>
                <c:pt idx="931">
                  <c:v>0.52873349189999996</c:v>
                </c:pt>
                <c:pt idx="932">
                  <c:v>0.52831590179999999</c:v>
                </c:pt>
                <c:pt idx="933">
                  <c:v>0.52775764469999997</c:v>
                </c:pt>
                <c:pt idx="934">
                  <c:v>0.52711290119999998</c:v>
                </c:pt>
                <c:pt idx="935">
                  <c:v>0.52663689849999995</c:v>
                </c:pt>
                <c:pt idx="936">
                  <c:v>0.52619415520000001</c:v>
                </c:pt>
                <c:pt idx="937">
                  <c:v>0.52602130170000005</c:v>
                </c:pt>
                <c:pt idx="938">
                  <c:v>0.52562081810000005</c:v>
                </c:pt>
                <c:pt idx="939">
                  <c:v>0.52525556090000003</c:v>
                </c:pt>
                <c:pt idx="940">
                  <c:v>0.52487969400000001</c:v>
                </c:pt>
                <c:pt idx="941">
                  <c:v>0.52465450759999999</c:v>
                </c:pt>
                <c:pt idx="942">
                  <c:v>0.52416515350000004</c:v>
                </c:pt>
                <c:pt idx="943">
                  <c:v>0.52406603100000004</c:v>
                </c:pt>
                <c:pt idx="944">
                  <c:v>0.52387964730000003</c:v>
                </c:pt>
                <c:pt idx="945">
                  <c:v>0.52376121279999999</c:v>
                </c:pt>
                <c:pt idx="946">
                  <c:v>0.52364188430000003</c:v>
                </c:pt>
                <c:pt idx="947">
                  <c:v>0.52350068090000001</c:v>
                </c:pt>
                <c:pt idx="948">
                  <c:v>0.52330559489999995</c:v>
                </c:pt>
                <c:pt idx="949">
                  <c:v>0.52335679530000001</c:v>
                </c:pt>
                <c:pt idx="950">
                  <c:v>0.5233059525</c:v>
                </c:pt>
                <c:pt idx="951">
                  <c:v>0.52335733179999999</c:v>
                </c:pt>
                <c:pt idx="952">
                  <c:v>0.52338200810000002</c:v>
                </c:pt>
                <c:pt idx="953">
                  <c:v>0.52345985169999998</c:v>
                </c:pt>
                <c:pt idx="954">
                  <c:v>0.52341246600000002</c:v>
                </c:pt>
                <c:pt idx="955">
                  <c:v>0.52365010980000004</c:v>
                </c:pt>
                <c:pt idx="956">
                  <c:v>0.52383840079999999</c:v>
                </c:pt>
                <c:pt idx="957">
                  <c:v>0.52378201479999997</c:v>
                </c:pt>
                <c:pt idx="958">
                  <c:v>0.52415454390000005</c:v>
                </c:pt>
                <c:pt idx="959">
                  <c:v>0.52423536780000002</c:v>
                </c:pt>
                <c:pt idx="960">
                  <c:v>0.52459073069999995</c:v>
                </c:pt>
                <c:pt idx="961">
                  <c:v>0.52471786740000004</c:v>
                </c:pt>
                <c:pt idx="962">
                  <c:v>0.52508765459999995</c:v>
                </c:pt>
                <c:pt idx="963">
                  <c:v>0.52530485390000003</c:v>
                </c:pt>
                <c:pt idx="964">
                  <c:v>0.52558815479999998</c:v>
                </c:pt>
                <c:pt idx="965">
                  <c:v>0.52594888210000001</c:v>
                </c:pt>
                <c:pt idx="966">
                  <c:v>0.52626574039999996</c:v>
                </c:pt>
                <c:pt idx="967">
                  <c:v>0.52657020089999995</c:v>
                </c:pt>
                <c:pt idx="968">
                  <c:v>0.52694171670000001</c:v>
                </c:pt>
                <c:pt idx="969">
                  <c:v>0.52764111759999999</c:v>
                </c:pt>
                <c:pt idx="970">
                  <c:v>0.52767074110000001</c:v>
                </c:pt>
                <c:pt idx="971">
                  <c:v>0.52813583610000003</c:v>
                </c:pt>
                <c:pt idx="972">
                  <c:v>0.52860337499999999</c:v>
                </c:pt>
                <c:pt idx="973">
                  <c:v>0.52900433540000003</c:v>
                </c:pt>
                <c:pt idx="974">
                  <c:v>0.52937835450000004</c:v>
                </c:pt>
                <c:pt idx="975">
                  <c:v>0.52977848049999998</c:v>
                </c:pt>
                <c:pt idx="976">
                  <c:v>0.53031694890000003</c:v>
                </c:pt>
                <c:pt idx="977">
                  <c:v>0.53086686130000005</c:v>
                </c:pt>
                <c:pt idx="978">
                  <c:v>0.53112345930000004</c:v>
                </c:pt>
                <c:pt idx="979">
                  <c:v>0.53184407950000001</c:v>
                </c:pt>
                <c:pt idx="980">
                  <c:v>0.53212481739999995</c:v>
                </c:pt>
                <c:pt idx="981">
                  <c:v>0.53277367350000004</c:v>
                </c:pt>
                <c:pt idx="982">
                  <c:v>0.53324705360000002</c:v>
                </c:pt>
                <c:pt idx="983">
                  <c:v>0.53384035829999998</c:v>
                </c:pt>
                <c:pt idx="984">
                  <c:v>0.53442788119999995</c:v>
                </c:pt>
                <c:pt idx="985">
                  <c:v>0.53491932149999999</c:v>
                </c:pt>
                <c:pt idx="986">
                  <c:v>0.53574460739999996</c:v>
                </c:pt>
                <c:pt idx="987">
                  <c:v>0.53639930489999998</c:v>
                </c:pt>
                <c:pt idx="988">
                  <c:v>0.53706848620000003</c:v>
                </c:pt>
                <c:pt idx="989">
                  <c:v>0.53774976730000001</c:v>
                </c:pt>
                <c:pt idx="990">
                  <c:v>0.5384072661</c:v>
                </c:pt>
                <c:pt idx="991">
                  <c:v>0.53927153350000001</c:v>
                </c:pt>
                <c:pt idx="992">
                  <c:v>0.54002058509999995</c:v>
                </c:pt>
                <c:pt idx="993">
                  <c:v>0.54088050129999998</c:v>
                </c:pt>
                <c:pt idx="994">
                  <c:v>0.5416677594</c:v>
                </c:pt>
                <c:pt idx="995">
                  <c:v>0.54250687360000005</c:v>
                </c:pt>
                <c:pt idx="996">
                  <c:v>0.54335141180000002</c:v>
                </c:pt>
                <c:pt idx="997">
                  <c:v>0.5442829132</c:v>
                </c:pt>
                <c:pt idx="998">
                  <c:v>0.54519134759999999</c:v>
                </c:pt>
                <c:pt idx="999">
                  <c:v>0.54602020979999999</c:v>
                </c:pt>
                <c:pt idx="1000">
                  <c:v>0.54710376260000004</c:v>
                </c:pt>
                <c:pt idx="1001">
                  <c:v>0.54780519009999995</c:v>
                </c:pt>
                <c:pt idx="1002">
                  <c:v>0.54852044580000003</c:v>
                </c:pt>
                <c:pt idx="1003">
                  <c:v>0.54955148700000001</c:v>
                </c:pt>
                <c:pt idx="1004">
                  <c:v>0.55018705130000001</c:v>
                </c:pt>
                <c:pt idx="1005">
                  <c:v>0.55082786080000001</c:v>
                </c:pt>
                <c:pt idx="1006">
                  <c:v>0.55162155629999998</c:v>
                </c:pt>
                <c:pt idx="1007">
                  <c:v>0.55229860539999998</c:v>
                </c:pt>
                <c:pt idx="1008">
                  <c:v>0.55281323189999998</c:v>
                </c:pt>
                <c:pt idx="1009">
                  <c:v>0.55331581829999998</c:v>
                </c:pt>
                <c:pt idx="1010">
                  <c:v>0.55379265550000001</c:v>
                </c:pt>
                <c:pt idx="1011">
                  <c:v>0.55445259810000003</c:v>
                </c:pt>
                <c:pt idx="1012">
                  <c:v>0.55489552019999999</c:v>
                </c:pt>
                <c:pt idx="1013">
                  <c:v>0.55530977250000002</c:v>
                </c:pt>
                <c:pt idx="1014">
                  <c:v>0.55588287120000002</c:v>
                </c:pt>
                <c:pt idx="1015">
                  <c:v>0.55645847319999997</c:v>
                </c:pt>
                <c:pt idx="1016">
                  <c:v>0.55693763490000003</c:v>
                </c:pt>
                <c:pt idx="1017">
                  <c:v>0.55764544009999995</c:v>
                </c:pt>
                <c:pt idx="1018">
                  <c:v>0.55835467579999998</c:v>
                </c:pt>
                <c:pt idx="1019">
                  <c:v>0.55900985000000003</c:v>
                </c:pt>
                <c:pt idx="1020">
                  <c:v>0.55978757140000002</c:v>
                </c:pt>
                <c:pt idx="1021">
                  <c:v>0.56053411959999999</c:v>
                </c:pt>
                <c:pt idx="1022">
                  <c:v>0.56140077109999997</c:v>
                </c:pt>
                <c:pt idx="1023">
                  <c:v>0.56236791610000003</c:v>
                </c:pt>
                <c:pt idx="1024">
                  <c:v>0.56321859360000004</c:v>
                </c:pt>
                <c:pt idx="1025">
                  <c:v>0.56407994029999997</c:v>
                </c:pt>
                <c:pt idx="1026">
                  <c:v>0.56504184010000003</c:v>
                </c:pt>
                <c:pt idx="1027">
                  <c:v>0.56611490249999996</c:v>
                </c:pt>
                <c:pt idx="1028">
                  <c:v>0.56713199619999999</c:v>
                </c:pt>
                <c:pt idx="1029">
                  <c:v>0.56805437800000003</c:v>
                </c:pt>
                <c:pt idx="1030">
                  <c:v>0.56922250990000001</c:v>
                </c:pt>
                <c:pt idx="1031">
                  <c:v>0.57008653880000004</c:v>
                </c:pt>
                <c:pt idx="1032">
                  <c:v>0.57108289000000001</c:v>
                </c:pt>
                <c:pt idx="1033">
                  <c:v>0.57185781000000002</c:v>
                </c:pt>
                <c:pt idx="1034">
                  <c:v>0.57280784849999999</c:v>
                </c:pt>
                <c:pt idx="1035">
                  <c:v>0.57352960109999995</c:v>
                </c:pt>
                <c:pt idx="1036">
                  <c:v>0.57430773970000004</c:v>
                </c:pt>
                <c:pt idx="1037">
                  <c:v>0.57499545809999997</c:v>
                </c:pt>
                <c:pt idx="1038">
                  <c:v>0.57559853790000004</c:v>
                </c:pt>
                <c:pt idx="1039">
                  <c:v>0.57611691949999999</c:v>
                </c:pt>
                <c:pt idx="1040">
                  <c:v>0.57653713230000003</c:v>
                </c:pt>
                <c:pt idx="1041">
                  <c:v>0.57667088509999997</c:v>
                </c:pt>
                <c:pt idx="1042">
                  <c:v>0.57681173090000004</c:v>
                </c:pt>
                <c:pt idx="1043">
                  <c:v>0.57641285659999997</c:v>
                </c:pt>
                <c:pt idx="1044">
                  <c:v>0.57640558480000004</c:v>
                </c:pt>
                <c:pt idx="1045">
                  <c:v>0.57601130010000001</c:v>
                </c:pt>
                <c:pt idx="1046">
                  <c:v>0.57467490430000001</c:v>
                </c:pt>
                <c:pt idx="1047">
                  <c:v>0.57468116280000003</c:v>
                </c:pt>
                <c:pt idx="1048">
                  <c:v>0.57369995119999995</c:v>
                </c:pt>
                <c:pt idx="1049">
                  <c:v>0.57311064</c:v>
                </c:pt>
                <c:pt idx="1050">
                  <c:v>0.57207822799999997</c:v>
                </c:pt>
                <c:pt idx="1051">
                  <c:v>0.57058769460000003</c:v>
                </c:pt>
                <c:pt idx="1052">
                  <c:v>0.56890040639999995</c:v>
                </c:pt>
                <c:pt idx="1053">
                  <c:v>0.56723219160000005</c:v>
                </c:pt>
                <c:pt idx="1054">
                  <c:v>0.565066874</c:v>
                </c:pt>
                <c:pt idx="1055">
                  <c:v>0.56295901540000004</c:v>
                </c:pt>
                <c:pt idx="1056">
                  <c:v>0.56091117859999995</c:v>
                </c:pt>
                <c:pt idx="1057">
                  <c:v>0.55882406230000004</c:v>
                </c:pt>
                <c:pt idx="1058">
                  <c:v>0.55658155679999999</c:v>
                </c:pt>
                <c:pt idx="1059">
                  <c:v>0.554503262</c:v>
                </c:pt>
                <c:pt idx="1060">
                  <c:v>0.55186188219999999</c:v>
                </c:pt>
                <c:pt idx="1061">
                  <c:v>0.54945194720000001</c:v>
                </c:pt>
                <c:pt idx="1062">
                  <c:v>0.54655027389999999</c:v>
                </c:pt>
                <c:pt idx="1063">
                  <c:v>0.54370510579999998</c:v>
                </c:pt>
                <c:pt idx="1064">
                  <c:v>0.54064947370000005</c:v>
                </c:pt>
                <c:pt idx="1065">
                  <c:v>0.53780645130000004</c:v>
                </c:pt>
                <c:pt idx="1066">
                  <c:v>0.5348311067</c:v>
                </c:pt>
                <c:pt idx="1067">
                  <c:v>0.53195476529999997</c:v>
                </c:pt>
                <c:pt idx="1068">
                  <c:v>0.5287845135</c:v>
                </c:pt>
                <c:pt idx="1069">
                  <c:v>0.52549588680000003</c:v>
                </c:pt>
                <c:pt idx="1070">
                  <c:v>0.52218741179999995</c:v>
                </c:pt>
                <c:pt idx="1071">
                  <c:v>0.51861971620000002</c:v>
                </c:pt>
                <c:pt idx="1072">
                  <c:v>0.51469719410000003</c:v>
                </c:pt>
                <c:pt idx="1073">
                  <c:v>0.51074051860000003</c:v>
                </c:pt>
                <c:pt idx="1074">
                  <c:v>0.50657671689999995</c:v>
                </c:pt>
                <c:pt idx="1075">
                  <c:v>0.50170677900000005</c:v>
                </c:pt>
                <c:pt idx="1076">
                  <c:v>0.49703198669999998</c:v>
                </c:pt>
                <c:pt idx="1077">
                  <c:v>0.49190673229999998</c:v>
                </c:pt>
                <c:pt idx="1078">
                  <c:v>0.48697447780000003</c:v>
                </c:pt>
                <c:pt idx="1079">
                  <c:v>0.48164170979999998</c:v>
                </c:pt>
                <c:pt idx="1080">
                  <c:v>0.47630682590000001</c:v>
                </c:pt>
                <c:pt idx="1081">
                  <c:v>0.47046801449999998</c:v>
                </c:pt>
                <c:pt idx="1082">
                  <c:v>0.46466386320000003</c:v>
                </c:pt>
                <c:pt idx="1083">
                  <c:v>0.45940831300000001</c:v>
                </c:pt>
                <c:pt idx="1084">
                  <c:v>0.45389559860000001</c:v>
                </c:pt>
                <c:pt idx="1085">
                  <c:v>0.44857174160000002</c:v>
                </c:pt>
                <c:pt idx="1086">
                  <c:v>0.44323495029999999</c:v>
                </c:pt>
                <c:pt idx="1087">
                  <c:v>0.43772149090000001</c:v>
                </c:pt>
                <c:pt idx="1088">
                  <c:v>0.43287098410000002</c:v>
                </c:pt>
                <c:pt idx="1089">
                  <c:v>0.42751583459999998</c:v>
                </c:pt>
                <c:pt idx="1090">
                  <c:v>0.4224288464</c:v>
                </c:pt>
                <c:pt idx="1091">
                  <c:v>0.41708001490000002</c:v>
                </c:pt>
                <c:pt idx="1092">
                  <c:v>0.41219618920000001</c:v>
                </c:pt>
                <c:pt idx="1093">
                  <c:v>0.40703839060000002</c:v>
                </c:pt>
                <c:pt idx="1094">
                  <c:v>0.40182009340000002</c:v>
                </c:pt>
                <c:pt idx="1095">
                  <c:v>0.39700180289999998</c:v>
                </c:pt>
                <c:pt idx="1096">
                  <c:v>0.39241784810000002</c:v>
                </c:pt>
                <c:pt idx="1097">
                  <c:v>0.38777890799999998</c:v>
                </c:pt>
                <c:pt idx="1098">
                  <c:v>0.38327541949999999</c:v>
                </c:pt>
                <c:pt idx="1099">
                  <c:v>0.3787419796</c:v>
                </c:pt>
                <c:pt idx="1100">
                  <c:v>0.37418577079999998</c:v>
                </c:pt>
                <c:pt idx="1101">
                  <c:v>0.36981806160000003</c:v>
                </c:pt>
                <c:pt idx="1102">
                  <c:v>0.3657925427</c:v>
                </c:pt>
                <c:pt idx="1103">
                  <c:v>0.36151775720000001</c:v>
                </c:pt>
                <c:pt idx="1104">
                  <c:v>0.3573689759</c:v>
                </c:pt>
                <c:pt idx="1105">
                  <c:v>0.35347238180000001</c:v>
                </c:pt>
                <c:pt idx="1106">
                  <c:v>0.34950637820000002</c:v>
                </c:pt>
                <c:pt idx="1107">
                  <c:v>0.34597238899999999</c:v>
                </c:pt>
                <c:pt idx="1108">
                  <c:v>0.34269103410000001</c:v>
                </c:pt>
                <c:pt idx="1109">
                  <c:v>0.33957055209999998</c:v>
                </c:pt>
                <c:pt idx="1110">
                  <c:v>0.33670982719999998</c:v>
                </c:pt>
                <c:pt idx="1111">
                  <c:v>0.33377993109999998</c:v>
                </c:pt>
                <c:pt idx="1112">
                  <c:v>0.33077964189999998</c:v>
                </c:pt>
                <c:pt idx="1113">
                  <c:v>0.32767093180000001</c:v>
                </c:pt>
                <c:pt idx="1114">
                  <c:v>0.32458499070000002</c:v>
                </c:pt>
                <c:pt idx="1115">
                  <c:v>0.32136663789999997</c:v>
                </c:pt>
                <c:pt idx="1116">
                  <c:v>0.3177590072</c:v>
                </c:pt>
                <c:pt idx="1117">
                  <c:v>0.31405210490000002</c:v>
                </c:pt>
                <c:pt idx="1118">
                  <c:v>0.31049576400000001</c:v>
                </c:pt>
                <c:pt idx="1119">
                  <c:v>0.30673280359999999</c:v>
                </c:pt>
                <c:pt idx="1120">
                  <c:v>0.30343714360000001</c:v>
                </c:pt>
                <c:pt idx="1121">
                  <c:v>0.30052909259999999</c:v>
                </c:pt>
                <c:pt idx="1122">
                  <c:v>0.29782858490000003</c:v>
                </c:pt>
                <c:pt idx="1123">
                  <c:v>0.29534998540000001</c:v>
                </c:pt>
                <c:pt idx="1124">
                  <c:v>0.29300290350000002</c:v>
                </c:pt>
                <c:pt idx="1125">
                  <c:v>0.29105362299999998</c:v>
                </c:pt>
                <c:pt idx="1126">
                  <c:v>0.28893998269999999</c:v>
                </c:pt>
                <c:pt idx="1127">
                  <c:v>0.28712528939999998</c:v>
                </c:pt>
                <c:pt idx="1128">
                  <c:v>0.28525921700000001</c:v>
                </c:pt>
                <c:pt idx="1129">
                  <c:v>0.2831922174</c:v>
                </c:pt>
                <c:pt idx="1130">
                  <c:v>0.28125333790000001</c:v>
                </c:pt>
                <c:pt idx="1131">
                  <c:v>0.2794113755</c:v>
                </c:pt>
                <c:pt idx="1132">
                  <c:v>0.27741414310000001</c:v>
                </c:pt>
                <c:pt idx="1133">
                  <c:v>0.2757440209</c:v>
                </c:pt>
                <c:pt idx="1134">
                  <c:v>0.27390083669999998</c:v>
                </c:pt>
                <c:pt idx="1135">
                  <c:v>0.27200230959999999</c:v>
                </c:pt>
                <c:pt idx="1136">
                  <c:v>0.2704356611</c:v>
                </c:pt>
                <c:pt idx="1137">
                  <c:v>0.26892179249999998</c:v>
                </c:pt>
                <c:pt idx="1138">
                  <c:v>0.26735404130000001</c:v>
                </c:pt>
                <c:pt idx="1139">
                  <c:v>0.26623275880000002</c:v>
                </c:pt>
                <c:pt idx="1140">
                  <c:v>0.26487088199999997</c:v>
                </c:pt>
                <c:pt idx="1141">
                  <c:v>0.26388329269999999</c:v>
                </c:pt>
                <c:pt idx="1142">
                  <c:v>0.26284855600000001</c:v>
                </c:pt>
                <c:pt idx="1143">
                  <c:v>0.2619553208</c:v>
                </c:pt>
                <c:pt idx="1144">
                  <c:v>0.2608616352</c:v>
                </c:pt>
                <c:pt idx="1145">
                  <c:v>0.26028770210000002</c:v>
                </c:pt>
                <c:pt idx="1146">
                  <c:v>0.25956469770000001</c:v>
                </c:pt>
                <c:pt idx="1147">
                  <c:v>0.25888758899999997</c:v>
                </c:pt>
                <c:pt idx="1148">
                  <c:v>0.25816661120000001</c:v>
                </c:pt>
                <c:pt idx="1149">
                  <c:v>0.2576324344</c:v>
                </c:pt>
                <c:pt idx="1150">
                  <c:v>0.2568154037</c:v>
                </c:pt>
                <c:pt idx="1151">
                  <c:v>0.25602743030000003</c:v>
                </c:pt>
                <c:pt idx="1152">
                  <c:v>0.2553364038</c:v>
                </c:pt>
                <c:pt idx="1153">
                  <c:v>0.25450429320000001</c:v>
                </c:pt>
                <c:pt idx="1154">
                  <c:v>0.25399822</c:v>
                </c:pt>
                <c:pt idx="1155">
                  <c:v>0.25314092640000002</c:v>
                </c:pt>
                <c:pt idx="1156">
                  <c:v>0.25234541300000002</c:v>
                </c:pt>
                <c:pt idx="1157">
                  <c:v>0.25165164470000001</c:v>
                </c:pt>
                <c:pt idx="1158">
                  <c:v>0.25074893240000001</c:v>
                </c:pt>
                <c:pt idx="1159">
                  <c:v>0.24991558489999999</c:v>
                </c:pt>
                <c:pt idx="1160">
                  <c:v>0.2493499964</c:v>
                </c:pt>
                <c:pt idx="1161">
                  <c:v>0.2481442988</c:v>
                </c:pt>
                <c:pt idx="1162">
                  <c:v>0.2475241721</c:v>
                </c:pt>
                <c:pt idx="1163">
                  <c:v>0.2465804815</c:v>
                </c:pt>
                <c:pt idx="1164">
                  <c:v>0.24569275979999999</c:v>
                </c:pt>
                <c:pt idx="1165">
                  <c:v>0.24494560060000001</c:v>
                </c:pt>
                <c:pt idx="1166">
                  <c:v>0.2441714257</c:v>
                </c:pt>
                <c:pt idx="1167">
                  <c:v>0.24330247939999999</c:v>
                </c:pt>
                <c:pt idx="1168">
                  <c:v>0.2426351309</c:v>
                </c:pt>
                <c:pt idx="1169">
                  <c:v>0.2419910878</c:v>
                </c:pt>
                <c:pt idx="1170">
                  <c:v>0.24128806589999999</c:v>
                </c:pt>
                <c:pt idx="1171">
                  <c:v>0.24063691500000001</c:v>
                </c:pt>
                <c:pt idx="1172">
                  <c:v>0.2401730567</c:v>
                </c:pt>
                <c:pt idx="1173">
                  <c:v>0.2394498736</c:v>
                </c:pt>
                <c:pt idx="1174">
                  <c:v>0.2388300002</c:v>
                </c:pt>
                <c:pt idx="1175">
                  <c:v>0.23856699470000001</c:v>
                </c:pt>
                <c:pt idx="1176">
                  <c:v>0.2381701618</c:v>
                </c:pt>
                <c:pt idx="1177">
                  <c:v>0.2377470434</c:v>
                </c:pt>
                <c:pt idx="1178">
                  <c:v>0.23728746179999999</c:v>
                </c:pt>
                <c:pt idx="1179">
                  <c:v>0.23700529340000001</c:v>
                </c:pt>
                <c:pt idx="1180">
                  <c:v>0.23667088150000001</c:v>
                </c:pt>
                <c:pt idx="1181">
                  <c:v>0.23640842740000001</c:v>
                </c:pt>
                <c:pt idx="1182">
                  <c:v>0.23621569570000001</c:v>
                </c:pt>
                <c:pt idx="1183">
                  <c:v>0.23609161379999999</c:v>
                </c:pt>
                <c:pt idx="1184">
                  <c:v>0.23580870030000001</c:v>
                </c:pt>
                <c:pt idx="1185">
                  <c:v>0.235679999</c:v>
                </c:pt>
                <c:pt idx="1186">
                  <c:v>0.23568855229999999</c:v>
                </c:pt>
                <c:pt idx="1187">
                  <c:v>0.2355521917</c:v>
                </c:pt>
                <c:pt idx="1188">
                  <c:v>0.23548416790000001</c:v>
                </c:pt>
                <c:pt idx="1189">
                  <c:v>0.23546978830000001</c:v>
                </c:pt>
                <c:pt idx="1190">
                  <c:v>0.23542971909999999</c:v>
                </c:pt>
                <c:pt idx="1191">
                  <c:v>0.2353716344</c:v>
                </c:pt>
                <c:pt idx="1192">
                  <c:v>0.2354261577</c:v>
                </c:pt>
                <c:pt idx="1193">
                  <c:v>0.2354606092</c:v>
                </c:pt>
                <c:pt idx="1194">
                  <c:v>0.2355240136</c:v>
                </c:pt>
                <c:pt idx="1195">
                  <c:v>0.23560032249999999</c:v>
                </c:pt>
                <c:pt idx="1196">
                  <c:v>0.2357338071</c:v>
                </c:pt>
                <c:pt idx="1197">
                  <c:v>0.2356808484</c:v>
                </c:pt>
                <c:pt idx="1198">
                  <c:v>0.23564329740000001</c:v>
                </c:pt>
                <c:pt idx="1199">
                  <c:v>0.23579443990000001</c:v>
                </c:pt>
                <c:pt idx="1200">
                  <c:v>0.23580317200000001</c:v>
                </c:pt>
                <c:pt idx="1201">
                  <c:v>0.23620387910000001</c:v>
                </c:pt>
                <c:pt idx="1202">
                  <c:v>0.23612655699999999</c:v>
                </c:pt>
                <c:pt idx="1203">
                  <c:v>0.23658335210000001</c:v>
                </c:pt>
                <c:pt idx="1204">
                  <c:v>0.23657384510000001</c:v>
                </c:pt>
                <c:pt idx="1205">
                  <c:v>0.2368750423</c:v>
                </c:pt>
                <c:pt idx="1206">
                  <c:v>0.2370895147</c:v>
                </c:pt>
                <c:pt idx="1207">
                  <c:v>0.23744851350000001</c:v>
                </c:pt>
                <c:pt idx="1208">
                  <c:v>0.2375944257</c:v>
                </c:pt>
                <c:pt idx="1209">
                  <c:v>0.23795501890000001</c:v>
                </c:pt>
                <c:pt idx="1210">
                  <c:v>0.23821772629999999</c:v>
                </c:pt>
                <c:pt idx="1211">
                  <c:v>0.23853234949999999</c:v>
                </c:pt>
                <c:pt idx="1212">
                  <c:v>0.23897017540000001</c:v>
                </c:pt>
                <c:pt idx="1213">
                  <c:v>0.2391525954</c:v>
                </c:pt>
                <c:pt idx="1214">
                  <c:v>0.23977838460000001</c:v>
                </c:pt>
                <c:pt idx="1215">
                  <c:v>0.2399847507</c:v>
                </c:pt>
                <c:pt idx="1216">
                  <c:v>0.2404346913</c:v>
                </c:pt>
                <c:pt idx="1217">
                  <c:v>0.2408700734</c:v>
                </c:pt>
                <c:pt idx="1218">
                  <c:v>0.24117881059999999</c:v>
                </c:pt>
                <c:pt idx="1219">
                  <c:v>0.24176311489999999</c:v>
                </c:pt>
                <c:pt idx="1220">
                  <c:v>0.2423392385</c:v>
                </c:pt>
                <c:pt idx="1221">
                  <c:v>0.2426877767</c:v>
                </c:pt>
                <c:pt idx="1222">
                  <c:v>0.24320255220000001</c:v>
                </c:pt>
                <c:pt idx="1223">
                  <c:v>0.24359172579999999</c:v>
                </c:pt>
                <c:pt idx="1224">
                  <c:v>0.24416244030000001</c:v>
                </c:pt>
                <c:pt idx="1225">
                  <c:v>0.24475194510000001</c:v>
                </c:pt>
                <c:pt idx="1226">
                  <c:v>0.2452460974</c:v>
                </c:pt>
                <c:pt idx="1227">
                  <c:v>0.24595934150000001</c:v>
                </c:pt>
                <c:pt idx="1228">
                  <c:v>0.24646548930000001</c:v>
                </c:pt>
                <c:pt idx="1229">
                  <c:v>0.2470028698</c:v>
                </c:pt>
                <c:pt idx="1230">
                  <c:v>0.2475381643</c:v>
                </c:pt>
                <c:pt idx="1231">
                  <c:v>0.24813224380000001</c:v>
                </c:pt>
                <c:pt idx="1232">
                  <c:v>0.24871662259999999</c:v>
                </c:pt>
                <c:pt idx="1233">
                  <c:v>0.24942050869999999</c:v>
                </c:pt>
                <c:pt idx="1234">
                  <c:v>0.25005003809999998</c:v>
                </c:pt>
                <c:pt idx="1235">
                  <c:v>0.2506363392</c:v>
                </c:pt>
                <c:pt idx="1236">
                  <c:v>0.25144380329999999</c:v>
                </c:pt>
                <c:pt idx="1237">
                  <c:v>0.25223517420000002</c:v>
                </c:pt>
                <c:pt idx="1238">
                  <c:v>0.25277897719999998</c:v>
                </c:pt>
                <c:pt idx="1239">
                  <c:v>0.25358420609999999</c:v>
                </c:pt>
                <c:pt idx="1240">
                  <c:v>0.2543685436</c:v>
                </c:pt>
                <c:pt idx="1241">
                  <c:v>0.2550838292</c:v>
                </c:pt>
                <c:pt idx="1242">
                  <c:v>0.25574657319999999</c:v>
                </c:pt>
                <c:pt idx="1243">
                  <c:v>0.25664669280000002</c:v>
                </c:pt>
                <c:pt idx="1244">
                  <c:v>0.25735747809999998</c:v>
                </c:pt>
                <c:pt idx="1245">
                  <c:v>0.25816506150000001</c:v>
                </c:pt>
                <c:pt idx="1246">
                  <c:v>0.25910052659999999</c:v>
                </c:pt>
                <c:pt idx="1247">
                  <c:v>0.25993701819999998</c:v>
                </c:pt>
                <c:pt idx="1248">
                  <c:v>0.2607700825</c:v>
                </c:pt>
                <c:pt idx="1249">
                  <c:v>0.26166334749999998</c:v>
                </c:pt>
                <c:pt idx="1250">
                  <c:v>0.26255154609999998</c:v>
                </c:pt>
                <c:pt idx="1251">
                  <c:v>0.26338905099999999</c:v>
                </c:pt>
                <c:pt idx="1252">
                  <c:v>0.26436009999999999</c:v>
                </c:pt>
                <c:pt idx="1253">
                  <c:v>0.26523646709999998</c:v>
                </c:pt>
                <c:pt idx="1254">
                  <c:v>0.26614907380000002</c:v>
                </c:pt>
                <c:pt idx="1255">
                  <c:v>0.26701277490000003</c:v>
                </c:pt>
                <c:pt idx="1256">
                  <c:v>0.26795327660000001</c:v>
                </c:pt>
                <c:pt idx="1257">
                  <c:v>0.26907384400000001</c:v>
                </c:pt>
                <c:pt idx="1258">
                  <c:v>0.26995128390000001</c:v>
                </c:pt>
                <c:pt idx="1259">
                  <c:v>0.27091383930000001</c:v>
                </c:pt>
                <c:pt idx="1260">
                  <c:v>0.27186137440000002</c:v>
                </c:pt>
                <c:pt idx="1261">
                  <c:v>0.27293363209999999</c:v>
                </c:pt>
                <c:pt idx="1262">
                  <c:v>0.27395439150000001</c:v>
                </c:pt>
                <c:pt idx="1263">
                  <c:v>0.27490165830000002</c:v>
                </c:pt>
                <c:pt idx="1264">
                  <c:v>0.2759506404</c:v>
                </c:pt>
                <c:pt idx="1265">
                  <c:v>0.27716556190000002</c:v>
                </c:pt>
                <c:pt idx="1266">
                  <c:v>0.2781588733</c:v>
                </c:pt>
                <c:pt idx="1267">
                  <c:v>0.27902820709999998</c:v>
                </c:pt>
                <c:pt idx="1268">
                  <c:v>0.28016611930000002</c:v>
                </c:pt>
                <c:pt idx="1269">
                  <c:v>0.28113022450000003</c:v>
                </c:pt>
                <c:pt idx="1270">
                  <c:v>0.2822331488</c:v>
                </c:pt>
                <c:pt idx="1271">
                  <c:v>0.28334492439999998</c:v>
                </c:pt>
                <c:pt idx="1272">
                  <c:v>0.28449636700000003</c:v>
                </c:pt>
                <c:pt idx="1273">
                  <c:v>0.28536939620000001</c:v>
                </c:pt>
                <c:pt idx="1274">
                  <c:v>0.28653907779999999</c:v>
                </c:pt>
                <c:pt idx="1275">
                  <c:v>0.28767034409999998</c:v>
                </c:pt>
                <c:pt idx="1276">
                  <c:v>0.28863432999999999</c:v>
                </c:pt>
                <c:pt idx="1277">
                  <c:v>0.2899742723</c:v>
                </c:pt>
                <c:pt idx="1278">
                  <c:v>0.2905822992</c:v>
                </c:pt>
                <c:pt idx="1279">
                  <c:v>0.29212114210000001</c:v>
                </c:pt>
                <c:pt idx="1280">
                  <c:v>0.29301798340000001</c:v>
                </c:pt>
                <c:pt idx="1281">
                  <c:v>0.29410585760000002</c:v>
                </c:pt>
                <c:pt idx="1282">
                  <c:v>0.29514992239999999</c:v>
                </c:pt>
                <c:pt idx="1283">
                  <c:v>0.29621276260000001</c:v>
                </c:pt>
                <c:pt idx="1284">
                  <c:v>0.2972861826</c:v>
                </c:pt>
                <c:pt idx="1285">
                  <c:v>0.29822778700000002</c:v>
                </c:pt>
                <c:pt idx="1286">
                  <c:v>0.29933628439999999</c:v>
                </c:pt>
                <c:pt idx="1287">
                  <c:v>0.3002151549</c:v>
                </c:pt>
                <c:pt idx="1288">
                  <c:v>0.30113342399999998</c:v>
                </c:pt>
                <c:pt idx="1289">
                  <c:v>0.30215287210000003</c:v>
                </c:pt>
                <c:pt idx="1290">
                  <c:v>0.30308115479999997</c:v>
                </c:pt>
                <c:pt idx="1291">
                  <c:v>0.30421513319999999</c:v>
                </c:pt>
                <c:pt idx="1292">
                  <c:v>0.30500021579999997</c:v>
                </c:pt>
                <c:pt idx="1293">
                  <c:v>0.30597665909999999</c:v>
                </c:pt>
                <c:pt idx="1294">
                  <c:v>0.30699729920000002</c:v>
                </c:pt>
                <c:pt idx="1295">
                  <c:v>0.30816894769999997</c:v>
                </c:pt>
                <c:pt idx="1296">
                  <c:v>0.3092766106</c:v>
                </c:pt>
                <c:pt idx="1297">
                  <c:v>0.3105191886</c:v>
                </c:pt>
                <c:pt idx="1298">
                  <c:v>0.31134751440000002</c:v>
                </c:pt>
                <c:pt idx="1299">
                  <c:v>0.31271803380000002</c:v>
                </c:pt>
                <c:pt idx="1300">
                  <c:v>0.31364256140000002</c:v>
                </c:pt>
                <c:pt idx="1301">
                  <c:v>0.315574348</c:v>
                </c:pt>
                <c:pt idx="1302">
                  <c:v>0.31664684409999999</c:v>
                </c:pt>
                <c:pt idx="1303">
                  <c:v>0.3178955913</c:v>
                </c:pt>
                <c:pt idx="1304">
                  <c:v>0.31898269060000001</c:v>
                </c:pt>
                <c:pt idx="1305">
                  <c:v>0.32004326579999998</c:v>
                </c:pt>
                <c:pt idx="1306">
                  <c:v>0.32119077439999999</c:v>
                </c:pt>
                <c:pt idx="1307">
                  <c:v>0.32240593429999997</c:v>
                </c:pt>
                <c:pt idx="1308">
                  <c:v>0.3234703243</c:v>
                </c:pt>
                <c:pt idx="1309">
                  <c:v>0.32461634280000001</c:v>
                </c:pt>
                <c:pt idx="1310">
                  <c:v>0.32563066480000002</c:v>
                </c:pt>
                <c:pt idx="1311">
                  <c:v>0.32666897769999997</c:v>
                </c:pt>
                <c:pt idx="1312">
                  <c:v>0.32801619170000001</c:v>
                </c:pt>
                <c:pt idx="1313">
                  <c:v>0.32861179109999999</c:v>
                </c:pt>
                <c:pt idx="1314">
                  <c:v>0.32965779299999998</c:v>
                </c:pt>
                <c:pt idx="1315">
                  <c:v>0.33080697060000003</c:v>
                </c:pt>
                <c:pt idx="1316">
                  <c:v>0.33160057659999997</c:v>
                </c:pt>
                <c:pt idx="1317">
                  <c:v>0.33245915170000001</c:v>
                </c:pt>
                <c:pt idx="1318">
                  <c:v>0.3332651854</c:v>
                </c:pt>
                <c:pt idx="1319">
                  <c:v>0.33412703869999999</c:v>
                </c:pt>
                <c:pt idx="1320">
                  <c:v>0.33499389889999998</c:v>
                </c:pt>
                <c:pt idx="1321">
                  <c:v>0.33563882109999998</c:v>
                </c:pt>
                <c:pt idx="1322">
                  <c:v>0.33639749880000003</c:v>
                </c:pt>
                <c:pt idx="1323">
                  <c:v>0.33708712460000001</c:v>
                </c:pt>
                <c:pt idx="1324">
                  <c:v>0.33777931329999999</c:v>
                </c:pt>
                <c:pt idx="1325">
                  <c:v>0.33838450910000001</c:v>
                </c:pt>
                <c:pt idx="1326">
                  <c:v>0.33923187849999997</c:v>
                </c:pt>
                <c:pt idx="1327">
                  <c:v>0.33959412570000003</c:v>
                </c:pt>
                <c:pt idx="1328">
                  <c:v>0.34034889940000002</c:v>
                </c:pt>
                <c:pt idx="1329">
                  <c:v>0.34111425280000002</c:v>
                </c:pt>
                <c:pt idx="1330">
                  <c:v>0.34164965149999998</c:v>
                </c:pt>
                <c:pt idx="1331">
                  <c:v>0.34217971559999999</c:v>
                </c:pt>
                <c:pt idx="1332">
                  <c:v>0.34283232689999998</c:v>
                </c:pt>
                <c:pt idx="1333">
                  <c:v>0.34361648560000002</c:v>
                </c:pt>
                <c:pt idx="1334">
                  <c:v>0.34410557149999998</c:v>
                </c:pt>
                <c:pt idx="1335">
                  <c:v>0.34490001199999998</c:v>
                </c:pt>
                <c:pt idx="1336">
                  <c:v>0.3453938365</c:v>
                </c:pt>
                <c:pt idx="1337">
                  <c:v>0.34624648089999999</c:v>
                </c:pt>
                <c:pt idx="1338">
                  <c:v>0.34681969880000002</c:v>
                </c:pt>
                <c:pt idx="1339">
                  <c:v>0.34774062039999998</c:v>
                </c:pt>
                <c:pt idx="1340">
                  <c:v>0.34822437169999998</c:v>
                </c:pt>
                <c:pt idx="1341">
                  <c:v>0.34887191649999999</c:v>
                </c:pt>
                <c:pt idx="1342">
                  <c:v>0.34966647620000002</c:v>
                </c:pt>
                <c:pt idx="1343">
                  <c:v>0.3503941894</c:v>
                </c:pt>
                <c:pt idx="1344">
                  <c:v>0.35117736459999999</c:v>
                </c:pt>
                <c:pt idx="1345">
                  <c:v>0.35201147199999999</c:v>
                </c:pt>
                <c:pt idx="1346">
                  <c:v>0.35257416959999999</c:v>
                </c:pt>
                <c:pt idx="1347">
                  <c:v>0.3534941673</c:v>
                </c:pt>
                <c:pt idx="1348">
                  <c:v>0.35435888170000002</c:v>
                </c:pt>
                <c:pt idx="1349">
                  <c:v>0.35507667059999998</c:v>
                </c:pt>
                <c:pt idx="1350">
                  <c:v>0.35592016580000002</c:v>
                </c:pt>
                <c:pt idx="1351">
                  <c:v>0.35697597269999998</c:v>
                </c:pt>
                <c:pt idx="1352">
                  <c:v>0.35775032639999998</c:v>
                </c:pt>
                <c:pt idx="1353">
                  <c:v>0.35862699149999999</c:v>
                </c:pt>
                <c:pt idx="1354">
                  <c:v>0.35930991169999998</c:v>
                </c:pt>
                <c:pt idx="1355">
                  <c:v>0.36041325330000001</c:v>
                </c:pt>
                <c:pt idx="1356">
                  <c:v>0.36129054430000002</c:v>
                </c:pt>
                <c:pt idx="1357">
                  <c:v>0.362277925</c:v>
                </c:pt>
                <c:pt idx="1358">
                  <c:v>0.3632529974</c:v>
                </c:pt>
                <c:pt idx="1359">
                  <c:v>0.36415782569999999</c:v>
                </c:pt>
                <c:pt idx="1360">
                  <c:v>0.3652375638</c:v>
                </c:pt>
                <c:pt idx="1361">
                  <c:v>0.3663139641</c:v>
                </c:pt>
                <c:pt idx="1362">
                  <c:v>0.36727151270000002</c:v>
                </c:pt>
                <c:pt idx="1363">
                  <c:v>0.36818638440000001</c:v>
                </c:pt>
                <c:pt idx="1364">
                  <c:v>0.36911377309999999</c:v>
                </c:pt>
                <c:pt idx="1365">
                  <c:v>0.37015786769999998</c:v>
                </c:pt>
                <c:pt idx="1366">
                  <c:v>0.37106078860000002</c:v>
                </c:pt>
                <c:pt idx="1367">
                  <c:v>0.37221267819999998</c:v>
                </c:pt>
                <c:pt idx="1368">
                  <c:v>0.37342104320000002</c:v>
                </c:pt>
                <c:pt idx="1369">
                  <c:v>0.374155134</c:v>
                </c:pt>
                <c:pt idx="1370">
                  <c:v>0.37522497770000002</c:v>
                </c:pt>
                <c:pt idx="1371">
                  <c:v>0.37629425529999999</c:v>
                </c:pt>
                <c:pt idx="1372">
                  <c:v>0.37742218379999998</c:v>
                </c:pt>
                <c:pt idx="1373">
                  <c:v>0.37841978669999998</c:v>
                </c:pt>
                <c:pt idx="1374">
                  <c:v>0.37943983079999999</c:v>
                </c:pt>
                <c:pt idx="1375">
                  <c:v>0.38063311579999998</c:v>
                </c:pt>
                <c:pt idx="1376">
                  <c:v>0.38183400029999998</c:v>
                </c:pt>
                <c:pt idx="1377">
                  <c:v>0.38259029389999999</c:v>
                </c:pt>
                <c:pt idx="1378">
                  <c:v>0.38391810659999998</c:v>
                </c:pt>
                <c:pt idx="1379">
                  <c:v>0.38484922049999998</c:v>
                </c:pt>
                <c:pt idx="1380">
                  <c:v>0.38592681290000003</c:v>
                </c:pt>
                <c:pt idx="1381">
                  <c:v>0.38676416870000002</c:v>
                </c:pt>
                <c:pt idx="1382">
                  <c:v>0.38784500960000001</c:v>
                </c:pt>
                <c:pt idx="1383">
                  <c:v>0.3890623748</c:v>
                </c:pt>
                <c:pt idx="1384">
                  <c:v>0.39019930359999999</c:v>
                </c:pt>
                <c:pt idx="1385">
                  <c:v>0.39141678810000002</c:v>
                </c:pt>
                <c:pt idx="1386">
                  <c:v>0.39225196839999998</c:v>
                </c:pt>
                <c:pt idx="1387">
                  <c:v>0.3934053481</c:v>
                </c:pt>
                <c:pt idx="1388">
                  <c:v>0.39436900619999998</c:v>
                </c:pt>
                <c:pt idx="1389">
                  <c:v>0.39566099640000002</c:v>
                </c:pt>
                <c:pt idx="1390">
                  <c:v>0.3966309428</c:v>
                </c:pt>
                <c:pt idx="1391">
                  <c:v>0.39779877660000001</c:v>
                </c:pt>
                <c:pt idx="1392">
                  <c:v>0.3987215757</c:v>
                </c:pt>
                <c:pt idx="1393">
                  <c:v>0.39984372260000001</c:v>
                </c:pt>
                <c:pt idx="1394">
                  <c:v>0.40080806610000003</c:v>
                </c:pt>
                <c:pt idx="1395">
                  <c:v>0.40199145670000003</c:v>
                </c:pt>
                <c:pt idx="1396">
                  <c:v>0.40313482280000001</c:v>
                </c:pt>
                <c:pt idx="1397">
                  <c:v>0.40398034449999998</c:v>
                </c:pt>
                <c:pt idx="1398">
                  <c:v>0.40490785239999999</c:v>
                </c:pt>
                <c:pt idx="1399">
                  <c:v>0.40603610870000001</c:v>
                </c:pt>
                <c:pt idx="1400">
                  <c:v>0.40710100529999999</c:v>
                </c:pt>
                <c:pt idx="1401">
                  <c:v>0.40839269760000002</c:v>
                </c:pt>
                <c:pt idx="1402">
                  <c:v>0.40896177290000002</c:v>
                </c:pt>
                <c:pt idx="1403">
                  <c:v>0.41036108139999999</c:v>
                </c:pt>
                <c:pt idx="1404">
                  <c:v>0.4110188186</c:v>
                </c:pt>
                <c:pt idx="1405">
                  <c:v>0.41220292450000001</c:v>
                </c:pt>
                <c:pt idx="1406">
                  <c:v>0.4129325747</c:v>
                </c:pt>
                <c:pt idx="1407">
                  <c:v>0.41427651049999997</c:v>
                </c:pt>
                <c:pt idx="1408">
                  <c:v>0.41511335970000002</c:v>
                </c:pt>
                <c:pt idx="1409">
                  <c:v>0.41609030959999999</c:v>
                </c:pt>
                <c:pt idx="1410">
                  <c:v>0.41718870400000002</c:v>
                </c:pt>
                <c:pt idx="1411">
                  <c:v>0.4182291031</c:v>
                </c:pt>
                <c:pt idx="1412">
                  <c:v>0.41910120839999998</c:v>
                </c:pt>
                <c:pt idx="1413">
                  <c:v>0.42010936139999999</c:v>
                </c:pt>
                <c:pt idx="1414">
                  <c:v>0.42106685040000003</c:v>
                </c:pt>
                <c:pt idx="1415">
                  <c:v>0.4219278991</c:v>
                </c:pt>
                <c:pt idx="1416">
                  <c:v>0.4229465127</c:v>
                </c:pt>
                <c:pt idx="1417">
                  <c:v>0.42392802239999999</c:v>
                </c:pt>
                <c:pt idx="1418">
                  <c:v>0.42490956190000001</c:v>
                </c:pt>
                <c:pt idx="1419">
                  <c:v>0.42574331160000001</c:v>
                </c:pt>
                <c:pt idx="1420">
                  <c:v>0.42677086590000002</c:v>
                </c:pt>
                <c:pt idx="1421">
                  <c:v>0.42773988839999999</c:v>
                </c:pt>
                <c:pt idx="1422">
                  <c:v>0.42889583110000001</c:v>
                </c:pt>
                <c:pt idx="1423">
                  <c:v>0.42955854539999999</c:v>
                </c:pt>
                <c:pt idx="1424">
                  <c:v>0.43050873280000002</c:v>
                </c:pt>
                <c:pt idx="1425">
                  <c:v>0.4314469695</c:v>
                </c:pt>
                <c:pt idx="1426">
                  <c:v>0.43231821059999997</c:v>
                </c:pt>
                <c:pt idx="1427">
                  <c:v>0.43335288760000001</c:v>
                </c:pt>
                <c:pt idx="1428">
                  <c:v>0.43425723910000003</c:v>
                </c:pt>
                <c:pt idx="1429">
                  <c:v>0.43530368800000002</c:v>
                </c:pt>
                <c:pt idx="1430">
                  <c:v>0.43626815079999998</c:v>
                </c:pt>
                <c:pt idx="1431">
                  <c:v>0.43706718090000002</c:v>
                </c:pt>
                <c:pt idx="1432">
                  <c:v>0.4378735721</c:v>
                </c:pt>
                <c:pt idx="1433">
                  <c:v>0.43875843289999999</c:v>
                </c:pt>
                <c:pt idx="1434">
                  <c:v>0.43961271639999999</c:v>
                </c:pt>
                <c:pt idx="1435">
                  <c:v>0.4406054318</c:v>
                </c:pt>
                <c:pt idx="1436">
                  <c:v>0.44143143299999998</c:v>
                </c:pt>
                <c:pt idx="1437">
                  <c:v>0.44236561660000001</c:v>
                </c:pt>
                <c:pt idx="1438">
                  <c:v>0.44317242499999998</c:v>
                </c:pt>
                <c:pt idx="1439">
                  <c:v>0.44391068820000001</c:v>
                </c:pt>
                <c:pt idx="1440">
                  <c:v>0.44494745140000003</c:v>
                </c:pt>
                <c:pt idx="1441">
                  <c:v>0.44564270969999997</c:v>
                </c:pt>
                <c:pt idx="1442">
                  <c:v>0.44663545490000001</c:v>
                </c:pt>
                <c:pt idx="1443">
                  <c:v>0.44738534089999998</c:v>
                </c:pt>
                <c:pt idx="1444">
                  <c:v>0.44808542730000001</c:v>
                </c:pt>
                <c:pt idx="1445">
                  <c:v>0.44922208790000001</c:v>
                </c:pt>
                <c:pt idx="1446">
                  <c:v>0.44976606969999999</c:v>
                </c:pt>
                <c:pt idx="1447">
                  <c:v>0.45078346130000002</c:v>
                </c:pt>
                <c:pt idx="1448">
                  <c:v>0.45161938670000001</c:v>
                </c:pt>
                <c:pt idx="1449">
                  <c:v>0.45232436059999998</c:v>
                </c:pt>
                <c:pt idx="1450">
                  <c:v>0.45306619999999997</c:v>
                </c:pt>
                <c:pt idx="1451">
                  <c:v>0.45390251279999999</c:v>
                </c:pt>
                <c:pt idx="1452">
                  <c:v>0.45460659269999998</c:v>
                </c:pt>
                <c:pt idx="1453">
                  <c:v>0.4554684162</c:v>
                </c:pt>
                <c:pt idx="1454">
                  <c:v>0.45631957049999999</c:v>
                </c:pt>
                <c:pt idx="1455">
                  <c:v>0.45696040989999998</c:v>
                </c:pt>
                <c:pt idx="1456">
                  <c:v>0.45776721840000001</c:v>
                </c:pt>
                <c:pt idx="1457">
                  <c:v>0.45865729449999998</c:v>
                </c:pt>
                <c:pt idx="1458">
                  <c:v>0.4593224823</c:v>
                </c:pt>
                <c:pt idx="1459">
                  <c:v>0.46009623999999999</c:v>
                </c:pt>
                <c:pt idx="1460">
                  <c:v>0.46092972160000001</c:v>
                </c:pt>
                <c:pt idx="1461">
                  <c:v>0.46167474990000001</c:v>
                </c:pt>
                <c:pt idx="1462">
                  <c:v>0.46234607700000002</c:v>
                </c:pt>
                <c:pt idx="1463">
                  <c:v>0.46299731729999999</c:v>
                </c:pt>
                <c:pt idx="1464">
                  <c:v>0.46381756660000001</c:v>
                </c:pt>
                <c:pt idx="1465">
                  <c:v>0.46435174350000002</c:v>
                </c:pt>
                <c:pt idx="1466">
                  <c:v>0.46533945199999999</c:v>
                </c:pt>
                <c:pt idx="1467">
                  <c:v>0.46580243110000003</c:v>
                </c:pt>
                <c:pt idx="1468">
                  <c:v>0.46665599940000002</c:v>
                </c:pt>
                <c:pt idx="1469">
                  <c:v>0.46700736879999999</c:v>
                </c:pt>
                <c:pt idx="1470">
                  <c:v>0.46777337790000001</c:v>
                </c:pt>
                <c:pt idx="1471">
                  <c:v>0.46855697039999999</c:v>
                </c:pt>
                <c:pt idx="1472">
                  <c:v>0.4692769349</c:v>
                </c:pt>
                <c:pt idx="1473">
                  <c:v>0.46991848949999998</c:v>
                </c:pt>
                <c:pt idx="1474">
                  <c:v>0.47052446009999999</c:v>
                </c:pt>
                <c:pt idx="1475">
                  <c:v>0.47108858819999999</c:v>
                </c:pt>
                <c:pt idx="1476">
                  <c:v>0.47194904090000001</c:v>
                </c:pt>
                <c:pt idx="1477">
                  <c:v>0.4723241031</c:v>
                </c:pt>
                <c:pt idx="1478">
                  <c:v>0.47320529820000001</c:v>
                </c:pt>
                <c:pt idx="1479">
                  <c:v>0.47379133109999999</c:v>
                </c:pt>
                <c:pt idx="1480">
                  <c:v>0.47432258729999999</c:v>
                </c:pt>
                <c:pt idx="1481">
                  <c:v>0.47488251329999998</c:v>
                </c:pt>
                <c:pt idx="1482">
                  <c:v>0.47565829749999999</c:v>
                </c:pt>
                <c:pt idx="1483">
                  <c:v>0.47602266069999999</c:v>
                </c:pt>
                <c:pt idx="1484">
                  <c:v>0.47671750190000001</c:v>
                </c:pt>
                <c:pt idx="1485">
                  <c:v>0.47731861469999998</c:v>
                </c:pt>
                <c:pt idx="1486">
                  <c:v>0.47792324419999999</c:v>
                </c:pt>
                <c:pt idx="1487">
                  <c:v>0.47851404549999998</c:v>
                </c:pt>
                <c:pt idx="1488">
                  <c:v>0.47893717889999998</c:v>
                </c:pt>
                <c:pt idx="1489">
                  <c:v>0.47937560080000002</c:v>
                </c:pt>
                <c:pt idx="1490">
                  <c:v>0.48007333279999997</c:v>
                </c:pt>
                <c:pt idx="1491">
                  <c:v>0.48064604399999999</c:v>
                </c:pt>
                <c:pt idx="1492">
                  <c:v>0.48120021819999997</c:v>
                </c:pt>
                <c:pt idx="1493">
                  <c:v>0.48171290760000002</c:v>
                </c:pt>
                <c:pt idx="1494">
                  <c:v>0.48211878540000003</c:v>
                </c:pt>
                <c:pt idx="1495">
                  <c:v>0.48253670329999998</c:v>
                </c:pt>
                <c:pt idx="1496">
                  <c:v>0.48307824129999999</c:v>
                </c:pt>
                <c:pt idx="1497">
                  <c:v>0.48343735929999998</c:v>
                </c:pt>
                <c:pt idx="1498">
                  <c:v>0.48396950960000001</c:v>
                </c:pt>
                <c:pt idx="1499">
                  <c:v>0.48443970079999998</c:v>
                </c:pt>
                <c:pt idx="1500">
                  <c:v>0.4848254025</c:v>
                </c:pt>
                <c:pt idx="1501">
                  <c:v>0.4849988818</c:v>
                </c:pt>
                <c:pt idx="1502">
                  <c:v>0.48575511570000002</c:v>
                </c:pt>
                <c:pt idx="1503">
                  <c:v>0.48600667720000001</c:v>
                </c:pt>
                <c:pt idx="1504">
                  <c:v>0.48663926120000001</c:v>
                </c:pt>
                <c:pt idx="1505">
                  <c:v>0.48679840559999998</c:v>
                </c:pt>
                <c:pt idx="1506">
                  <c:v>0.4871993959</c:v>
                </c:pt>
                <c:pt idx="1507">
                  <c:v>0.48750439290000003</c:v>
                </c:pt>
                <c:pt idx="1508">
                  <c:v>0.48769658799999999</c:v>
                </c:pt>
                <c:pt idx="1509">
                  <c:v>0.4879575968</c:v>
                </c:pt>
                <c:pt idx="1510">
                  <c:v>0.48833948370000002</c:v>
                </c:pt>
                <c:pt idx="1511">
                  <c:v>0.488689661</c:v>
                </c:pt>
                <c:pt idx="1512">
                  <c:v>0.4888582528</c:v>
                </c:pt>
                <c:pt idx="1513">
                  <c:v>0.48896917699999998</c:v>
                </c:pt>
                <c:pt idx="1514">
                  <c:v>0.48917189239999997</c:v>
                </c:pt>
                <c:pt idx="1515">
                  <c:v>0.48950916529999999</c:v>
                </c:pt>
                <c:pt idx="1516">
                  <c:v>0.4898242652</c:v>
                </c:pt>
                <c:pt idx="1517">
                  <c:v>0.48972639439999999</c:v>
                </c:pt>
                <c:pt idx="1518">
                  <c:v>0.48997202519999999</c:v>
                </c:pt>
                <c:pt idx="1519">
                  <c:v>0.49036121370000002</c:v>
                </c:pt>
                <c:pt idx="1520">
                  <c:v>0.49042475219999998</c:v>
                </c:pt>
                <c:pt idx="1521">
                  <c:v>0.49072304369999997</c:v>
                </c:pt>
                <c:pt idx="1522">
                  <c:v>0.49072778220000002</c:v>
                </c:pt>
                <c:pt idx="1523">
                  <c:v>0.49087721109999999</c:v>
                </c:pt>
                <c:pt idx="1524">
                  <c:v>0.49101653699999998</c:v>
                </c:pt>
                <c:pt idx="1525">
                  <c:v>0.49127376080000001</c:v>
                </c:pt>
                <c:pt idx="1526">
                  <c:v>0.4912269413</c:v>
                </c:pt>
                <c:pt idx="1527">
                  <c:v>0.4911693037</c:v>
                </c:pt>
                <c:pt idx="1528">
                  <c:v>0.49129366870000002</c:v>
                </c:pt>
                <c:pt idx="1529">
                  <c:v>0.49149635429999999</c:v>
                </c:pt>
                <c:pt idx="1530">
                  <c:v>0.49154108759999998</c:v>
                </c:pt>
                <c:pt idx="1531">
                  <c:v>0.4915814698</c:v>
                </c:pt>
                <c:pt idx="1532">
                  <c:v>0.49143952130000002</c:v>
                </c:pt>
                <c:pt idx="1533">
                  <c:v>0.49168288710000002</c:v>
                </c:pt>
                <c:pt idx="1534">
                  <c:v>0.49162051080000002</c:v>
                </c:pt>
                <c:pt idx="1535">
                  <c:v>0.49120947720000002</c:v>
                </c:pt>
                <c:pt idx="1536">
                  <c:v>0.49147078389999999</c:v>
                </c:pt>
                <c:pt idx="1537">
                  <c:v>0.49128580090000001</c:v>
                </c:pt>
                <c:pt idx="1538">
                  <c:v>0.49143087860000001</c:v>
                </c:pt>
                <c:pt idx="1539">
                  <c:v>0.4911987484</c:v>
                </c:pt>
                <c:pt idx="1540">
                  <c:v>0.49117451909999998</c:v>
                </c:pt>
                <c:pt idx="1541">
                  <c:v>0.49107098580000003</c:v>
                </c:pt>
                <c:pt idx="1542">
                  <c:v>0.49093183880000002</c:v>
                </c:pt>
                <c:pt idx="1543">
                  <c:v>0.49069336060000002</c:v>
                </c:pt>
                <c:pt idx="1544">
                  <c:v>0.49051797390000001</c:v>
                </c:pt>
                <c:pt idx="1545">
                  <c:v>0.49047055839999998</c:v>
                </c:pt>
                <c:pt idx="1546">
                  <c:v>0.49002397060000003</c:v>
                </c:pt>
                <c:pt idx="1547">
                  <c:v>0.49019801619999998</c:v>
                </c:pt>
                <c:pt idx="1548">
                  <c:v>0.48995569350000001</c:v>
                </c:pt>
                <c:pt idx="1549">
                  <c:v>0.4897798002</c:v>
                </c:pt>
                <c:pt idx="1550">
                  <c:v>0.48970222470000002</c:v>
                </c:pt>
                <c:pt idx="1551">
                  <c:v>0.48946753139999999</c:v>
                </c:pt>
                <c:pt idx="1552">
                  <c:v>0.48934489489999999</c:v>
                </c:pt>
                <c:pt idx="1553">
                  <c:v>0.48887258770000003</c:v>
                </c:pt>
                <c:pt idx="1554">
                  <c:v>0.48865434530000001</c:v>
                </c:pt>
                <c:pt idx="1555">
                  <c:v>0.4880601168</c:v>
                </c:pt>
                <c:pt idx="1556">
                  <c:v>0.48794695729999998</c:v>
                </c:pt>
                <c:pt idx="1557">
                  <c:v>0.48780566450000001</c:v>
                </c:pt>
                <c:pt idx="1558">
                  <c:v>0.48744341730000001</c:v>
                </c:pt>
                <c:pt idx="1559">
                  <c:v>0.48698902129999999</c:v>
                </c:pt>
                <c:pt idx="1560">
                  <c:v>0.48675447700000002</c:v>
                </c:pt>
                <c:pt idx="1561">
                  <c:v>0.48643112179999998</c:v>
                </c:pt>
                <c:pt idx="1562">
                  <c:v>0.48609387869999998</c:v>
                </c:pt>
                <c:pt idx="1563">
                  <c:v>0.4856022894</c:v>
                </c:pt>
                <c:pt idx="1564">
                  <c:v>0.48508507010000002</c:v>
                </c:pt>
                <c:pt idx="1565">
                  <c:v>0.48471742870000001</c:v>
                </c:pt>
                <c:pt idx="1566">
                  <c:v>0.48420026900000002</c:v>
                </c:pt>
                <c:pt idx="1567">
                  <c:v>0.48383158450000002</c:v>
                </c:pt>
                <c:pt idx="1568">
                  <c:v>0.48324078320000002</c:v>
                </c:pt>
                <c:pt idx="1569">
                  <c:v>0.48292735219999999</c:v>
                </c:pt>
                <c:pt idx="1570">
                  <c:v>0.48240730170000001</c:v>
                </c:pt>
                <c:pt idx="1571">
                  <c:v>0.4819241762</c:v>
                </c:pt>
                <c:pt idx="1572">
                  <c:v>0.48136138919999999</c:v>
                </c:pt>
                <c:pt idx="1573">
                  <c:v>0.48072955010000001</c:v>
                </c:pt>
                <c:pt idx="1574">
                  <c:v>0.48018294569999997</c:v>
                </c:pt>
                <c:pt idx="1575">
                  <c:v>0.47954648729999999</c:v>
                </c:pt>
                <c:pt idx="1576">
                  <c:v>0.47910210489999999</c:v>
                </c:pt>
                <c:pt idx="1577">
                  <c:v>0.47841131689999999</c:v>
                </c:pt>
                <c:pt idx="1578">
                  <c:v>0.4777317941</c:v>
                </c:pt>
                <c:pt idx="1579">
                  <c:v>0.477101475</c:v>
                </c:pt>
                <c:pt idx="1580">
                  <c:v>0.47639054060000002</c:v>
                </c:pt>
                <c:pt idx="1581">
                  <c:v>0.47558996079999999</c:v>
                </c:pt>
                <c:pt idx="1582">
                  <c:v>0.47476342319999998</c:v>
                </c:pt>
                <c:pt idx="1583">
                  <c:v>0.47395291919999999</c:v>
                </c:pt>
                <c:pt idx="1584">
                  <c:v>0.47331649069999998</c:v>
                </c:pt>
                <c:pt idx="1585">
                  <c:v>0.47239232060000003</c:v>
                </c:pt>
                <c:pt idx="1586">
                  <c:v>0.47151431440000002</c:v>
                </c:pt>
                <c:pt idx="1587">
                  <c:v>0.4703759253</c:v>
                </c:pt>
                <c:pt idx="1588">
                  <c:v>0.4697186351</c:v>
                </c:pt>
                <c:pt idx="1589">
                  <c:v>0.46855863930000002</c:v>
                </c:pt>
                <c:pt idx="1590">
                  <c:v>0.46770876649999998</c:v>
                </c:pt>
                <c:pt idx="1591">
                  <c:v>0.46666401619999998</c:v>
                </c:pt>
                <c:pt idx="1592">
                  <c:v>0.46547487380000002</c:v>
                </c:pt>
                <c:pt idx="1593">
                  <c:v>0.46445924039999997</c:v>
                </c:pt>
                <c:pt idx="1594">
                  <c:v>0.4633387625</c:v>
                </c:pt>
                <c:pt idx="1595">
                  <c:v>0.4621725082</c:v>
                </c:pt>
                <c:pt idx="1596">
                  <c:v>0.46094867589999999</c:v>
                </c:pt>
                <c:pt idx="1597">
                  <c:v>0.45984464879999998</c:v>
                </c:pt>
                <c:pt idx="1598">
                  <c:v>0.45857506990000002</c:v>
                </c:pt>
                <c:pt idx="1599">
                  <c:v>0.45706921820000002</c:v>
                </c:pt>
                <c:pt idx="1600">
                  <c:v>0.45601975919999999</c:v>
                </c:pt>
                <c:pt idx="1601">
                  <c:v>0.45463967319999998</c:v>
                </c:pt>
                <c:pt idx="1602">
                  <c:v>0.4531293213</c:v>
                </c:pt>
                <c:pt idx="1603">
                  <c:v>0.45177257059999998</c:v>
                </c:pt>
                <c:pt idx="1604">
                  <c:v>0.450401634</c:v>
                </c:pt>
                <c:pt idx="1605">
                  <c:v>0.44879794119999999</c:v>
                </c:pt>
                <c:pt idx="1606">
                  <c:v>0.44740930200000001</c:v>
                </c:pt>
                <c:pt idx="1607">
                  <c:v>0.44580054279999998</c:v>
                </c:pt>
                <c:pt idx="1608">
                  <c:v>0.44400805230000001</c:v>
                </c:pt>
                <c:pt idx="1609">
                  <c:v>0.44241574410000001</c:v>
                </c:pt>
                <c:pt idx="1610">
                  <c:v>0.44071781640000002</c:v>
                </c:pt>
                <c:pt idx="1611">
                  <c:v>0.43875321750000001</c:v>
                </c:pt>
                <c:pt idx="1612">
                  <c:v>0.43703040479999999</c:v>
                </c:pt>
                <c:pt idx="1613">
                  <c:v>0.43510031700000001</c:v>
                </c:pt>
                <c:pt idx="1614">
                  <c:v>0.43301612140000001</c:v>
                </c:pt>
                <c:pt idx="1615">
                  <c:v>0.43061167</c:v>
                </c:pt>
                <c:pt idx="1616">
                  <c:v>0.42858296629999998</c:v>
                </c:pt>
                <c:pt idx="1617">
                  <c:v>0.42672026159999998</c:v>
                </c:pt>
                <c:pt idx="1618">
                  <c:v>0.42577198150000001</c:v>
                </c:pt>
                <c:pt idx="1619">
                  <c:v>0.42533344029999998</c:v>
                </c:pt>
                <c:pt idx="1620">
                  <c:v>0.42498847839999998</c:v>
                </c:pt>
                <c:pt idx="1621">
                  <c:v>0.42443138359999999</c:v>
                </c:pt>
                <c:pt idx="1622">
                  <c:v>0.42388477920000001</c:v>
                </c:pt>
                <c:pt idx="1623">
                  <c:v>0.42343416810000001</c:v>
                </c:pt>
                <c:pt idx="1624">
                  <c:v>0.42277634139999998</c:v>
                </c:pt>
                <c:pt idx="1625">
                  <c:v>0.42237833139999997</c:v>
                </c:pt>
                <c:pt idx="1626">
                  <c:v>0.42185533050000001</c:v>
                </c:pt>
                <c:pt idx="1627">
                  <c:v>0.42121538520000001</c:v>
                </c:pt>
                <c:pt idx="1628">
                  <c:v>0.4206989706</c:v>
                </c:pt>
                <c:pt idx="1629">
                  <c:v>0.42021581530000002</c:v>
                </c:pt>
                <c:pt idx="1630">
                  <c:v>0.41966789960000001</c:v>
                </c:pt>
                <c:pt idx="1631">
                  <c:v>0.4190050662</c:v>
                </c:pt>
                <c:pt idx="1632">
                  <c:v>0.41852024199999999</c:v>
                </c:pt>
                <c:pt idx="1633">
                  <c:v>0.41786465049999999</c:v>
                </c:pt>
                <c:pt idx="1634">
                  <c:v>0.41721743350000001</c:v>
                </c:pt>
                <c:pt idx="1635">
                  <c:v>0.41647809740000002</c:v>
                </c:pt>
                <c:pt idx="1636">
                  <c:v>0.41596901419999999</c:v>
                </c:pt>
                <c:pt idx="1637">
                  <c:v>0.41529765730000001</c:v>
                </c:pt>
                <c:pt idx="1638">
                  <c:v>0.4146980643</c:v>
                </c:pt>
                <c:pt idx="1639">
                  <c:v>0.41412052510000003</c:v>
                </c:pt>
                <c:pt idx="1640">
                  <c:v>0.41336289050000002</c:v>
                </c:pt>
                <c:pt idx="1641">
                  <c:v>0.41262432929999998</c:v>
                </c:pt>
                <c:pt idx="1642">
                  <c:v>0.41219502689999998</c:v>
                </c:pt>
                <c:pt idx="1643">
                  <c:v>0.41156008840000002</c:v>
                </c:pt>
                <c:pt idx="1644">
                  <c:v>0.41083878280000002</c:v>
                </c:pt>
                <c:pt idx="1645">
                  <c:v>0.41005575659999999</c:v>
                </c:pt>
                <c:pt idx="1646">
                  <c:v>0.40930143000000002</c:v>
                </c:pt>
                <c:pt idx="1647">
                  <c:v>0.40875595809999998</c:v>
                </c:pt>
                <c:pt idx="1648">
                  <c:v>0.40791296960000001</c:v>
                </c:pt>
                <c:pt idx="1649">
                  <c:v>0.40720328690000002</c:v>
                </c:pt>
                <c:pt idx="1650">
                  <c:v>0.40639379619999999</c:v>
                </c:pt>
                <c:pt idx="1651">
                  <c:v>0.40573087330000002</c:v>
                </c:pt>
                <c:pt idx="1652">
                  <c:v>0.404956013</c:v>
                </c:pt>
                <c:pt idx="1653">
                  <c:v>0.4041591585</c:v>
                </c:pt>
                <c:pt idx="1654">
                  <c:v>0.4032769799</c:v>
                </c:pt>
                <c:pt idx="1655">
                  <c:v>0.402700752</c:v>
                </c:pt>
                <c:pt idx="1656">
                  <c:v>0.4018294811</c:v>
                </c:pt>
                <c:pt idx="1657">
                  <c:v>0.40121009949999997</c:v>
                </c:pt>
                <c:pt idx="1658">
                  <c:v>0.40053576229999999</c:v>
                </c:pt>
                <c:pt idx="1659">
                  <c:v>0.39961159229999998</c:v>
                </c:pt>
                <c:pt idx="1660">
                  <c:v>0.39878433940000002</c:v>
                </c:pt>
                <c:pt idx="1661">
                  <c:v>0.39806303380000002</c:v>
                </c:pt>
                <c:pt idx="1662">
                  <c:v>0.39747223259999998</c:v>
                </c:pt>
                <c:pt idx="1663">
                  <c:v>0.3965350688</c:v>
                </c:pt>
                <c:pt idx="1664">
                  <c:v>0.39585223790000001</c:v>
                </c:pt>
                <c:pt idx="1665">
                  <c:v>0.39489775900000001</c:v>
                </c:pt>
                <c:pt idx="1666">
                  <c:v>0.39431980249999998</c:v>
                </c:pt>
                <c:pt idx="1667">
                  <c:v>0.39360564949999999</c:v>
                </c:pt>
                <c:pt idx="1668">
                  <c:v>0.3927096725</c:v>
                </c:pt>
                <c:pt idx="1669">
                  <c:v>0.39193111660000002</c:v>
                </c:pt>
                <c:pt idx="1670">
                  <c:v>0.39104434850000003</c:v>
                </c:pt>
                <c:pt idx="1671">
                  <c:v>0.39055982230000003</c:v>
                </c:pt>
                <c:pt idx="1672">
                  <c:v>0.38967093829999999</c:v>
                </c:pt>
                <c:pt idx="1673">
                  <c:v>0.38888815049999997</c:v>
                </c:pt>
                <c:pt idx="1674">
                  <c:v>0.38841807839999998</c:v>
                </c:pt>
                <c:pt idx="1675">
                  <c:v>0.38799732920000002</c:v>
                </c:pt>
                <c:pt idx="1676">
                  <c:v>0.38688305020000002</c:v>
                </c:pt>
                <c:pt idx="1677">
                  <c:v>0.38595604900000002</c:v>
                </c:pt>
                <c:pt idx="1678">
                  <c:v>0.38536009189999998</c:v>
                </c:pt>
                <c:pt idx="1679">
                  <c:v>0.38447782400000002</c:v>
                </c:pt>
                <c:pt idx="1680">
                  <c:v>0.38427248600000002</c:v>
                </c:pt>
                <c:pt idx="1681">
                  <c:v>0.38336503509999997</c:v>
                </c:pt>
                <c:pt idx="1682">
                  <c:v>0.38271293039999998</c:v>
                </c:pt>
                <c:pt idx="1683">
                  <c:v>0.38223516940000002</c:v>
                </c:pt>
                <c:pt idx="1684">
                  <c:v>0.3813940287</c:v>
                </c:pt>
                <c:pt idx="1685">
                  <c:v>0.38133230810000002</c:v>
                </c:pt>
                <c:pt idx="1686">
                  <c:v>0.38074964280000001</c:v>
                </c:pt>
                <c:pt idx="1687">
                  <c:v>0.38026645780000001</c:v>
                </c:pt>
                <c:pt idx="1688">
                  <c:v>0.37983044980000003</c:v>
                </c:pt>
                <c:pt idx="1689">
                  <c:v>0.3790878057</c:v>
                </c:pt>
                <c:pt idx="1690">
                  <c:v>0.37817469240000001</c:v>
                </c:pt>
                <c:pt idx="1691">
                  <c:v>0.37830257420000002</c:v>
                </c:pt>
                <c:pt idx="1692">
                  <c:v>0.37735170130000001</c:v>
                </c:pt>
                <c:pt idx="1693">
                  <c:v>0.37724345920000002</c:v>
                </c:pt>
                <c:pt idx="1694">
                  <c:v>0.37683159109999997</c:v>
                </c:pt>
                <c:pt idx="1695">
                  <c:v>0.37595373389999998</c:v>
                </c:pt>
                <c:pt idx="1696">
                  <c:v>0.37523746489999998</c:v>
                </c:pt>
                <c:pt idx="1697">
                  <c:v>0.37537854910000001</c:v>
                </c:pt>
                <c:pt idx="1698">
                  <c:v>0.37456470730000002</c:v>
                </c:pt>
                <c:pt idx="1699">
                  <c:v>0.374835372</c:v>
                </c:pt>
                <c:pt idx="1700">
                  <c:v>0.37413820619999999</c:v>
                </c:pt>
                <c:pt idx="1701">
                  <c:v>0.3425988257</c:v>
                </c:pt>
                <c:pt idx="1702">
                  <c:v>0.34173864129999998</c:v>
                </c:pt>
                <c:pt idx="1703">
                  <c:v>0.340913564</c:v>
                </c:pt>
                <c:pt idx="1704">
                  <c:v>0.34038013220000002</c:v>
                </c:pt>
                <c:pt idx="1705">
                  <c:v>0.33957034349999998</c:v>
                </c:pt>
                <c:pt idx="1706">
                  <c:v>0.3384252787</c:v>
                </c:pt>
                <c:pt idx="1707">
                  <c:v>0.33856657150000002</c:v>
                </c:pt>
                <c:pt idx="1708">
                  <c:v>0.33779308200000002</c:v>
                </c:pt>
                <c:pt idx="1709">
                  <c:v>0.33666259050000003</c:v>
                </c:pt>
                <c:pt idx="1710">
                  <c:v>0.33611598609999999</c:v>
                </c:pt>
                <c:pt idx="1711">
                  <c:v>0.33586886529999999</c:v>
                </c:pt>
                <c:pt idx="1712">
                  <c:v>0.33470621709999998</c:v>
                </c:pt>
                <c:pt idx="1713">
                  <c:v>0.33548173310000001</c:v>
                </c:pt>
                <c:pt idx="1714">
                  <c:v>0.33385157589999997</c:v>
                </c:pt>
                <c:pt idx="1715">
                  <c:v>0.33318877219999998</c:v>
                </c:pt>
                <c:pt idx="1716">
                  <c:v>0.33310669659999997</c:v>
                </c:pt>
                <c:pt idx="1717">
                  <c:v>0.3320936263</c:v>
                </c:pt>
                <c:pt idx="1718">
                  <c:v>0.33185932039999999</c:v>
                </c:pt>
                <c:pt idx="1719">
                  <c:v>0.33144003150000001</c:v>
                </c:pt>
                <c:pt idx="1720">
                  <c:v>0.33026191589999998</c:v>
                </c:pt>
                <c:pt idx="1721">
                  <c:v>0.33042544130000001</c:v>
                </c:pt>
                <c:pt idx="1722">
                  <c:v>0.32970997689999998</c:v>
                </c:pt>
                <c:pt idx="1723">
                  <c:v>0.3287084401</c:v>
                </c:pt>
                <c:pt idx="1724">
                  <c:v>0.32797932619999998</c:v>
                </c:pt>
                <c:pt idx="1725">
                  <c:v>0.32814824580000002</c:v>
                </c:pt>
                <c:pt idx="1726">
                  <c:v>0.3263716102</c:v>
                </c:pt>
                <c:pt idx="1727">
                  <c:v>0.3268924654</c:v>
                </c:pt>
                <c:pt idx="1728">
                  <c:v>0.32605254649999998</c:v>
                </c:pt>
                <c:pt idx="1729">
                  <c:v>0.32559883589999999</c:v>
                </c:pt>
                <c:pt idx="1730">
                  <c:v>0.32524171470000002</c:v>
                </c:pt>
                <c:pt idx="1731">
                  <c:v>0.32520309089999999</c:v>
                </c:pt>
                <c:pt idx="1732">
                  <c:v>0.32449144120000001</c:v>
                </c:pt>
                <c:pt idx="1733">
                  <c:v>0.3239738345</c:v>
                </c:pt>
                <c:pt idx="1734">
                  <c:v>0.32414862509999998</c:v>
                </c:pt>
                <c:pt idx="1735">
                  <c:v>0.32370167970000002</c:v>
                </c:pt>
                <c:pt idx="1736">
                  <c:v>0.32320183520000001</c:v>
                </c:pt>
                <c:pt idx="1737">
                  <c:v>0.32387432459999999</c:v>
                </c:pt>
                <c:pt idx="1738">
                  <c:v>0.32277384399999998</c:v>
                </c:pt>
                <c:pt idx="1739">
                  <c:v>0.32253661750000001</c:v>
                </c:pt>
                <c:pt idx="1740">
                  <c:v>0.32181164620000002</c:v>
                </c:pt>
                <c:pt idx="1741">
                  <c:v>0.32203570009999999</c:v>
                </c:pt>
                <c:pt idx="1742">
                  <c:v>0.32177144289999998</c:v>
                </c:pt>
                <c:pt idx="1743">
                  <c:v>0.32199224830000001</c:v>
                </c:pt>
                <c:pt idx="1744">
                  <c:v>0.32181355360000002</c:v>
                </c:pt>
                <c:pt idx="1745">
                  <c:v>0.32154718040000002</c:v>
                </c:pt>
                <c:pt idx="1746">
                  <c:v>0.32141280169999997</c:v>
                </c:pt>
                <c:pt idx="1747">
                  <c:v>0.32194846869999999</c:v>
                </c:pt>
                <c:pt idx="1748">
                  <c:v>0.32146888969999998</c:v>
                </c:pt>
                <c:pt idx="1749">
                  <c:v>0.32144588229999999</c:v>
                </c:pt>
                <c:pt idx="1750">
                  <c:v>0.32082420589999999</c:v>
                </c:pt>
                <c:pt idx="1751">
                  <c:v>0.32097566129999999</c:v>
                </c:pt>
                <c:pt idx="1752">
                  <c:v>0.32070791720000003</c:v>
                </c:pt>
                <c:pt idx="1753">
                  <c:v>0.32086518409999998</c:v>
                </c:pt>
                <c:pt idx="1754">
                  <c:v>0.32157912849999998</c:v>
                </c:pt>
                <c:pt idx="1755">
                  <c:v>0.32122901079999999</c:v>
                </c:pt>
                <c:pt idx="1756">
                  <c:v>0.321647197</c:v>
                </c:pt>
                <c:pt idx="1757">
                  <c:v>0.32124465699999999</c:v>
                </c:pt>
                <c:pt idx="1758">
                  <c:v>0.32146927710000001</c:v>
                </c:pt>
                <c:pt idx="1759">
                  <c:v>0.32165864109999998</c:v>
                </c:pt>
                <c:pt idx="1760">
                  <c:v>0.32196074720000001</c:v>
                </c:pt>
                <c:pt idx="1761">
                  <c:v>0.3218672574</c:v>
                </c:pt>
                <c:pt idx="1762">
                  <c:v>0.32235577700000001</c:v>
                </c:pt>
                <c:pt idx="1763">
                  <c:v>0.32225191590000002</c:v>
                </c:pt>
                <c:pt idx="1764">
                  <c:v>0.32241809370000002</c:v>
                </c:pt>
                <c:pt idx="1765">
                  <c:v>0.32325714830000002</c:v>
                </c:pt>
                <c:pt idx="1766">
                  <c:v>0.32394435999999999</c:v>
                </c:pt>
                <c:pt idx="1767">
                  <c:v>0.32375714179999998</c:v>
                </c:pt>
                <c:pt idx="1768">
                  <c:v>0.32381057740000002</c:v>
                </c:pt>
                <c:pt idx="1769">
                  <c:v>0.32441902160000002</c:v>
                </c:pt>
                <c:pt idx="1770">
                  <c:v>0.32507285479999998</c:v>
                </c:pt>
                <c:pt idx="1771">
                  <c:v>0.32502740619999998</c:v>
                </c:pt>
                <c:pt idx="1772">
                  <c:v>0.3251737952</c:v>
                </c:pt>
                <c:pt idx="1773">
                  <c:v>0.32604008909999999</c:v>
                </c:pt>
                <c:pt idx="1774">
                  <c:v>0.3264289796</c:v>
                </c:pt>
                <c:pt idx="1775">
                  <c:v>0.32669436930000001</c:v>
                </c:pt>
                <c:pt idx="1776">
                  <c:v>0.3274496496</c:v>
                </c:pt>
                <c:pt idx="1777">
                  <c:v>0.32788589600000001</c:v>
                </c:pt>
                <c:pt idx="1778">
                  <c:v>0.32852131130000001</c:v>
                </c:pt>
                <c:pt idx="1779">
                  <c:v>0.32911196349999999</c:v>
                </c:pt>
                <c:pt idx="1780">
                  <c:v>0.32984563709999998</c:v>
                </c:pt>
                <c:pt idx="1781">
                  <c:v>0.33007207509999997</c:v>
                </c:pt>
                <c:pt idx="1782">
                  <c:v>0.33117979759999999</c:v>
                </c:pt>
                <c:pt idx="1783">
                  <c:v>0.331669718</c:v>
                </c:pt>
                <c:pt idx="1784">
                  <c:v>0.33217564230000002</c:v>
                </c:pt>
                <c:pt idx="1785">
                  <c:v>0.33285751940000002</c:v>
                </c:pt>
                <c:pt idx="1786">
                  <c:v>0.33376684779999999</c:v>
                </c:pt>
                <c:pt idx="1787">
                  <c:v>0.33456760639999999</c:v>
                </c:pt>
                <c:pt idx="1788">
                  <c:v>0.33531677720000003</c:v>
                </c:pt>
                <c:pt idx="1789">
                  <c:v>0.33601769799999998</c:v>
                </c:pt>
                <c:pt idx="1790">
                  <c:v>0.33698454500000002</c:v>
                </c:pt>
                <c:pt idx="1791">
                  <c:v>0.33741036060000001</c:v>
                </c:pt>
                <c:pt idx="1792">
                  <c:v>0.33866927029999999</c:v>
                </c:pt>
                <c:pt idx="1793">
                  <c:v>0.33946534989999999</c:v>
                </c:pt>
                <c:pt idx="1794">
                  <c:v>0.3403497338</c:v>
                </c:pt>
                <c:pt idx="1795">
                  <c:v>0.34103077650000002</c:v>
                </c:pt>
                <c:pt idx="1796">
                  <c:v>0.3421681225</c:v>
                </c:pt>
                <c:pt idx="1797">
                  <c:v>0.3430315256</c:v>
                </c:pt>
                <c:pt idx="1798">
                  <c:v>0.3439762294</c:v>
                </c:pt>
                <c:pt idx="1799">
                  <c:v>0.34446361660000002</c:v>
                </c:pt>
                <c:pt idx="1800">
                  <c:v>0.34544631840000001</c:v>
                </c:pt>
                <c:pt idx="1801">
                  <c:v>0.3467235863</c:v>
                </c:pt>
                <c:pt idx="1802">
                  <c:v>0.34757646920000002</c:v>
                </c:pt>
                <c:pt idx="1803">
                  <c:v>0.34837168460000001</c:v>
                </c:pt>
                <c:pt idx="1804">
                  <c:v>0.34917166830000002</c:v>
                </c:pt>
                <c:pt idx="1805">
                  <c:v>0.35049894450000002</c:v>
                </c:pt>
                <c:pt idx="1806">
                  <c:v>0.35150015350000002</c:v>
                </c:pt>
                <c:pt idx="1807">
                  <c:v>0.35256677870000003</c:v>
                </c:pt>
                <c:pt idx="1808">
                  <c:v>0.35342267160000002</c:v>
                </c:pt>
                <c:pt idx="1809">
                  <c:v>0.3546198606</c:v>
                </c:pt>
                <c:pt idx="1810">
                  <c:v>0.35527881979999998</c:v>
                </c:pt>
                <c:pt idx="1811">
                  <c:v>0.35648527740000002</c:v>
                </c:pt>
                <c:pt idx="1812">
                  <c:v>0.35769453639999998</c:v>
                </c:pt>
                <c:pt idx="1813">
                  <c:v>0.35867920520000002</c:v>
                </c:pt>
                <c:pt idx="1814">
                  <c:v>0.35993900899999998</c:v>
                </c:pt>
                <c:pt idx="1815">
                  <c:v>0.3612081707</c:v>
                </c:pt>
                <c:pt idx="1816">
                  <c:v>0.36206462979999998</c:v>
                </c:pt>
                <c:pt idx="1817">
                  <c:v>0.36333575839999999</c:v>
                </c:pt>
                <c:pt idx="1818">
                  <c:v>0.36461591719999997</c:v>
                </c:pt>
                <c:pt idx="1819">
                  <c:v>0.36552813649999999</c:v>
                </c:pt>
                <c:pt idx="1820">
                  <c:v>0.36682727929999998</c:v>
                </c:pt>
                <c:pt idx="1821">
                  <c:v>0.36807304619999998</c:v>
                </c:pt>
                <c:pt idx="1822">
                  <c:v>0.36906462909999999</c:v>
                </c:pt>
                <c:pt idx="1823">
                  <c:v>0.37010747189999998</c:v>
                </c:pt>
                <c:pt idx="1824">
                  <c:v>0.37178888919999997</c:v>
                </c:pt>
                <c:pt idx="1825">
                  <c:v>0.37233063579999998</c:v>
                </c:pt>
                <c:pt idx="1826">
                  <c:v>0.37417760490000002</c:v>
                </c:pt>
                <c:pt idx="1827">
                  <c:v>0.3754547238</c:v>
                </c:pt>
                <c:pt idx="1828">
                  <c:v>0.37658992409999997</c:v>
                </c:pt>
                <c:pt idx="1829">
                  <c:v>0.3777077794</c:v>
                </c:pt>
                <c:pt idx="1830">
                  <c:v>0.37894397969999999</c:v>
                </c:pt>
                <c:pt idx="1831">
                  <c:v>0.38047155739999999</c:v>
                </c:pt>
                <c:pt idx="1832">
                  <c:v>0.38161757590000001</c:v>
                </c:pt>
                <c:pt idx="1833">
                  <c:v>0.3831406832</c:v>
                </c:pt>
                <c:pt idx="1834">
                  <c:v>0.38421136140000001</c:v>
                </c:pt>
                <c:pt idx="1835">
                  <c:v>0.38548588750000001</c:v>
                </c:pt>
                <c:pt idx="1836">
                  <c:v>0.38708058000000001</c:v>
                </c:pt>
                <c:pt idx="1837">
                  <c:v>0.38826352359999999</c:v>
                </c:pt>
                <c:pt idx="1838">
                  <c:v>0.38978073000000002</c:v>
                </c:pt>
                <c:pt idx="1839">
                  <c:v>0.39105910059999999</c:v>
                </c:pt>
                <c:pt idx="1840">
                  <c:v>0.39253312350000003</c:v>
                </c:pt>
                <c:pt idx="1841">
                  <c:v>0.3939019144</c:v>
                </c:pt>
                <c:pt idx="1842">
                  <c:v>0.3952962458</c:v>
                </c:pt>
                <c:pt idx="1843">
                  <c:v>0.39646649360000003</c:v>
                </c:pt>
                <c:pt idx="1844">
                  <c:v>0.3982611895</c:v>
                </c:pt>
                <c:pt idx="1845">
                  <c:v>0.39946359399999998</c:v>
                </c:pt>
                <c:pt idx="1846">
                  <c:v>0.40107798579999998</c:v>
                </c:pt>
                <c:pt idx="1847">
                  <c:v>0.40279483799999999</c:v>
                </c:pt>
                <c:pt idx="1848">
                  <c:v>0.40391451119999999</c:v>
                </c:pt>
                <c:pt idx="1849">
                  <c:v>0.4055517018</c:v>
                </c:pt>
                <c:pt idx="1850">
                  <c:v>0.40731030699999998</c:v>
                </c:pt>
                <c:pt idx="1851">
                  <c:v>0.40868061779999998</c:v>
                </c:pt>
                <c:pt idx="1852">
                  <c:v>0.41006496549999999</c:v>
                </c:pt>
                <c:pt idx="1853">
                  <c:v>0.41179606320000001</c:v>
                </c:pt>
                <c:pt idx="1854">
                  <c:v>0.41328197719999998</c:v>
                </c:pt>
                <c:pt idx="1855">
                  <c:v>0.41494369510000001</c:v>
                </c:pt>
                <c:pt idx="1856">
                  <c:v>0.41625240450000001</c:v>
                </c:pt>
                <c:pt idx="1857">
                  <c:v>0.41796034570000001</c:v>
                </c:pt>
                <c:pt idx="1858">
                  <c:v>0.41977092620000001</c:v>
                </c:pt>
                <c:pt idx="1859">
                  <c:v>0.42113190890000002</c:v>
                </c:pt>
                <c:pt idx="1860">
                  <c:v>0.42272761460000002</c:v>
                </c:pt>
                <c:pt idx="1861">
                  <c:v>0.42452919480000001</c:v>
                </c:pt>
                <c:pt idx="1862">
                  <c:v>0.42598974699999997</c:v>
                </c:pt>
                <c:pt idx="1863">
                  <c:v>0.42807775739999998</c:v>
                </c:pt>
                <c:pt idx="1864">
                  <c:v>0.42981868979999999</c:v>
                </c:pt>
                <c:pt idx="1865">
                  <c:v>0.43126928809999998</c:v>
                </c:pt>
                <c:pt idx="1866">
                  <c:v>0.43269690869999999</c:v>
                </c:pt>
                <c:pt idx="1867">
                  <c:v>0.43488892909999999</c:v>
                </c:pt>
                <c:pt idx="1868">
                  <c:v>0.4367078841</c:v>
                </c:pt>
                <c:pt idx="1869">
                  <c:v>0.4382656217</c:v>
                </c:pt>
                <c:pt idx="1870">
                  <c:v>0.44016554949999998</c:v>
                </c:pt>
                <c:pt idx="1871">
                  <c:v>0.44180542229999997</c:v>
                </c:pt>
                <c:pt idx="1872">
                  <c:v>0.44356963040000003</c:v>
                </c:pt>
                <c:pt idx="1873">
                  <c:v>0.44543561339999999</c:v>
                </c:pt>
                <c:pt idx="1874">
                  <c:v>0.44755518439999997</c:v>
                </c:pt>
                <c:pt idx="1875">
                  <c:v>0.44915148620000001</c:v>
                </c:pt>
                <c:pt idx="1876">
                  <c:v>0.4511089325</c:v>
                </c:pt>
                <c:pt idx="1877">
                  <c:v>0.45287984609999998</c:v>
                </c:pt>
                <c:pt idx="1878">
                  <c:v>0.45473983880000002</c:v>
                </c:pt>
                <c:pt idx="1879">
                  <c:v>0.45714804530000003</c:v>
                </c:pt>
                <c:pt idx="1880">
                  <c:v>0.45904481409999998</c:v>
                </c:pt>
                <c:pt idx="1881">
                  <c:v>0.46089401839999999</c:v>
                </c:pt>
                <c:pt idx="1882">
                  <c:v>0.46306449170000002</c:v>
                </c:pt>
                <c:pt idx="1883">
                  <c:v>0.46540477870000002</c:v>
                </c:pt>
                <c:pt idx="1884">
                  <c:v>0.46715903279999998</c:v>
                </c:pt>
                <c:pt idx="1885">
                  <c:v>0.46941971780000002</c:v>
                </c:pt>
                <c:pt idx="1886">
                  <c:v>0.47135761380000002</c:v>
                </c:pt>
                <c:pt idx="1887">
                  <c:v>0.47389787439999997</c:v>
                </c:pt>
                <c:pt idx="1888">
                  <c:v>0.47632032629999999</c:v>
                </c:pt>
                <c:pt idx="1889">
                  <c:v>0.4786120653</c:v>
                </c:pt>
                <c:pt idx="1890">
                  <c:v>0.48108077049999998</c:v>
                </c:pt>
                <c:pt idx="1891">
                  <c:v>0.48365315790000002</c:v>
                </c:pt>
                <c:pt idx="1892">
                  <c:v>0.48620700839999997</c:v>
                </c:pt>
                <c:pt idx="1893">
                  <c:v>0.48884138459999998</c:v>
                </c:pt>
                <c:pt idx="1894">
                  <c:v>0.49158674479999998</c:v>
                </c:pt>
                <c:pt idx="1895">
                  <c:v>0.49430897829999998</c:v>
                </c:pt>
                <c:pt idx="1896">
                  <c:v>0.4968585968</c:v>
                </c:pt>
                <c:pt idx="1897">
                  <c:v>0.49975949530000002</c:v>
                </c:pt>
                <c:pt idx="1898">
                  <c:v>0.50299024579999996</c:v>
                </c:pt>
                <c:pt idx="1899">
                  <c:v>0.5058420897</c:v>
                </c:pt>
                <c:pt idx="1900">
                  <c:v>0.50863718989999995</c:v>
                </c:pt>
                <c:pt idx="1901">
                  <c:v>0.51173466440000004</c:v>
                </c:pt>
                <c:pt idx="1902">
                  <c:v>0.51442611220000001</c:v>
                </c:pt>
                <c:pt idx="1903">
                  <c:v>0.51736420390000004</c:v>
                </c:pt>
                <c:pt idx="1904">
                  <c:v>0.52022141219999996</c:v>
                </c:pt>
                <c:pt idx="1905">
                  <c:v>0.52308362720000001</c:v>
                </c:pt>
                <c:pt idx="1906">
                  <c:v>0.52580797670000001</c:v>
                </c:pt>
                <c:pt idx="1907">
                  <c:v>0.52893197540000003</c:v>
                </c:pt>
                <c:pt idx="1908">
                  <c:v>0.53153425460000003</c:v>
                </c:pt>
                <c:pt idx="1909">
                  <c:v>0.53491121529999996</c:v>
                </c:pt>
                <c:pt idx="1910">
                  <c:v>0.53744649889999996</c:v>
                </c:pt>
                <c:pt idx="1911">
                  <c:v>0.54039514060000005</c:v>
                </c:pt>
                <c:pt idx="1912">
                  <c:v>0.54309201240000005</c:v>
                </c:pt>
                <c:pt idx="1913">
                  <c:v>0.54614436629999996</c:v>
                </c:pt>
                <c:pt idx="1914">
                  <c:v>0.54901266100000001</c:v>
                </c:pt>
                <c:pt idx="1915">
                  <c:v>0.55221581460000002</c:v>
                </c:pt>
                <c:pt idx="1916">
                  <c:v>0.55512404439999996</c:v>
                </c:pt>
                <c:pt idx="1917">
                  <c:v>0.55808705089999999</c:v>
                </c:pt>
                <c:pt idx="1918">
                  <c:v>0.56112158300000003</c:v>
                </c:pt>
                <c:pt idx="1919">
                  <c:v>0.56396102910000001</c:v>
                </c:pt>
                <c:pt idx="1920">
                  <c:v>0.56717681880000004</c:v>
                </c:pt>
                <c:pt idx="1921">
                  <c:v>0.57025933269999995</c:v>
                </c:pt>
                <c:pt idx="1922">
                  <c:v>0.57359325890000001</c:v>
                </c:pt>
                <c:pt idx="1923">
                  <c:v>0.57662862540000004</c:v>
                </c:pt>
                <c:pt idx="1924">
                  <c:v>0.58012634519999995</c:v>
                </c:pt>
                <c:pt idx="1925">
                  <c:v>0.58327597379999996</c:v>
                </c:pt>
                <c:pt idx="1926">
                  <c:v>0.58617693189999998</c:v>
                </c:pt>
                <c:pt idx="1927">
                  <c:v>0.58960539099999998</c:v>
                </c:pt>
                <c:pt idx="1928">
                  <c:v>0.59278994799999996</c:v>
                </c:pt>
                <c:pt idx="1929">
                  <c:v>0.59610766169999996</c:v>
                </c:pt>
                <c:pt idx="1930">
                  <c:v>0.59942662719999995</c:v>
                </c:pt>
                <c:pt idx="1931">
                  <c:v>0.60283088679999997</c:v>
                </c:pt>
                <c:pt idx="1932">
                  <c:v>0.60614061360000004</c:v>
                </c:pt>
                <c:pt idx="1933">
                  <c:v>0.6094661951</c:v>
                </c:pt>
                <c:pt idx="1934">
                  <c:v>0.61286854739999996</c:v>
                </c:pt>
                <c:pt idx="1935">
                  <c:v>0.61625206470000005</c:v>
                </c:pt>
                <c:pt idx="1936">
                  <c:v>0.61947154999999998</c:v>
                </c:pt>
                <c:pt idx="1937">
                  <c:v>0.62309169769999995</c:v>
                </c:pt>
                <c:pt idx="1938">
                  <c:v>0.62635737660000002</c:v>
                </c:pt>
                <c:pt idx="1939">
                  <c:v>0.62956488129999999</c:v>
                </c:pt>
                <c:pt idx="1940">
                  <c:v>0.6329699755</c:v>
                </c:pt>
                <c:pt idx="1941">
                  <c:v>0.63631224630000005</c:v>
                </c:pt>
                <c:pt idx="1942">
                  <c:v>0.63965535159999998</c:v>
                </c:pt>
                <c:pt idx="1943">
                  <c:v>0.64311188460000002</c:v>
                </c:pt>
                <c:pt idx="1944">
                  <c:v>0.64678484199999997</c:v>
                </c:pt>
                <c:pt idx="1945">
                  <c:v>0.64988440280000004</c:v>
                </c:pt>
                <c:pt idx="1946">
                  <c:v>0.65334558490000005</c:v>
                </c:pt>
                <c:pt idx="1947">
                  <c:v>0.65634977819999996</c:v>
                </c:pt>
                <c:pt idx="1948">
                  <c:v>0.65982341769999997</c:v>
                </c:pt>
                <c:pt idx="1949">
                  <c:v>0.66332811120000001</c:v>
                </c:pt>
                <c:pt idx="1950">
                  <c:v>0.66638255120000001</c:v>
                </c:pt>
                <c:pt idx="1951">
                  <c:v>0.6699754</c:v>
                </c:pt>
                <c:pt idx="1952">
                  <c:v>0.67363166809999997</c:v>
                </c:pt>
                <c:pt idx="1953">
                  <c:v>0.67587453129999997</c:v>
                </c:pt>
                <c:pt idx="1954">
                  <c:v>0.6794994473</c:v>
                </c:pt>
                <c:pt idx="1955">
                  <c:v>0.6827023029</c:v>
                </c:pt>
                <c:pt idx="1956">
                  <c:v>0.68569838999999999</c:v>
                </c:pt>
                <c:pt idx="1957">
                  <c:v>0.6887440681</c:v>
                </c:pt>
                <c:pt idx="1958">
                  <c:v>0.691943109</c:v>
                </c:pt>
                <c:pt idx="1959">
                  <c:v>0.69533741469999999</c:v>
                </c:pt>
                <c:pt idx="1960">
                  <c:v>0.69840896129999996</c:v>
                </c:pt>
                <c:pt idx="1961">
                  <c:v>0.70167529579999999</c:v>
                </c:pt>
                <c:pt idx="1962">
                  <c:v>0.7046467662</c:v>
                </c:pt>
                <c:pt idx="1963">
                  <c:v>0.70786219839999998</c:v>
                </c:pt>
                <c:pt idx="1964">
                  <c:v>0.71105754379999997</c:v>
                </c:pt>
                <c:pt idx="1965">
                  <c:v>0.71423107389999996</c:v>
                </c:pt>
                <c:pt idx="1966">
                  <c:v>0.71713954209999997</c:v>
                </c:pt>
                <c:pt idx="1967">
                  <c:v>0.72004294400000002</c:v>
                </c:pt>
                <c:pt idx="1968">
                  <c:v>0.7228016853</c:v>
                </c:pt>
                <c:pt idx="1969">
                  <c:v>0.72595387700000003</c:v>
                </c:pt>
                <c:pt idx="1970">
                  <c:v>0.72859871389999997</c:v>
                </c:pt>
                <c:pt idx="1971">
                  <c:v>0.73135930299999996</c:v>
                </c:pt>
                <c:pt idx="1972">
                  <c:v>0.73431092499999995</c:v>
                </c:pt>
                <c:pt idx="1973">
                  <c:v>0.73711436990000001</c:v>
                </c:pt>
                <c:pt idx="1974">
                  <c:v>0.73963296410000001</c:v>
                </c:pt>
                <c:pt idx="1975">
                  <c:v>0.74227559570000001</c:v>
                </c:pt>
                <c:pt idx="1976">
                  <c:v>0.74495524170000005</c:v>
                </c:pt>
                <c:pt idx="1977">
                  <c:v>0.74725967650000003</c:v>
                </c:pt>
                <c:pt idx="1978">
                  <c:v>0.75014233590000001</c:v>
                </c:pt>
                <c:pt idx="1979">
                  <c:v>0.75271511079999998</c:v>
                </c:pt>
                <c:pt idx="1980">
                  <c:v>0.75528949499999998</c:v>
                </c:pt>
                <c:pt idx="1981">
                  <c:v>0.75773739809999996</c:v>
                </c:pt>
                <c:pt idx="1982">
                  <c:v>0.76066422460000005</c:v>
                </c:pt>
                <c:pt idx="1983">
                  <c:v>0.76299953460000003</c:v>
                </c:pt>
                <c:pt idx="1984">
                  <c:v>0.76508790250000003</c:v>
                </c:pt>
                <c:pt idx="1985">
                  <c:v>0.76729297640000005</c:v>
                </c:pt>
                <c:pt idx="1986">
                  <c:v>0.76981139180000002</c:v>
                </c:pt>
                <c:pt idx="1987">
                  <c:v>0.77176517249999999</c:v>
                </c:pt>
                <c:pt idx="1988">
                  <c:v>0.77430993319999997</c:v>
                </c:pt>
                <c:pt idx="1989">
                  <c:v>0.7765344381</c:v>
                </c:pt>
                <c:pt idx="1990">
                  <c:v>0.77846956249999999</c:v>
                </c:pt>
                <c:pt idx="1991">
                  <c:v>0.78079682589999999</c:v>
                </c:pt>
                <c:pt idx="1992">
                  <c:v>0.78258138899999996</c:v>
                </c:pt>
                <c:pt idx="1993">
                  <c:v>0.78473150729999996</c:v>
                </c:pt>
                <c:pt idx="1994">
                  <c:v>0.78655606509999998</c:v>
                </c:pt>
                <c:pt idx="1995">
                  <c:v>0.78811985250000005</c:v>
                </c:pt>
                <c:pt idx="1996">
                  <c:v>0.78984487059999997</c:v>
                </c:pt>
                <c:pt idx="1997">
                  <c:v>0.79128801820000005</c:v>
                </c:pt>
                <c:pt idx="1998">
                  <c:v>0.79329484699999997</c:v>
                </c:pt>
                <c:pt idx="1999">
                  <c:v>0.79491245749999995</c:v>
                </c:pt>
                <c:pt idx="2000">
                  <c:v>0.79614454509999999</c:v>
                </c:pt>
                <c:pt idx="2001">
                  <c:v>0.79780250789999996</c:v>
                </c:pt>
                <c:pt idx="2002">
                  <c:v>0.79918706419999996</c:v>
                </c:pt>
                <c:pt idx="2003">
                  <c:v>0.80014610289999999</c:v>
                </c:pt>
                <c:pt idx="2004">
                  <c:v>0.80163878200000005</c:v>
                </c:pt>
                <c:pt idx="2005">
                  <c:v>0.80310279129999995</c:v>
                </c:pt>
                <c:pt idx="2006">
                  <c:v>0.80428916220000002</c:v>
                </c:pt>
                <c:pt idx="2007">
                  <c:v>0.8053121567</c:v>
                </c:pt>
                <c:pt idx="2008">
                  <c:v>0.80632734299999997</c:v>
                </c:pt>
                <c:pt idx="2009">
                  <c:v>0.80741584300000002</c:v>
                </c:pt>
                <c:pt idx="2010">
                  <c:v>0.80809468029999998</c:v>
                </c:pt>
                <c:pt idx="2011">
                  <c:v>0.80927515029999997</c:v>
                </c:pt>
                <c:pt idx="2012">
                  <c:v>0.80968719720000004</c:v>
                </c:pt>
                <c:pt idx="2013">
                  <c:v>0.8107450008</c:v>
                </c:pt>
                <c:pt idx="2014">
                  <c:v>0.81145882609999997</c:v>
                </c:pt>
                <c:pt idx="2015">
                  <c:v>0.81176739929999997</c:v>
                </c:pt>
                <c:pt idx="2016">
                  <c:v>0.81261664629999997</c:v>
                </c:pt>
                <c:pt idx="2017">
                  <c:v>0.81346839670000004</c:v>
                </c:pt>
                <c:pt idx="2018">
                  <c:v>0.8136174679</c:v>
                </c:pt>
                <c:pt idx="2019">
                  <c:v>0.81441783909999999</c:v>
                </c:pt>
                <c:pt idx="2020">
                  <c:v>0.81496274469999996</c:v>
                </c:pt>
                <c:pt idx="2021">
                  <c:v>0.81525963540000002</c:v>
                </c:pt>
                <c:pt idx="2022">
                  <c:v>0.81602519750000002</c:v>
                </c:pt>
                <c:pt idx="2023">
                  <c:v>0.81641721730000005</c:v>
                </c:pt>
                <c:pt idx="2024">
                  <c:v>0.81667739149999996</c:v>
                </c:pt>
                <c:pt idx="2025">
                  <c:v>0.81657755369999996</c:v>
                </c:pt>
                <c:pt idx="2026">
                  <c:v>0.81730049849999997</c:v>
                </c:pt>
                <c:pt idx="2027">
                  <c:v>0.81731176380000004</c:v>
                </c:pt>
                <c:pt idx="2028">
                  <c:v>0.81731379029999995</c:v>
                </c:pt>
                <c:pt idx="2029">
                  <c:v>0.81789880989999997</c:v>
                </c:pt>
                <c:pt idx="2030">
                  <c:v>0.81792807580000004</c:v>
                </c:pt>
                <c:pt idx="2031">
                  <c:v>0.81837517019999995</c:v>
                </c:pt>
                <c:pt idx="2032">
                  <c:v>0.81879705189999996</c:v>
                </c:pt>
                <c:pt idx="2033">
                  <c:v>0.81917631629999998</c:v>
                </c:pt>
                <c:pt idx="2034">
                  <c:v>0.81954848769999999</c:v>
                </c:pt>
                <c:pt idx="2035">
                  <c:v>0.82034367320000001</c:v>
                </c:pt>
                <c:pt idx="2036">
                  <c:v>0.82129663230000005</c:v>
                </c:pt>
                <c:pt idx="2037">
                  <c:v>0.82171934840000005</c:v>
                </c:pt>
                <c:pt idx="2038">
                  <c:v>0.8223990202</c:v>
                </c:pt>
                <c:pt idx="2039">
                  <c:v>0.82335549590000001</c:v>
                </c:pt>
                <c:pt idx="2040">
                  <c:v>0.82408243420000005</c:v>
                </c:pt>
                <c:pt idx="2041">
                  <c:v>0.82463532689999997</c:v>
                </c:pt>
                <c:pt idx="2042">
                  <c:v>0.8259510994</c:v>
                </c:pt>
                <c:pt idx="2043">
                  <c:v>0.82792127130000004</c:v>
                </c:pt>
                <c:pt idx="2044">
                  <c:v>0.82960206270000003</c:v>
                </c:pt>
                <c:pt idx="2045">
                  <c:v>0.83073759079999998</c:v>
                </c:pt>
                <c:pt idx="2046">
                  <c:v>0.83091908690000005</c:v>
                </c:pt>
                <c:pt idx="2047">
                  <c:v>0.83155363800000004</c:v>
                </c:pt>
                <c:pt idx="2048">
                  <c:v>0.83163517710000001</c:v>
                </c:pt>
                <c:pt idx="2049">
                  <c:v>0.83234941959999997</c:v>
                </c:pt>
                <c:pt idx="2050">
                  <c:v>0.8331702352</c:v>
                </c:pt>
                <c:pt idx="2051">
                  <c:v>0.83337658640000001</c:v>
                </c:pt>
                <c:pt idx="2052">
                  <c:v>0.83342528339999999</c:v>
                </c:pt>
                <c:pt idx="2053">
                  <c:v>0.83394849299999996</c:v>
                </c:pt>
                <c:pt idx="2054">
                  <c:v>0.83477294449999995</c:v>
                </c:pt>
                <c:pt idx="2055">
                  <c:v>0.83525830509999999</c:v>
                </c:pt>
                <c:pt idx="2056">
                  <c:v>0.83589684959999999</c:v>
                </c:pt>
                <c:pt idx="2057">
                  <c:v>0.83741199970000002</c:v>
                </c:pt>
                <c:pt idx="2058">
                  <c:v>0.83888500929999998</c:v>
                </c:pt>
                <c:pt idx="2059">
                  <c:v>0.84012371299999999</c:v>
                </c:pt>
                <c:pt idx="2060">
                  <c:v>0.84026694300000004</c:v>
                </c:pt>
                <c:pt idx="2061">
                  <c:v>0.84055072070000003</c:v>
                </c:pt>
                <c:pt idx="2062">
                  <c:v>0.8412249088</c:v>
                </c:pt>
                <c:pt idx="2063">
                  <c:v>0.84155297279999997</c:v>
                </c:pt>
                <c:pt idx="2064">
                  <c:v>0.84189981219999999</c:v>
                </c:pt>
                <c:pt idx="2065">
                  <c:v>0.84239900109999999</c:v>
                </c:pt>
                <c:pt idx="2066">
                  <c:v>0.84288477900000003</c:v>
                </c:pt>
                <c:pt idx="2067">
                  <c:v>0.84295052290000005</c:v>
                </c:pt>
                <c:pt idx="2068">
                  <c:v>0.84400498869999996</c:v>
                </c:pt>
                <c:pt idx="2069">
                  <c:v>0.84444600339999998</c:v>
                </c:pt>
                <c:pt idx="2070">
                  <c:v>0.84492969510000004</c:v>
                </c:pt>
                <c:pt idx="2071">
                  <c:v>0.845703125</c:v>
                </c:pt>
                <c:pt idx="2072">
                  <c:v>0.84652751680000005</c:v>
                </c:pt>
                <c:pt idx="2073">
                  <c:v>0.84681153300000001</c:v>
                </c:pt>
                <c:pt idx="2074">
                  <c:v>0.84674543140000003</c:v>
                </c:pt>
                <c:pt idx="2075">
                  <c:v>0.84710097309999999</c:v>
                </c:pt>
                <c:pt idx="2076">
                  <c:v>0.84672206640000003</c:v>
                </c:pt>
                <c:pt idx="2077">
                  <c:v>0.84767568110000002</c:v>
                </c:pt>
                <c:pt idx="2078">
                  <c:v>0.84726971390000005</c:v>
                </c:pt>
                <c:pt idx="2079">
                  <c:v>0.8470218182</c:v>
                </c:pt>
                <c:pt idx="2080">
                  <c:v>0.84775418039999995</c:v>
                </c:pt>
                <c:pt idx="2081">
                  <c:v>0.84837061170000005</c:v>
                </c:pt>
                <c:pt idx="2082">
                  <c:v>0.84791654350000001</c:v>
                </c:pt>
                <c:pt idx="2083">
                  <c:v>0.84845876689999999</c:v>
                </c:pt>
                <c:pt idx="2084">
                  <c:v>0.84776294230000004</c:v>
                </c:pt>
                <c:pt idx="2085">
                  <c:v>0.84749072790000002</c:v>
                </c:pt>
                <c:pt idx="2086">
                  <c:v>0.84752970930000004</c:v>
                </c:pt>
                <c:pt idx="2087">
                  <c:v>0.84688788650000002</c:v>
                </c:pt>
                <c:pt idx="2088">
                  <c:v>0.847037971</c:v>
                </c:pt>
                <c:pt idx="2089">
                  <c:v>0.84627491239999997</c:v>
                </c:pt>
                <c:pt idx="2090">
                  <c:v>0.84570813180000004</c:v>
                </c:pt>
                <c:pt idx="2091">
                  <c:v>0.8451978564</c:v>
                </c:pt>
                <c:pt idx="2092">
                  <c:v>0.84561961890000004</c:v>
                </c:pt>
                <c:pt idx="2093">
                  <c:v>0.84479421379999997</c:v>
                </c:pt>
                <c:pt idx="2094">
                  <c:v>0.84506225589999995</c:v>
                </c:pt>
                <c:pt idx="2095">
                  <c:v>0.84441477060000003</c:v>
                </c:pt>
                <c:pt idx="2096">
                  <c:v>0.84419512750000003</c:v>
                </c:pt>
                <c:pt idx="2097">
                  <c:v>0.84315156940000002</c:v>
                </c:pt>
                <c:pt idx="2098">
                  <c:v>0.84247100350000004</c:v>
                </c:pt>
                <c:pt idx="2099">
                  <c:v>0.84173887970000005</c:v>
                </c:pt>
                <c:pt idx="2100">
                  <c:v>0.8413737416</c:v>
                </c:pt>
                <c:pt idx="2101">
                  <c:v>0.84050929549999998</c:v>
                </c:pt>
                <c:pt idx="2102">
                  <c:v>0.83989465240000005</c:v>
                </c:pt>
                <c:pt idx="2103">
                  <c:v>0.839612782</c:v>
                </c:pt>
                <c:pt idx="2104">
                  <c:v>0.83858263489999996</c:v>
                </c:pt>
                <c:pt idx="2105">
                  <c:v>0.83801007270000005</c:v>
                </c:pt>
                <c:pt idx="2106">
                  <c:v>0.83727848530000004</c:v>
                </c:pt>
                <c:pt idx="2107">
                  <c:v>0.83675533530000001</c:v>
                </c:pt>
                <c:pt idx="2108">
                  <c:v>0.83589130639999998</c:v>
                </c:pt>
                <c:pt idx="2109">
                  <c:v>0.83454859260000003</c:v>
                </c:pt>
                <c:pt idx="2110">
                  <c:v>0.83415520190000003</c:v>
                </c:pt>
                <c:pt idx="2111">
                  <c:v>0.83335918190000002</c:v>
                </c:pt>
                <c:pt idx="2112">
                  <c:v>0.83196127409999998</c:v>
                </c:pt>
                <c:pt idx="2113">
                  <c:v>0.83187747000000001</c:v>
                </c:pt>
                <c:pt idx="2114">
                  <c:v>0.83034467700000003</c:v>
                </c:pt>
                <c:pt idx="2115">
                  <c:v>0.82972091439999995</c:v>
                </c:pt>
                <c:pt idx="2116">
                  <c:v>0.82868516449999996</c:v>
                </c:pt>
                <c:pt idx="2117">
                  <c:v>0.82829850910000002</c:v>
                </c:pt>
                <c:pt idx="2118">
                  <c:v>0.82707476619999998</c:v>
                </c:pt>
                <c:pt idx="2119">
                  <c:v>0.82565367219999997</c:v>
                </c:pt>
                <c:pt idx="2120">
                  <c:v>0.82454681399999996</c:v>
                </c:pt>
                <c:pt idx="2121">
                  <c:v>0.82405519490000001</c:v>
                </c:pt>
                <c:pt idx="2122">
                  <c:v>0.82217276100000003</c:v>
                </c:pt>
                <c:pt idx="2123">
                  <c:v>0.82177114490000003</c:v>
                </c:pt>
                <c:pt idx="2124">
                  <c:v>0.8215829134</c:v>
                </c:pt>
                <c:pt idx="2125">
                  <c:v>0.82034212350000002</c:v>
                </c:pt>
                <c:pt idx="2126">
                  <c:v>0.81853646040000005</c:v>
                </c:pt>
                <c:pt idx="2127">
                  <c:v>0.81841242309999995</c:v>
                </c:pt>
                <c:pt idx="2128">
                  <c:v>0.81677383179999996</c:v>
                </c:pt>
                <c:pt idx="2129">
                  <c:v>0.81617450709999995</c:v>
                </c:pt>
                <c:pt idx="2130">
                  <c:v>0.81503343579999998</c:v>
                </c:pt>
                <c:pt idx="2131">
                  <c:v>0.81358003619999997</c:v>
                </c:pt>
                <c:pt idx="2132">
                  <c:v>0.8121594191</c:v>
                </c:pt>
                <c:pt idx="2133">
                  <c:v>0.81130617859999998</c:v>
                </c:pt>
                <c:pt idx="2134">
                  <c:v>0.8105280399</c:v>
                </c:pt>
                <c:pt idx="2135">
                  <c:v>0.8097695708</c:v>
                </c:pt>
                <c:pt idx="2136">
                  <c:v>0.80771464110000002</c:v>
                </c:pt>
                <c:pt idx="2137">
                  <c:v>0.80750298499999995</c:v>
                </c:pt>
                <c:pt idx="2138">
                  <c:v>0.80643135310000003</c:v>
                </c:pt>
                <c:pt idx="2139">
                  <c:v>0.80519223210000002</c:v>
                </c:pt>
                <c:pt idx="2140">
                  <c:v>0.80380189420000003</c:v>
                </c:pt>
                <c:pt idx="2141">
                  <c:v>0.80239999289999997</c:v>
                </c:pt>
                <c:pt idx="2142">
                  <c:v>0.8015645146</c:v>
                </c:pt>
                <c:pt idx="2143">
                  <c:v>0.80008733269999999</c:v>
                </c:pt>
                <c:pt idx="2144">
                  <c:v>0.80045253039999997</c:v>
                </c:pt>
                <c:pt idx="2145">
                  <c:v>0.79949986930000005</c:v>
                </c:pt>
                <c:pt idx="2146">
                  <c:v>0.79764163489999995</c:v>
                </c:pt>
                <c:pt idx="2147">
                  <c:v>0.79676276450000005</c:v>
                </c:pt>
                <c:pt idx="2148">
                  <c:v>0.79538804289999998</c:v>
                </c:pt>
                <c:pt idx="2149">
                  <c:v>0.79394811389999997</c:v>
                </c:pt>
                <c:pt idx="2150">
                  <c:v>0.7928473949</c:v>
                </c:pt>
                <c:pt idx="2151">
                  <c:v>0.83747184279999998</c:v>
                </c:pt>
                <c:pt idx="2152">
                  <c:v>0.83698099849999996</c:v>
                </c:pt>
                <c:pt idx="2153">
                  <c:v>0.83387655019999996</c:v>
                </c:pt>
                <c:pt idx="2154">
                  <c:v>0.83378320930000005</c:v>
                </c:pt>
                <c:pt idx="2155">
                  <c:v>0.83153223990000003</c:v>
                </c:pt>
                <c:pt idx="2156">
                  <c:v>0.83099144700000005</c:v>
                </c:pt>
                <c:pt idx="2157">
                  <c:v>0.82987922430000005</c:v>
                </c:pt>
                <c:pt idx="2158">
                  <c:v>0.82909041640000003</c:v>
                </c:pt>
                <c:pt idx="2159">
                  <c:v>0.82762503620000005</c:v>
                </c:pt>
                <c:pt idx="2160">
                  <c:v>0.82635891439999998</c:v>
                </c:pt>
                <c:pt idx="2161">
                  <c:v>0.82543796300000005</c:v>
                </c:pt>
                <c:pt idx="2162">
                  <c:v>0.82409501080000003</c:v>
                </c:pt>
                <c:pt idx="2163">
                  <c:v>0.82390421629999999</c:v>
                </c:pt>
                <c:pt idx="2164">
                  <c:v>0.82317352290000001</c:v>
                </c:pt>
                <c:pt idx="2165">
                  <c:v>0.82224982980000005</c:v>
                </c:pt>
                <c:pt idx="2166">
                  <c:v>0.82467067240000003</c:v>
                </c:pt>
                <c:pt idx="2167">
                  <c:v>0.81983649729999997</c:v>
                </c:pt>
                <c:pt idx="2168">
                  <c:v>0.82135361429999998</c:v>
                </c:pt>
                <c:pt idx="2169">
                  <c:v>0.82179933790000004</c:v>
                </c:pt>
                <c:pt idx="2170">
                  <c:v>0.82195532319999998</c:v>
                </c:pt>
                <c:pt idx="2171">
                  <c:v>0.82070374489999998</c:v>
                </c:pt>
                <c:pt idx="2172">
                  <c:v>0.82015413049999997</c:v>
                </c:pt>
                <c:pt idx="2173">
                  <c:v>0.81905311349999999</c:v>
                </c:pt>
                <c:pt idx="2174">
                  <c:v>0.8194500804</c:v>
                </c:pt>
                <c:pt idx="2175">
                  <c:v>0.82076996560000004</c:v>
                </c:pt>
                <c:pt idx="2176">
                  <c:v>0.81881964210000002</c:v>
                </c:pt>
                <c:pt idx="2177">
                  <c:v>0.81750345229999999</c:v>
                </c:pt>
                <c:pt idx="2178">
                  <c:v>0.81855160000000005</c:v>
                </c:pt>
                <c:pt idx="2179">
                  <c:v>0.81735599039999995</c:v>
                </c:pt>
                <c:pt idx="2180">
                  <c:v>0.81736725570000002</c:v>
                </c:pt>
                <c:pt idx="2181">
                  <c:v>0.81597888470000002</c:v>
                </c:pt>
                <c:pt idx="2182">
                  <c:v>0.81471461060000006</c:v>
                </c:pt>
                <c:pt idx="2183">
                  <c:v>0.81189680099999995</c:v>
                </c:pt>
                <c:pt idx="2184">
                  <c:v>0.81329637769999996</c:v>
                </c:pt>
                <c:pt idx="2185">
                  <c:v>0.81110095979999997</c:v>
                </c:pt>
                <c:pt idx="2186">
                  <c:v>0.81025886540000003</c:v>
                </c:pt>
                <c:pt idx="2187">
                  <c:v>0.80848807099999997</c:v>
                </c:pt>
                <c:pt idx="2188">
                  <c:v>0.80747199059999997</c:v>
                </c:pt>
                <c:pt idx="2189">
                  <c:v>0.8056436777</c:v>
                </c:pt>
                <c:pt idx="2190">
                  <c:v>0.80397444959999997</c:v>
                </c:pt>
                <c:pt idx="2191">
                  <c:v>0.80334836239999996</c:v>
                </c:pt>
                <c:pt idx="2192">
                  <c:v>0.80199486019999999</c:v>
                </c:pt>
                <c:pt idx="2193">
                  <c:v>0.7982652187</c:v>
                </c:pt>
                <c:pt idx="2194">
                  <c:v>0.79731321330000005</c:v>
                </c:pt>
                <c:pt idx="2195">
                  <c:v>0.79359531400000005</c:v>
                </c:pt>
                <c:pt idx="2196">
                  <c:v>0.79151278729999996</c:v>
                </c:pt>
                <c:pt idx="2197">
                  <c:v>0.79044055940000002</c:v>
                </c:pt>
                <c:pt idx="2198">
                  <c:v>0.7873384953</c:v>
                </c:pt>
                <c:pt idx="2199">
                  <c:v>0.7839516997</c:v>
                </c:pt>
                <c:pt idx="2200">
                  <c:v>0.78231149909999997</c:v>
                </c:pt>
              </c:numCache>
            </c:numRef>
          </c:val>
          <c:smooth val="0"/>
        </c:ser>
        <c:ser>
          <c:idx val="3"/>
          <c:order val="1"/>
          <c:tx>
            <c:strRef>
              <c:f>'NIR Australian Yellowcake'!$D$1:$D$2</c:f>
              <c:strCache>
                <c:ptCount val="1"/>
                <c:pt idx="0">
                  <c:v>NFS13-00090 log(1/R)</c:v>
                </c:pt>
              </c:strCache>
            </c:strRef>
          </c:tx>
          <c:spPr>
            <a:ln>
              <a:solidFill>
                <a:schemeClr val="accent2">
                  <a:lumMod val="40000"/>
                  <a:lumOff val="60000"/>
                </a:schemeClr>
              </a:solidFill>
            </a:ln>
          </c:spPr>
          <c:marker>
            <c:symbol val="none"/>
          </c:marker>
          <c:cat>
            <c:numRef>
              <c:f>'NIR Australian Yellowcake'!$A$3:$A$2203</c:f>
              <c:numCache>
                <c:formatCode>General</c:formatCode>
                <c:ptCount val="2201"/>
                <c:pt idx="0">
                  <c:v>2500</c:v>
                </c:pt>
                <c:pt idx="1">
                  <c:v>2499</c:v>
                </c:pt>
                <c:pt idx="2">
                  <c:v>2498</c:v>
                </c:pt>
                <c:pt idx="3">
                  <c:v>2497</c:v>
                </c:pt>
                <c:pt idx="4">
                  <c:v>2496</c:v>
                </c:pt>
                <c:pt idx="5">
                  <c:v>2495</c:v>
                </c:pt>
                <c:pt idx="6">
                  <c:v>2494</c:v>
                </c:pt>
                <c:pt idx="7">
                  <c:v>2493</c:v>
                </c:pt>
                <c:pt idx="8">
                  <c:v>2492</c:v>
                </c:pt>
                <c:pt idx="9">
                  <c:v>2491</c:v>
                </c:pt>
                <c:pt idx="10">
                  <c:v>2490</c:v>
                </c:pt>
                <c:pt idx="11">
                  <c:v>2489</c:v>
                </c:pt>
                <c:pt idx="12">
                  <c:v>2488</c:v>
                </c:pt>
                <c:pt idx="13">
                  <c:v>2487</c:v>
                </c:pt>
                <c:pt idx="14">
                  <c:v>2486</c:v>
                </c:pt>
                <c:pt idx="15">
                  <c:v>2485</c:v>
                </c:pt>
                <c:pt idx="16">
                  <c:v>2484</c:v>
                </c:pt>
                <c:pt idx="17">
                  <c:v>2483</c:v>
                </c:pt>
                <c:pt idx="18">
                  <c:v>2482</c:v>
                </c:pt>
                <c:pt idx="19">
                  <c:v>2481</c:v>
                </c:pt>
                <c:pt idx="20">
                  <c:v>2480</c:v>
                </c:pt>
                <c:pt idx="21">
                  <c:v>2479</c:v>
                </c:pt>
                <c:pt idx="22">
                  <c:v>2478</c:v>
                </c:pt>
                <c:pt idx="23">
                  <c:v>2477</c:v>
                </c:pt>
                <c:pt idx="24">
                  <c:v>2476</c:v>
                </c:pt>
                <c:pt idx="25">
                  <c:v>2475</c:v>
                </c:pt>
                <c:pt idx="26">
                  <c:v>2474</c:v>
                </c:pt>
                <c:pt idx="27">
                  <c:v>2473</c:v>
                </c:pt>
                <c:pt idx="28">
                  <c:v>2472</c:v>
                </c:pt>
                <c:pt idx="29">
                  <c:v>2471</c:v>
                </c:pt>
                <c:pt idx="30">
                  <c:v>2470</c:v>
                </c:pt>
                <c:pt idx="31">
                  <c:v>2469</c:v>
                </c:pt>
                <c:pt idx="32">
                  <c:v>2468</c:v>
                </c:pt>
                <c:pt idx="33">
                  <c:v>2467</c:v>
                </c:pt>
                <c:pt idx="34">
                  <c:v>2466</c:v>
                </c:pt>
                <c:pt idx="35">
                  <c:v>2465</c:v>
                </c:pt>
                <c:pt idx="36">
                  <c:v>2464</c:v>
                </c:pt>
                <c:pt idx="37">
                  <c:v>2463</c:v>
                </c:pt>
                <c:pt idx="38">
                  <c:v>2462</c:v>
                </c:pt>
                <c:pt idx="39">
                  <c:v>2461</c:v>
                </c:pt>
                <c:pt idx="40">
                  <c:v>2460</c:v>
                </c:pt>
                <c:pt idx="41">
                  <c:v>2459</c:v>
                </c:pt>
                <c:pt idx="42">
                  <c:v>2458</c:v>
                </c:pt>
                <c:pt idx="43">
                  <c:v>2457</c:v>
                </c:pt>
                <c:pt idx="44">
                  <c:v>2456</c:v>
                </c:pt>
                <c:pt idx="45">
                  <c:v>2455</c:v>
                </c:pt>
                <c:pt idx="46">
                  <c:v>2454</c:v>
                </c:pt>
                <c:pt idx="47">
                  <c:v>2453</c:v>
                </c:pt>
                <c:pt idx="48">
                  <c:v>2452</c:v>
                </c:pt>
                <c:pt idx="49">
                  <c:v>2451</c:v>
                </c:pt>
                <c:pt idx="50">
                  <c:v>2450</c:v>
                </c:pt>
                <c:pt idx="51">
                  <c:v>2449</c:v>
                </c:pt>
                <c:pt idx="52">
                  <c:v>2448</c:v>
                </c:pt>
                <c:pt idx="53">
                  <c:v>2447</c:v>
                </c:pt>
                <c:pt idx="54">
                  <c:v>2446</c:v>
                </c:pt>
                <c:pt idx="55">
                  <c:v>2445</c:v>
                </c:pt>
                <c:pt idx="56">
                  <c:v>2444</c:v>
                </c:pt>
                <c:pt idx="57">
                  <c:v>2443</c:v>
                </c:pt>
                <c:pt idx="58">
                  <c:v>2442</c:v>
                </c:pt>
                <c:pt idx="59">
                  <c:v>2441</c:v>
                </c:pt>
                <c:pt idx="60">
                  <c:v>2440</c:v>
                </c:pt>
                <c:pt idx="61">
                  <c:v>2439</c:v>
                </c:pt>
                <c:pt idx="62">
                  <c:v>2438</c:v>
                </c:pt>
                <c:pt idx="63">
                  <c:v>2437</c:v>
                </c:pt>
                <c:pt idx="64">
                  <c:v>2436</c:v>
                </c:pt>
                <c:pt idx="65">
                  <c:v>2435</c:v>
                </c:pt>
                <c:pt idx="66">
                  <c:v>2434</c:v>
                </c:pt>
                <c:pt idx="67">
                  <c:v>2433</c:v>
                </c:pt>
                <c:pt idx="68">
                  <c:v>2432</c:v>
                </c:pt>
                <c:pt idx="69">
                  <c:v>2431</c:v>
                </c:pt>
                <c:pt idx="70">
                  <c:v>2430</c:v>
                </c:pt>
                <c:pt idx="71">
                  <c:v>2429</c:v>
                </c:pt>
                <c:pt idx="72">
                  <c:v>2428</c:v>
                </c:pt>
                <c:pt idx="73">
                  <c:v>2427</c:v>
                </c:pt>
                <c:pt idx="74">
                  <c:v>2426</c:v>
                </c:pt>
                <c:pt idx="75">
                  <c:v>2425</c:v>
                </c:pt>
                <c:pt idx="76">
                  <c:v>2424</c:v>
                </c:pt>
                <c:pt idx="77">
                  <c:v>2423</c:v>
                </c:pt>
                <c:pt idx="78">
                  <c:v>2422</c:v>
                </c:pt>
                <c:pt idx="79">
                  <c:v>2421</c:v>
                </c:pt>
                <c:pt idx="80">
                  <c:v>2420</c:v>
                </c:pt>
                <c:pt idx="81">
                  <c:v>2419</c:v>
                </c:pt>
                <c:pt idx="82">
                  <c:v>2418</c:v>
                </c:pt>
                <c:pt idx="83">
                  <c:v>2417</c:v>
                </c:pt>
                <c:pt idx="84">
                  <c:v>2416</c:v>
                </c:pt>
                <c:pt idx="85">
                  <c:v>2415</c:v>
                </c:pt>
                <c:pt idx="86">
                  <c:v>2414</c:v>
                </c:pt>
                <c:pt idx="87">
                  <c:v>2413</c:v>
                </c:pt>
                <c:pt idx="88">
                  <c:v>2412</c:v>
                </c:pt>
                <c:pt idx="89">
                  <c:v>2411</c:v>
                </c:pt>
                <c:pt idx="90">
                  <c:v>2410</c:v>
                </c:pt>
                <c:pt idx="91">
                  <c:v>2409</c:v>
                </c:pt>
                <c:pt idx="92">
                  <c:v>2408</c:v>
                </c:pt>
                <c:pt idx="93">
                  <c:v>2407</c:v>
                </c:pt>
                <c:pt idx="94">
                  <c:v>2406</c:v>
                </c:pt>
                <c:pt idx="95">
                  <c:v>2405</c:v>
                </c:pt>
                <c:pt idx="96">
                  <c:v>2404</c:v>
                </c:pt>
                <c:pt idx="97">
                  <c:v>2403</c:v>
                </c:pt>
                <c:pt idx="98">
                  <c:v>2402</c:v>
                </c:pt>
                <c:pt idx="99">
                  <c:v>2401</c:v>
                </c:pt>
                <c:pt idx="100">
                  <c:v>2400</c:v>
                </c:pt>
                <c:pt idx="101">
                  <c:v>2399</c:v>
                </c:pt>
                <c:pt idx="102">
                  <c:v>2398</c:v>
                </c:pt>
                <c:pt idx="103">
                  <c:v>2397</c:v>
                </c:pt>
                <c:pt idx="104">
                  <c:v>2396</c:v>
                </c:pt>
                <c:pt idx="105">
                  <c:v>2395</c:v>
                </c:pt>
                <c:pt idx="106">
                  <c:v>2394</c:v>
                </c:pt>
                <c:pt idx="107">
                  <c:v>2393</c:v>
                </c:pt>
                <c:pt idx="108">
                  <c:v>2392</c:v>
                </c:pt>
                <c:pt idx="109">
                  <c:v>2391</c:v>
                </c:pt>
                <c:pt idx="110">
                  <c:v>2390</c:v>
                </c:pt>
                <c:pt idx="111">
                  <c:v>2389</c:v>
                </c:pt>
                <c:pt idx="112">
                  <c:v>2388</c:v>
                </c:pt>
                <c:pt idx="113">
                  <c:v>2387</c:v>
                </c:pt>
                <c:pt idx="114">
                  <c:v>2386</c:v>
                </c:pt>
                <c:pt idx="115">
                  <c:v>2385</c:v>
                </c:pt>
                <c:pt idx="116">
                  <c:v>2384</c:v>
                </c:pt>
                <c:pt idx="117">
                  <c:v>2383</c:v>
                </c:pt>
                <c:pt idx="118">
                  <c:v>2382</c:v>
                </c:pt>
                <c:pt idx="119">
                  <c:v>2381</c:v>
                </c:pt>
                <c:pt idx="120">
                  <c:v>2380</c:v>
                </c:pt>
                <c:pt idx="121">
                  <c:v>2379</c:v>
                </c:pt>
                <c:pt idx="122">
                  <c:v>2378</c:v>
                </c:pt>
                <c:pt idx="123">
                  <c:v>2377</c:v>
                </c:pt>
                <c:pt idx="124">
                  <c:v>2376</c:v>
                </c:pt>
                <c:pt idx="125">
                  <c:v>2375</c:v>
                </c:pt>
                <c:pt idx="126">
                  <c:v>2374</c:v>
                </c:pt>
                <c:pt idx="127">
                  <c:v>2373</c:v>
                </c:pt>
                <c:pt idx="128">
                  <c:v>2372</c:v>
                </c:pt>
                <c:pt idx="129">
                  <c:v>2371</c:v>
                </c:pt>
                <c:pt idx="130">
                  <c:v>2370</c:v>
                </c:pt>
                <c:pt idx="131">
                  <c:v>2369</c:v>
                </c:pt>
                <c:pt idx="132">
                  <c:v>2368</c:v>
                </c:pt>
                <c:pt idx="133">
                  <c:v>2367</c:v>
                </c:pt>
                <c:pt idx="134">
                  <c:v>2366</c:v>
                </c:pt>
                <c:pt idx="135">
                  <c:v>2365</c:v>
                </c:pt>
                <c:pt idx="136">
                  <c:v>2364</c:v>
                </c:pt>
                <c:pt idx="137">
                  <c:v>2363</c:v>
                </c:pt>
                <c:pt idx="138">
                  <c:v>2362</c:v>
                </c:pt>
                <c:pt idx="139">
                  <c:v>2361</c:v>
                </c:pt>
                <c:pt idx="140">
                  <c:v>2360</c:v>
                </c:pt>
                <c:pt idx="141">
                  <c:v>2359</c:v>
                </c:pt>
                <c:pt idx="142">
                  <c:v>2358</c:v>
                </c:pt>
                <c:pt idx="143">
                  <c:v>2357</c:v>
                </c:pt>
                <c:pt idx="144">
                  <c:v>2356</c:v>
                </c:pt>
                <c:pt idx="145">
                  <c:v>2355</c:v>
                </c:pt>
                <c:pt idx="146">
                  <c:v>2354</c:v>
                </c:pt>
                <c:pt idx="147">
                  <c:v>2353</c:v>
                </c:pt>
                <c:pt idx="148">
                  <c:v>2352</c:v>
                </c:pt>
                <c:pt idx="149">
                  <c:v>2351</c:v>
                </c:pt>
                <c:pt idx="150">
                  <c:v>2350</c:v>
                </c:pt>
                <c:pt idx="151">
                  <c:v>2349</c:v>
                </c:pt>
                <c:pt idx="152">
                  <c:v>2348</c:v>
                </c:pt>
                <c:pt idx="153">
                  <c:v>2347</c:v>
                </c:pt>
                <c:pt idx="154">
                  <c:v>2346</c:v>
                </c:pt>
                <c:pt idx="155">
                  <c:v>2345</c:v>
                </c:pt>
                <c:pt idx="156">
                  <c:v>2344</c:v>
                </c:pt>
                <c:pt idx="157">
                  <c:v>2343</c:v>
                </c:pt>
                <c:pt idx="158">
                  <c:v>2342</c:v>
                </c:pt>
                <c:pt idx="159">
                  <c:v>2341</c:v>
                </c:pt>
                <c:pt idx="160">
                  <c:v>2340</c:v>
                </c:pt>
                <c:pt idx="161">
                  <c:v>2339</c:v>
                </c:pt>
                <c:pt idx="162">
                  <c:v>2338</c:v>
                </c:pt>
                <c:pt idx="163">
                  <c:v>2337</c:v>
                </c:pt>
                <c:pt idx="164">
                  <c:v>2336</c:v>
                </c:pt>
                <c:pt idx="165">
                  <c:v>2335</c:v>
                </c:pt>
                <c:pt idx="166">
                  <c:v>2334</c:v>
                </c:pt>
                <c:pt idx="167">
                  <c:v>2333</c:v>
                </c:pt>
                <c:pt idx="168">
                  <c:v>2332</c:v>
                </c:pt>
                <c:pt idx="169">
                  <c:v>2331</c:v>
                </c:pt>
                <c:pt idx="170">
                  <c:v>2330</c:v>
                </c:pt>
                <c:pt idx="171">
                  <c:v>2329</c:v>
                </c:pt>
                <c:pt idx="172">
                  <c:v>2328</c:v>
                </c:pt>
                <c:pt idx="173">
                  <c:v>2327</c:v>
                </c:pt>
                <c:pt idx="174">
                  <c:v>2326</c:v>
                </c:pt>
                <c:pt idx="175">
                  <c:v>2325</c:v>
                </c:pt>
                <c:pt idx="176">
                  <c:v>2324</c:v>
                </c:pt>
                <c:pt idx="177">
                  <c:v>2323</c:v>
                </c:pt>
                <c:pt idx="178">
                  <c:v>2322</c:v>
                </c:pt>
                <c:pt idx="179">
                  <c:v>2321</c:v>
                </c:pt>
                <c:pt idx="180">
                  <c:v>2320</c:v>
                </c:pt>
                <c:pt idx="181">
                  <c:v>2319</c:v>
                </c:pt>
                <c:pt idx="182">
                  <c:v>2318</c:v>
                </c:pt>
                <c:pt idx="183">
                  <c:v>2317</c:v>
                </c:pt>
                <c:pt idx="184">
                  <c:v>2316</c:v>
                </c:pt>
                <c:pt idx="185">
                  <c:v>2315</c:v>
                </c:pt>
                <c:pt idx="186">
                  <c:v>2314</c:v>
                </c:pt>
                <c:pt idx="187">
                  <c:v>2313</c:v>
                </c:pt>
                <c:pt idx="188">
                  <c:v>2312</c:v>
                </c:pt>
                <c:pt idx="189">
                  <c:v>2311</c:v>
                </c:pt>
                <c:pt idx="190">
                  <c:v>2310</c:v>
                </c:pt>
                <c:pt idx="191">
                  <c:v>2309</c:v>
                </c:pt>
                <c:pt idx="192">
                  <c:v>2308</c:v>
                </c:pt>
                <c:pt idx="193">
                  <c:v>2307</c:v>
                </c:pt>
                <c:pt idx="194">
                  <c:v>2306</c:v>
                </c:pt>
                <c:pt idx="195">
                  <c:v>2305</c:v>
                </c:pt>
                <c:pt idx="196">
                  <c:v>2304</c:v>
                </c:pt>
                <c:pt idx="197">
                  <c:v>2303</c:v>
                </c:pt>
                <c:pt idx="198">
                  <c:v>2302</c:v>
                </c:pt>
                <c:pt idx="199">
                  <c:v>2301</c:v>
                </c:pt>
                <c:pt idx="200">
                  <c:v>2300</c:v>
                </c:pt>
                <c:pt idx="201">
                  <c:v>2299</c:v>
                </c:pt>
                <c:pt idx="202">
                  <c:v>2298</c:v>
                </c:pt>
                <c:pt idx="203">
                  <c:v>2297</c:v>
                </c:pt>
                <c:pt idx="204">
                  <c:v>2296</c:v>
                </c:pt>
                <c:pt idx="205">
                  <c:v>2295</c:v>
                </c:pt>
                <c:pt idx="206">
                  <c:v>2294</c:v>
                </c:pt>
                <c:pt idx="207">
                  <c:v>2293</c:v>
                </c:pt>
                <c:pt idx="208">
                  <c:v>2292</c:v>
                </c:pt>
                <c:pt idx="209">
                  <c:v>2291</c:v>
                </c:pt>
                <c:pt idx="210">
                  <c:v>2290</c:v>
                </c:pt>
                <c:pt idx="211">
                  <c:v>2289</c:v>
                </c:pt>
                <c:pt idx="212">
                  <c:v>2288</c:v>
                </c:pt>
                <c:pt idx="213">
                  <c:v>2287</c:v>
                </c:pt>
                <c:pt idx="214">
                  <c:v>2286</c:v>
                </c:pt>
                <c:pt idx="215">
                  <c:v>2285</c:v>
                </c:pt>
                <c:pt idx="216">
                  <c:v>2284</c:v>
                </c:pt>
                <c:pt idx="217">
                  <c:v>2283</c:v>
                </c:pt>
                <c:pt idx="218">
                  <c:v>2282</c:v>
                </c:pt>
                <c:pt idx="219">
                  <c:v>2281</c:v>
                </c:pt>
                <c:pt idx="220">
                  <c:v>2280</c:v>
                </c:pt>
                <c:pt idx="221">
                  <c:v>2279</c:v>
                </c:pt>
                <c:pt idx="222">
                  <c:v>2278</c:v>
                </c:pt>
                <c:pt idx="223">
                  <c:v>2277</c:v>
                </c:pt>
                <c:pt idx="224">
                  <c:v>2276</c:v>
                </c:pt>
                <c:pt idx="225">
                  <c:v>2275</c:v>
                </c:pt>
                <c:pt idx="226">
                  <c:v>2274</c:v>
                </c:pt>
                <c:pt idx="227">
                  <c:v>2273</c:v>
                </c:pt>
                <c:pt idx="228">
                  <c:v>2272</c:v>
                </c:pt>
                <c:pt idx="229">
                  <c:v>2271</c:v>
                </c:pt>
                <c:pt idx="230">
                  <c:v>2270</c:v>
                </c:pt>
                <c:pt idx="231">
                  <c:v>2269</c:v>
                </c:pt>
                <c:pt idx="232">
                  <c:v>2268</c:v>
                </c:pt>
                <c:pt idx="233">
                  <c:v>2267</c:v>
                </c:pt>
                <c:pt idx="234">
                  <c:v>2266</c:v>
                </c:pt>
                <c:pt idx="235">
                  <c:v>2265</c:v>
                </c:pt>
                <c:pt idx="236">
                  <c:v>2264</c:v>
                </c:pt>
                <c:pt idx="237">
                  <c:v>2263</c:v>
                </c:pt>
                <c:pt idx="238">
                  <c:v>2262</c:v>
                </c:pt>
                <c:pt idx="239">
                  <c:v>2261</c:v>
                </c:pt>
                <c:pt idx="240">
                  <c:v>2260</c:v>
                </c:pt>
                <c:pt idx="241">
                  <c:v>2259</c:v>
                </c:pt>
                <c:pt idx="242">
                  <c:v>2258</c:v>
                </c:pt>
                <c:pt idx="243">
                  <c:v>2257</c:v>
                </c:pt>
                <c:pt idx="244">
                  <c:v>2256</c:v>
                </c:pt>
                <c:pt idx="245">
                  <c:v>2255</c:v>
                </c:pt>
                <c:pt idx="246">
                  <c:v>2254</c:v>
                </c:pt>
                <c:pt idx="247">
                  <c:v>2253</c:v>
                </c:pt>
                <c:pt idx="248">
                  <c:v>2252</c:v>
                </c:pt>
                <c:pt idx="249">
                  <c:v>2251</c:v>
                </c:pt>
                <c:pt idx="250">
                  <c:v>2250</c:v>
                </c:pt>
                <c:pt idx="251">
                  <c:v>2249</c:v>
                </c:pt>
                <c:pt idx="252">
                  <c:v>2248</c:v>
                </c:pt>
                <c:pt idx="253">
                  <c:v>2247</c:v>
                </c:pt>
                <c:pt idx="254">
                  <c:v>2246</c:v>
                </c:pt>
                <c:pt idx="255">
                  <c:v>2245</c:v>
                </c:pt>
                <c:pt idx="256">
                  <c:v>2244</c:v>
                </c:pt>
                <c:pt idx="257">
                  <c:v>2243</c:v>
                </c:pt>
                <c:pt idx="258">
                  <c:v>2242</c:v>
                </c:pt>
                <c:pt idx="259">
                  <c:v>2241</c:v>
                </c:pt>
                <c:pt idx="260">
                  <c:v>2240</c:v>
                </c:pt>
                <c:pt idx="261">
                  <c:v>2239</c:v>
                </c:pt>
                <c:pt idx="262">
                  <c:v>2238</c:v>
                </c:pt>
                <c:pt idx="263">
                  <c:v>2237</c:v>
                </c:pt>
                <c:pt idx="264">
                  <c:v>2236</c:v>
                </c:pt>
                <c:pt idx="265">
                  <c:v>2235</c:v>
                </c:pt>
                <c:pt idx="266">
                  <c:v>2234</c:v>
                </c:pt>
                <c:pt idx="267">
                  <c:v>2233</c:v>
                </c:pt>
                <c:pt idx="268">
                  <c:v>2232</c:v>
                </c:pt>
                <c:pt idx="269">
                  <c:v>2231</c:v>
                </c:pt>
                <c:pt idx="270">
                  <c:v>2230</c:v>
                </c:pt>
                <c:pt idx="271">
                  <c:v>2229</c:v>
                </c:pt>
                <c:pt idx="272">
                  <c:v>2228</c:v>
                </c:pt>
                <c:pt idx="273">
                  <c:v>2227</c:v>
                </c:pt>
                <c:pt idx="274">
                  <c:v>2226</c:v>
                </c:pt>
                <c:pt idx="275">
                  <c:v>2225</c:v>
                </c:pt>
                <c:pt idx="276">
                  <c:v>2224</c:v>
                </c:pt>
                <c:pt idx="277">
                  <c:v>2223</c:v>
                </c:pt>
                <c:pt idx="278">
                  <c:v>2222</c:v>
                </c:pt>
                <c:pt idx="279">
                  <c:v>2221</c:v>
                </c:pt>
                <c:pt idx="280">
                  <c:v>2220</c:v>
                </c:pt>
                <c:pt idx="281">
                  <c:v>2219</c:v>
                </c:pt>
                <c:pt idx="282">
                  <c:v>2218</c:v>
                </c:pt>
                <c:pt idx="283">
                  <c:v>2217</c:v>
                </c:pt>
                <c:pt idx="284">
                  <c:v>2216</c:v>
                </c:pt>
                <c:pt idx="285">
                  <c:v>2215</c:v>
                </c:pt>
                <c:pt idx="286">
                  <c:v>2214</c:v>
                </c:pt>
                <c:pt idx="287">
                  <c:v>2213</c:v>
                </c:pt>
                <c:pt idx="288">
                  <c:v>2212</c:v>
                </c:pt>
                <c:pt idx="289">
                  <c:v>2211</c:v>
                </c:pt>
                <c:pt idx="290">
                  <c:v>2210</c:v>
                </c:pt>
                <c:pt idx="291">
                  <c:v>2209</c:v>
                </c:pt>
                <c:pt idx="292">
                  <c:v>2208</c:v>
                </c:pt>
                <c:pt idx="293">
                  <c:v>2207</c:v>
                </c:pt>
                <c:pt idx="294">
                  <c:v>2206</c:v>
                </c:pt>
                <c:pt idx="295">
                  <c:v>2205</c:v>
                </c:pt>
                <c:pt idx="296">
                  <c:v>2204</c:v>
                </c:pt>
                <c:pt idx="297">
                  <c:v>2203</c:v>
                </c:pt>
                <c:pt idx="298">
                  <c:v>2202</c:v>
                </c:pt>
                <c:pt idx="299">
                  <c:v>2201</c:v>
                </c:pt>
                <c:pt idx="300">
                  <c:v>2200</c:v>
                </c:pt>
                <c:pt idx="301">
                  <c:v>2199</c:v>
                </c:pt>
                <c:pt idx="302">
                  <c:v>2198</c:v>
                </c:pt>
                <c:pt idx="303">
                  <c:v>2197</c:v>
                </c:pt>
                <c:pt idx="304">
                  <c:v>2196</c:v>
                </c:pt>
                <c:pt idx="305">
                  <c:v>2195</c:v>
                </c:pt>
                <c:pt idx="306">
                  <c:v>2194</c:v>
                </c:pt>
                <c:pt idx="307">
                  <c:v>2193</c:v>
                </c:pt>
                <c:pt idx="308">
                  <c:v>2192</c:v>
                </c:pt>
                <c:pt idx="309">
                  <c:v>2191</c:v>
                </c:pt>
                <c:pt idx="310">
                  <c:v>2190</c:v>
                </c:pt>
                <c:pt idx="311">
                  <c:v>2189</c:v>
                </c:pt>
                <c:pt idx="312">
                  <c:v>2188</c:v>
                </c:pt>
                <c:pt idx="313">
                  <c:v>2187</c:v>
                </c:pt>
                <c:pt idx="314">
                  <c:v>2186</c:v>
                </c:pt>
                <c:pt idx="315">
                  <c:v>2185</c:v>
                </c:pt>
                <c:pt idx="316">
                  <c:v>2184</c:v>
                </c:pt>
                <c:pt idx="317">
                  <c:v>2183</c:v>
                </c:pt>
                <c:pt idx="318">
                  <c:v>2182</c:v>
                </c:pt>
                <c:pt idx="319">
                  <c:v>2181</c:v>
                </c:pt>
                <c:pt idx="320">
                  <c:v>2180</c:v>
                </c:pt>
                <c:pt idx="321">
                  <c:v>2179</c:v>
                </c:pt>
                <c:pt idx="322">
                  <c:v>2178</c:v>
                </c:pt>
                <c:pt idx="323">
                  <c:v>2177</c:v>
                </c:pt>
                <c:pt idx="324">
                  <c:v>2176</c:v>
                </c:pt>
                <c:pt idx="325">
                  <c:v>2175</c:v>
                </c:pt>
                <c:pt idx="326">
                  <c:v>2174</c:v>
                </c:pt>
                <c:pt idx="327">
                  <c:v>2173</c:v>
                </c:pt>
                <c:pt idx="328">
                  <c:v>2172</c:v>
                </c:pt>
                <c:pt idx="329">
                  <c:v>2171</c:v>
                </c:pt>
                <c:pt idx="330">
                  <c:v>2170</c:v>
                </c:pt>
                <c:pt idx="331">
                  <c:v>2169</c:v>
                </c:pt>
                <c:pt idx="332">
                  <c:v>2168</c:v>
                </c:pt>
                <c:pt idx="333">
                  <c:v>2167</c:v>
                </c:pt>
                <c:pt idx="334">
                  <c:v>2166</c:v>
                </c:pt>
                <c:pt idx="335">
                  <c:v>2165</c:v>
                </c:pt>
                <c:pt idx="336">
                  <c:v>2164</c:v>
                </c:pt>
                <c:pt idx="337">
                  <c:v>2163</c:v>
                </c:pt>
                <c:pt idx="338">
                  <c:v>2162</c:v>
                </c:pt>
                <c:pt idx="339">
                  <c:v>2161</c:v>
                </c:pt>
                <c:pt idx="340">
                  <c:v>2160</c:v>
                </c:pt>
                <c:pt idx="341">
                  <c:v>2159</c:v>
                </c:pt>
                <c:pt idx="342">
                  <c:v>2158</c:v>
                </c:pt>
                <c:pt idx="343">
                  <c:v>2157</c:v>
                </c:pt>
                <c:pt idx="344">
                  <c:v>2156</c:v>
                </c:pt>
                <c:pt idx="345">
                  <c:v>2155</c:v>
                </c:pt>
                <c:pt idx="346">
                  <c:v>2154</c:v>
                </c:pt>
                <c:pt idx="347">
                  <c:v>2153</c:v>
                </c:pt>
                <c:pt idx="348">
                  <c:v>2152</c:v>
                </c:pt>
                <c:pt idx="349">
                  <c:v>2151</c:v>
                </c:pt>
                <c:pt idx="350">
                  <c:v>2150</c:v>
                </c:pt>
                <c:pt idx="351">
                  <c:v>2149</c:v>
                </c:pt>
                <c:pt idx="352">
                  <c:v>2148</c:v>
                </c:pt>
                <c:pt idx="353">
                  <c:v>2147</c:v>
                </c:pt>
                <c:pt idx="354">
                  <c:v>2146</c:v>
                </c:pt>
                <c:pt idx="355">
                  <c:v>2145</c:v>
                </c:pt>
                <c:pt idx="356">
                  <c:v>2144</c:v>
                </c:pt>
                <c:pt idx="357">
                  <c:v>2143</c:v>
                </c:pt>
                <c:pt idx="358">
                  <c:v>2142</c:v>
                </c:pt>
                <c:pt idx="359">
                  <c:v>2141</c:v>
                </c:pt>
                <c:pt idx="360">
                  <c:v>2140</c:v>
                </c:pt>
                <c:pt idx="361">
                  <c:v>2139</c:v>
                </c:pt>
                <c:pt idx="362">
                  <c:v>2138</c:v>
                </c:pt>
                <c:pt idx="363">
                  <c:v>2137</c:v>
                </c:pt>
                <c:pt idx="364">
                  <c:v>2136</c:v>
                </c:pt>
                <c:pt idx="365">
                  <c:v>2135</c:v>
                </c:pt>
                <c:pt idx="366">
                  <c:v>2134</c:v>
                </c:pt>
                <c:pt idx="367">
                  <c:v>2133</c:v>
                </c:pt>
                <c:pt idx="368">
                  <c:v>2132</c:v>
                </c:pt>
                <c:pt idx="369">
                  <c:v>2131</c:v>
                </c:pt>
                <c:pt idx="370">
                  <c:v>2130</c:v>
                </c:pt>
                <c:pt idx="371">
                  <c:v>2129</c:v>
                </c:pt>
                <c:pt idx="372">
                  <c:v>2128</c:v>
                </c:pt>
                <c:pt idx="373">
                  <c:v>2127</c:v>
                </c:pt>
                <c:pt idx="374">
                  <c:v>2126</c:v>
                </c:pt>
                <c:pt idx="375">
                  <c:v>2125</c:v>
                </c:pt>
                <c:pt idx="376">
                  <c:v>2124</c:v>
                </c:pt>
                <c:pt idx="377">
                  <c:v>2123</c:v>
                </c:pt>
                <c:pt idx="378">
                  <c:v>2122</c:v>
                </c:pt>
                <c:pt idx="379">
                  <c:v>2121</c:v>
                </c:pt>
                <c:pt idx="380">
                  <c:v>2120</c:v>
                </c:pt>
                <c:pt idx="381">
                  <c:v>2119</c:v>
                </c:pt>
                <c:pt idx="382">
                  <c:v>2118</c:v>
                </c:pt>
                <c:pt idx="383">
                  <c:v>2117</c:v>
                </c:pt>
                <c:pt idx="384">
                  <c:v>2116</c:v>
                </c:pt>
                <c:pt idx="385">
                  <c:v>2115</c:v>
                </c:pt>
                <c:pt idx="386">
                  <c:v>2114</c:v>
                </c:pt>
                <c:pt idx="387">
                  <c:v>2113</c:v>
                </c:pt>
                <c:pt idx="388">
                  <c:v>2112</c:v>
                </c:pt>
                <c:pt idx="389">
                  <c:v>2111</c:v>
                </c:pt>
                <c:pt idx="390">
                  <c:v>2110</c:v>
                </c:pt>
                <c:pt idx="391">
                  <c:v>2109</c:v>
                </c:pt>
                <c:pt idx="392">
                  <c:v>2108</c:v>
                </c:pt>
                <c:pt idx="393">
                  <c:v>2107</c:v>
                </c:pt>
                <c:pt idx="394">
                  <c:v>2106</c:v>
                </c:pt>
                <c:pt idx="395">
                  <c:v>2105</c:v>
                </c:pt>
                <c:pt idx="396">
                  <c:v>2104</c:v>
                </c:pt>
                <c:pt idx="397">
                  <c:v>2103</c:v>
                </c:pt>
                <c:pt idx="398">
                  <c:v>2102</c:v>
                </c:pt>
                <c:pt idx="399">
                  <c:v>2101</c:v>
                </c:pt>
                <c:pt idx="400">
                  <c:v>2100</c:v>
                </c:pt>
                <c:pt idx="401">
                  <c:v>2099</c:v>
                </c:pt>
                <c:pt idx="402">
                  <c:v>2098</c:v>
                </c:pt>
                <c:pt idx="403">
                  <c:v>2097</c:v>
                </c:pt>
                <c:pt idx="404">
                  <c:v>2096</c:v>
                </c:pt>
                <c:pt idx="405">
                  <c:v>2095</c:v>
                </c:pt>
                <c:pt idx="406">
                  <c:v>2094</c:v>
                </c:pt>
                <c:pt idx="407">
                  <c:v>2093</c:v>
                </c:pt>
                <c:pt idx="408">
                  <c:v>2092</c:v>
                </c:pt>
                <c:pt idx="409">
                  <c:v>2091</c:v>
                </c:pt>
                <c:pt idx="410">
                  <c:v>2090</c:v>
                </c:pt>
                <c:pt idx="411">
                  <c:v>2089</c:v>
                </c:pt>
                <c:pt idx="412">
                  <c:v>2088</c:v>
                </c:pt>
                <c:pt idx="413">
                  <c:v>2087</c:v>
                </c:pt>
                <c:pt idx="414">
                  <c:v>2086</c:v>
                </c:pt>
                <c:pt idx="415">
                  <c:v>2085</c:v>
                </c:pt>
                <c:pt idx="416">
                  <c:v>2084</c:v>
                </c:pt>
                <c:pt idx="417">
                  <c:v>2083</c:v>
                </c:pt>
                <c:pt idx="418">
                  <c:v>2082</c:v>
                </c:pt>
                <c:pt idx="419">
                  <c:v>2081</c:v>
                </c:pt>
                <c:pt idx="420">
                  <c:v>2080</c:v>
                </c:pt>
                <c:pt idx="421">
                  <c:v>2079</c:v>
                </c:pt>
                <c:pt idx="422">
                  <c:v>2078</c:v>
                </c:pt>
                <c:pt idx="423">
                  <c:v>2077</c:v>
                </c:pt>
                <c:pt idx="424">
                  <c:v>2076</c:v>
                </c:pt>
                <c:pt idx="425">
                  <c:v>2075</c:v>
                </c:pt>
                <c:pt idx="426">
                  <c:v>2074</c:v>
                </c:pt>
                <c:pt idx="427">
                  <c:v>2073</c:v>
                </c:pt>
                <c:pt idx="428">
                  <c:v>2072</c:v>
                </c:pt>
                <c:pt idx="429">
                  <c:v>2071</c:v>
                </c:pt>
                <c:pt idx="430">
                  <c:v>2070</c:v>
                </c:pt>
                <c:pt idx="431">
                  <c:v>2069</c:v>
                </c:pt>
                <c:pt idx="432">
                  <c:v>2068</c:v>
                </c:pt>
                <c:pt idx="433">
                  <c:v>2067</c:v>
                </c:pt>
                <c:pt idx="434">
                  <c:v>2066</c:v>
                </c:pt>
                <c:pt idx="435">
                  <c:v>2065</c:v>
                </c:pt>
                <c:pt idx="436">
                  <c:v>2064</c:v>
                </c:pt>
                <c:pt idx="437">
                  <c:v>2063</c:v>
                </c:pt>
                <c:pt idx="438">
                  <c:v>2062</c:v>
                </c:pt>
                <c:pt idx="439">
                  <c:v>2061</c:v>
                </c:pt>
                <c:pt idx="440">
                  <c:v>2060</c:v>
                </c:pt>
                <c:pt idx="441">
                  <c:v>2059</c:v>
                </c:pt>
                <c:pt idx="442">
                  <c:v>2058</c:v>
                </c:pt>
                <c:pt idx="443">
                  <c:v>2057</c:v>
                </c:pt>
                <c:pt idx="444">
                  <c:v>2056</c:v>
                </c:pt>
                <c:pt idx="445">
                  <c:v>2055</c:v>
                </c:pt>
                <c:pt idx="446">
                  <c:v>2054</c:v>
                </c:pt>
                <c:pt idx="447">
                  <c:v>2053</c:v>
                </c:pt>
                <c:pt idx="448">
                  <c:v>2052</c:v>
                </c:pt>
                <c:pt idx="449">
                  <c:v>2051</c:v>
                </c:pt>
                <c:pt idx="450">
                  <c:v>2050</c:v>
                </c:pt>
                <c:pt idx="451">
                  <c:v>2049</c:v>
                </c:pt>
                <c:pt idx="452">
                  <c:v>2048</c:v>
                </c:pt>
                <c:pt idx="453">
                  <c:v>2047</c:v>
                </c:pt>
                <c:pt idx="454">
                  <c:v>2046</c:v>
                </c:pt>
                <c:pt idx="455">
                  <c:v>2045</c:v>
                </c:pt>
                <c:pt idx="456">
                  <c:v>2044</c:v>
                </c:pt>
                <c:pt idx="457">
                  <c:v>2043</c:v>
                </c:pt>
                <c:pt idx="458">
                  <c:v>2042</c:v>
                </c:pt>
                <c:pt idx="459">
                  <c:v>2041</c:v>
                </c:pt>
                <c:pt idx="460">
                  <c:v>2040</c:v>
                </c:pt>
                <c:pt idx="461">
                  <c:v>2039</c:v>
                </c:pt>
                <c:pt idx="462">
                  <c:v>2038</c:v>
                </c:pt>
                <c:pt idx="463">
                  <c:v>2037</c:v>
                </c:pt>
                <c:pt idx="464">
                  <c:v>2036</c:v>
                </c:pt>
                <c:pt idx="465">
                  <c:v>2035</c:v>
                </c:pt>
                <c:pt idx="466">
                  <c:v>2034</c:v>
                </c:pt>
                <c:pt idx="467">
                  <c:v>2033</c:v>
                </c:pt>
                <c:pt idx="468">
                  <c:v>2032</c:v>
                </c:pt>
                <c:pt idx="469">
                  <c:v>2031</c:v>
                </c:pt>
                <c:pt idx="470">
                  <c:v>2030</c:v>
                </c:pt>
                <c:pt idx="471">
                  <c:v>2029</c:v>
                </c:pt>
                <c:pt idx="472">
                  <c:v>2028</c:v>
                </c:pt>
                <c:pt idx="473">
                  <c:v>2027</c:v>
                </c:pt>
                <c:pt idx="474">
                  <c:v>2026</c:v>
                </c:pt>
                <c:pt idx="475">
                  <c:v>2025</c:v>
                </c:pt>
                <c:pt idx="476">
                  <c:v>2024</c:v>
                </c:pt>
                <c:pt idx="477">
                  <c:v>2023</c:v>
                </c:pt>
                <c:pt idx="478">
                  <c:v>2022</c:v>
                </c:pt>
                <c:pt idx="479">
                  <c:v>2021</c:v>
                </c:pt>
                <c:pt idx="480">
                  <c:v>2020</c:v>
                </c:pt>
                <c:pt idx="481">
                  <c:v>2019</c:v>
                </c:pt>
                <c:pt idx="482">
                  <c:v>2018</c:v>
                </c:pt>
                <c:pt idx="483">
                  <c:v>2017</c:v>
                </c:pt>
                <c:pt idx="484">
                  <c:v>2016</c:v>
                </c:pt>
                <c:pt idx="485">
                  <c:v>2015</c:v>
                </c:pt>
                <c:pt idx="486">
                  <c:v>2014</c:v>
                </c:pt>
                <c:pt idx="487">
                  <c:v>2013</c:v>
                </c:pt>
                <c:pt idx="488">
                  <c:v>2012</c:v>
                </c:pt>
                <c:pt idx="489">
                  <c:v>2011</c:v>
                </c:pt>
                <c:pt idx="490">
                  <c:v>2010</c:v>
                </c:pt>
                <c:pt idx="491">
                  <c:v>2009</c:v>
                </c:pt>
                <c:pt idx="492">
                  <c:v>2008</c:v>
                </c:pt>
                <c:pt idx="493">
                  <c:v>2007</c:v>
                </c:pt>
                <c:pt idx="494">
                  <c:v>2006</c:v>
                </c:pt>
                <c:pt idx="495">
                  <c:v>2005</c:v>
                </c:pt>
                <c:pt idx="496">
                  <c:v>2004</c:v>
                </c:pt>
                <c:pt idx="497">
                  <c:v>2003</c:v>
                </c:pt>
                <c:pt idx="498">
                  <c:v>2002</c:v>
                </c:pt>
                <c:pt idx="499">
                  <c:v>2001</c:v>
                </c:pt>
                <c:pt idx="500">
                  <c:v>2000</c:v>
                </c:pt>
                <c:pt idx="501">
                  <c:v>1999</c:v>
                </c:pt>
                <c:pt idx="502">
                  <c:v>1998</c:v>
                </c:pt>
                <c:pt idx="503">
                  <c:v>1997</c:v>
                </c:pt>
                <c:pt idx="504">
                  <c:v>1996</c:v>
                </c:pt>
                <c:pt idx="505">
                  <c:v>1995</c:v>
                </c:pt>
                <c:pt idx="506">
                  <c:v>1994</c:v>
                </c:pt>
                <c:pt idx="507">
                  <c:v>1993</c:v>
                </c:pt>
                <c:pt idx="508">
                  <c:v>1992</c:v>
                </c:pt>
                <c:pt idx="509">
                  <c:v>1991</c:v>
                </c:pt>
                <c:pt idx="510">
                  <c:v>1990</c:v>
                </c:pt>
                <c:pt idx="511">
                  <c:v>1989</c:v>
                </c:pt>
                <c:pt idx="512">
                  <c:v>1988</c:v>
                </c:pt>
                <c:pt idx="513">
                  <c:v>1987</c:v>
                </c:pt>
                <c:pt idx="514">
                  <c:v>1986</c:v>
                </c:pt>
                <c:pt idx="515">
                  <c:v>1985</c:v>
                </c:pt>
                <c:pt idx="516">
                  <c:v>1984</c:v>
                </c:pt>
                <c:pt idx="517">
                  <c:v>1983</c:v>
                </c:pt>
                <c:pt idx="518">
                  <c:v>1982</c:v>
                </c:pt>
                <c:pt idx="519">
                  <c:v>1981</c:v>
                </c:pt>
                <c:pt idx="520">
                  <c:v>1980</c:v>
                </c:pt>
                <c:pt idx="521">
                  <c:v>1979</c:v>
                </c:pt>
                <c:pt idx="522">
                  <c:v>1978</c:v>
                </c:pt>
                <c:pt idx="523">
                  <c:v>1977</c:v>
                </c:pt>
                <c:pt idx="524">
                  <c:v>1976</c:v>
                </c:pt>
                <c:pt idx="525">
                  <c:v>1975</c:v>
                </c:pt>
                <c:pt idx="526">
                  <c:v>1974</c:v>
                </c:pt>
                <c:pt idx="527">
                  <c:v>1973</c:v>
                </c:pt>
                <c:pt idx="528">
                  <c:v>1972</c:v>
                </c:pt>
                <c:pt idx="529">
                  <c:v>1971</c:v>
                </c:pt>
                <c:pt idx="530">
                  <c:v>1970</c:v>
                </c:pt>
                <c:pt idx="531">
                  <c:v>1969</c:v>
                </c:pt>
                <c:pt idx="532">
                  <c:v>1968</c:v>
                </c:pt>
                <c:pt idx="533">
                  <c:v>1967</c:v>
                </c:pt>
                <c:pt idx="534">
                  <c:v>1966</c:v>
                </c:pt>
                <c:pt idx="535">
                  <c:v>1965</c:v>
                </c:pt>
                <c:pt idx="536">
                  <c:v>1964</c:v>
                </c:pt>
                <c:pt idx="537">
                  <c:v>1963</c:v>
                </c:pt>
                <c:pt idx="538">
                  <c:v>1962</c:v>
                </c:pt>
                <c:pt idx="539">
                  <c:v>1961</c:v>
                </c:pt>
                <c:pt idx="540">
                  <c:v>1960</c:v>
                </c:pt>
                <c:pt idx="541">
                  <c:v>1959</c:v>
                </c:pt>
                <c:pt idx="542">
                  <c:v>1958</c:v>
                </c:pt>
                <c:pt idx="543">
                  <c:v>1957</c:v>
                </c:pt>
                <c:pt idx="544">
                  <c:v>1956</c:v>
                </c:pt>
                <c:pt idx="545">
                  <c:v>1955</c:v>
                </c:pt>
                <c:pt idx="546">
                  <c:v>1954</c:v>
                </c:pt>
                <c:pt idx="547">
                  <c:v>1953</c:v>
                </c:pt>
                <c:pt idx="548">
                  <c:v>1952</c:v>
                </c:pt>
                <c:pt idx="549">
                  <c:v>1951</c:v>
                </c:pt>
                <c:pt idx="550">
                  <c:v>1950</c:v>
                </c:pt>
                <c:pt idx="551">
                  <c:v>1949</c:v>
                </c:pt>
                <c:pt idx="552">
                  <c:v>1948</c:v>
                </c:pt>
                <c:pt idx="553">
                  <c:v>1947</c:v>
                </c:pt>
                <c:pt idx="554">
                  <c:v>1946</c:v>
                </c:pt>
                <c:pt idx="555">
                  <c:v>1945</c:v>
                </c:pt>
                <c:pt idx="556">
                  <c:v>1944</c:v>
                </c:pt>
                <c:pt idx="557">
                  <c:v>1943</c:v>
                </c:pt>
                <c:pt idx="558">
                  <c:v>1942</c:v>
                </c:pt>
                <c:pt idx="559">
                  <c:v>1941</c:v>
                </c:pt>
                <c:pt idx="560">
                  <c:v>1940</c:v>
                </c:pt>
                <c:pt idx="561">
                  <c:v>1939</c:v>
                </c:pt>
                <c:pt idx="562">
                  <c:v>1938</c:v>
                </c:pt>
                <c:pt idx="563">
                  <c:v>1937</c:v>
                </c:pt>
                <c:pt idx="564">
                  <c:v>1936</c:v>
                </c:pt>
                <c:pt idx="565">
                  <c:v>1935</c:v>
                </c:pt>
                <c:pt idx="566">
                  <c:v>1934</c:v>
                </c:pt>
                <c:pt idx="567">
                  <c:v>1933</c:v>
                </c:pt>
                <c:pt idx="568">
                  <c:v>1932</c:v>
                </c:pt>
                <c:pt idx="569">
                  <c:v>1931</c:v>
                </c:pt>
                <c:pt idx="570">
                  <c:v>1930</c:v>
                </c:pt>
                <c:pt idx="571">
                  <c:v>1929</c:v>
                </c:pt>
                <c:pt idx="572">
                  <c:v>1928</c:v>
                </c:pt>
                <c:pt idx="573">
                  <c:v>1927</c:v>
                </c:pt>
                <c:pt idx="574">
                  <c:v>1926</c:v>
                </c:pt>
                <c:pt idx="575">
                  <c:v>1925</c:v>
                </c:pt>
                <c:pt idx="576">
                  <c:v>1924</c:v>
                </c:pt>
                <c:pt idx="577">
                  <c:v>1923</c:v>
                </c:pt>
                <c:pt idx="578">
                  <c:v>1922</c:v>
                </c:pt>
                <c:pt idx="579">
                  <c:v>1921</c:v>
                </c:pt>
                <c:pt idx="580">
                  <c:v>1920</c:v>
                </c:pt>
                <c:pt idx="581">
                  <c:v>1919</c:v>
                </c:pt>
                <c:pt idx="582">
                  <c:v>1918</c:v>
                </c:pt>
                <c:pt idx="583">
                  <c:v>1917</c:v>
                </c:pt>
                <c:pt idx="584">
                  <c:v>1916</c:v>
                </c:pt>
                <c:pt idx="585">
                  <c:v>1915</c:v>
                </c:pt>
                <c:pt idx="586">
                  <c:v>1914</c:v>
                </c:pt>
                <c:pt idx="587">
                  <c:v>1913</c:v>
                </c:pt>
                <c:pt idx="588">
                  <c:v>1912</c:v>
                </c:pt>
                <c:pt idx="589">
                  <c:v>1911</c:v>
                </c:pt>
                <c:pt idx="590">
                  <c:v>1910</c:v>
                </c:pt>
                <c:pt idx="591">
                  <c:v>1909</c:v>
                </c:pt>
                <c:pt idx="592">
                  <c:v>1908</c:v>
                </c:pt>
                <c:pt idx="593">
                  <c:v>1907</c:v>
                </c:pt>
                <c:pt idx="594">
                  <c:v>1906</c:v>
                </c:pt>
                <c:pt idx="595">
                  <c:v>1905</c:v>
                </c:pt>
                <c:pt idx="596">
                  <c:v>1904</c:v>
                </c:pt>
                <c:pt idx="597">
                  <c:v>1903</c:v>
                </c:pt>
                <c:pt idx="598">
                  <c:v>1902</c:v>
                </c:pt>
                <c:pt idx="599">
                  <c:v>1901</c:v>
                </c:pt>
                <c:pt idx="600">
                  <c:v>1900</c:v>
                </c:pt>
                <c:pt idx="601">
                  <c:v>1899</c:v>
                </c:pt>
                <c:pt idx="602">
                  <c:v>1898</c:v>
                </c:pt>
                <c:pt idx="603">
                  <c:v>1897</c:v>
                </c:pt>
                <c:pt idx="604">
                  <c:v>1896</c:v>
                </c:pt>
                <c:pt idx="605">
                  <c:v>1895</c:v>
                </c:pt>
                <c:pt idx="606">
                  <c:v>1894</c:v>
                </c:pt>
                <c:pt idx="607">
                  <c:v>1893</c:v>
                </c:pt>
                <c:pt idx="608">
                  <c:v>1892</c:v>
                </c:pt>
                <c:pt idx="609">
                  <c:v>1891</c:v>
                </c:pt>
                <c:pt idx="610">
                  <c:v>1890</c:v>
                </c:pt>
                <c:pt idx="611">
                  <c:v>1889</c:v>
                </c:pt>
                <c:pt idx="612">
                  <c:v>1888</c:v>
                </c:pt>
                <c:pt idx="613">
                  <c:v>1887</c:v>
                </c:pt>
                <c:pt idx="614">
                  <c:v>1886</c:v>
                </c:pt>
                <c:pt idx="615">
                  <c:v>1885</c:v>
                </c:pt>
                <c:pt idx="616">
                  <c:v>1884</c:v>
                </c:pt>
                <c:pt idx="617">
                  <c:v>1883</c:v>
                </c:pt>
                <c:pt idx="618">
                  <c:v>1882</c:v>
                </c:pt>
                <c:pt idx="619">
                  <c:v>1881</c:v>
                </c:pt>
                <c:pt idx="620">
                  <c:v>1880</c:v>
                </c:pt>
                <c:pt idx="621">
                  <c:v>1879</c:v>
                </c:pt>
                <c:pt idx="622">
                  <c:v>1878</c:v>
                </c:pt>
                <c:pt idx="623">
                  <c:v>1877</c:v>
                </c:pt>
                <c:pt idx="624">
                  <c:v>1876</c:v>
                </c:pt>
                <c:pt idx="625">
                  <c:v>1875</c:v>
                </c:pt>
                <c:pt idx="626">
                  <c:v>1874</c:v>
                </c:pt>
                <c:pt idx="627">
                  <c:v>1873</c:v>
                </c:pt>
                <c:pt idx="628">
                  <c:v>1872</c:v>
                </c:pt>
                <c:pt idx="629">
                  <c:v>1871</c:v>
                </c:pt>
                <c:pt idx="630">
                  <c:v>1870</c:v>
                </c:pt>
                <c:pt idx="631">
                  <c:v>1869</c:v>
                </c:pt>
                <c:pt idx="632">
                  <c:v>1868</c:v>
                </c:pt>
                <c:pt idx="633">
                  <c:v>1867</c:v>
                </c:pt>
                <c:pt idx="634">
                  <c:v>1866</c:v>
                </c:pt>
                <c:pt idx="635">
                  <c:v>1865</c:v>
                </c:pt>
                <c:pt idx="636">
                  <c:v>1864</c:v>
                </c:pt>
                <c:pt idx="637">
                  <c:v>1863</c:v>
                </c:pt>
                <c:pt idx="638">
                  <c:v>1862</c:v>
                </c:pt>
                <c:pt idx="639">
                  <c:v>1861</c:v>
                </c:pt>
                <c:pt idx="640">
                  <c:v>1860</c:v>
                </c:pt>
                <c:pt idx="641">
                  <c:v>1859</c:v>
                </c:pt>
                <c:pt idx="642">
                  <c:v>1858</c:v>
                </c:pt>
                <c:pt idx="643">
                  <c:v>1857</c:v>
                </c:pt>
                <c:pt idx="644">
                  <c:v>1856</c:v>
                </c:pt>
                <c:pt idx="645">
                  <c:v>1855</c:v>
                </c:pt>
                <c:pt idx="646">
                  <c:v>1854</c:v>
                </c:pt>
                <c:pt idx="647">
                  <c:v>1853</c:v>
                </c:pt>
                <c:pt idx="648">
                  <c:v>1852</c:v>
                </c:pt>
                <c:pt idx="649">
                  <c:v>1851</c:v>
                </c:pt>
                <c:pt idx="650">
                  <c:v>1850</c:v>
                </c:pt>
                <c:pt idx="651">
                  <c:v>1849</c:v>
                </c:pt>
                <c:pt idx="652">
                  <c:v>1848</c:v>
                </c:pt>
                <c:pt idx="653">
                  <c:v>1847</c:v>
                </c:pt>
                <c:pt idx="654">
                  <c:v>1846</c:v>
                </c:pt>
                <c:pt idx="655">
                  <c:v>1845</c:v>
                </c:pt>
                <c:pt idx="656">
                  <c:v>1844</c:v>
                </c:pt>
                <c:pt idx="657">
                  <c:v>1843</c:v>
                </c:pt>
                <c:pt idx="658">
                  <c:v>1842</c:v>
                </c:pt>
                <c:pt idx="659">
                  <c:v>1841</c:v>
                </c:pt>
                <c:pt idx="660">
                  <c:v>1840</c:v>
                </c:pt>
                <c:pt idx="661">
                  <c:v>1839</c:v>
                </c:pt>
                <c:pt idx="662">
                  <c:v>1838</c:v>
                </c:pt>
                <c:pt idx="663">
                  <c:v>1837</c:v>
                </c:pt>
                <c:pt idx="664">
                  <c:v>1836</c:v>
                </c:pt>
                <c:pt idx="665">
                  <c:v>1835</c:v>
                </c:pt>
                <c:pt idx="666">
                  <c:v>1834</c:v>
                </c:pt>
                <c:pt idx="667">
                  <c:v>1833</c:v>
                </c:pt>
                <c:pt idx="668">
                  <c:v>1832</c:v>
                </c:pt>
                <c:pt idx="669">
                  <c:v>1831</c:v>
                </c:pt>
                <c:pt idx="670">
                  <c:v>1830</c:v>
                </c:pt>
                <c:pt idx="671">
                  <c:v>1829</c:v>
                </c:pt>
                <c:pt idx="672">
                  <c:v>1828</c:v>
                </c:pt>
                <c:pt idx="673">
                  <c:v>1827</c:v>
                </c:pt>
                <c:pt idx="674">
                  <c:v>1826</c:v>
                </c:pt>
                <c:pt idx="675">
                  <c:v>1825</c:v>
                </c:pt>
                <c:pt idx="676">
                  <c:v>1824</c:v>
                </c:pt>
                <c:pt idx="677">
                  <c:v>1823</c:v>
                </c:pt>
                <c:pt idx="678">
                  <c:v>1822</c:v>
                </c:pt>
                <c:pt idx="679">
                  <c:v>1821</c:v>
                </c:pt>
                <c:pt idx="680">
                  <c:v>1820</c:v>
                </c:pt>
                <c:pt idx="681">
                  <c:v>1819</c:v>
                </c:pt>
                <c:pt idx="682">
                  <c:v>1818</c:v>
                </c:pt>
                <c:pt idx="683">
                  <c:v>1817</c:v>
                </c:pt>
                <c:pt idx="684">
                  <c:v>1816</c:v>
                </c:pt>
                <c:pt idx="685">
                  <c:v>1815</c:v>
                </c:pt>
                <c:pt idx="686">
                  <c:v>1814</c:v>
                </c:pt>
                <c:pt idx="687">
                  <c:v>1813</c:v>
                </c:pt>
                <c:pt idx="688">
                  <c:v>1812</c:v>
                </c:pt>
                <c:pt idx="689">
                  <c:v>1811</c:v>
                </c:pt>
                <c:pt idx="690">
                  <c:v>1810</c:v>
                </c:pt>
                <c:pt idx="691">
                  <c:v>1809</c:v>
                </c:pt>
                <c:pt idx="692">
                  <c:v>1808</c:v>
                </c:pt>
                <c:pt idx="693">
                  <c:v>1807</c:v>
                </c:pt>
                <c:pt idx="694">
                  <c:v>1806</c:v>
                </c:pt>
                <c:pt idx="695">
                  <c:v>1805</c:v>
                </c:pt>
                <c:pt idx="696">
                  <c:v>1804</c:v>
                </c:pt>
                <c:pt idx="697">
                  <c:v>1803</c:v>
                </c:pt>
                <c:pt idx="698">
                  <c:v>1802</c:v>
                </c:pt>
                <c:pt idx="699">
                  <c:v>1801</c:v>
                </c:pt>
                <c:pt idx="700">
                  <c:v>1800</c:v>
                </c:pt>
                <c:pt idx="701">
                  <c:v>1799</c:v>
                </c:pt>
                <c:pt idx="702">
                  <c:v>1798</c:v>
                </c:pt>
                <c:pt idx="703">
                  <c:v>1797</c:v>
                </c:pt>
                <c:pt idx="704">
                  <c:v>1796</c:v>
                </c:pt>
                <c:pt idx="705">
                  <c:v>1795</c:v>
                </c:pt>
                <c:pt idx="706">
                  <c:v>1794</c:v>
                </c:pt>
                <c:pt idx="707">
                  <c:v>1793</c:v>
                </c:pt>
                <c:pt idx="708">
                  <c:v>1792</c:v>
                </c:pt>
                <c:pt idx="709">
                  <c:v>1791</c:v>
                </c:pt>
                <c:pt idx="710">
                  <c:v>1790</c:v>
                </c:pt>
                <c:pt idx="711">
                  <c:v>1789</c:v>
                </c:pt>
                <c:pt idx="712">
                  <c:v>1788</c:v>
                </c:pt>
                <c:pt idx="713">
                  <c:v>1787</c:v>
                </c:pt>
                <c:pt idx="714">
                  <c:v>1786</c:v>
                </c:pt>
                <c:pt idx="715">
                  <c:v>1785</c:v>
                </c:pt>
                <c:pt idx="716">
                  <c:v>1784</c:v>
                </c:pt>
                <c:pt idx="717">
                  <c:v>1783</c:v>
                </c:pt>
                <c:pt idx="718">
                  <c:v>1782</c:v>
                </c:pt>
                <c:pt idx="719">
                  <c:v>1781</c:v>
                </c:pt>
                <c:pt idx="720">
                  <c:v>1780</c:v>
                </c:pt>
                <c:pt idx="721">
                  <c:v>1779</c:v>
                </c:pt>
                <c:pt idx="722">
                  <c:v>1778</c:v>
                </c:pt>
                <c:pt idx="723">
                  <c:v>1777</c:v>
                </c:pt>
                <c:pt idx="724">
                  <c:v>1776</c:v>
                </c:pt>
                <c:pt idx="725">
                  <c:v>1775</c:v>
                </c:pt>
                <c:pt idx="726">
                  <c:v>1774</c:v>
                </c:pt>
                <c:pt idx="727">
                  <c:v>1773</c:v>
                </c:pt>
                <c:pt idx="728">
                  <c:v>1772</c:v>
                </c:pt>
                <c:pt idx="729">
                  <c:v>1771</c:v>
                </c:pt>
                <c:pt idx="730">
                  <c:v>1770</c:v>
                </c:pt>
                <c:pt idx="731">
                  <c:v>1769</c:v>
                </c:pt>
                <c:pt idx="732">
                  <c:v>1768</c:v>
                </c:pt>
                <c:pt idx="733">
                  <c:v>1767</c:v>
                </c:pt>
                <c:pt idx="734">
                  <c:v>1766</c:v>
                </c:pt>
                <c:pt idx="735">
                  <c:v>1765</c:v>
                </c:pt>
                <c:pt idx="736">
                  <c:v>1764</c:v>
                </c:pt>
                <c:pt idx="737">
                  <c:v>1763</c:v>
                </c:pt>
                <c:pt idx="738">
                  <c:v>1762</c:v>
                </c:pt>
                <c:pt idx="739">
                  <c:v>1761</c:v>
                </c:pt>
                <c:pt idx="740">
                  <c:v>1760</c:v>
                </c:pt>
                <c:pt idx="741">
                  <c:v>1759</c:v>
                </c:pt>
                <c:pt idx="742">
                  <c:v>1758</c:v>
                </c:pt>
                <c:pt idx="743">
                  <c:v>1757</c:v>
                </c:pt>
                <c:pt idx="744">
                  <c:v>1756</c:v>
                </c:pt>
                <c:pt idx="745">
                  <c:v>1755</c:v>
                </c:pt>
                <c:pt idx="746">
                  <c:v>1754</c:v>
                </c:pt>
                <c:pt idx="747">
                  <c:v>1753</c:v>
                </c:pt>
                <c:pt idx="748">
                  <c:v>1752</c:v>
                </c:pt>
                <c:pt idx="749">
                  <c:v>1751</c:v>
                </c:pt>
                <c:pt idx="750">
                  <c:v>1750</c:v>
                </c:pt>
                <c:pt idx="751">
                  <c:v>1749</c:v>
                </c:pt>
                <c:pt idx="752">
                  <c:v>1748</c:v>
                </c:pt>
                <c:pt idx="753">
                  <c:v>1747</c:v>
                </c:pt>
                <c:pt idx="754">
                  <c:v>1746</c:v>
                </c:pt>
                <c:pt idx="755">
                  <c:v>1745</c:v>
                </c:pt>
                <c:pt idx="756">
                  <c:v>1744</c:v>
                </c:pt>
                <c:pt idx="757">
                  <c:v>1743</c:v>
                </c:pt>
                <c:pt idx="758">
                  <c:v>1742</c:v>
                </c:pt>
                <c:pt idx="759">
                  <c:v>1741</c:v>
                </c:pt>
                <c:pt idx="760">
                  <c:v>1740</c:v>
                </c:pt>
                <c:pt idx="761">
                  <c:v>1739</c:v>
                </c:pt>
                <c:pt idx="762">
                  <c:v>1738</c:v>
                </c:pt>
                <c:pt idx="763">
                  <c:v>1737</c:v>
                </c:pt>
                <c:pt idx="764">
                  <c:v>1736</c:v>
                </c:pt>
                <c:pt idx="765">
                  <c:v>1735</c:v>
                </c:pt>
                <c:pt idx="766">
                  <c:v>1734</c:v>
                </c:pt>
                <c:pt idx="767">
                  <c:v>1733</c:v>
                </c:pt>
                <c:pt idx="768">
                  <c:v>1732</c:v>
                </c:pt>
                <c:pt idx="769">
                  <c:v>1731</c:v>
                </c:pt>
                <c:pt idx="770">
                  <c:v>1730</c:v>
                </c:pt>
                <c:pt idx="771">
                  <c:v>1729</c:v>
                </c:pt>
                <c:pt idx="772">
                  <c:v>1728</c:v>
                </c:pt>
                <c:pt idx="773">
                  <c:v>1727</c:v>
                </c:pt>
                <c:pt idx="774">
                  <c:v>1726</c:v>
                </c:pt>
                <c:pt idx="775">
                  <c:v>1725</c:v>
                </c:pt>
                <c:pt idx="776">
                  <c:v>1724</c:v>
                </c:pt>
                <c:pt idx="777">
                  <c:v>1723</c:v>
                </c:pt>
                <c:pt idx="778">
                  <c:v>1722</c:v>
                </c:pt>
                <c:pt idx="779">
                  <c:v>1721</c:v>
                </c:pt>
                <c:pt idx="780">
                  <c:v>1720</c:v>
                </c:pt>
                <c:pt idx="781">
                  <c:v>1719</c:v>
                </c:pt>
                <c:pt idx="782">
                  <c:v>1718</c:v>
                </c:pt>
                <c:pt idx="783">
                  <c:v>1717</c:v>
                </c:pt>
                <c:pt idx="784">
                  <c:v>1716</c:v>
                </c:pt>
                <c:pt idx="785">
                  <c:v>1715</c:v>
                </c:pt>
                <c:pt idx="786">
                  <c:v>1714</c:v>
                </c:pt>
                <c:pt idx="787">
                  <c:v>1713</c:v>
                </c:pt>
                <c:pt idx="788">
                  <c:v>1712</c:v>
                </c:pt>
                <c:pt idx="789">
                  <c:v>1711</c:v>
                </c:pt>
                <c:pt idx="790">
                  <c:v>1710</c:v>
                </c:pt>
                <c:pt idx="791">
                  <c:v>1709</c:v>
                </c:pt>
                <c:pt idx="792">
                  <c:v>1708</c:v>
                </c:pt>
                <c:pt idx="793">
                  <c:v>1707</c:v>
                </c:pt>
                <c:pt idx="794">
                  <c:v>1706</c:v>
                </c:pt>
                <c:pt idx="795">
                  <c:v>1705</c:v>
                </c:pt>
                <c:pt idx="796">
                  <c:v>1704</c:v>
                </c:pt>
                <c:pt idx="797">
                  <c:v>1703</c:v>
                </c:pt>
                <c:pt idx="798">
                  <c:v>1702</c:v>
                </c:pt>
                <c:pt idx="799">
                  <c:v>1701</c:v>
                </c:pt>
                <c:pt idx="800">
                  <c:v>1700</c:v>
                </c:pt>
                <c:pt idx="801">
                  <c:v>1699</c:v>
                </c:pt>
                <c:pt idx="802">
                  <c:v>1698</c:v>
                </c:pt>
                <c:pt idx="803">
                  <c:v>1697</c:v>
                </c:pt>
                <c:pt idx="804">
                  <c:v>1696</c:v>
                </c:pt>
                <c:pt idx="805">
                  <c:v>1695</c:v>
                </c:pt>
                <c:pt idx="806">
                  <c:v>1694</c:v>
                </c:pt>
                <c:pt idx="807">
                  <c:v>1693</c:v>
                </c:pt>
                <c:pt idx="808">
                  <c:v>1692</c:v>
                </c:pt>
                <c:pt idx="809">
                  <c:v>1691</c:v>
                </c:pt>
                <c:pt idx="810">
                  <c:v>1690</c:v>
                </c:pt>
                <c:pt idx="811">
                  <c:v>1689</c:v>
                </c:pt>
                <c:pt idx="812">
                  <c:v>1688</c:v>
                </c:pt>
                <c:pt idx="813">
                  <c:v>1687</c:v>
                </c:pt>
                <c:pt idx="814">
                  <c:v>1686</c:v>
                </c:pt>
                <c:pt idx="815">
                  <c:v>1685</c:v>
                </c:pt>
                <c:pt idx="816">
                  <c:v>1684</c:v>
                </c:pt>
                <c:pt idx="817">
                  <c:v>1683</c:v>
                </c:pt>
                <c:pt idx="818">
                  <c:v>1682</c:v>
                </c:pt>
                <c:pt idx="819">
                  <c:v>1681</c:v>
                </c:pt>
                <c:pt idx="820">
                  <c:v>1680</c:v>
                </c:pt>
                <c:pt idx="821">
                  <c:v>1679</c:v>
                </c:pt>
                <c:pt idx="822">
                  <c:v>1678</c:v>
                </c:pt>
                <c:pt idx="823">
                  <c:v>1677</c:v>
                </c:pt>
                <c:pt idx="824">
                  <c:v>1676</c:v>
                </c:pt>
                <c:pt idx="825">
                  <c:v>1675</c:v>
                </c:pt>
                <c:pt idx="826">
                  <c:v>1674</c:v>
                </c:pt>
                <c:pt idx="827">
                  <c:v>1673</c:v>
                </c:pt>
                <c:pt idx="828">
                  <c:v>1672</c:v>
                </c:pt>
                <c:pt idx="829">
                  <c:v>1671</c:v>
                </c:pt>
                <c:pt idx="830">
                  <c:v>1670</c:v>
                </c:pt>
                <c:pt idx="831">
                  <c:v>1669</c:v>
                </c:pt>
                <c:pt idx="832">
                  <c:v>1668</c:v>
                </c:pt>
                <c:pt idx="833">
                  <c:v>1667</c:v>
                </c:pt>
                <c:pt idx="834">
                  <c:v>1666</c:v>
                </c:pt>
                <c:pt idx="835">
                  <c:v>1665</c:v>
                </c:pt>
                <c:pt idx="836">
                  <c:v>1664</c:v>
                </c:pt>
                <c:pt idx="837">
                  <c:v>1663</c:v>
                </c:pt>
                <c:pt idx="838">
                  <c:v>1662</c:v>
                </c:pt>
                <c:pt idx="839">
                  <c:v>1661</c:v>
                </c:pt>
                <c:pt idx="840">
                  <c:v>1660</c:v>
                </c:pt>
                <c:pt idx="841">
                  <c:v>1659</c:v>
                </c:pt>
                <c:pt idx="842">
                  <c:v>1658</c:v>
                </c:pt>
                <c:pt idx="843">
                  <c:v>1657</c:v>
                </c:pt>
                <c:pt idx="844">
                  <c:v>1656</c:v>
                </c:pt>
                <c:pt idx="845">
                  <c:v>1655</c:v>
                </c:pt>
                <c:pt idx="846">
                  <c:v>1654</c:v>
                </c:pt>
                <c:pt idx="847">
                  <c:v>1653</c:v>
                </c:pt>
                <c:pt idx="848">
                  <c:v>1652</c:v>
                </c:pt>
                <c:pt idx="849">
                  <c:v>1651</c:v>
                </c:pt>
                <c:pt idx="850">
                  <c:v>1650</c:v>
                </c:pt>
                <c:pt idx="851">
                  <c:v>1649</c:v>
                </c:pt>
                <c:pt idx="852">
                  <c:v>1648</c:v>
                </c:pt>
                <c:pt idx="853">
                  <c:v>1647</c:v>
                </c:pt>
                <c:pt idx="854">
                  <c:v>1646</c:v>
                </c:pt>
                <c:pt idx="855">
                  <c:v>1645</c:v>
                </c:pt>
                <c:pt idx="856">
                  <c:v>1644</c:v>
                </c:pt>
                <c:pt idx="857">
                  <c:v>1643</c:v>
                </c:pt>
                <c:pt idx="858">
                  <c:v>1642</c:v>
                </c:pt>
                <c:pt idx="859">
                  <c:v>1641</c:v>
                </c:pt>
                <c:pt idx="860">
                  <c:v>1640</c:v>
                </c:pt>
                <c:pt idx="861">
                  <c:v>1639</c:v>
                </c:pt>
                <c:pt idx="862">
                  <c:v>1638</c:v>
                </c:pt>
                <c:pt idx="863">
                  <c:v>1637</c:v>
                </c:pt>
                <c:pt idx="864">
                  <c:v>1636</c:v>
                </c:pt>
                <c:pt idx="865">
                  <c:v>1635</c:v>
                </c:pt>
                <c:pt idx="866">
                  <c:v>1634</c:v>
                </c:pt>
                <c:pt idx="867">
                  <c:v>1633</c:v>
                </c:pt>
                <c:pt idx="868">
                  <c:v>1632</c:v>
                </c:pt>
                <c:pt idx="869">
                  <c:v>1631</c:v>
                </c:pt>
                <c:pt idx="870">
                  <c:v>1630</c:v>
                </c:pt>
                <c:pt idx="871">
                  <c:v>1629</c:v>
                </c:pt>
                <c:pt idx="872">
                  <c:v>1628</c:v>
                </c:pt>
                <c:pt idx="873">
                  <c:v>1627</c:v>
                </c:pt>
                <c:pt idx="874">
                  <c:v>1626</c:v>
                </c:pt>
                <c:pt idx="875">
                  <c:v>1625</c:v>
                </c:pt>
                <c:pt idx="876">
                  <c:v>1624</c:v>
                </c:pt>
                <c:pt idx="877">
                  <c:v>1623</c:v>
                </c:pt>
                <c:pt idx="878">
                  <c:v>1622</c:v>
                </c:pt>
                <c:pt idx="879">
                  <c:v>1621</c:v>
                </c:pt>
                <c:pt idx="880">
                  <c:v>1620</c:v>
                </c:pt>
                <c:pt idx="881">
                  <c:v>1619</c:v>
                </c:pt>
                <c:pt idx="882">
                  <c:v>1618</c:v>
                </c:pt>
                <c:pt idx="883">
                  <c:v>1617</c:v>
                </c:pt>
                <c:pt idx="884">
                  <c:v>1616</c:v>
                </c:pt>
                <c:pt idx="885">
                  <c:v>1615</c:v>
                </c:pt>
                <c:pt idx="886">
                  <c:v>1614</c:v>
                </c:pt>
                <c:pt idx="887">
                  <c:v>1613</c:v>
                </c:pt>
                <c:pt idx="888">
                  <c:v>1612</c:v>
                </c:pt>
                <c:pt idx="889">
                  <c:v>1611</c:v>
                </c:pt>
                <c:pt idx="890">
                  <c:v>1610</c:v>
                </c:pt>
                <c:pt idx="891">
                  <c:v>1609</c:v>
                </c:pt>
                <c:pt idx="892">
                  <c:v>1608</c:v>
                </c:pt>
                <c:pt idx="893">
                  <c:v>1607</c:v>
                </c:pt>
                <c:pt idx="894">
                  <c:v>1606</c:v>
                </c:pt>
                <c:pt idx="895">
                  <c:v>1605</c:v>
                </c:pt>
                <c:pt idx="896">
                  <c:v>1604</c:v>
                </c:pt>
                <c:pt idx="897">
                  <c:v>1603</c:v>
                </c:pt>
                <c:pt idx="898">
                  <c:v>1602</c:v>
                </c:pt>
                <c:pt idx="899">
                  <c:v>1601</c:v>
                </c:pt>
                <c:pt idx="900">
                  <c:v>1600</c:v>
                </c:pt>
                <c:pt idx="901">
                  <c:v>1599</c:v>
                </c:pt>
                <c:pt idx="902">
                  <c:v>1598</c:v>
                </c:pt>
                <c:pt idx="903">
                  <c:v>1597</c:v>
                </c:pt>
                <c:pt idx="904">
                  <c:v>1596</c:v>
                </c:pt>
                <c:pt idx="905">
                  <c:v>1595</c:v>
                </c:pt>
                <c:pt idx="906">
                  <c:v>1594</c:v>
                </c:pt>
                <c:pt idx="907">
                  <c:v>1593</c:v>
                </c:pt>
                <c:pt idx="908">
                  <c:v>1592</c:v>
                </c:pt>
                <c:pt idx="909">
                  <c:v>1591</c:v>
                </c:pt>
                <c:pt idx="910">
                  <c:v>1590</c:v>
                </c:pt>
                <c:pt idx="911">
                  <c:v>1589</c:v>
                </c:pt>
                <c:pt idx="912">
                  <c:v>1588</c:v>
                </c:pt>
                <c:pt idx="913">
                  <c:v>1587</c:v>
                </c:pt>
                <c:pt idx="914">
                  <c:v>1586</c:v>
                </c:pt>
                <c:pt idx="915">
                  <c:v>1585</c:v>
                </c:pt>
                <c:pt idx="916">
                  <c:v>1584</c:v>
                </c:pt>
                <c:pt idx="917">
                  <c:v>1583</c:v>
                </c:pt>
                <c:pt idx="918">
                  <c:v>1582</c:v>
                </c:pt>
                <c:pt idx="919">
                  <c:v>1581</c:v>
                </c:pt>
                <c:pt idx="920">
                  <c:v>1580</c:v>
                </c:pt>
                <c:pt idx="921">
                  <c:v>1579</c:v>
                </c:pt>
                <c:pt idx="922">
                  <c:v>1578</c:v>
                </c:pt>
                <c:pt idx="923">
                  <c:v>1577</c:v>
                </c:pt>
                <c:pt idx="924">
                  <c:v>1576</c:v>
                </c:pt>
                <c:pt idx="925">
                  <c:v>1575</c:v>
                </c:pt>
                <c:pt idx="926">
                  <c:v>1574</c:v>
                </c:pt>
                <c:pt idx="927">
                  <c:v>1573</c:v>
                </c:pt>
                <c:pt idx="928">
                  <c:v>1572</c:v>
                </c:pt>
                <c:pt idx="929">
                  <c:v>1571</c:v>
                </c:pt>
                <c:pt idx="930">
                  <c:v>1570</c:v>
                </c:pt>
                <c:pt idx="931">
                  <c:v>1569</c:v>
                </c:pt>
                <c:pt idx="932">
                  <c:v>1568</c:v>
                </c:pt>
                <c:pt idx="933">
                  <c:v>1567</c:v>
                </c:pt>
                <c:pt idx="934">
                  <c:v>1566</c:v>
                </c:pt>
                <c:pt idx="935">
                  <c:v>1565</c:v>
                </c:pt>
                <c:pt idx="936">
                  <c:v>1564</c:v>
                </c:pt>
                <c:pt idx="937">
                  <c:v>1563</c:v>
                </c:pt>
                <c:pt idx="938">
                  <c:v>1562</c:v>
                </c:pt>
                <c:pt idx="939">
                  <c:v>1561</c:v>
                </c:pt>
                <c:pt idx="940">
                  <c:v>1560</c:v>
                </c:pt>
                <c:pt idx="941">
                  <c:v>1559</c:v>
                </c:pt>
                <c:pt idx="942">
                  <c:v>1558</c:v>
                </c:pt>
                <c:pt idx="943">
                  <c:v>1557</c:v>
                </c:pt>
                <c:pt idx="944">
                  <c:v>1556</c:v>
                </c:pt>
                <c:pt idx="945">
                  <c:v>1555</c:v>
                </c:pt>
                <c:pt idx="946">
                  <c:v>1554</c:v>
                </c:pt>
                <c:pt idx="947">
                  <c:v>1553</c:v>
                </c:pt>
                <c:pt idx="948">
                  <c:v>1552</c:v>
                </c:pt>
                <c:pt idx="949">
                  <c:v>1551</c:v>
                </c:pt>
                <c:pt idx="950">
                  <c:v>1550</c:v>
                </c:pt>
                <c:pt idx="951">
                  <c:v>1549</c:v>
                </c:pt>
                <c:pt idx="952">
                  <c:v>1548</c:v>
                </c:pt>
                <c:pt idx="953">
                  <c:v>1547</c:v>
                </c:pt>
                <c:pt idx="954">
                  <c:v>1546</c:v>
                </c:pt>
                <c:pt idx="955">
                  <c:v>1545</c:v>
                </c:pt>
                <c:pt idx="956">
                  <c:v>1544</c:v>
                </c:pt>
                <c:pt idx="957">
                  <c:v>1543</c:v>
                </c:pt>
                <c:pt idx="958">
                  <c:v>1542</c:v>
                </c:pt>
                <c:pt idx="959">
                  <c:v>1541</c:v>
                </c:pt>
                <c:pt idx="960">
                  <c:v>1540</c:v>
                </c:pt>
                <c:pt idx="961">
                  <c:v>1539</c:v>
                </c:pt>
                <c:pt idx="962">
                  <c:v>1538</c:v>
                </c:pt>
                <c:pt idx="963">
                  <c:v>1537</c:v>
                </c:pt>
                <c:pt idx="964">
                  <c:v>1536</c:v>
                </c:pt>
                <c:pt idx="965">
                  <c:v>1535</c:v>
                </c:pt>
                <c:pt idx="966">
                  <c:v>1534</c:v>
                </c:pt>
                <c:pt idx="967">
                  <c:v>1533</c:v>
                </c:pt>
                <c:pt idx="968">
                  <c:v>1532</c:v>
                </c:pt>
                <c:pt idx="969">
                  <c:v>1531</c:v>
                </c:pt>
                <c:pt idx="970">
                  <c:v>1530</c:v>
                </c:pt>
                <c:pt idx="971">
                  <c:v>1529</c:v>
                </c:pt>
                <c:pt idx="972">
                  <c:v>1528</c:v>
                </c:pt>
                <c:pt idx="973">
                  <c:v>1527</c:v>
                </c:pt>
                <c:pt idx="974">
                  <c:v>1526</c:v>
                </c:pt>
                <c:pt idx="975">
                  <c:v>1525</c:v>
                </c:pt>
                <c:pt idx="976">
                  <c:v>1524</c:v>
                </c:pt>
                <c:pt idx="977">
                  <c:v>1523</c:v>
                </c:pt>
                <c:pt idx="978">
                  <c:v>1522</c:v>
                </c:pt>
                <c:pt idx="979">
                  <c:v>1521</c:v>
                </c:pt>
                <c:pt idx="980">
                  <c:v>1520</c:v>
                </c:pt>
                <c:pt idx="981">
                  <c:v>1519</c:v>
                </c:pt>
                <c:pt idx="982">
                  <c:v>1518</c:v>
                </c:pt>
                <c:pt idx="983">
                  <c:v>1517</c:v>
                </c:pt>
                <c:pt idx="984">
                  <c:v>1516</c:v>
                </c:pt>
                <c:pt idx="985">
                  <c:v>1515</c:v>
                </c:pt>
                <c:pt idx="986">
                  <c:v>1514</c:v>
                </c:pt>
                <c:pt idx="987">
                  <c:v>1513</c:v>
                </c:pt>
                <c:pt idx="988">
                  <c:v>1512</c:v>
                </c:pt>
                <c:pt idx="989">
                  <c:v>1511</c:v>
                </c:pt>
                <c:pt idx="990">
                  <c:v>1510</c:v>
                </c:pt>
                <c:pt idx="991">
                  <c:v>1509</c:v>
                </c:pt>
                <c:pt idx="992">
                  <c:v>1508</c:v>
                </c:pt>
                <c:pt idx="993">
                  <c:v>1507</c:v>
                </c:pt>
                <c:pt idx="994">
                  <c:v>1506</c:v>
                </c:pt>
                <c:pt idx="995">
                  <c:v>1505</c:v>
                </c:pt>
                <c:pt idx="996">
                  <c:v>1504</c:v>
                </c:pt>
                <c:pt idx="997">
                  <c:v>1503</c:v>
                </c:pt>
                <c:pt idx="998">
                  <c:v>1502</c:v>
                </c:pt>
                <c:pt idx="999">
                  <c:v>1501</c:v>
                </c:pt>
                <c:pt idx="1000">
                  <c:v>1500</c:v>
                </c:pt>
                <c:pt idx="1001">
                  <c:v>1499</c:v>
                </c:pt>
                <c:pt idx="1002">
                  <c:v>1498</c:v>
                </c:pt>
                <c:pt idx="1003">
                  <c:v>1497</c:v>
                </c:pt>
                <c:pt idx="1004">
                  <c:v>1496</c:v>
                </c:pt>
                <c:pt idx="1005">
                  <c:v>1495</c:v>
                </c:pt>
                <c:pt idx="1006">
                  <c:v>1494</c:v>
                </c:pt>
                <c:pt idx="1007">
                  <c:v>1493</c:v>
                </c:pt>
                <c:pt idx="1008">
                  <c:v>1492</c:v>
                </c:pt>
                <c:pt idx="1009">
                  <c:v>1491</c:v>
                </c:pt>
                <c:pt idx="1010">
                  <c:v>1490</c:v>
                </c:pt>
                <c:pt idx="1011">
                  <c:v>1489</c:v>
                </c:pt>
                <c:pt idx="1012">
                  <c:v>1488</c:v>
                </c:pt>
                <c:pt idx="1013">
                  <c:v>1487</c:v>
                </c:pt>
                <c:pt idx="1014">
                  <c:v>1486</c:v>
                </c:pt>
                <c:pt idx="1015">
                  <c:v>1485</c:v>
                </c:pt>
                <c:pt idx="1016">
                  <c:v>1484</c:v>
                </c:pt>
                <c:pt idx="1017">
                  <c:v>1483</c:v>
                </c:pt>
                <c:pt idx="1018">
                  <c:v>1482</c:v>
                </c:pt>
                <c:pt idx="1019">
                  <c:v>1481</c:v>
                </c:pt>
                <c:pt idx="1020">
                  <c:v>1480</c:v>
                </c:pt>
                <c:pt idx="1021">
                  <c:v>1479</c:v>
                </c:pt>
                <c:pt idx="1022">
                  <c:v>1478</c:v>
                </c:pt>
                <c:pt idx="1023">
                  <c:v>1477</c:v>
                </c:pt>
                <c:pt idx="1024">
                  <c:v>1476</c:v>
                </c:pt>
                <c:pt idx="1025">
                  <c:v>1475</c:v>
                </c:pt>
                <c:pt idx="1026">
                  <c:v>1474</c:v>
                </c:pt>
                <c:pt idx="1027">
                  <c:v>1473</c:v>
                </c:pt>
                <c:pt idx="1028">
                  <c:v>1472</c:v>
                </c:pt>
                <c:pt idx="1029">
                  <c:v>1471</c:v>
                </c:pt>
                <c:pt idx="1030">
                  <c:v>1470</c:v>
                </c:pt>
                <c:pt idx="1031">
                  <c:v>1469</c:v>
                </c:pt>
                <c:pt idx="1032">
                  <c:v>1468</c:v>
                </c:pt>
                <c:pt idx="1033">
                  <c:v>1467</c:v>
                </c:pt>
                <c:pt idx="1034">
                  <c:v>1466</c:v>
                </c:pt>
                <c:pt idx="1035">
                  <c:v>1465</c:v>
                </c:pt>
                <c:pt idx="1036">
                  <c:v>1464</c:v>
                </c:pt>
                <c:pt idx="1037">
                  <c:v>1463</c:v>
                </c:pt>
                <c:pt idx="1038">
                  <c:v>1462</c:v>
                </c:pt>
                <c:pt idx="1039">
                  <c:v>1461</c:v>
                </c:pt>
                <c:pt idx="1040">
                  <c:v>1460</c:v>
                </c:pt>
                <c:pt idx="1041">
                  <c:v>1459</c:v>
                </c:pt>
                <c:pt idx="1042">
                  <c:v>1458</c:v>
                </c:pt>
                <c:pt idx="1043">
                  <c:v>1457</c:v>
                </c:pt>
                <c:pt idx="1044">
                  <c:v>1456</c:v>
                </c:pt>
                <c:pt idx="1045">
                  <c:v>1455</c:v>
                </c:pt>
                <c:pt idx="1046">
                  <c:v>1454</c:v>
                </c:pt>
                <c:pt idx="1047">
                  <c:v>1453</c:v>
                </c:pt>
                <c:pt idx="1048">
                  <c:v>1452</c:v>
                </c:pt>
                <c:pt idx="1049">
                  <c:v>1451</c:v>
                </c:pt>
                <c:pt idx="1050">
                  <c:v>1450</c:v>
                </c:pt>
                <c:pt idx="1051">
                  <c:v>1449</c:v>
                </c:pt>
                <c:pt idx="1052">
                  <c:v>1448</c:v>
                </c:pt>
                <c:pt idx="1053">
                  <c:v>1447</c:v>
                </c:pt>
                <c:pt idx="1054">
                  <c:v>1446</c:v>
                </c:pt>
                <c:pt idx="1055">
                  <c:v>1445</c:v>
                </c:pt>
                <c:pt idx="1056">
                  <c:v>1444</c:v>
                </c:pt>
                <c:pt idx="1057">
                  <c:v>1443</c:v>
                </c:pt>
                <c:pt idx="1058">
                  <c:v>1442</c:v>
                </c:pt>
                <c:pt idx="1059">
                  <c:v>1441</c:v>
                </c:pt>
                <c:pt idx="1060">
                  <c:v>1440</c:v>
                </c:pt>
                <c:pt idx="1061">
                  <c:v>1439</c:v>
                </c:pt>
                <c:pt idx="1062">
                  <c:v>1438</c:v>
                </c:pt>
                <c:pt idx="1063">
                  <c:v>1437</c:v>
                </c:pt>
                <c:pt idx="1064">
                  <c:v>1436</c:v>
                </c:pt>
                <c:pt idx="1065">
                  <c:v>1435</c:v>
                </c:pt>
                <c:pt idx="1066">
                  <c:v>1434</c:v>
                </c:pt>
                <c:pt idx="1067">
                  <c:v>1433</c:v>
                </c:pt>
                <c:pt idx="1068">
                  <c:v>1432</c:v>
                </c:pt>
                <c:pt idx="1069">
                  <c:v>1431</c:v>
                </c:pt>
                <c:pt idx="1070">
                  <c:v>1430</c:v>
                </c:pt>
                <c:pt idx="1071">
                  <c:v>1429</c:v>
                </c:pt>
                <c:pt idx="1072">
                  <c:v>1428</c:v>
                </c:pt>
                <c:pt idx="1073">
                  <c:v>1427</c:v>
                </c:pt>
                <c:pt idx="1074">
                  <c:v>1426</c:v>
                </c:pt>
                <c:pt idx="1075">
                  <c:v>1425</c:v>
                </c:pt>
                <c:pt idx="1076">
                  <c:v>1424</c:v>
                </c:pt>
                <c:pt idx="1077">
                  <c:v>1423</c:v>
                </c:pt>
                <c:pt idx="1078">
                  <c:v>1422</c:v>
                </c:pt>
                <c:pt idx="1079">
                  <c:v>1421</c:v>
                </c:pt>
                <c:pt idx="1080">
                  <c:v>1420</c:v>
                </c:pt>
                <c:pt idx="1081">
                  <c:v>1419</c:v>
                </c:pt>
                <c:pt idx="1082">
                  <c:v>1418</c:v>
                </c:pt>
                <c:pt idx="1083">
                  <c:v>1417</c:v>
                </c:pt>
                <c:pt idx="1084">
                  <c:v>1416</c:v>
                </c:pt>
                <c:pt idx="1085">
                  <c:v>1415</c:v>
                </c:pt>
                <c:pt idx="1086">
                  <c:v>1414</c:v>
                </c:pt>
                <c:pt idx="1087">
                  <c:v>1413</c:v>
                </c:pt>
                <c:pt idx="1088">
                  <c:v>1412</c:v>
                </c:pt>
                <c:pt idx="1089">
                  <c:v>1411</c:v>
                </c:pt>
                <c:pt idx="1090">
                  <c:v>1410</c:v>
                </c:pt>
                <c:pt idx="1091">
                  <c:v>1409</c:v>
                </c:pt>
                <c:pt idx="1092">
                  <c:v>1408</c:v>
                </c:pt>
                <c:pt idx="1093">
                  <c:v>1407</c:v>
                </c:pt>
                <c:pt idx="1094">
                  <c:v>1406</c:v>
                </c:pt>
                <c:pt idx="1095">
                  <c:v>1405</c:v>
                </c:pt>
                <c:pt idx="1096">
                  <c:v>1404</c:v>
                </c:pt>
                <c:pt idx="1097">
                  <c:v>1403</c:v>
                </c:pt>
                <c:pt idx="1098">
                  <c:v>1402</c:v>
                </c:pt>
                <c:pt idx="1099">
                  <c:v>1401</c:v>
                </c:pt>
                <c:pt idx="1100">
                  <c:v>1400</c:v>
                </c:pt>
                <c:pt idx="1101">
                  <c:v>1399</c:v>
                </c:pt>
                <c:pt idx="1102">
                  <c:v>1398</c:v>
                </c:pt>
                <c:pt idx="1103">
                  <c:v>1397</c:v>
                </c:pt>
                <c:pt idx="1104">
                  <c:v>1396</c:v>
                </c:pt>
                <c:pt idx="1105">
                  <c:v>1395</c:v>
                </c:pt>
                <c:pt idx="1106">
                  <c:v>1394</c:v>
                </c:pt>
                <c:pt idx="1107">
                  <c:v>1393</c:v>
                </c:pt>
                <c:pt idx="1108">
                  <c:v>1392</c:v>
                </c:pt>
                <c:pt idx="1109">
                  <c:v>1391</c:v>
                </c:pt>
                <c:pt idx="1110">
                  <c:v>1390</c:v>
                </c:pt>
                <c:pt idx="1111">
                  <c:v>1389</c:v>
                </c:pt>
                <c:pt idx="1112">
                  <c:v>1388</c:v>
                </c:pt>
                <c:pt idx="1113">
                  <c:v>1387</c:v>
                </c:pt>
                <c:pt idx="1114">
                  <c:v>1386</c:v>
                </c:pt>
                <c:pt idx="1115">
                  <c:v>1385</c:v>
                </c:pt>
                <c:pt idx="1116">
                  <c:v>1384</c:v>
                </c:pt>
                <c:pt idx="1117">
                  <c:v>1383</c:v>
                </c:pt>
                <c:pt idx="1118">
                  <c:v>1382</c:v>
                </c:pt>
                <c:pt idx="1119">
                  <c:v>1381</c:v>
                </c:pt>
                <c:pt idx="1120">
                  <c:v>1380</c:v>
                </c:pt>
                <c:pt idx="1121">
                  <c:v>1379</c:v>
                </c:pt>
                <c:pt idx="1122">
                  <c:v>1378</c:v>
                </c:pt>
                <c:pt idx="1123">
                  <c:v>1377</c:v>
                </c:pt>
                <c:pt idx="1124">
                  <c:v>1376</c:v>
                </c:pt>
                <c:pt idx="1125">
                  <c:v>1375</c:v>
                </c:pt>
                <c:pt idx="1126">
                  <c:v>1374</c:v>
                </c:pt>
                <c:pt idx="1127">
                  <c:v>1373</c:v>
                </c:pt>
                <c:pt idx="1128">
                  <c:v>1372</c:v>
                </c:pt>
                <c:pt idx="1129">
                  <c:v>1371</c:v>
                </c:pt>
                <c:pt idx="1130">
                  <c:v>1370</c:v>
                </c:pt>
                <c:pt idx="1131">
                  <c:v>1369</c:v>
                </c:pt>
                <c:pt idx="1132">
                  <c:v>1368</c:v>
                </c:pt>
                <c:pt idx="1133">
                  <c:v>1367</c:v>
                </c:pt>
                <c:pt idx="1134">
                  <c:v>1366</c:v>
                </c:pt>
                <c:pt idx="1135">
                  <c:v>1365</c:v>
                </c:pt>
                <c:pt idx="1136">
                  <c:v>1364</c:v>
                </c:pt>
                <c:pt idx="1137">
                  <c:v>1363</c:v>
                </c:pt>
                <c:pt idx="1138">
                  <c:v>1362</c:v>
                </c:pt>
                <c:pt idx="1139">
                  <c:v>1361</c:v>
                </c:pt>
                <c:pt idx="1140">
                  <c:v>1360</c:v>
                </c:pt>
                <c:pt idx="1141">
                  <c:v>1359</c:v>
                </c:pt>
                <c:pt idx="1142">
                  <c:v>1358</c:v>
                </c:pt>
                <c:pt idx="1143">
                  <c:v>1357</c:v>
                </c:pt>
                <c:pt idx="1144">
                  <c:v>1356</c:v>
                </c:pt>
                <c:pt idx="1145">
                  <c:v>1355</c:v>
                </c:pt>
                <c:pt idx="1146">
                  <c:v>1354</c:v>
                </c:pt>
                <c:pt idx="1147">
                  <c:v>1353</c:v>
                </c:pt>
                <c:pt idx="1148">
                  <c:v>1352</c:v>
                </c:pt>
                <c:pt idx="1149">
                  <c:v>1351</c:v>
                </c:pt>
                <c:pt idx="1150">
                  <c:v>1350</c:v>
                </c:pt>
                <c:pt idx="1151">
                  <c:v>1349</c:v>
                </c:pt>
                <c:pt idx="1152">
                  <c:v>1348</c:v>
                </c:pt>
                <c:pt idx="1153">
                  <c:v>1347</c:v>
                </c:pt>
                <c:pt idx="1154">
                  <c:v>1346</c:v>
                </c:pt>
                <c:pt idx="1155">
                  <c:v>1345</c:v>
                </c:pt>
                <c:pt idx="1156">
                  <c:v>1344</c:v>
                </c:pt>
                <c:pt idx="1157">
                  <c:v>1343</c:v>
                </c:pt>
                <c:pt idx="1158">
                  <c:v>1342</c:v>
                </c:pt>
                <c:pt idx="1159">
                  <c:v>1341</c:v>
                </c:pt>
                <c:pt idx="1160">
                  <c:v>1340</c:v>
                </c:pt>
                <c:pt idx="1161">
                  <c:v>1339</c:v>
                </c:pt>
                <c:pt idx="1162">
                  <c:v>1338</c:v>
                </c:pt>
                <c:pt idx="1163">
                  <c:v>1337</c:v>
                </c:pt>
                <c:pt idx="1164">
                  <c:v>1336</c:v>
                </c:pt>
                <c:pt idx="1165">
                  <c:v>1335</c:v>
                </c:pt>
                <c:pt idx="1166">
                  <c:v>1334</c:v>
                </c:pt>
                <c:pt idx="1167">
                  <c:v>1333</c:v>
                </c:pt>
                <c:pt idx="1168">
                  <c:v>1332</c:v>
                </c:pt>
                <c:pt idx="1169">
                  <c:v>1331</c:v>
                </c:pt>
                <c:pt idx="1170">
                  <c:v>1330</c:v>
                </c:pt>
                <c:pt idx="1171">
                  <c:v>1329</c:v>
                </c:pt>
                <c:pt idx="1172">
                  <c:v>1328</c:v>
                </c:pt>
                <c:pt idx="1173">
                  <c:v>1327</c:v>
                </c:pt>
                <c:pt idx="1174">
                  <c:v>1326</c:v>
                </c:pt>
                <c:pt idx="1175">
                  <c:v>1325</c:v>
                </c:pt>
                <c:pt idx="1176">
                  <c:v>1324</c:v>
                </c:pt>
                <c:pt idx="1177">
                  <c:v>1323</c:v>
                </c:pt>
                <c:pt idx="1178">
                  <c:v>1322</c:v>
                </c:pt>
                <c:pt idx="1179">
                  <c:v>1321</c:v>
                </c:pt>
                <c:pt idx="1180">
                  <c:v>1320</c:v>
                </c:pt>
                <c:pt idx="1181">
                  <c:v>1319</c:v>
                </c:pt>
                <c:pt idx="1182">
                  <c:v>1318</c:v>
                </c:pt>
                <c:pt idx="1183">
                  <c:v>1317</c:v>
                </c:pt>
                <c:pt idx="1184">
                  <c:v>1316</c:v>
                </c:pt>
                <c:pt idx="1185">
                  <c:v>1315</c:v>
                </c:pt>
                <c:pt idx="1186">
                  <c:v>1314</c:v>
                </c:pt>
                <c:pt idx="1187">
                  <c:v>1313</c:v>
                </c:pt>
                <c:pt idx="1188">
                  <c:v>1312</c:v>
                </c:pt>
                <c:pt idx="1189">
                  <c:v>1311</c:v>
                </c:pt>
                <c:pt idx="1190">
                  <c:v>1310</c:v>
                </c:pt>
                <c:pt idx="1191">
                  <c:v>1309</c:v>
                </c:pt>
                <c:pt idx="1192">
                  <c:v>1308</c:v>
                </c:pt>
                <c:pt idx="1193">
                  <c:v>1307</c:v>
                </c:pt>
                <c:pt idx="1194">
                  <c:v>1306</c:v>
                </c:pt>
                <c:pt idx="1195">
                  <c:v>1305</c:v>
                </c:pt>
                <c:pt idx="1196">
                  <c:v>1304</c:v>
                </c:pt>
                <c:pt idx="1197">
                  <c:v>1303</c:v>
                </c:pt>
                <c:pt idx="1198">
                  <c:v>1302</c:v>
                </c:pt>
                <c:pt idx="1199">
                  <c:v>1301</c:v>
                </c:pt>
                <c:pt idx="1200">
                  <c:v>1300</c:v>
                </c:pt>
                <c:pt idx="1201">
                  <c:v>1299</c:v>
                </c:pt>
                <c:pt idx="1202">
                  <c:v>1298</c:v>
                </c:pt>
                <c:pt idx="1203">
                  <c:v>1297</c:v>
                </c:pt>
                <c:pt idx="1204">
                  <c:v>1296</c:v>
                </c:pt>
                <c:pt idx="1205">
                  <c:v>1295</c:v>
                </c:pt>
                <c:pt idx="1206">
                  <c:v>1294</c:v>
                </c:pt>
                <c:pt idx="1207">
                  <c:v>1293</c:v>
                </c:pt>
                <c:pt idx="1208">
                  <c:v>1292</c:v>
                </c:pt>
                <c:pt idx="1209">
                  <c:v>1291</c:v>
                </c:pt>
                <c:pt idx="1210">
                  <c:v>1290</c:v>
                </c:pt>
                <c:pt idx="1211">
                  <c:v>1289</c:v>
                </c:pt>
                <c:pt idx="1212">
                  <c:v>1288</c:v>
                </c:pt>
                <c:pt idx="1213">
                  <c:v>1287</c:v>
                </c:pt>
                <c:pt idx="1214">
                  <c:v>1286</c:v>
                </c:pt>
                <c:pt idx="1215">
                  <c:v>1285</c:v>
                </c:pt>
                <c:pt idx="1216">
                  <c:v>1284</c:v>
                </c:pt>
                <c:pt idx="1217">
                  <c:v>1283</c:v>
                </c:pt>
                <c:pt idx="1218">
                  <c:v>1282</c:v>
                </c:pt>
                <c:pt idx="1219">
                  <c:v>1281</c:v>
                </c:pt>
                <c:pt idx="1220">
                  <c:v>1280</c:v>
                </c:pt>
                <c:pt idx="1221">
                  <c:v>1279</c:v>
                </c:pt>
                <c:pt idx="1222">
                  <c:v>1278</c:v>
                </c:pt>
                <c:pt idx="1223">
                  <c:v>1277</c:v>
                </c:pt>
                <c:pt idx="1224">
                  <c:v>1276</c:v>
                </c:pt>
                <c:pt idx="1225">
                  <c:v>1275</c:v>
                </c:pt>
                <c:pt idx="1226">
                  <c:v>1274</c:v>
                </c:pt>
                <c:pt idx="1227">
                  <c:v>1273</c:v>
                </c:pt>
                <c:pt idx="1228">
                  <c:v>1272</c:v>
                </c:pt>
                <c:pt idx="1229">
                  <c:v>1271</c:v>
                </c:pt>
                <c:pt idx="1230">
                  <c:v>1270</c:v>
                </c:pt>
                <c:pt idx="1231">
                  <c:v>1269</c:v>
                </c:pt>
                <c:pt idx="1232">
                  <c:v>1268</c:v>
                </c:pt>
                <c:pt idx="1233">
                  <c:v>1267</c:v>
                </c:pt>
                <c:pt idx="1234">
                  <c:v>1266</c:v>
                </c:pt>
                <c:pt idx="1235">
                  <c:v>1265</c:v>
                </c:pt>
                <c:pt idx="1236">
                  <c:v>1264</c:v>
                </c:pt>
                <c:pt idx="1237">
                  <c:v>1263</c:v>
                </c:pt>
                <c:pt idx="1238">
                  <c:v>1262</c:v>
                </c:pt>
                <c:pt idx="1239">
                  <c:v>1261</c:v>
                </c:pt>
                <c:pt idx="1240">
                  <c:v>1260</c:v>
                </c:pt>
                <c:pt idx="1241">
                  <c:v>1259</c:v>
                </c:pt>
                <c:pt idx="1242">
                  <c:v>1258</c:v>
                </c:pt>
                <c:pt idx="1243">
                  <c:v>1257</c:v>
                </c:pt>
                <c:pt idx="1244">
                  <c:v>1256</c:v>
                </c:pt>
                <c:pt idx="1245">
                  <c:v>1255</c:v>
                </c:pt>
                <c:pt idx="1246">
                  <c:v>1254</c:v>
                </c:pt>
                <c:pt idx="1247">
                  <c:v>1253</c:v>
                </c:pt>
                <c:pt idx="1248">
                  <c:v>1252</c:v>
                </c:pt>
                <c:pt idx="1249">
                  <c:v>1251</c:v>
                </c:pt>
                <c:pt idx="1250">
                  <c:v>1250</c:v>
                </c:pt>
                <c:pt idx="1251">
                  <c:v>1249</c:v>
                </c:pt>
                <c:pt idx="1252">
                  <c:v>1248</c:v>
                </c:pt>
                <c:pt idx="1253">
                  <c:v>1247</c:v>
                </c:pt>
                <c:pt idx="1254">
                  <c:v>1246</c:v>
                </c:pt>
                <c:pt idx="1255">
                  <c:v>1245</c:v>
                </c:pt>
                <c:pt idx="1256">
                  <c:v>1244</c:v>
                </c:pt>
                <c:pt idx="1257">
                  <c:v>1243</c:v>
                </c:pt>
                <c:pt idx="1258">
                  <c:v>1242</c:v>
                </c:pt>
                <c:pt idx="1259">
                  <c:v>1241</c:v>
                </c:pt>
                <c:pt idx="1260">
                  <c:v>1240</c:v>
                </c:pt>
                <c:pt idx="1261">
                  <c:v>1239</c:v>
                </c:pt>
                <c:pt idx="1262">
                  <c:v>1238</c:v>
                </c:pt>
                <c:pt idx="1263">
                  <c:v>1237</c:v>
                </c:pt>
                <c:pt idx="1264">
                  <c:v>1236</c:v>
                </c:pt>
                <c:pt idx="1265">
                  <c:v>1235</c:v>
                </c:pt>
                <c:pt idx="1266">
                  <c:v>1234</c:v>
                </c:pt>
                <c:pt idx="1267">
                  <c:v>1233</c:v>
                </c:pt>
                <c:pt idx="1268">
                  <c:v>1232</c:v>
                </c:pt>
                <c:pt idx="1269">
                  <c:v>1231</c:v>
                </c:pt>
                <c:pt idx="1270">
                  <c:v>1230</c:v>
                </c:pt>
                <c:pt idx="1271">
                  <c:v>1229</c:v>
                </c:pt>
                <c:pt idx="1272">
                  <c:v>1228</c:v>
                </c:pt>
                <c:pt idx="1273">
                  <c:v>1227</c:v>
                </c:pt>
                <c:pt idx="1274">
                  <c:v>1226</c:v>
                </c:pt>
                <c:pt idx="1275">
                  <c:v>1225</c:v>
                </c:pt>
                <c:pt idx="1276">
                  <c:v>1224</c:v>
                </c:pt>
                <c:pt idx="1277">
                  <c:v>1223</c:v>
                </c:pt>
                <c:pt idx="1278">
                  <c:v>1222</c:v>
                </c:pt>
                <c:pt idx="1279">
                  <c:v>1221</c:v>
                </c:pt>
                <c:pt idx="1280">
                  <c:v>1220</c:v>
                </c:pt>
                <c:pt idx="1281">
                  <c:v>1219</c:v>
                </c:pt>
                <c:pt idx="1282">
                  <c:v>1218</c:v>
                </c:pt>
                <c:pt idx="1283">
                  <c:v>1217</c:v>
                </c:pt>
                <c:pt idx="1284">
                  <c:v>1216</c:v>
                </c:pt>
                <c:pt idx="1285">
                  <c:v>1215</c:v>
                </c:pt>
                <c:pt idx="1286">
                  <c:v>1214</c:v>
                </c:pt>
                <c:pt idx="1287">
                  <c:v>1213</c:v>
                </c:pt>
                <c:pt idx="1288">
                  <c:v>1212</c:v>
                </c:pt>
                <c:pt idx="1289">
                  <c:v>1211</c:v>
                </c:pt>
                <c:pt idx="1290">
                  <c:v>1210</c:v>
                </c:pt>
                <c:pt idx="1291">
                  <c:v>1209</c:v>
                </c:pt>
                <c:pt idx="1292">
                  <c:v>1208</c:v>
                </c:pt>
                <c:pt idx="1293">
                  <c:v>1207</c:v>
                </c:pt>
                <c:pt idx="1294">
                  <c:v>1206</c:v>
                </c:pt>
                <c:pt idx="1295">
                  <c:v>1205</c:v>
                </c:pt>
                <c:pt idx="1296">
                  <c:v>1204</c:v>
                </c:pt>
                <c:pt idx="1297">
                  <c:v>1203</c:v>
                </c:pt>
                <c:pt idx="1298">
                  <c:v>1202</c:v>
                </c:pt>
                <c:pt idx="1299">
                  <c:v>1201</c:v>
                </c:pt>
                <c:pt idx="1300">
                  <c:v>1200</c:v>
                </c:pt>
                <c:pt idx="1301">
                  <c:v>1199</c:v>
                </c:pt>
                <c:pt idx="1302">
                  <c:v>1198</c:v>
                </c:pt>
                <c:pt idx="1303">
                  <c:v>1197</c:v>
                </c:pt>
                <c:pt idx="1304">
                  <c:v>1196</c:v>
                </c:pt>
                <c:pt idx="1305">
                  <c:v>1195</c:v>
                </c:pt>
                <c:pt idx="1306">
                  <c:v>1194</c:v>
                </c:pt>
                <c:pt idx="1307">
                  <c:v>1193</c:v>
                </c:pt>
                <c:pt idx="1308">
                  <c:v>1192</c:v>
                </c:pt>
                <c:pt idx="1309">
                  <c:v>1191</c:v>
                </c:pt>
                <c:pt idx="1310">
                  <c:v>1190</c:v>
                </c:pt>
                <c:pt idx="1311">
                  <c:v>1189</c:v>
                </c:pt>
                <c:pt idx="1312">
                  <c:v>1188</c:v>
                </c:pt>
                <c:pt idx="1313">
                  <c:v>1187</c:v>
                </c:pt>
                <c:pt idx="1314">
                  <c:v>1186</c:v>
                </c:pt>
                <c:pt idx="1315">
                  <c:v>1185</c:v>
                </c:pt>
                <c:pt idx="1316">
                  <c:v>1184</c:v>
                </c:pt>
                <c:pt idx="1317">
                  <c:v>1183</c:v>
                </c:pt>
                <c:pt idx="1318">
                  <c:v>1182</c:v>
                </c:pt>
                <c:pt idx="1319">
                  <c:v>1181</c:v>
                </c:pt>
                <c:pt idx="1320">
                  <c:v>1180</c:v>
                </c:pt>
                <c:pt idx="1321">
                  <c:v>1179</c:v>
                </c:pt>
                <c:pt idx="1322">
                  <c:v>1178</c:v>
                </c:pt>
                <c:pt idx="1323">
                  <c:v>1177</c:v>
                </c:pt>
                <c:pt idx="1324">
                  <c:v>1176</c:v>
                </c:pt>
                <c:pt idx="1325">
                  <c:v>1175</c:v>
                </c:pt>
                <c:pt idx="1326">
                  <c:v>1174</c:v>
                </c:pt>
                <c:pt idx="1327">
                  <c:v>1173</c:v>
                </c:pt>
                <c:pt idx="1328">
                  <c:v>1172</c:v>
                </c:pt>
                <c:pt idx="1329">
                  <c:v>1171</c:v>
                </c:pt>
                <c:pt idx="1330">
                  <c:v>1170</c:v>
                </c:pt>
                <c:pt idx="1331">
                  <c:v>1169</c:v>
                </c:pt>
                <c:pt idx="1332">
                  <c:v>1168</c:v>
                </c:pt>
                <c:pt idx="1333">
                  <c:v>1167</c:v>
                </c:pt>
                <c:pt idx="1334">
                  <c:v>1166</c:v>
                </c:pt>
                <c:pt idx="1335">
                  <c:v>1165</c:v>
                </c:pt>
                <c:pt idx="1336">
                  <c:v>1164</c:v>
                </c:pt>
                <c:pt idx="1337">
                  <c:v>1163</c:v>
                </c:pt>
                <c:pt idx="1338">
                  <c:v>1162</c:v>
                </c:pt>
                <c:pt idx="1339">
                  <c:v>1161</c:v>
                </c:pt>
                <c:pt idx="1340">
                  <c:v>1160</c:v>
                </c:pt>
                <c:pt idx="1341">
                  <c:v>1159</c:v>
                </c:pt>
                <c:pt idx="1342">
                  <c:v>1158</c:v>
                </c:pt>
                <c:pt idx="1343">
                  <c:v>1157</c:v>
                </c:pt>
                <c:pt idx="1344">
                  <c:v>1156</c:v>
                </c:pt>
                <c:pt idx="1345">
                  <c:v>1155</c:v>
                </c:pt>
                <c:pt idx="1346">
                  <c:v>1154</c:v>
                </c:pt>
                <c:pt idx="1347">
                  <c:v>1153</c:v>
                </c:pt>
                <c:pt idx="1348">
                  <c:v>1152</c:v>
                </c:pt>
                <c:pt idx="1349">
                  <c:v>1151</c:v>
                </c:pt>
                <c:pt idx="1350">
                  <c:v>1150</c:v>
                </c:pt>
                <c:pt idx="1351">
                  <c:v>1149</c:v>
                </c:pt>
                <c:pt idx="1352">
                  <c:v>1148</c:v>
                </c:pt>
                <c:pt idx="1353">
                  <c:v>1147</c:v>
                </c:pt>
                <c:pt idx="1354">
                  <c:v>1146</c:v>
                </c:pt>
                <c:pt idx="1355">
                  <c:v>1145</c:v>
                </c:pt>
                <c:pt idx="1356">
                  <c:v>1144</c:v>
                </c:pt>
                <c:pt idx="1357">
                  <c:v>1143</c:v>
                </c:pt>
                <c:pt idx="1358">
                  <c:v>1142</c:v>
                </c:pt>
                <c:pt idx="1359">
                  <c:v>1141</c:v>
                </c:pt>
                <c:pt idx="1360">
                  <c:v>1140</c:v>
                </c:pt>
                <c:pt idx="1361">
                  <c:v>1139</c:v>
                </c:pt>
                <c:pt idx="1362">
                  <c:v>1138</c:v>
                </c:pt>
                <c:pt idx="1363">
                  <c:v>1137</c:v>
                </c:pt>
                <c:pt idx="1364">
                  <c:v>1136</c:v>
                </c:pt>
                <c:pt idx="1365">
                  <c:v>1135</c:v>
                </c:pt>
                <c:pt idx="1366">
                  <c:v>1134</c:v>
                </c:pt>
                <c:pt idx="1367">
                  <c:v>1133</c:v>
                </c:pt>
                <c:pt idx="1368">
                  <c:v>1132</c:v>
                </c:pt>
                <c:pt idx="1369">
                  <c:v>1131</c:v>
                </c:pt>
                <c:pt idx="1370">
                  <c:v>1130</c:v>
                </c:pt>
                <c:pt idx="1371">
                  <c:v>1129</c:v>
                </c:pt>
                <c:pt idx="1372">
                  <c:v>1128</c:v>
                </c:pt>
                <c:pt idx="1373">
                  <c:v>1127</c:v>
                </c:pt>
                <c:pt idx="1374">
                  <c:v>1126</c:v>
                </c:pt>
                <c:pt idx="1375">
                  <c:v>1125</c:v>
                </c:pt>
                <c:pt idx="1376">
                  <c:v>1124</c:v>
                </c:pt>
                <c:pt idx="1377">
                  <c:v>1123</c:v>
                </c:pt>
                <c:pt idx="1378">
                  <c:v>1122</c:v>
                </c:pt>
                <c:pt idx="1379">
                  <c:v>1121</c:v>
                </c:pt>
                <c:pt idx="1380">
                  <c:v>1120</c:v>
                </c:pt>
                <c:pt idx="1381">
                  <c:v>1119</c:v>
                </c:pt>
                <c:pt idx="1382">
                  <c:v>1118</c:v>
                </c:pt>
                <c:pt idx="1383">
                  <c:v>1117</c:v>
                </c:pt>
                <c:pt idx="1384">
                  <c:v>1116</c:v>
                </c:pt>
                <c:pt idx="1385">
                  <c:v>1115</c:v>
                </c:pt>
                <c:pt idx="1386">
                  <c:v>1114</c:v>
                </c:pt>
                <c:pt idx="1387">
                  <c:v>1113</c:v>
                </c:pt>
                <c:pt idx="1388">
                  <c:v>1112</c:v>
                </c:pt>
                <c:pt idx="1389">
                  <c:v>1111</c:v>
                </c:pt>
                <c:pt idx="1390">
                  <c:v>1110</c:v>
                </c:pt>
                <c:pt idx="1391">
                  <c:v>1109</c:v>
                </c:pt>
                <c:pt idx="1392">
                  <c:v>1108</c:v>
                </c:pt>
                <c:pt idx="1393">
                  <c:v>1107</c:v>
                </c:pt>
                <c:pt idx="1394">
                  <c:v>1106</c:v>
                </c:pt>
                <c:pt idx="1395">
                  <c:v>1105</c:v>
                </c:pt>
                <c:pt idx="1396">
                  <c:v>1104</c:v>
                </c:pt>
                <c:pt idx="1397">
                  <c:v>1103</c:v>
                </c:pt>
                <c:pt idx="1398">
                  <c:v>1102</c:v>
                </c:pt>
                <c:pt idx="1399">
                  <c:v>1101</c:v>
                </c:pt>
                <c:pt idx="1400">
                  <c:v>1100</c:v>
                </c:pt>
                <c:pt idx="1401">
                  <c:v>1099</c:v>
                </c:pt>
                <c:pt idx="1402">
                  <c:v>1098</c:v>
                </c:pt>
                <c:pt idx="1403">
                  <c:v>1097</c:v>
                </c:pt>
                <c:pt idx="1404">
                  <c:v>1096</c:v>
                </c:pt>
                <c:pt idx="1405">
                  <c:v>1095</c:v>
                </c:pt>
                <c:pt idx="1406">
                  <c:v>1094</c:v>
                </c:pt>
                <c:pt idx="1407">
                  <c:v>1093</c:v>
                </c:pt>
                <c:pt idx="1408">
                  <c:v>1092</c:v>
                </c:pt>
                <c:pt idx="1409">
                  <c:v>1091</c:v>
                </c:pt>
                <c:pt idx="1410">
                  <c:v>1090</c:v>
                </c:pt>
                <c:pt idx="1411">
                  <c:v>1089</c:v>
                </c:pt>
                <c:pt idx="1412">
                  <c:v>1088</c:v>
                </c:pt>
                <c:pt idx="1413">
                  <c:v>1087</c:v>
                </c:pt>
                <c:pt idx="1414">
                  <c:v>1086</c:v>
                </c:pt>
                <c:pt idx="1415">
                  <c:v>1085</c:v>
                </c:pt>
                <c:pt idx="1416">
                  <c:v>1084</c:v>
                </c:pt>
                <c:pt idx="1417">
                  <c:v>1083</c:v>
                </c:pt>
                <c:pt idx="1418">
                  <c:v>1082</c:v>
                </c:pt>
                <c:pt idx="1419">
                  <c:v>1081</c:v>
                </c:pt>
                <c:pt idx="1420">
                  <c:v>1080</c:v>
                </c:pt>
                <c:pt idx="1421">
                  <c:v>1079</c:v>
                </c:pt>
                <c:pt idx="1422">
                  <c:v>1078</c:v>
                </c:pt>
                <c:pt idx="1423">
                  <c:v>1077</c:v>
                </c:pt>
                <c:pt idx="1424">
                  <c:v>1076</c:v>
                </c:pt>
                <c:pt idx="1425">
                  <c:v>1075</c:v>
                </c:pt>
                <c:pt idx="1426">
                  <c:v>1074</c:v>
                </c:pt>
                <c:pt idx="1427">
                  <c:v>1073</c:v>
                </c:pt>
                <c:pt idx="1428">
                  <c:v>1072</c:v>
                </c:pt>
                <c:pt idx="1429">
                  <c:v>1071</c:v>
                </c:pt>
                <c:pt idx="1430">
                  <c:v>1070</c:v>
                </c:pt>
                <c:pt idx="1431">
                  <c:v>1069</c:v>
                </c:pt>
                <c:pt idx="1432">
                  <c:v>1068</c:v>
                </c:pt>
                <c:pt idx="1433">
                  <c:v>1067</c:v>
                </c:pt>
                <c:pt idx="1434">
                  <c:v>1066</c:v>
                </c:pt>
                <c:pt idx="1435">
                  <c:v>1065</c:v>
                </c:pt>
                <c:pt idx="1436">
                  <c:v>1064</c:v>
                </c:pt>
                <c:pt idx="1437">
                  <c:v>1063</c:v>
                </c:pt>
                <c:pt idx="1438">
                  <c:v>1062</c:v>
                </c:pt>
                <c:pt idx="1439">
                  <c:v>1061</c:v>
                </c:pt>
                <c:pt idx="1440">
                  <c:v>1060</c:v>
                </c:pt>
                <c:pt idx="1441">
                  <c:v>1059</c:v>
                </c:pt>
                <c:pt idx="1442">
                  <c:v>1058</c:v>
                </c:pt>
                <c:pt idx="1443">
                  <c:v>1057</c:v>
                </c:pt>
                <c:pt idx="1444">
                  <c:v>1056</c:v>
                </c:pt>
                <c:pt idx="1445">
                  <c:v>1055</c:v>
                </c:pt>
                <c:pt idx="1446">
                  <c:v>1054</c:v>
                </c:pt>
                <c:pt idx="1447">
                  <c:v>1053</c:v>
                </c:pt>
                <c:pt idx="1448">
                  <c:v>1052</c:v>
                </c:pt>
                <c:pt idx="1449">
                  <c:v>1051</c:v>
                </c:pt>
                <c:pt idx="1450">
                  <c:v>1050</c:v>
                </c:pt>
                <c:pt idx="1451">
                  <c:v>1049</c:v>
                </c:pt>
                <c:pt idx="1452">
                  <c:v>1048</c:v>
                </c:pt>
                <c:pt idx="1453">
                  <c:v>1047</c:v>
                </c:pt>
                <c:pt idx="1454">
                  <c:v>1046</c:v>
                </c:pt>
                <c:pt idx="1455">
                  <c:v>1045</c:v>
                </c:pt>
                <c:pt idx="1456">
                  <c:v>1044</c:v>
                </c:pt>
                <c:pt idx="1457">
                  <c:v>1043</c:v>
                </c:pt>
                <c:pt idx="1458">
                  <c:v>1042</c:v>
                </c:pt>
                <c:pt idx="1459">
                  <c:v>1041</c:v>
                </c:pt>
                <c:pt idx="1460">
                  <c:v>1040</c:v>
                </c:pt>
                <c:pt idx="1461">
                  <c:v>1039</c:v>
                </c:pt>
                <c:pt idx="1462">
                  <c:v>1038</c:v>
                </c:pt>
                <c:pt idx="1463">
                  <c:v>1037</c:v>
                </c:pt>
                <c:pt idx="1464">
                  <c:v>1036</c:v>
                </c:pt>
                <c:pt idx="1465">
                  <c:v>1035</c:v>
                </c:pt>
                <c:pt idx="1466">
                  <c:v>1034</c:v>
                </c:pt>
                <c:pt idx="1467">
                  <c:v>1033</c:v>
                </c:pt>
                <c:pt idx="1468">
                  <c:v>1032</c:v>
                </c:pt>
                <c:pt idx="1469">
                  <c:v>1031</c:v>
                </c:pt>
                <c:pt idx="1470">
                  <c:v>1030</c:v>
                </c:pt>
                <c:pt idx="1471">
                  <c:v>1029</c:v>
                </c:pt>
                <c:pt idx="1472">
                  <c:v>1028</c:v>
                </c:pt>
                <c:pt idx="1473">
                  <c:v>1027</c:v>
                </c:pt>
                <c:pt idx="1474">
                  <c:v>1026</c:v>
                </c:pt>
                <c:pt idx="1475">
                  <c:v>1025</c:v>
                </c:pt>
                <c:pt idx="1476">
                  <c:v>1024</c:v>
                </c:pt>
                <c:pt idx="1477">
                  <c:v>1023</c:v>
                </c:pt>
                <c:pt idx="1478">
                  <c:v>1022</c:v>
                </c:pt>
                <c:pt idx="1479">
                  <c:v>1021</c:v>
                </c:pt>
                <c:pt idx="1480">
                  <c:v>1020</c:v>
                </c:pt>
                <c:pt idx="1481">
                  <c:v>1019</c:v>
                </c:pt>
                <c:pt idx="1482">
                  <c:v>1018</c:v>
                </c:pt>
                <c:pt idx="1483">
                  <c:v>1017</c:v>
                </c:pt>
                <c:pt idx="1484">
                  <c:v>1016</c:v>
                </c:pt>
                <c:pt idx="1485">
                  <c:v>1015</c:v>
                </c:pt>
                <c:pt idx="1486">
                  <c:v>1014</c:v>
                </c:pt>
                <c:pt idx="1487">
                  <c:v>1013</c:v>
                </c:pt>
                <c:pt idx="1488">
                  <c:v>1012</c:v>
                </c:pt>
                <c:pt idx="1489">
                  <c:v>1011</c:v>
                </c:pt>
                <c:pt idx="1490">
                  <c:v>1010</c:v>
                </c:pt>
                <c:pt idx="1491">
                  <c:v>1009</c:v>
                </c:pt>
                <c:pt idx="1492">
                  <c:v>1008</c:v>
                </c:pt>
                <c:pt idx="1493">
                  <c:v>1007</c:v>
                </c:pt>
                <c:pt idx="1494">
                  <c:v>1006</c:v>
                </c:pt>
                <c:pt idx="1495">
                  <c:v>1005</c:v>
                </c:pt>
                <c:pt idx="1496">
                  <c:v>1004</c:v>
                </c:pt>
                <c:pt idx="1497">
                  <c:v>1003</c:v>
                </c:pt>
                <c:pt idx="1498">
                  <c:v>1002</c:v>
                </c:pt>
                <c:pt idx="1499">
                  <c:v>1001</c:v>
                </c:pt>
                <c:pt idx="1500">
                  <c:v>1000</c:v>
                </c:pt>
                <c:pt idx="1501">
                  <c:v>999</c:v>
                </c:pt>
                <c:pt idx="1502">
                  <c:v>998</c:v>
                </c:pt>
                <c:pt idx="1503">
                  <c:v>997</c:v>
                </c:pt>
                <c:pt idx="1504">
                  <c:v>996</c:v>
                </c:pt>
                <c:pt idx="1505">
                  <c:v>995</c:v>
                </c:pt>
                <c:pt idx="1506">
                  <c:v>994</c:v>
                </c:pt>
                <c:pt idx="1507">
                  <c:v>993</c:v>
                </c:pt>
                <c:pt idx="1508">
                  <c:v>992</c:v>
                </c:pt>
                <c:pt idx="1509">
                  <c:v>991</c:v>
                </c:pt>
                <c:pt idx="1510">
                  <c:v>990</c:v>
                </c:pt>
                <c:pt idx="1511">
                  <c:v>989</c:v>
                </c:pt>
                <c:pt idx="1512">
                  <c:v>988</c:v>
                </c:pt>
                <c:pt idx="1513">
                  <c:v>987</c:v>
                </c:pt>
                <c:pt idx="1514">
                  <c:v>986</c:v>
                </c:pt>
                <c:pt idx="1515">
                  <c:v>985</c:v>
                </c:pt>
                <c:pt idx="1516">
                  <c:v>984</c:v>
                </c:pt>
                <c:pt idx="1517">
                  <c:v>983</c:v>
                </c:pt>
                <c:pt idx="1518">
                  <c:v>982</c:v>
                </c:pt>
                <c:pt idx="1519">
                  <c:v>981</c:v>
                </c:pt>
                <c:pt idx="1520">
                  <c:v>980</c:v>
                </c:pt>
                <c:pt idx="1521">
                  <c:v>979</c:v>
                </c:pt>
                <c:pt idx="1522">
                  <c:v>978</c:v>
                </c:pt>
                <c:pt idx="1523">
                  <c:v>977</c:v>
                </c:pt>
                <c:pt idx="1524">
                  <c:v>976</c:v>
                </c:pt>
                <c:pt idx="1525">
                  <c:v>975</c:v>
                </c:pt>
                <c:pt idx="1526">
                  <c:v>974</c:v>
                </c:pt>
                <c:pt idx="1527">
                  <c:v>973</c:v>
                </c:pt>
                <c:pt idx="1528">
                  <c:v>972</c:v>
                </c:pt>
                <c:pt idx="1529">
                  <c:v>971</c:v>
                </c:pt>
                <c:pt idx="1530">
                  <c:v>970</c:v>
                </c:pt>
                <c:pt idx="1531">
                  <c:v>969</c:v>
                </c:pt>
                <c:pt idx="1532">
                  <c:v>968</c:v>
                </c:pt>
                <c:pt idx="1533">
                  <c:v>967</c:v>
                </c:pt>
                <c:pt idx="1534">
                  <c:v>966</c:v>
                </c:pt>
                <c:pt idx="1535">
                  <c:v>965</c:v>
                </c:pt>
                <c:pt idx="1536">
                  <c:v>964</c:v>
                </c:pt>
                <c:pt idx="1537">
                  <c:v>963</c:v>
                </c:pt>
                <c:pt idx="1538">
                  <c:v>962</c:v>
                </c:pt>
                <c:pt idx="1539">
                  <c:v>961</c:v>
                </c:pt>
                <c:pt idx="1540">
                  <c:v>960</c:v>
                </c:pt>
                <c:pt idx="1541">
                  <c:v>959</c:v>
                </c:pt>
                <c:pt idx="1542">
                  <c:v>958</c:v>
                </c:pt>
                <c:pt idx="1543">
                  <c:v>957</c:v>
                </c:pt>
                <c:pt idx="1544">
                  <c:v>956</c:v>
                </c:pt>
                <c:pt idx="1545">
                  <c:v>955</c:v>
                </c:pt>
                <c:pt idx="1546">
                  <c:v>954</c:v>
                </c:pt>
                <c:pt idx="1547">
                  <c:v>953</c:v>
                </c:pt>
                <c:pt idx="1548">
                  <c:v>952</c:v>
                </c:pt>
                <c:pt idx="1549">
                  <c:v>951</c:v>
                </c:pt>
                <c:pt idx="1550">
                  <c:v>950</c:v>
                </c:pt>
                <c:pt idx="1551">
                  <c:v>949</c:v>
                </c:pt>
                <c:pt idx="1552">
                  <c:v>948</c:v>
                </c:pt>
                <c:pt idx="1553">
                  <c:v>947</c:v>
                </c:pt>
                <c:pt idx="1554">
                  <c:v>946</c:v>
                </c:pt>
                <c:pt idx="1555">
                  <c:v>945</c:v>
                </c:pt>
                <c:pt idx="1556">
                  <c:v>944</c:v>
                </c:pt>
                <c:pt idx="1557">
                  <c:v>943</c:v>
                </c:pt>
                <c:pt idx="1558">
                  <c:v>942</c:v>
                </c:pt>
                <c:pt idx="1559">
                  <c:v>941</c:v>
                </c:pt>
                <c:pt idx="1560">
                  <c:v>940</c:v>
                </c:pt>
                <c:pt idx="1561">
                  <c:v>939</c:v>
                </c:pt>
                <c:pt idx="1562">
                  <c:v>938</c:v>
                </c:pt>
                <c:pt idx="1563">
                  <c:v>937</c:v>
                </c:pt>
                <c:pt idx="1564">
                  <c:v>936</c:v>
                </c:pt>
                <c:pt idx="1565">
                  <c:v>935</c:v>
                </c:pt>
                <c:pt idx="1566">
                  <c:v>934</c:v>
                </c:pt>
                <c:pt idx="1567">
                  <c:v>933</c:v>
                </c:pt>
                <c:pt idx="1568">
                  <c:v>932</c:v>
                </c:pt>
                <c:pt idx="1569">
                  <c:v>931</c:v>
                </c:pt>
                <c:pt idx="1570">
                  <c:v>930</c:v>
                </c:pt>
                <c:pt idx="1571">
                  <c:v>929</c:v>
                </c:pt>
                <c:pt idx="1572">
                  <c:v>928</c:v>
                </c:pt>
                <c:pt idx="1573">
                  <c:v>927</c:v>
                </c:pt>
                <c:pt idx="1574">
                  <c:v>926</c:v>
                </c:pt>
                <c:pt idx="1575">
                  <c:v>925</c:v>
                </c:pt>
                <c:pt idx="1576">
                  <c:v>924</c:v>
                </c:pt>
                <c:pt idx="1577">
                  <c:v>923</c:v>
                </c:pt>
                <c:pt idx="1578">
                  <c:v>922</c:v>
                </c:pt>
                <c:pt idx="1579">
                  <c:v>921</c:v>
                </c:pt>
                <c:pt idx="1580">
                  <c:v>920</c:v>
                </c:pt>
                <c:pt idx="1581">
                  <c:v>919</c:v>
                </c:pt>
                <c:pt idx="1582">
                  <c:v>918</c:v>
                </c:pt>
                <c:pt idx="1583">
                  <c:v>917</c:v>
                </c:pt>
                <c:pt idx="1584">
                  <c:v>916</c:v>
                </c:pt>
                <c:pt idx="1585">
                  <c:v>915</c:v>
                </c:pt>
                <c:pt idx="1586">
                  <c:v>914</c:v>
                </c:pt>
                <c:pt idx="1587">
                  <c:v>913</c:v>
                </c:pt>
                <c:pt idx="1588">
                  <c:v>912</c:v>
                </c:pt>
                <c:pt idx="1589">
                  <c:v>911</c:v>
                </c:pt>
                <c:pt idx="1590">
                  <c:v>910</c:v>
                </c:pt>
                <c:pt idx="1591">
                  <c:v>909</c:v>
                </c:pt>
                <c:pt idx="1592">
                  <c:v>908</c:v>
                </c:pt>
                <c:pt idx="1593">
                  <c:v>907</c:v>
                </c:pt>
                <c:pt idx="1594">
                  <c:v>906</c:v>
                </c:pt>
                <c:pt idx="1595">
                  <c:v>905</c:v>
                </c:pt>
                <c:pt idx="1596">
                  <c:v>904</c:v>
                </c:pt>
                <c:pt idx="1597">
                  <c:v>903</c:v>
                </c:pt>
                <c:pt idx="1598">
                  <c:v>902</c:v>
                </c:pt>
                <c:pt idx="1599">
                  <c:v>901</c:v>
                </c:pt>
                <c:pt idx="1600">
                  <c:v>900</c:v>
                </c:pt>
                <c:pt idx="1601">
                  <c:v>899</c:v>
                </c:pt>
                <c:pt idx="1602">
                  <c:v>898</c:v>
                </c:pt>
                <c:pt idx="1603">
                  <c:v>897</c:v>
                </c:pt>
                <c:pt idx="1604">
                  <c:v>896</c:v>
                </c:pt>
                <c:pt idx="1605">
                  <c:v>895</c:v>
                </c:pt>
                <c:pt idx="1606">
                  <c:v>894</c:v>
                </c:pt>
                <c:pt idx="1607">
                  <c:v>893</c:v>
                </c:pt>
                <c:pt idx="1608">
                  <c:v>892</c:v>
                </c:pt>
                <c:pt idx="1609">
                  <c:v>891</c:v>
                </c:pt>
                <c:pt idx="1610">
                  <c:v>890</c:v>
                </c:pt>
                <c:pt idx="1611">
                  <c:v>889</c:v>
                </c:pt>
                <c:pt idx="1612">
                  <c:v>888</c:v>
                </c:pt>
                <c:pt idx="1613">
                  <c:v>887</c:v>
                </c:pt>
                <c:pt idx="1614">
                  <c:v>886</c:v>
                </c:pt>
                <c:pt idx="1615">
                  <c:v>885</c:v>
                </c:pt>
                <c:pt idx="1616">
                  <c:v>884</c:v>
                </c:pt>
                <c:pt idx="1617">
                  <c:v>883</c:v>
                </c:pt>
                <c:pt idx="1618">
                  <c:v>882</c:v>
                </c:pt>
                <c:pt idx="1619">
                  <c:v>881</c:v>
                </c:pt>
                <c:pt idx="1620">
                  <c:v>880</c:v>
                </c:pt>
                <c:pt idx="1621">
                  <c:v>879</c:v>
                </c:pt>
                <c:pt idx="1622">
                  <c:v>878</c:v>
                </c:pt>
                <c:pt idx="1623">
                  <c:v>877</c:v>
                </c:pt>
                <c:pt idx="1624">
                  <c:v>876</c:v>
                </c:pt>
                <c:pt idx="1625">
                  <c:v>875</c:v>
                </c:pt>
                <c:pt idx="1626">
                  <c:v>874</c:v>
                </c:pt>
                <c:pt idx="1627">
                  <c:v>873</c:v>
                </c:pt>
                <c:pt idx="1628">
                  <c:v>872</c:v>
                </c:pt>
                <c:pt idx="1629">
                  <c:v>871</c:v>
                </c:pt>
                <c:pt idx="1630">
                  <c:v>870</c:v>
                </c:pt>
                <c:pt idx="1631">
                  <c:v>869</c:v>
                </c:pt>
                <c:pt idx="1632">
                  <c:v>868</c:v>
                </c:pt>
                <c:pt idx="1633">
                  <c:v>867</c:v>
                </c:pt>
                <c:pt idx="1634">
                  <c:v>866</c:v>
                </c:pt>
                <c:pt idx="1635">
                  <c:v>865</c:v>
                </c:pt>
                <c:pt idx="1636">
                  <c:v>864</c:v>
                </c:pt>
                <c:pt idx="1637">
                  <c:v>863</c:v>
                </c:pt>
                <c:pt idx="1638">
                  <c:v>862</c:v>
                </c:pt>
                <c:pt idx="1639">
                  <c:v>861</c:v>
                </c:pt>
                <c:pt idx="1640">
                  <c:v>860</c:v>
                </c:pt>
                <c:pt idx="1641">
                  <c:v>859</c:v>
                </c:pt>
                <c:pt idx="1642">
                  <c:v>858</c:v>
                </c:pt>
                <c:pt idx="1643">
                  <c:v>857</c:v>
                </c:pt>
                <c:pt idx="1644">
                  <c:v>856</c:v>
                </c:pt>
                <c:pt idx="1645">
                  <c:v>855</c:v>
                </c:pt>
                <c:pt idx="1646">
                  <c:v>854</c:v>
                </c:pt>
                <c:pt idx="1647">
                  <c:v>853</c:v>
                </c:pt>
                <c:pt idx="1648">
                  <c:v>852</c:v>
                </c:pt>
                <c:pt idx="1649">
                  <c:v>851</c:v>
                </c:pt>
                <c:pt idx="1650">
                  <c:v>850</c:v>
                </c:pt>
                <c:pt idx="1651">
                  <c:v>849</c:v>
                </c:pt>
                <c:pt idx="1652">
                  <c:v>848</c:v>
                </c:pt>
                <c:pt idx="1653">
                  <c:v>847</c:v>
                </c:pt>
                <c:pt idx="1654">
                  <c:v>846</c:v>
                </c:pt>
                <c:pt idx="1655">
                  <c:v>845</c:v>
                </c:pt>
                <c:pt idx="1656">
                  <c:v>844</c:v>
                </c:pt>
                <c:pt idx="1657">
                  <c:v>843</c:v>
                </c:pt>
                <c:pt idx="1658">
                  <c:v>842</c:v>
                </c:pt>
                <c:pt idx="1659">
                  <c:v>841</c:v>
                </c:pt>
                <c:pt idx="1660">
                  <c:v>840</c:v>
                </c:pt>
                <c:pt idx="1661">
                  <c:v>839</c:v>
                </c:pt>
                <c:pt idx="1662">
                  <c:v>838</c:v>
                </c:pt>
                <c:pt idx="1663">
                  <c:v>837</c:v>
                </c:pt>
                <c:pt idx="1664">
                  <c:v>836</c:v>
                </c:pt>
                <c:pt idx="1665">
                  <c:v>835</c:v>
                </c:pt>
                <c:pt idx="1666">
                  <c:v>834</c:v>
                </c:pt>
                <c:pt idx="1667">
                  <c:v>833</c:v>
                </c:pt>
                <c:pt idx="1668">
                  <c:v>832</c:v>
                </c:pt>
                <c:pt idx="1669">
                  <c:v>831</c:v>
                </c:pt>
                <c:pt idx="1670">
                  <c:v>830</c:v>
                </c:pt>
                <c:pt idx="1671">
                  <c:v>829</c:v>
                </c:pt>
                <c:pt idx="1672">
                  <c:v>828</c:v>
                </c:pt>
                <c:pt idx="1673">
                  <c:v>827</c:v>
                </c:pt>
                <c:pt idx="1674">
                  <c:v>826</c:v>
                </c:pt>
                <c:pt idx="1675">
                  <c:v>825</c:v>
                </c:pt>
                <c:pt idx="1676">
                  <c:v>824</c:v>
                </c:pt>
                <c:pt idx="1677">
                  <c:v>823</c:v>
                </c:pt>
                <c:pt idx="1678">
                  <c:v>822</c:v>
                </c:pt>
                <c:pt idx="1679">
                  <c:v>821</c:v>
                </c:pt>
                <c:pt idx="1680">
                  <c:v>820</c:v>
                </c:pt>
                <c:pt idx="1681">
                  <c:v>819</c:v>
                </c:pt>
                <c:pt idx="1682">
                  <c:v>818</c:v>
                </c:pt>
                <c:pt idx="1683">
                  <c:v>817</c:v>
                </c:pt>
                <c:pt idx="1684">
                  <c:v>816</c:v>
                </c:pt>
                <c:pt idx="1685">
                  <c:v>815</c:v>
                </c:pt>
                <c:pt idx="1686">
                  <c:v>814</c:v>
                </c:pt>
                <c:pt idx="1687">
                  <c:v>813</c:v>
                </c:pt>
                <c:pt idx="1688">
                  <c:v>812</c:v>
                </c:pt>
                <c:pt idx="1689">
                  <c:v>811</c:v>
                </c:pt>
                <c:pt idx="1690">
                  <c:v>810</c:v>
                </c:pt>
                <c:pt idx="1691">
                  <c:v>809</c:v>
                </c:pt>
                <c:pt idx="1692">
                  <c:v>808</c:v>
                </c:pt>
                <c:pt idx="1693">
                  <c:v>807</c:v>
                </c:pt>
                <c:pt idx="1694">
                  <c:v>806</c:v>
                </c:pt>
                <c:pt idx="1695">
                  <c:v>805</c:v>
                </c:pt>
                <c:pt idx="1696">
                  <c:v>804</c:v>
                </c:pt>
                <c:pt idx="1697">
                  <c:v>803</c:v>
                </c:pt>
                <c:pt idx="1698">
                  <c:v>802</c:v>
                </c:pt>
                <c:pt idx="1699">
                  <c:v>801</c:v>
                </c:pt>
                <c:pt idx="1700">
                  <c:v>800</c:v>
                </c:pt>
                <c:pt idx="1701">
                  <c:v>799</c:v>
                </c:pt>
                <c:pt idx="1702">
                  <c:v>798</c:v>
                </c:pt>
                <c:pt idx="1703">
                  <c:v>797</c:v>
                </c:pt>
                <c:pt idx="1704">
                  <c:v>796</c:v>
                </c:pt>
                <c:pt idx="1705">
                  <c:v>795</c:v>
                </c:pt>
                <c:pt idx="1706">
                  <c:v>794</c:v>
                </c:pt>
                <c:pt idx="1707">
                  <c:v>793</c:v>
                </c:pt>
                <c:pt idx="1708">
                  <c:v>792</c:v>
                </c:pt>
                <c:pt idx="1709">
                  <c:v>791</c:v>
                </c:pt>
                <c:pt idx="1710">
                  <c:v>790</c:v>
                </c:pt>
                <c:pt idx="1711">
                  <c:v>789</c:v>
                </c:pt>
                <c:pt idx="1712">
                  <c:v>788</c:v>
                </c:pt>
                <c:pt idx="1713">
                  <c:v>787</c:v>
                </c:pt>
                <c:pt idx="1714">
                  <c:v>786</c:v>
                </c:pt>
                <c:pt idx="1715">
                  <c:v>785</c:v>
                </c:pt>
                <c:pt idx="1716">
                  <c:v>784</c:v>
                </c:pt>
                <c:pt idx="1717">
                  <c:v>783</c:v>
                </c:pt>
                <c:pt idx="1718">
                  <c:v>782</c:v>
                </c:pt>
                <c:pt idx="1719">
                  <c:v>781</c:v>
                </c:pt>
                <c:pt idx="1720">
                  <c:v>780</c:v>
                </c:pt>
                <c:pt idx="1721">
                  <c:v>779</c:v>
                </c:pt>
                <c:pt idx="1722">
                  <c:v>778</c:v>
                </c:pt>
                <c:pt idx="1723">
                  <c:v>777</c:v>
                </c:pt>
                <c:pt idx="1724">
                  <c:v>776</c:v>
                </c:pt>
                <c:pt idx="1725">
                  <c:v>775</c:v>
                </c:pt>
                <c:pt idx="1726">
                  <c:v>774</c:v>
                </c:pt>
                <c:pt idx="1727">
                  <c:v>773</c:v>
                </c:pt>
                <c:pt idx="1728">
                  <c:v>772</c:v>
                </c:pt>
                <c:pt idx="1729">
                  <c:v>771</c:v>
                </c:pt>
                <c:pt idx="1730">
                  <c:v>770</c:v>
                </c:pt>
                <c:pt idx="1731">
                  <c:v>769</c:v>
                </c:pt>
                <c:pt idx="1732">
                  <c:v>768</c:v>
                </c:pt>
                <c:pt idx="1733">
                  <c:v>767</c:v>
                </c:pt>
                <c:pt idx="1734">
                  <c:v>766</c:v>
                </c:pt>
                <c:pt idx="1735">
                  <c:v>765</c:v>
                </c:pt>
                <c:pt idx="1736">
                  <c:v>764</c:v>
                </c:pt>
                <c:pt idx="1737">
                  <c:v>763</c:v>
                </c:pt>
                <c:pt idx="1738">
                  <c:v>762</c:v>
                </c:pt>
                <c:pt idx="1739">
                  <c:v>761</c:v>
                </c:pt>
                <c:pt idx="1740">
                  <c:v>760</c:v>
                </c:pt>
                <c:pt idx="1741">
                  <c:v>759</c:v>
                </c:pt>
                <c:pt idx="1742">
                  <c:v>758</c:v>
                </c:pt>
                <c:pt idx="1743">
                  <c:v>757</c:v>
                </c:pt>
                <c:pt idx="1744">
                  <c:v>756</c:v>
                </c:pt>
                <c:pt idx="1745">
                  <c:v>755</c:v>
                </c:pt>
                <c:pt idx="1746">
                  <c:v>754</c:v>
                </c:pt>
                <c:pt idx="1747">
                  <c:v>753</c:v>
                </c:pt>
                <c:pt idx="1748">
                  <c:v>752</c:v>
                </c:pt>
                <c:pt idx="1749">
                  <c:v>751</c:v>
                </c:pt>
                <c:pt idx="1750">
                  <c:v>750</c:v>
                </c:pt>
                <c:pt idx="1751">
                  <c:v>749</c:v>
                </c:pt>
                <c:pt idx="1752">
                  <c:v>748</c:v>
                </c:pt>
                <c:pt idx="1753">
                  <c:v>747</c:v>
                </c:pt>
                <c:pt idx="1754">
                  <c:v>746</c:v>
                </c:pt>
                <c:pt idx="1755">
                  <c:v>745</c:v>
                </c:pt>
                <c:pt idx="1756">
                  <c:v>744</c:v>
                </c:pt>
                <c:pt idx="1757">
                  <c:v>743</c:v>
                </c:pt>
                <c:pt idx="1758">
                  <c:v>742</c:v>
                </c:pt>
                <c:pt idx="1759">
                  <c:v>741</c:v>
                </c:pt>
                <c:pt idx="1760">
                  <c:v>740</c:v>
                </c:pt>
                <c:pt idx="1761">
                  <c:v>739</c:v>
                </c:pt>
                <c:pt idx="1762">
                  <c:v>738</c:v>
                </c:pt>
                <c:pt idx="1763">
                  <c:v>737</c:v>
                </c:pt>
                <c:pt idx="1764">
                  <c:v>736</c:v>
                </c:pt>
                <c:pt idx="1765">
                  <c:v>735</c:v>
                </c:pt>
                <c:pt idx="1766">
                  <c:v>734</c:v>
                </c:pt>
                <c:pt idx="1767">
                  <c:v>733</c:v>
                </c:pt>
                <c:pt idx="1768">
                  <c:v>732</c:v>
                </c:pt>
                <c:pt idx="1769">
                  <c:v>731</c:v>
                </c:pt>
                <c:pt idx="1770">
                  <c:v>730</c:v>
                </c:pt>
                <c:pt idx="1771">
                  <c:v>729</c:v>
                </c:pt>
                <c:pt idx="1772">
                  <c:v>728</c:v>
                </c:pt>
                <c:pt idx="1773">
                  <c:v>727</c:v>
                </c:pt>
                <c:pt idx="1774">
                  <c:v>726</c:v>
                </c:pt>
                <c:pt idx="1775">
                  <c:v>725</c:v>
                </c:pt>
                <c:pt idx="1776">
                  <c:v>724</c:v>
                </c:pt>
                <c:pt idx="1777">
                  <c:v>723</c:v>
                </c:pt>
                <c:pt idx="1778">
                  <c:v>722</c:v>
                </c:pt>
                <c:pt idx="1779">
                  <c:v>721</c:v>
                </c:pt>
                <c:pt idx="1780">
                  <c:v>720</c:v>
                </c:pt>
                <c:pt idx="1781">
                  <c:v>719</c:v>
                </c:pt>
                <c:pt idx="1782">
                  <c:v>718</c:v>
                </c:pt>
                <c:pt idx="1783">
                  <c:v>717</c:v>
                </c:pt>
                <c:pt idx="1784">
                  <c:v>716</c:v>
                </c:pt>
                <c:pt idx="1785">
                  <c:v>715</c:v>
                </c:pt>
                <c:pt idx="1786">
                  <c:v>714</c:v>
                </c:pt>
                <c:pt idx="1787">
                  <c:v>713</c:v>
                </c:pt>
                <c:pt idx="1788">
                  <c:v>712</c:v>
                </c:pt>
                <c:pt idx="1789">
                  <c:v>711</c:v>
                </c:pt>
                <c:pt idx="1790">
                  <c:v>710</c:v>
                </c:pt>
                <c:pt idx="1791">
                  <c:v>709</c:v>
                </c:pt>
                <c:pt idx="1792">
                  <c:v>708</c:v>
                </c:pt>
                <c:pt idx="1793">
                  <c:v>707</c:v>
                </c:pt>
                <c:pt idx="1794">
                  <c:v>706</c:v>
                </c:pt>
                <c:pt idx="1795">
                  <c:v>705</c:v>
                </c:pt>
                <c:pt idx="1796">
                  <c:v>704</c:v>
                </c:pt>
                <c:pt idx="1797">
                  <c:v>703</c:v>
                </c:pt>
                <c:pt idx="1798">
                  <c:v>702</c:v>
                </c:pt>
                <c:pt idx="1799">
                  <c:v>701</c:v>
                </c:pt>
                <c:pt idx="1800">
                  <c:v>700</c:v>
                </c:pt>
                <c:pt idx="1801">
                  <c:v>699</c:v>
                </c:pt>
                <c:pt idx="1802">
                  <c:v>698</c:v>
                </c:pt>
                <c:pt idx="1803">
                  <c:v>697</c:v>
                </c:pt>
                <c:pt idx="1804">
                  <c:v>696</c:v>
                </c:pt>
                <c:pt idx="1805">
                  <c:v>695</c:v>
                </c:pt>
                <c:pt idx="1806">
                  <c:v>694</c:v>
                </c:pt>
                <c:pt idx="1807">
                  <c:v>693</c:v>
                </c:pt>
                <c:pt idx="1808">
                  <c:v>692</c:v>
                </c:pt>
                <c:pt idx="1809">
                  <c:v>691</c:v>
                </c:pt>
                <c:pt idx="1810">
                  <c:v>690</c:v>
                </c:pt>
                <c:pt idx="1811">
                  <c:v>689</c:v>
                </c:pt>
                <c:pt idx="1812">
                  <c:v>688</c:v>
                </c:pt>
                <c:pt idx="1813">
                  <c:v>687</c:v>
                </c:pt>
                <c:pt idx="1814">
                  <c:v>686</c:v>
                </c:pt>
                <c:pt idx="1815">
                  <c:v>685</c:v>
                </c:pt>
                <c:pt idx="1816">
                  <c:v>684</c:v>
                </c:pt>
                <c:pt idx="1817">
                  <c:v>683</c:v>
                </c:pt>
                <c:pt idx="1818">
                  <c:v>682</c:v>
                </c:pt>
                <c:pt idx="1819">
                  <c:v>681</c:v>
                </c:pt>
                <c:pt idx="1820">
                  <c:v>680</c:v>
                </c:pt>
                <c:pt idx="1821">
                  <c:v>679</c:v>
                </c:pt>
                <c:pt idx="1822">
                  <c:v>678</c:v>
                </c:pt>
                <c:pt idx="1823">
                  <c:v>677</c:v>
                </c:pt>
                <c:pt idx="1824">
                  <c:v>676</c:v>
                </c:pt>
                <c:pt idx="1825">
                  <c:v>675</c:v>
                </c:pt>
                <c:pt idx="1826">
                  <c:v>674</c:v>
                </c:pt>
                <c:pt idx="1827">
                  <c:v>673</c:v>
                </c:pt>
                <c:pt idx="1828">
                  <c:v>672</c:v>
                </c:pt>
                <c:pt idx="1829">
                  <c:v>671</c:v>
                </c:pt>
                <c:pt idx="1830">
                  <c:v>670</c:v>
                </c:pt>
                <c:pt idx="1831">
                  <c:v>669</c:v>
                </c:pt>
                <c:pt idx="1832">
                  <c:v>668</c:v>
                </c:pt>
                <c:pt idx="1833">
                  <c:v>667</c:v>
                </c:pt>
                <c:pt idx="1834">
                  <c:v>666</c:v>
                </c:pt>
                <c:pt idx="1835">
                  <c:v>665</c:v>
                </c:pt>
                <c:pt idx="1836">
                  <c:v>664</c:v>
                </c:pt>
                <c:pt idx="1837">
                  <c:v>663</c:v>
                </c:pt>
                <c:pt idx="1838">
                  <c:v>662</c:v>
                </c:pt>
                <c:pt idx="1839">
                  <c:v>661</c:v>
                </c:pt>
                <c:pt idx="1840">
                  <c:v>660</c:v>
                </c:pt>
                <c:pt idx="1841">
                  <c:v>659</c:v>
                </c:pt>
                <c:pt idx="1842">
                  <c:v>658</c:v>
                </c:pt>
                <c:pt idx="1843">
                  <c:v>657</c:v>
                </c:pt>
                <c:pt idx="1844">
                  <c:v>656</c:v>
                </c:pt>
                <c:pt idx="1845">
                  <c:v>655</c:v>
                </c:pt>
                <c:pt idx="1846">
                  <c:v>654</c:v>
                </c:pt>
                <c:pt idx="1847">
                  <c:v>653</c:v>
                </c:pt>
                <c:pt idx="1848">
                  <c:v>652</c:v>
                </c:pt>
                <c:pt idx="1849">
                  <c:v>651</c:v>
                </c:pt>
                <c:pt idx="1850">
                  <c:v>650</c:v>
                </c:pt>
                <c:pt idx="1851">
                  <c:v>649</c:v>
                </c:pt>
                <c:pt idx="1852">
                  <c:v>648</c:v>
                </c:pt>
                <c:pt idx="1853">
                  <c:v>647</c:v>
                </c:pt>
                <c:pt idx="1854">
                  <c:v>646</c:v>
                </c:pt>
                <c:pt idx="1855">
                  <c:v>645</c:v>
                </c:pt>
                <c:pt idx="1856">
                  <c:v>644</c:v>
                </c:pt>
                <c:pt idx="1857">
                  <c:v>643</c:v>
                </c:pt>
                <c:pt idx="1858">
                  <c:v>642</c:v>
                </c:pt>
                <c:pt idx="1859">
                  <c:v>641</c:v>
                </c:pt>
                <c:pt idx="1860">
                  <c:v>640</c:v>
                </c:pt>
                <c:pt idx="1861">
                  <c:v>639</c:v>
                </c:pt>
                <c:pt idx="1862">
                  <c:v>638</c:v>
                </c:pt>
                <c:pt idx="1863">
                  <c:v>637</c:v>
                </c:pt>
                <c:pt idx="1864">
                  <c:v>636</c:v>
                </c:pt>
                <c:pt idx="1865">
                  <c:v>635</c:v>
                </c:pt>
                <c:pt idx="1866">
                  <c:v>634</c:v>
                </c:pt>
                <c:pt idx="1867">
                  <c:v>633</c:v>
                </c:pt>
                <c:pt idx="1868">
                  <c:v>632</c:v>
                </c:pt>
                <c:pt idx="1869">
                  <c:v>631</c:v>
                </c:pt>
                <c:pt idx="1870">
                  <c:v>630</c:v>
                </c:pt>
                <c:pt idx="1871">
                  <c:v>629</c:v>
                </c:pt>
                <c:pt idx="1872">
                  <c:v>628</c:v>
                </c:pt>
                <c:pt idx="1873">
                  <c:v>627</c:v>
                </c:pt>
                <c:pt idx="1874">
                  <c:v>626</c:v>
                </c:pt>
                <c:pt idx="1875">
                  <c:v>625</c:v>
                </c:pt>
                <c:pt idx="1876">
                  <c:v>624</c:v>
                </c:pt>
                <c:pt idx="1877">
                  <c:v>623</c:v>
                </c:pt>
                <c:pt idx="1878">
                  <c:v>622</c:v>
                </c:pt>
                <c:pt idx="1879">
                  <c:v>621</c:v>
                </c:pt>
                <c:pt idx="1880">
                  <c:v>620</c:v>
                </c:pt>
                <c:pt idx="1881">
                  <c:v>619</c:v>
                </c:pt>
                <c:pt idx="1882">
                  <c:v>618</c:v>
                </c:pt>
                <c:pt idx="1883">
                  <c:v>617</c:v>
                </c:pt>
                <c:pt idx="1884">
                  <c:v>616</c:v>
                </c:pt>
                <c:pt idx="1885">
                  <c:v>615</c:v>
                </c:pt>
                <c:pt idx="1886">
                  <c:v>614</c:v>
                </c:pt>
                <c:pt idx="1887">
                  <c:v>613</c:v>
                </c:pt>
                <c:pt idx="1888">
                  <c:v>612</c:v>
                </c:pt>
                <c:pt idx="1889">
                  <c:v>611</c:v>
                </c:pt>
                <c:pt idx="1890">
                  <c:v>610</c:v>
                </c:pt>
                <c:pt idx="1891">
                  <c:v>609</c:v>
                </c:pt>
                <c:pt idx="1892">
                  <c:v>608</c:v>
                </c:pt>
                <c:pt idx="1893">
                  <c:v>607</c:v>
                </c:pt>
                <c:pt idx="1894">
                  <c:v>606</c:v>
                </c:pt>
                <c:pt idx="1895">
                  <c:v>605</c:v>
                </c:pt>
                <c:pt idx="1896">
                  <c:v>604</c:v>
                </c:pt>
                <c:pt idx="1897">
                  <c:v>603</c:v>
                </c:pt>
                <c:pt idx="1898">
                  <c:v>602</c:v>
                </c:pt>
                <c:pt idx="1899">
                  <c:v>601</c:v>
                </c:pt>
                <c:pt idx="1900">
                  <c:v>600</c:v>
                </c:pt>
                <c:pt idx="1901">
                  <c:v>599</c:v>
                </c:pt>
                <c:pt idx="1902">
                  <c:v>598</c:v>
                </c:pt>
                <c:pt idx="1903">
                  <c:v>597</c:v>
                </c:pt>
                <c:pt idx="1904">
                  <c:v>596</c:v>
                </c:pt>
                <c:pt idx="1905">
                  <c:v>595</c:v>
                </c:pt>
                <c:pt idx="1906">
                  <c:v>594</c:v>
                </c:pt>
                <c:pt idx="1907">
                  <c:v>593</c:v>
                </c:pt>
                <c:pt idx="1908">
                  <c:v>592</c:v>
                </c:pt>
                <c:pt idx="1909">
                  <c:v>591</c:v>
                </c:pt>
                <c:pt idx="1910">
                  <c:v>590</c:v>
                </c:pt>
                <c:pt idx="1911">
                  <c:v>589</c:v>
                </c:pt>
                <c:pt idx="1912">
                  <c:v>588</c:v>
                </c:pt>
                <c:pt idx="1913">
                  <c:v>587</c:v>
                </c:pt>
                <c:pt idx="1914">
                  <c:v>586</c:v>
                </c:pt>
                <c:pt idx="1915">
                  <c:v>585</c:v>
                </c:pt>
                <c:pt idx="1916">
                  <c:v>584</c:v>
                </c:pt>
                <c:pt idx="1917">
                  <c:v>583</c:v>
                </c:pt>
                <c:pt idx="1918">
                  <c:v>582</c:v>
                </c:pt>
                <c:pt idx="1919">
                  <c:v>581</c:v>
                </c:pt>
                <c:pt idx="1920">
                  <c:v>580</c:v>
                </c:pt>
                <c:pt idx="1921">
                  <c:v>579</c:v>
                </c:pt>
                <c:pt idx="1922">
                  <c:v>578</c:v>
                </c:pt>
                <c:pt idx="1923">
                  <c:v>577</c:v>
                </c:pt>
                <c:pt idx="1924">
                  <c:v>576</c:v>
                </c:pt>
                <c:pt idx="1925">
                  <c:v>575</c:v>
                </c:pt>
                <c:pt idx="1926">
                  <c:v>574</c:v>
                </c:pt>
                <c:pt idx="1927">
                  <c:v>573</c:v>
                </c:pt>
                <c:pt idx="1928">
                  <c:v>572</c:v>
                </c:pt>
                <c:pt idx="1929">
                  <c:v>571</c:v>
                </c:pt>
                <c:pt idx="1930">
                  <c:v>570</c:v>
                </c:pt>
                <c:pt idx="1931">
                  <c:v>569</c:v>
                </c:pt>
                <c:pt idx="1932">
                  <c:v>568</c:v>
                </c:pt>
                <c:pt idx="1933">
                  <c:v>567</c:v>
                </c:pt>
                <c:pt idx="1934">
                  <c:v>566</c:v>
                </c:pt>
                <c:pt idx="1935">
                  <c:v>565</c:v>
                </c:pt>
                <c:pt idx="1936">
                  <c:v>564</c:v>
                </c:pt>
                <c:pt idx="1937">
                  <c:v>563</c:v>
                </c:pt>
                <c:pt idx="1938">
                  <c:v>562</c:v>
                </c:pt>
                <c:pt idx="1939">
                  <c:v>561</c:v>
                </c:pt>
                <c:pt idx="1940">
                  <c:v>560</c:v>
                </c:pt>
                <c:pt idx="1941">
                  <c:v>559</c:v>
                </c:pt>
                <c:pt idx="1942">
                  <c:v>558</c:v>
                </c:pt>
                <c:pt idx="1943">
                  <c:v>557</c:v>
                </c:pt>
                <c:pt idx="1944">
                  <c:v>556</c:v>
                </c:pt>
                <c:pt idx="1945">
                  <c:v>555</c:v>
                </c:pt>
                <c:pt idx="1946">
                  <c:v>554</c:v>
                </c:pt>
                <c:pt idx="1947">
                  <c:v>553</c:v>
                </c:pt>
                <c:pt idx="1948">
                  <c:v>552</c:v>
                </c:pt>
                <c:pt idx="1949">
                  <c:v>551</c:v>
                </c:pt>
                <c:pt idx="1950">
                  <c:v>550</c:v>
                </c:pt>
                <c:pt idx="1951">
                  <c:v>549</c:v>
                </c:pt>
                <c:pt idx="1952">
                  <c:v>548</c:v>
                </c:pt>
                <c:pt idx="1953">
                  <c:v>547</c:v>
                </c:pt>
                <c:pt idx="1954">
                  <c:v>546</c:v>
                </c:pt>
                <c:pt idx="1955">
                  <c:v>545</c:v>
                </c:pt>
                <c:pt idx="1956">
                  <c:v>544</c:v>
                </c:pt>
                <c:pt idx="1957">
                  <c:v>543</c:v>
                </c:pt>
                <c:pt idx="1958">
                  <c:v>542</c:v>
                </c:pt>
                <c:pt idx="1959">
                  <c:v>541</c:v>
                </c:pt>
                <c:pt idx="1960">
                  <c:v>540</c:v>
                </c:pt>
                <c:pt idx="1961">
                  <c:v>539</c:v>
                </c:pt>
                <c:pt idx="1962">
                  <c:v>538</c:v>
                </c:pt>
                <c:pt idx="1963">
                  <c:v>537</c:v>
                </c:pt>
                <c:pt idx="1964">
                  <c:v>536</c:v>
                </c:pt>
                <c:pt idx="1965">
                  <c:v>535</c:v>
                </c:pt>
                <c:pt idx="1966">
                  <c:v>534</c:v>
                </c:pt>
                <c:pt idx="1967">
                  <c:v>533</c:v>
                </c:pt>
                <c:pt idx="1968">
                  <c:v>532</c:v>
                </c:pt>
                <c:pt idx="1969">
                  <c:v>531</c:v>
                </c:pt>
                <c:pt idx="1970">
                  <c:v>530</c:v>
                </c:pt>
                <c:pt idx="1971">
                  <c:v>529</c:v>
                </c:pt>
                <c:pt idx="1972">
                  <c:v>528</c:v>
                </c:pt>
                <c:pt idx="1973">
                  <c:v>527</c:v>
                </c:pt>
                <c:pt idx="1974">
                  <c:v>526</c:v>
                </c:pt>
                <c:pt idx="1975">
                  <c:v>525</c:v>
                </c:pt>
                <c:pt idx="1976">
                  <c:v>524</c:v>
                </c:pt>
                <c:pt idx="1977">
                  <c:v>523</c:v>
                </c:pt>
                <c:pt idx="1978">
                  <c:v>522</c:v>
                </c:pt>
                <c:pt idx="1979">
                  <c:v>521</c:v>
                </c:pt>
                <c:pt idx="1980">
                  <c:v>520</c:v>
                </c:pt>
                <c:pt idx="1981">
                  <c:v>519</c:v>
                </c:pt>
                <c:pt idx="1982">
                  <c:v>518</c:v>
                </c:pt>
                <c:pt idx="1983">
                  <c:v>517</c:v>
                </c:pt>
                <c:pt idx="1984">
                  <c:v>516</c:v>
                </c:pt>
                <c:pt idx="1985">
                  <c:v>515</c:v>
                </c:pt>
                <c:pt idx="1986">
                  <c:v>514</c:v>
                </c:pt>
                <c:pt idx="1987">
                  <c:v>513</c:v>
                </c:pt>
                <c:pt idx="1988">
                  <c:v>512</c:v>
                </c:pt>
                <c:pt idx="1989">
                  <c:v>511</c:v>
                </c:pt>
                <c:pt idx="1990">
                  <c:v>510</c:v>
                </c:pt>
                <c:pt idx="1991">
                  <c:v>509</c:v>
                </c:pt>
                <c:pt idx="1992">
                  <c:v>508</c:v>
                </c:pt>
                <c:pt idx="1993">
                  <c:v>507</c:v>
                </c:pt>
                <c:pt idx="1994">
                  <c:v>506</c:v>
                </c:pt>
                <c:pt idx="1995">
                  <c:v>505</c:v>
                </c:pt>
                <c:pt idx="1996">
                  <c:v>504</c:v>
                </c:pt>
                <c:pt idx="1997">
                  <c:v>503</c:v>
                </c:pt>
                <c:pt idx="1998">
                  <c:v>502</c:v>
                </c:pt>
                <c:pt idx="1999">
                  <c:v>501</c:v>
                </c:pt>
                <c:pt idx="2000">
                  <c:v>500</c:v>
                </c:pt>
                <c:pt idx="2001">
                  <c:v>499</c:v>
                </c:pt>
                <c:pt idx="2002">
                  <c:v>498</c:v>
                </c:pt>
                <c:pt idx="2003">
                  <c:v>497</c:v>
                </c:pt>
                <c:pt idx="2004">
                  <c:v>496</c:v>
                </c:pt>
                <c:pt idx="2005">
                  <c:v>495</c:v>
                </c:pt>
                <c:pt idx="2006">
                  <c:v>494</c:v>
                </c:pt>
                <c:pt idx="2007">
                  <c:v>493</c:v>
                </c:pt>
                <c:pt idx="2008">
                  <c:v>492</c:v>
                </c:pt>
                <c:pt idx="2009">
                  <c:v>491</c:v>
                </c:pt>
                <c:pt idx="2010">
                  <c:v>490</c:v>
                </c:pt>
                <c:pt idx="2011">
                  <c:v>489</c:v>
                </c:pt>
                <c:pt idx="2012">
                  <c:v>488</c:v>
                </c:pt>
                <c:pt idx="2013">
                  <c:v>487</c:v>
                </c:pt>
                <c:pt idx="2014">
                  <c:v>486</c:v>
                </c:pt>
                <c:pt idx="2015">
                  <c:v>485</c:v>
                </c:pt>
                <c:pt idx="2016">
                  <c:v>484</c:v>
                </c:pt>
                <c:pt idx="2017">
                  <c:v>483</c:v>
                </c:pt>
                <c:pt idx="2018">
                  <c:v>482</c:v>
                </c:pt>
                <c:pt idx="2019">
                  <c:v>481</c:v>
                </c:pt>
                <c:pt idx="2020">
                  <c:v>480</c:v>
                </c:pt>
                <c:pt idx="2021">
                  <c:v>479</c:v>
                </c:pt>
                <c:pt idx="2022">
                  <c:v>478</c:v>
                </c:pt>
                <c:pt idx="2023">
                  <c:v>477</c:v>
                </c:pt>
                <c:pt idx="2024">
                  <c:v>476</c:v>
                </c:pt>
                <c:pt idx="2025">
                  <c:v>475</c:v>
                </c:pt>
                <c:pt idx="2026">
                  <c:v>474</c:v>
                </c:pt>
                <c:pt idx="2027">
                  <c:v>473</c:v>
                </c:pt>
                <c:pt idx="2028">
                  <c:v>472</c:v>
                </c:pt>
                <c:pt idx="2029">
                  <c:v>471</c:v>
                </c:pt>
                <c:pt idx="2030">
                  <c:v>470</c:v>
                </c:pt>
                <c:pt idx="2031">
                  <c:v>469</c:v>
                </c:pt>
                <c:pt idx="2032">
                  <c:v>468</c:v>
                </c:pt>
                <c:pt idx="2033">
                  <c:v>467</c:v>
                </c:pt>
                <c:pt idx="2034">
                  <c:v>466</c:v>
                </c:pt>
                <c:pt idx="2035">
                  <c:v>465</c:v>
                </c:pt>
                <c:pt idx="2036">
                  <c:v>464</c:v>
                </c:pt>
                <c:pt idx="2037">
                  <c:v>463</c:v>
                </c:pt>
                <c:pt idx="2038">
                  <c:v>462</c:v>
                </c:pt>
                <c:pt idx="2039">
                  <c:v>461</c:v>
                </c:pt>
                <c:pt idx="2040">
                  <c:v>460</c:v>
                </c:pt>
                <c:pt idx="2041">
                  <c:v>459</c:v>
                </c:pt>
                <c:pt idx="2042">
                  <c:v>458</c:v>
                </c:pt>
                <c:pt idx="2043">
                  <c:v>457</c:v>
                </c:pt>
                <c:pt idx="2044">
                  <c:v>456</c:v>
                </c:pt>
                <c:pt idx="2045">
                  <c:v>455</c:v>
                </c:pt>
                <c:pt idx="2046">
                  <c:v>454</c:v>
                </c:pt>
                <c:pt idx="2047">
                  <c:v>453</c:v>
                </c:pt>
                <c:pt idx="2048">
                  <c:v>452</c:v>
                </c:pt>
                <c:pt idx="2049">
                  <c:v>451</c:v>
                </c:pt>
                <c:pt idx="2050">
                  <c:v>450</c:v>
                </c:pt>
                <c:pt idx="2051">
                  <c:v>449</c:v>
                </c:pt>
                <c:pt idx="2052">
                  <c:v>448</c:v>
                </c:pt>
                <c:pt idx="2053">
                  <c:v>447</c:v>
                </c:pt>
                <c:pt idx="2054">
                  <c:v>446</c:v>
                </c:pt>
                <c:pt idx="2055">
                  <c:v>445</c:v>
                </c:pt>
                <c:pt idx="2056">
                  <c:v>444</c:v>
                </c:pt>
                <c:pt idx="2057">
                  <c:v>443</c:v>
                </c:pt>
                <c:pt idx="2058">
                  <c:v>442</c:v>
                </c:pt>
                <c:pt idx="2059">
                  <c:v>441</c:v>
                </c:pt>
                <c:pt idx="2060">
                  <c:v>440</c:v>
                </c:pt>
                <c:pt idx="2061">
                  <c:v>439</c:v>
                </c:pt>
                <c:pt idx="2062">
                  <c:v>438</c:v>
                </c:pt>
                <c:pt idx="2063">
                  <c:v>437</c:v>
                </c:pt>
                <c:pt idx="2064">
                  <c:v>436</c:v>
                </c:pt>
                <c:pt idx="2065">
                  <c:v>435</c:v>
                </c:pt>
                <c:pt idx="2066">
                  <c:v>434</c:v>
                </c:pt>
                <c:pt idx="2067">
                  <c:v>433</c:v>
                </c:pt>
                <c:pt idx="2068">
                  <c:v>432</c:v>
                </c:pt>
                <c:pt idx="2069">
                  <c:v>431</c:v>
                </c:pt>
                <c:pt idx="2070">
                  <c:v>430</c:v>
                </c:pt>
                <c:pt idx="2071">
                  <c:v>429</c:v>
                </c:pt>
                <c:pt idx="2072">
                  <c:v>428</c:v>
                </c:pt>
                <c:pt idx="2073">
                  <c:v>427</c:v>
                </c:pt>
                <c:pt idx="2074">
                  <c:v>426</c:v>
                </c:pt>
                <c:pt idx="2075">
                  <c:v>425</c:v>
                </c:pt>
                <c:pt idx="2076">
                  <c:v>424</c:v>
                </c:pt>
                <c:pt idx="2077">
                  <c:v>423</c:v>
                </c:pt>
                <c:pt idx="2078">
                  <c:v>422</c:v>
                </c:pt>
                <c:pt idx="2079">
                  <c:v>421</c:v>
                </c:pt>
                <c:pt idx="2080">
                  <c:v>420</c:v>
                </c:pt>
                <c:pt idx="2081">
                  <c:v>419</c:v>
                </c:pt>
                <c:pt idx="2082">
                  <c:v>418</c:v>
                </c:pt>
                <c:pt idx="2083">
                  <c:v>417</c:v>
                </c:pt>
                <c:pt idx="2084">
                  <c:v>416</c:v>
                </c:pt>
                <c:pt idx="2085">
                  <c:v>415</c:v>
                </c:pt>
                <c:pt idx="2086">
                  <c:v>414</c:v>
                </c:pt>
                <c:pt idx="2087">
                  <c:v>413</c:v>
                </c:pt>
                <c:pt idx="2088">
                  <c:v>412</c:v>
                </c:pt>
                <c:pt idx="2089">
                  <c:v>411</c:v>
                </c:pt>
                <c:pt idx="2090">
                  <c:v>410</c:v>
                </c:pt>
                <c:pt idx="2091">
                  <c:v>409</c:v>
                </c:pt>
                <c:pt idx="2092">
                  <c:v>408</c:v>
                </c:pt>
                <c:pt idx="2093">
                  <c:v>407</c:v>
                </c:pt>
                <c:pt idx="2094">
                  <c:v>406</c:v>
                </c:pt>
                <c:pt idx="2095">
                  <c:v>405</c:v>
                </c:pt>
                <c:pt idx="2096">
                  <c:v>404</c:v>
                </c:pt>
                <c:pt idx="2097">
                  <c:v>403</c:v>
                </c:pt>
                <c:pt idx="2098">
                  <c:v>402</c:v>
                </c:pt>
                <c:pt idx="2099">
                  <c:v>401</c:v>
                </c:pt>
                <c:pt idx="2100">
                  <c:v>400</c:v>
                </c:pt>
                <c:pt idx="2101">
                  <c:v>399</c:v>
                </c:pt>
                <c:pt idx="2102">
                  <c:v>398</c:v>
                </c:pt>
                <c:pt idx="2103">
                  <c:v>397</c:v>
                </c:pt>
                <c:pt idx="2104">
                  <c:v>396</c:v>
                </c:pt>
                <c:pt idx="2105">
                  <c:v>395</c:v>
                </c:pt>
                <c:pt idx="2106">
                  <c:v>394</c:v>
                </c:pt>
                <c:pt idx="2107">
                  <c:v>393</c:v>
                </c:pt>
                <c:pt idx="2108">
                  <c:v>392</c:v>
                </c:pt>
                <c:pt idx="2109">
                  <c:v>391</c:v>
                </c:pt>
                <c:pt idx="2110">
                  <c:v>390</c:v>
                </c:pt>
                <c:pt idx="2111">
                  <c:v>389</c:v>
                </c:pt>
                <c:pt idx="2112">
                  <c:v>388</c:v>
                </c:pt>
                <c:pt idx="2113">
                  <c:v>387</c:v>
                </c:pt>
                <c:pt idx="2114">
                  <c:v>386</c:v>
                </c:pt>
                <c:pt idx="2115">
                  <c:v>385</c:v>
                </c:pt>
                <c:pt idx="2116">
                  <c:v>384</c:v>
                </c:pt>
                <c:pt idx="2117">
                  <c:v>383</c:v>
                </c:pt>
                <c:pt idx="2118">
                  <c:v>382</c:v>
                </c:pt>
                <c:pt idx="2119">
                  <c:v>381</c:v>
                </c:pt>
                <c:pt idx="2120">
                  <c:v>380</c:v>
                </c:pt>
                <c:pt idx="2121">
                  <c:v>379</c:v>
                </c:pt>
                <c:pt idx="2122">
                  <c:v>378</c:v>
                </c:pt>
                <c:pt idx="2123">
                  <c:v>377</c:v>
                </c:pt>
                <c:pt idx="2124">
                  <c:v>376</c:v>
                </c:pt>
                <c:pt idx="2125">
                  <c:v>375</c:v>
                </c:pt>
                <c:pt idx="2126">
                  <c:v>374</c:v>
                </c:pt>
                <c:pt idx="2127">
                  <c:v>373</c:v>
                </c:pt>
                <c:pt idx="2128">
                  <c:v>372</c:v>
                </c:pt>
                <c:pt idx="2129">
                  <c:v>371</c:v>
                </c:pt>
                <c:pt idx="2130">
                  <c:v>370</c:v>
                </c:pt>
                <c:pt idx="2131">
                  <c:v>369</c:v>
                </c:pt>
                <c:pt idx="2132">
                  <c:v>368</c:v>
                </c:pt>
                <c:pt idx="2133">
                  <c:v>367</c:v>
                </c:pt>
                <c:pt idx="2134">
                  <c:v>366</c:v>
                </c:pt>
                <c:pt idx="2135">
                  <c:v>365</c:v>
                </c:pt>
                <c:pt idx="2136">
                  <c:v>364</c:v>
                </c:pt>
                <c:pt idx="2137">
                  <c:v>363</c:v>
                </c:pt>
                <c:pt idx="2138">
                  <c:v>362</c:v>
                </c:pt>
                <c:pt idx="2139">
                  <c:v>361</c:v>
                </c:pt>
                <c:pt idx="2140">
                  <c:v>360</c:v>
                </c:pt>
                <c:pt idx="2141">
                  <c:v>359</c:v>
                </c:pt>
                <c:pt idx="2142">
                  <c:v>358</c:v>
                </c:pt>
                <c:pt idx="2143">
                  <c:v>357</c:v>
                </c:pt>
                <c:pt idx="2144">
                  <c:v>356</c:v>
                </c:pt>
                <c:pt idx="2145">
                  <c:v>355</c:v>
                </c:pt>
                <c:pt idx="2146">
                  <c:v>354</c:v>
                </c:pt>
                <c:pt idx="2147">
                  <c:v>353</c:v>
                </c:pt>
                <c:pt idx="2148">
                  <c:v>352</c:v>
                </c:pt>
                <c:pt idx="2149">
                  <c:v>351</c:v>
                </c:pt>
                <c:pt idx="2150">
                  <c:v>350</c:v>
                </c:pt>
                <c:pt idx="2151">
                  <c:v>349</c:v>
                </c:pt>
                <c:pt idx="2152">
                  <c:v>348</c:v>
                </c:pt>
                <c:pt idx="2153">
                  <c:v>347</c:v>
                </c:pt>
                <c:pt idx="2154">
                  <c:v>346</c:v>
                </c:pt>
                <c:pt idx="2155">
                  <c:v>345</c:v>
                </c:pt>
                <c:pt idx="2156">
                  <c:v>344</c:v>
                </c:pt>
                <c:pt idx="2157">
                  <c:v>343</c:v>
                </c:pt>
                <c:pt idx="2158">
                  <c:v>342</c:v>
                </c:pt>
                <c:pt idx="2159">
                  <c:v>341</c:v>
                </c:pt>
                <c:pt idx="2160">
                  <c:v>340</c:v>
                </c:pt>
                <c:pt idx="2161">
                  <c:v>339</c:v>
                </c:pt>
                <c:pt idx="2162">
                  <c:v>338</c:v>
                </c:pt>
                <c:pt idx="2163">
                  <c:v>337</c:v>
                </c:pt>
                <c:pt idx="2164">
                  <c:v>336</c:v>
                </c:pt>
                <c:pt idx="2165">
                  <c:v>335</c:v>
                </c:pt>
                <c:pt idx="2166">
                  <c:v>334</c:v>
                </c:pt>
                <c:pt idx="2167">
                  <c:v>333</c:v>
                </c:pt>
                <c:pt idx="2168">
                  <c:v>332</c:v>
                </c:pt>
                <c:pt idx="2169">
                  <c:v>331</c:v>
                </c:pt>
                <c:pt idx="2170">
                  <c:v>330</c:v>
                </c:pt>
                <c:pt idx="2171">
                  <c:v>329</c:v>
                </c:pt>
                <c:pt idx="2172">
                  <c:v>328</c:v>
                </c:pt>
                <c:pt idx="2173">
                  <c:v>327</c:v>
                </c:pt>
                <c:pt idx="2174">
                  <c:v>326</c:v>
                </c:pt>
                <c:pt idx="2175">
                  <c:v>325</c:v>
                </c:pt>
                <c:pt idx="2176">
                  <c:v>324</c:v>
                </c:pt>
                <c:pt idx="2177">
                  <c:v>323</c:v>
                </c:pt>
                <c:pt idx="2178">
                  <c:v>322</c:v>
                </c:pt>
                <c:pt idx="2179">
                  <c:v>321</c:v>
                </c:pt>
                <c:pt idx="2180">
                  <c:v>320</c:v>
                </c:pt>
                <c:pt idx="2181">
                  <c:v>319</c:v>
                </c:pt>
                <c:pt idx="2182">
                  <c:v>318</c:v>
                </c:pt>
                <c:pt idx="2183">
                  <c:v>317</c:v>
                </c:pt>
                <c:pt idx="2184">
                  <c:v>316</c:v>
                </c:pt>
                <c:pt idx="2185">
                  <c:v>315</c:v>
                </c:pt>
                <c:pt idx="2186">
                  <c:v>314</c:v>
                </c:pt>
                <c:pt idx="2187">
                  <c:v>313</c:v>
                </c:pt>
                <c:pt idx="2188">
                  <c:v>312</c:v>
                </c:pt>
                <c:pt idx="2189">
                  <c:v>311</c:v>
                </c:pt>
                <c:pt idx="2190">
                  <c:v>310</c:v>
                </c:pt>
                <c:pt idx="2191">
                  <c:v>309</c:v>
                </c:pt>
                <c:pt idx="2192">
                  <c:v>308</c:v>
                </c:pt>
                <c:pt idx="2193">
                  <c:v>307</c:v>
                </c:pt>
                <c:pt idx="2194">
                  <c:v>306</c:v>
                </c:pt>
                <c:pt idx="2195">
                  <c:v>305</c:v>
                </c:pt>
                <c:pt idx="2196">
                  <c:v>304</c:v>
                </c:pt>
                <c:pt idx="2197">
                  <c:v>303</c:v>
                </c:pt>
                <c:pt idx="2198">
                  <c:v>302</c:v>
                </c:pt>
                <c:pt idx="2199">
                  <c:v>301</c:v>
                </c:pt>
                <c:pt idx="2200">
                  <c:v>300</c:v>
                </c:pt>
              </c:numCache>
            </c:numRef>
          </c:cat>
          <c:val>
            <c:numRef>
              <c:f>'NIR Australian Yellowcake'!$D$3:$D$2203</c:f>
              <c:numCache>
                <c:formatCode>General</c:formatCode>
                <c:ptCount val="2201"/>
                <c:pt idx="0">
                  <c:v>1.0304491520000001</c:v>
                </c:pt>
                <c:pt idx="1">
                  <c:v>1.029268861</c:v>
                </c:pt>
                <c:pt idx="2">
                  <c:v>1.0289038420000001</c:v>
                </c:pt>
                <c:pt idx="3">
                  <c:v>1.0287506580000001</c:v>
                </c:pt>
                <c:pt idx="4">
                  <c:v>1.0277585979999999</c:v>
                </c:pt>
                <c:pt idx="5">
                  <c:v>1.0275051589999999</c:v>
                </c:pt>
                <c:pt idx="6">
                  <c:v>1.0266684290000001</c:v>
                </c:pt>
                <c:pt idx="7">
                  <c:v>1.0259191990000001</c:v>
                </c:pt>
                <c:pt idx="8">
                  <c:v>1.0248543020000001</c:v>
                </c:pt>
                <c:pt idx="9">
                  <c:v>1.0247305630000001</c:v>
                </c:pt>
                <c:pt idx="10">
                  <c:v>1.0237954849999999</c:v>
                </c:pt>
                <c:pt idx="11">
                  <c:v>1.0241148470000001</c:v>
                </c:pt>
                <c:pt idx="12">
                  <c:v>1.0237883329999999</c:v>
                </c:pt>
                <c:pt idx="13">
                  <c:v>1.0234822029999999</c:v>
                </c:pt>
                <c:pt idx="14">
                  <c:v>1.0232856269999999</c:v>
                </c:pt>
                <c:pt idx="15">
                  <c:v>1.022681594</c:v>
                </c:pt>
                <c:pt idx="16">
                  <c:v>1.0222027300000001</c:v>
                </c:pt>
                <c:pt idx="17">
                  <c:v>1.0220911500000001</c:v>
                </c:pt>
                <c:pt idx="18">
                  <c:v>1.0212446449999999</c:v>
                </c:pt>
                <c:pt idx="19">
                  <c:v>1.0208806989999999</c:v>
                </c:pt>
                <c:pt idx="20">
                  <c:v>1.0209128860000001</c:v>
                </c:pt>
                <c:pt idx="21">
                  <c:v>1.0204035039999999</c:v>
                </c:pt>
                <c:pt idx="22">
                  <c:v>1.020587444</c:v>
                </c:pt>
                <c:pt idx="23">
                  <c:v>1.0203460449999999</c:v>
                </c:pt>
                <c:pt idx="24">
                  <c:v>1.020811081</c:v>
                </c:pt>
                <c:pt idx="25">
                  <c:v>1.020617127</c:v>
                </c:pt>
                <c:pt idx="26">
                  <c:v>1.020722151</c:v>
                </c:pt>
                <c:pt idx="27">
                  <c:v>1.02117312</c:v>
                </c:pt>
                <c:pt idx="28">
                  <c:v>1.021530509</c:v>
                </c:pt>
                <c:pt idx="29">
                  <c:v>1.021749139</c:v>
                </c:pt>
                <c:pt idx="30">
                  <c:v>1.021694541</c:v>
                </c:pt>
                <c:pt idx="31">
                  <c:v>1.02167356</c:v>
                </c:pt>
                <c:pt idx="32">
                  <c:v>1.0220800640000001</c:v>
                </c:pt>
                <c:pt idx="33">
                  <c:v>1.022293806</c:v>
                </c:pt>
                <c:pt idx="34">
                  <c:v>1.0226156710000001</c:v>
                </c:pt>
                <c:pt idx="35">
                  <c:v>1.0229671</c:v>
                </c:pt>
                <c:pt idx="36">
                  <c:v>1.023800254</c:v>
                </c:pt>
                <c:pt idx="37">
                  <c:v>1.0235518219999999</c:v>
                </c:pt>
                <c:pt idx="38">
                  <c:v>1.024423361</c:v>
                </c:pt>
                <c:pt idx="39">
                  <c:v>1.024529815</c:v>
                </c:pt>
                <c:pt idx="40">
                  <c:v>1.0252282619999999</c:v>
                </c:pt>
                <c:pt idx="41">
                  <c:v>1.025307178</c:v>
                </c:pt>
                <c:pt idx="42">
                  <c:v>1.0250760320000001</c:v>
                </c:pt>
                <c:pt idx="43">
                  <c:v>1.0250134470000001</c:v>
                </c:pt>
                <c:pt idx="44">
                  <c:v>1.0254887340000001</c:v>
                </c:pt>
                <c:pt idx="45">
                  <c:v>1.0256530049999999</c:v>
                </c:pt>
                <c:pt idx="46">
                  <c:v>1.0251809359999999</c:v>
                </c:pt>
                <c:pt idx="47">
                  <c:v>1.0253573659999999</c:v>
                </c:pt>
                <c:pt idx="48">
                  <c:v>1.025520325</c:v>
                </c:pt>
                <c:pt idx="49">
                  <c:v>1.0252550840000001</c:v>
                </c:pt>
                <c:pt idx="50">
                  <c:v>1.0253536700000001</c:v>
                </c:pt>
                <c:pt idx="51">
                  <c:v>1.0251052380000001</c:v>
                </c:pt>
                <c:pt idx="52">
                  <c:v>1.0242688659999999</c:v>
                </c:pt>
                <c:pt idx="53">
                  <c:v>1.024080753</c:v>
                </c:pt>
                <c:pt idx="54">
                  <c:v>1.0233507159999999</c:v>
                </c:pt>
                <c:pt idx="55">
                  <c:v>1.0224024060000001</c:v>
                </c:pt>
                <c:pt idx="56">
                  <c:v>1.021633625</c:v>
                </c:pt>
                <c:pt idx="57">
                  <c:v>1.0206954479999999</c:v>
                </c:pt>
                <c:pt idx="58">
                  <c:v>1.0196095709999999</c:v>
                </c:pt>
                <c:pt idx="59">
                  <c:v>1.0188029999999999</c:v>
                </c:pt>
                <c:pt idx="60">
                  <c:v>1.0173655749999999</c:v>
                </c:pt>
                <c:pt idx="61">
                  <c:v>1.0163657669999999</c:v>
                </c:pt>
                <c:pt idx="62">
                  <c:v>1.015700579</c:v>
                </c:pt>
                <c:pt idx="63">
                  <c:v>1.014320493</c:v>
                </c:pt>
                <c:pt idx="64">
                  <c:v>1.013337731</c:v>
                </c:pt>
                <c:pt idx="65">
                  <c:v>1.0119177100000001</c:v>
                </c:pt>
                <c:pt idx="66">
                  <c:v>1.0107456450000001</c:v>
                </c:pt>
                <c:pt idx="67">
                  <c:v>1.008925319</c:v>
                </c:pt>
                <c:pt idx="68">
                  <c:v>1.0071873659999999</c:v>
                </c:pt>
                <c:pt idx="69">
                  <c:v>1.005296111</c:v>
                </c:pt>
                <c:pt idx="70">
                  <c:v>1.0035345550000001</c:v>
                </c:pt>
                <c:pt idx="71">
                  <c:v>1.0017006399999999</c:v>
                </c:pt>
                <c:pt idx="72">
                  <c:v>0.99991631510000001</c:v>
                </c:pt>
                <c:pt idx="73">
                  <c:v>0.99757885930000001</c:v>
                </c:pt>
                <c:pt idx="74">
                  <c:v>0.9957908392</c:v>
                </c:pt>
                <c:pt idx="75">
                  <c:v>0.9937061667</c:v>
                </c:pt>
                <c:pt idx="76">
                  <c:v>0.99169117210000002</c:v>
                </c:pt>
                <c:pt idx="77">
                  <c:v>0.99013525250000001</c:v>
                </c:pt>
                <c:pt idx="78">
                  <c:v>0.98810881380000004</c:v>
                </c:pt>
                <c:pt idx="79">
                  <c:v>0.98607438800000002</c:v>
                </c:pt>
                <c:pt idx="80">
                  <c:v>0.98385787010000003</c:v>
                </c:pt>
                <c:pt idx="81">
                  <c:v>0.98212879900000005</c:v>
                </c:pt>
                <c:pt idx="82">
                  <c:v>0.97991889720000003</c:v>
                </c:pt>
                <c:pt idx="83">
                  <c:v>0.97768270970000004</c:v>
                </c:pt>
                <c:pt idx="84">
                  <c:v>0.97566974159999997</c:v>
                </c:pt>
                <c:pt idx="85">
                  <c:v>0.97335976359999998</c:v>
                </c:pt>
                <c:pt idx="86">
                  <c:v>0.97151917219999995</c:v>
                </c:pt>
                <c:pt idx="87">
                  <c:v>0.96921277049999999</c:v>
                </c:pt>
                <c:pt idx="88">
                  <c:v>0.96707665919999997</c:v>
                </c:pt>
                <c:pt idx="89">
                  <c:v>0.96505331989999998</c:v>
                </c:pt>
                <c:pt idx="90">
                  <c:v>0.96313834190000003</c:v>
                </c:pt>
                <c:pt idx="91">
                  <c:v>0.96120423079999995</c:v>
                </c:pt>
                <c:pt idx="92">
                  <c:v>0.95954895019999997</c:v>
                </c:pt>
                <c:pt idx="93">
                  <c:v>0.9575621486</c:v>
                </c:pt>
                <c:pt idx="94">
                  <c:v>0.95580548050000003</c:v>
                </c:pt>
                <c:pt idx="95">
                  <c:v>0.95416975020000006</c:v>
                </c:pt>
                <c:pt idx="96">
                  <c:v>0.9522294402</c:v>
                </c:pt>
                <c:pt idx="97">
                  <c:v>0.95048737530000005</c:v>
                </c:pt>
                <c:pt idx="98">
                  <c:v>0.94863319400000001</c:v>
                </c:pt>
                <c:pt idx="99">
                  <c:v>0.94681602720000002</c:v>
                </c:pt>
                <c:pt idx="100">
                  <c:v>0.94540309909999998</c:v>
                </c:pt>
                <c:pt idx="101">
                  <c:v>0.94364809989999998</c:v>
                </c:pt>
                <c:pt idx="102">
                  <c:v>0.94197446110000005</c:v>
                </c:pt>
                <c:pt idx="103">
                  <c:v>0.94035214190000005</c:v>
                </c:pt>
                <c:pt idx="104">
                  <c:v>0.93855464460000004</c:v>
                </c:pt>
                <c:pt idx="105">
                  <c:v>0.93716520069999998</c:v>
                </c:pt>
                <c:pt idx="106">
                  <c:v>0.93546599149999998</c:v>
                </c:pt>
                <c:pt idx="107">
                  <c:v>0.93390482659999996</c:v>
                </c:pt>
                <c:pt idx="108">
                  <c:v>0.93240427969999995</c:v>
                </c:pt>
                <c:pt idx="109">
                  <c:v>0.93112504480000002</c:v>
                </c:pt>
                <c:pt idx="110">
                  <c:v>0.92952114340000003</c:v>
                </c:pt>
                <c:pt idx="111">
                  <c:v>0.92789220809999995</c:v>
                </c:pt>
                <c:pt idx="112">
                  <c:v>0.92673206330000002</c:v>
                </c:pt>
                <c:pt idx="113">
                  <c:v>0.92544579510000002</c:v>
                </c:pt>
                <c:pt idx="114">
                  <c:v>0.92374390360000003</c:v>
                </c:pt>
                <c:pt idx="115">
                  <c:v>0.92249011989999996</c:v>
                </c:pt>
                <c:pt idx="116">
                  <c:v>0.92114698890000002</c:v>
                </c:pt>
                <c:pt idx="117">
                  <c:v>0.91971170899999999</c:v>
                </c:pt>
                <c:pt idx="118">
                  <c:v>0.91828721759999998</c:v>
                </c:pt>
                <c:pt idx="119">
                  <c:v>0.91703402999999994</c:v>
                </c:pt>
                <c:pt idx="120">
                  <c:v>0.915553689</c:v>
                </c:pt>
                <c:pt idx="121">
                  <c:v>0.91449755430000002</c:v>
                </c:pt>
                <c:pt idx="122">
                  <c:v>0.91332292559999995</c:v>
                </c:pt>
                <c:pt idx="123">
                  <c:v>0.91172802450000001</c:v>
                </c:pt>
                <c:pt idx="124">
                  <c:v>0.91056179999999998</c:v>
                </c:pt>
                <c:pt idx="125">
                  <c:v>0.90954619650000001</c:v>
                </c:pt>
                <c:pt idx="126">
                  <c:v>0.90820282699999999</c:v>
                </c:pt>
                <c:pt idx="127">
                  <c:v>0.90724825860000002</c:v>
                </c:pt>
                <c:pt idx="128">
                  <c:v>0.90591329340000004</c:v>
                </c:pt>
                <c:pt idx="129">
                  <c:v>0.90454059840000001</c:v>
                </c:pt>
                <c:pt idx="130">
                  <c:v>0.90345901250000005</c:v>
                </c:pt>
                <c:pt idx="131">
                  <c:v>0.9024240375</c:v>
                </c:pt>
                <c:pt idx="132">
                  <c:v>0.90109866859999999</c:v>
                </c:pt>
                <c:pt idx="133">
                  <c:v>0.89995646480000002</c:v>
                </c:pt>
                <c:pt idx="134">
                  <c:v>0.89874237779999999</c:v>
                </c:pt>
                <c:pt idx="135">
                  <c:v>0.89762425420000003</c:v>
                </c:pt>
                <c:pt idx="136">
                  <c:v>0.89641219380000003</c:v>
                </c:pt>
                <c:pt idx="137">
                  <c:v>0.89529585840000003</c:v>
                </c:pt>
                <c:pt idx="138">
                  <c:v>0.89423084259999996</c:v>
                </c:pt>
                <c:pt idx="139">
                  <c:v>0.89292854070000005</c:v>
                </c:pt>
                <c:pt idx="140">
                  <c:v>0.89185088869999996</c:v>
                </c:pt>
                <c:pt idx="141">
                  <c:v>0.89048171040000001</c:v>
                </c:pt>
                <c:pt idx="142">
                  <c:v>0.88943737749999996</c:v>
                </c:pt>
                <c:pt idx="143">
                  <c:v>0.88811326030000004</c:v>
                </c:pt>
                <c:pt idx="144">
                  <c:v>0.88706916570000005</c:v>
                </c:pt>
                <c:pt idx="145">
                  <c:v>0.88593131300000005</c:v>
                </c:pt>
                <c:pt idx="146">
                  <c:v>0.88480311629999997</c:v>
                </c:pt>
                <c:pt idx="147">
                  <c:v>0.88363486530000002</c:v>
                </c:pt>
                <c:pt idx="148">
                  <c:v>0.88247692580000003</c:v>
                </c:pt>
                <c:pt idx="149">
                  <c:v>0.88149654870000005</c:v>
                </c:pt>
                <c:pt idx="150">
                  <c:v>0.88027799129999995</c:v>
                </c:pt>
                <c:pt idx="151">
                  <c:v>0.87926870580000005</c:v>
                </c:pt>
                <c:pt idx="152">
                  <c:v>0.87797766919999998</c:v>
                </c:pt>
                <c:pt idx="153">
                  <c:v>0.87709283829999996</c:v>
                </c:pt>
                <c:pt idx="154">
                  <c:v>0.87589234110000003</c:v>
                </c:pt>
                <c:pt idx="155">
                  <c:v>0.87468415499999996</c:v>
                </c:pt>
                <c:pt idx="156">
                  <c:v>0.87380665540000002</c:v>
                </c:pt>
                <c:pt idx="157">
                  <c:v>0.87275344129999999</c:v>
                </c:pt>
                <c:pt idx="158">
                  <c:v>0.87154412270000003</c:v>
                </c:pt>
                <c:pt idx="159">
                  <c:v>0.87049788240000003</c:v>
                </c:pt>
                <c:pt idx="160">
                  <c:v>0.8695821762</c:v>
                </c:pt>
                <c:pt idx="161">
                  <c:v>0.86857092380000001</c:v>
                </c:pt>
                <c:pt idx="162">
                  <c:v>0.86756044629999995</c:v>
                </c:pt>
                <c:pt idx="163">
                  <c:v>0.86641460660000003</c:v>
                </c:pt>
                <c:pt idx="164">
                  <c:v>0.8653119802</c:v>
                </c:pt>
                <c:pt idx="165">
                  <c:v>0.86425828930000004</c:v>
                </c:pt>
                <c:pt idx="166">
                  <c:v>0.86327928300000001</c:v>
                </c:pt>
                <c:pt idx="167">
                  <c:v>0.86203283070000003</c:v>
                </c:pt>
                <c:pt idx="168">
                  <c:v>0.86101967099999999</c:v>
                </c:pt>
                <c:pt idx="169">
                  <c:v>0.86008077859999998</c:v>
                </c:pt>
                <c:pt idx="170">
                  <c:v>0.85870879889999996</c:v>
                </c:pt>
                <c:pt idx="171">
                  <c:v>0.8575707078</c:v>
                </c:pt>
                <c:pt idx="172">
                  <c:v>0.85632127520000001</c:v>
                </c:pt>
                <c:pt idx="173">
                  <c:v>0.85523796080000003</c:v>
                </c:pt>
                <c:pt idx="174">
                  <c:v>0.85404092070000004</c:v>
                </c:pt>
                <c:pt idx="175">
                  <c:v>0.85290247200000002</c:v>
                </c:pt>
                <c:pt idx="176">
                  <c:v>0.85166704650000002</c:v>
                </c:pt>
                <c:pt idx="177">
                  <c:v>0.85046452279999996</c:v>
                </c:pt>
                <c:pt idx="178">
                  <c:v>0.84910714629999995</c:v>
                </c:pt>
                <c:pt idx="179">
                  <c:v>0.84789663550000005</c:v>
                </c:pt>
                <c:pt idx="180">
                  <c:v>0.8463801742</c:v>
                </c:pt>
                <c:pt idx="181">
                  <c:v>0.84516859050000004</c:v>
                </c:pt>
                <c:pt idx="182">
                  <c:v>0.84397405390000002</c:v>
                </c:pt>
                <c:pt idx="183">
                  <c:v>0.842797935</c:v>
                </c:pt>
                <c:pt idx="184">
                  <c:v>0.84128171210000002</c:v>
                </c:pt>
                <c:pt idx="185">
                  <c:v>0.84007865189999997</c:v>
                </c:pt>
                <c:pt idx="186">
                  <c:v>0.83867150550000003</c:v>
                </c:pt>
                <c:pt idx="187">
                  <c:v>0.83731079100000005</c:v>
                </c:pt>
                <c:pt idx="188">
                  <c:v>0.83590441940000004</c:v>
                </c:pt>
                <c:pt idx="189">
                  <c:v>0.83478939529999996</c:v>
                </c:pt>
                <c:pt idx="190">
                  <c:v>0.83335566520000004</c:v>
                </c:pt>
                <c:pt idx="191">
                  <c:v>0.83208107949999999</c:v>
                </c:pt>
                <c:pt idx="192">
                  <c:v>0.83060443399999995</c:v>
                </c:pt>
                <c:pt idx="193">
                  <c:v>0.82938212160000002</c:v>
                </c:pt>
                <c:pt idx="194">
                  <c:v>0.82813000680000004</c:v>
                </c:pt>
                <c:pt idx="195">
                  <c:v>0.8266021013</c:v>
                </c:pt>
                <c:pt idx="196">
                  <c:v>0.82534372810000001</c:v>
                </c:pt>
                <c:pt idx="197">
                  <c:v>0.82410621640000004</c:v>
                </c:pt>
                <c:pt idx="198">
                  <c:v>0.82264852519999998</c:v>
                </c:pt>
                <c:pt idx="199">
                  <c:v>0.82139903309999995</c:v>
                </c:pt>
                <c:pt idx="200">
                  <c:v>0.82014942170000005</c:v>
                </c:pt>
                <c:pt idx="201">
                  <c:v>0.81888455149999995</c:v>
                </c:pt>
                <c:pt idx="202">
                  <c:v>0.81751608850000002</c:v>
                </c:pt>
                <c:pt idx="203">
                  <c:v>0.81623137000000001</c:v>
                </c:pt>
                <c:pt idx="204">
                  <c:v>0.81478971239999998</c:v>
                </c:pt>
                <c:pt idx="205">
                  <c:v>0.81362974639999996</c:v>
                </c:pt>
                <c:pt idx="206">
                  <c:v>0.81214708089999998</c:v>
                </c:pt>
                <c:pt idx="207">
                  <c:v>0.81098401549999999</c:v>
                </c:pt>
                <c:pt idx="208">
                  <c:v>0.80956947800000001</c:v>
                </c:pt>
                <c:pt idx="209">
                  <c:v>0.80815309290000004</c:v>
                </c:pt>
                <c:pt idx="210">
                  <c:v>0.80681145190000003</c:v>
                </c:pt>
                <c:pt idx="211">
                  <c:v>0.80515098569999999</c:v>
                </c:pt>
                <c:pt idx="212">
                  <c:v>0.80367851260000001</c:v>
                </c:pt>
                <c:pt idx="213">
                  <c:v>0.80223053690000001</c:v>
                </c:pt>
                <c:pt idx="214">
                  <c:v>0.80083221199999999</c:v>
                </c:pt>
                <c:pt idx="215">
                  <c:v>0.79915410279999999</c:v>
                </c:pt>
                <c:pt idx="216">
                  <c:v>0.79771798849999997</c:v>
                </c:pt>
                <c:pt idx="217">
                  <c:v>0.79625016449999997</c:v>
                </c:pt>
                <c:pt idx="218">
                  <c:v>0.79470896719999995</c:v>
                </c:pt>
                <c:pt idx="219">
                  <c:v>0.7932818532</c:v>
                </c:pt>
                <c:pt idx="220">
                  <c:v>0.7917766571</c:v>
                </c:pt>
                <c:pt idx="221">
                  <c:v>0.79022115469999998</c:v>
                </c:pt>
                <c:pt idx="222">
                  <c:v>0.78870248789999997</c:v>
                </c:pt>
                <c:pt idx="223">
                  <c:v>0.78738331790000005</c:v>
                </c:pt>
                <c:pt idx="224">
                  <c:v>0.78569251299999998</c:v>
                </c:pt>
                <c:pt idx="225">
                  <c:v>0.78431177139999997</c:v>
                </c:pt>
                <c:pt idx="226">
                  <c:v>0.7828523517</c:v>
                </c:pt>
                <c:pt idx="227">
                  <c:v>0.78145337100000001</c:v>
                </c:pt>
                <c:pt idx="228">
                  <c:v>0.77987861629999999</c:v>
                </c:pt>
                <c:pt idx="229">
                  <c:v>0.77837497</c:v>
                </c:pt>
                <c:pt idx="230">
                  <c:v>0.77689981460000002</c:v>
                </c:pt>
                <c:pt idx="231">
                  <c:v>0.77547353510000006</c:v>
                </c:pt>
                <c:pt idx="232">
                  <c:v>0.77424710990000001</c:v>
                </c:pt>
                <c:pt idx="233">
                  <c:v>0.77293539050000004</c:v>
                </c:pt>
                <c:pt idx="234">
                  <c:v>0.77161705489999999</c:v>
                </c:pt>
                <c:pt idx="235">
                  <c:v>0.77008134130000006</c:v>
                </c:pt>
                <c:pt idx="236">
                  <c:v>0.76910573240000002</c:v>
                </c:pt>
                <c:pt idx="237">
                  <c:v>0.76782017950000003</c:v>
                </c:pt>
                <c:pt idx="238">
                  <c:v>0.7667247653</c:v>
                </c:pt>
                <c:pt idx="239">
                  <c:v>0.76566165689999999</c:v>
                </c:pt>
                <c:pt idx="240">
                  <c:v>0.76437163350000004</c:v>
                </c:pt>
                <c:pt idx="241">
                  <c:v>0.76334708929999995</c:v>
                </c:pt>
                <c:pt idx="242">
                  <c:v>0.76217991110000005</c:v>
                </c:pt>
                <c:pt idx="243">
                  <c:v>0.7612123489</c:v>
                </c:pt>
                <c:pt idx="244">
                  <c:v>0.76032757760000003</c:v>
                </c:pt>
                <c:pt idx="245">
                  <c:v>0.75942963360000004</c:v>
                </c:pt>
                <c:pt idx="246">
                  <c:v>0.7583395839</c:v>
                </c:pt>
                <c:pt idx="247">
                  <c:v>0.75763195750000001</c:v>
                </c:pt>
                <c:pt idx="248">
                  <c:v>0.75685399769999995</c:v>
                </c:pt>
                <c:pt idx="249">
                  <c:v>0.75599491600000002</c:v>
                </c:pt>
                <c:pt idx="250">
                  <c:v>0.75523155929999997</c:v>
                </c:pt>
                <c:pt idx="251">
                  <c:v>0.75459754469999996</c:v>
                </c:pt>
                <c:pt idx="252">
                  <c:v>0.75382453199999999</c:v>
                </c:pt>
                <c:pt idx="253">
                  <c:v>0.7532789111</c:v>
                </c:pt>
                <c:pt idx="254">
                  <c:v>0.75266402960000001</c:v>
                </c:pt>
                <c:pt idx="255">
                  <c:v>0.75188022850000003</c:v>
                </c:pt>
                <c:pt idx="256">
                  <c:v>0.75114029650000003</c:v>
                </c:pt>
                <c:pt idx="257">
                  <c:v>0.75051313639999995</c:v>
                </c:pt>
                <c:pt idx="258">
                  <c:v>0.74995303150000003</c:v>
                </c:pt>
                <c:pt idx="259">
                  <c:v>0.7492505908</c:v>
                </c:pt>
                <c:pt idx="260">
                  <c:v>0.74847459790000004</c:v>
                </c:pt>
                <c:pt idx="261">
                  <c:v>0.74806517360000002</c:v>
                </c:pt>
                <c:pt idx="262">
                  <c:v>0.74735045430000002</c:v>
                </c:pt>
                <c:pt idx="263">
                  <c:v>0.74682056900000005</c:v>
                </c:pt>
                <c:pt idx="264">
                  <c:v>0.74629956480000004</c:v>
                </c:pt>
                <c:pt idx="265">
                  <c:v>0.74585384129999999</c:v>
                </c:pt>
                <c:pt idx="266">
                  <c:v>0.74523663520000005</c:v>
                </c:pt>
                <c:pt idx="267">
                  <c:v>0.74490481620000004</c:v>
                </c:pt>
                <c:pt idx="268">
                  <c:v>0.74429911380000002</c:v>
                </c:pt>
                <c:pt idx="269">
                  <c:v>0.74394214150000004</c:v>
                </c:pt>
                <c:pt idx="270">
                  <c:v>0.74350613359999995</c:v>
                </c:pt>
                <c:pt idx="271">
                  <c:v>0.74309742450000005</c:v>
                </c:pt>
                <c:pt idx="272">
                  <c:v>0.74273425339999999</c:v>
                </c:pt>
                <c:pt idx="273">
                  <c:v>0.74235653879999997</c:v>
                </c:pt>
                <c:pt idx="274">
                  <c:v>0.74184036249999996</c:v>
                </c:pt>
                <c:pt idx="275">
                  <c:v>0.74174672370000005</c:v>
                </c:pt>
                <c:pt idx="276">
                  <c:v>0.74130260940000003</c:v>
                </c:pt>
                <c:pt idx="277">
                  <c:v>0.74105793239999995</c:v>
                </c:pt>
                <c:pt idx="278">
                  <c:v>0.74081087109999999</c:v>
                </c:pt>
                <c:pt idx="279">
                  <c:v>0.74067580700000002</c:v>
                </c:pt>
                <c:pt idx="280">
                  <c:v>0.74031734469999999</c:v>
                </c:pt>
                <c:pt idx="281">
                  <c:v>0.74014329909999999</c:v>
                </c:pt>
                <c:pt idx="282">
                  <c:v>0.73998326059999997</c:v>
                </c:pt>
                <c:pt idx="283">
                  <c:v>0.73983967299999998</c:v>
                </c:pt>
                <c:pt idx="284">
                  <c:v>0.73956704139999996</c:v>
                </c:pt>
                <c:pt idx="285">
                  <c:v>0.73949885370000001</c:v>
                </c:pt>
                <c:pt idx="286">
                  <c:v>0.73950570819999994</c:v>
                </c:pt>
                <c:pt idx="287">
                  <c:v>0.73938763139999997</c:v>
                </c:pt>
                <c:pt idx="288">
                  <c:v>0.73936206100000001</c:v>
                </c:pt>
                <c:pt idx="289">
                  <c:v>0.73934251070000001</c:v>
                </c:pt>
                <c:pt idx="290">
                  <c:v>0.73935866360000002</c:v>
                </c:pt>
                <c:pt idx="291">
                  <c:v>0.73940521479999999</c:v>
                </c:pt>
                <c:pt idx="292">
                  <c:v>0.73956578969999998</c:v>
                </c:pt>
                <c:pt idx="293">
                  <c:v>0.73955082890000001</c:v>
                </c:pt>
                <c:pt idx="294">
                  <c:v>0.73973429199999996</c:v>
                </c:pt>
                <c:pt idx="295">
                  <c:v>0.74003106360000004</c:v>
                </c:pt>
                <c:pt idx="296">
                  <c:v>0.74028885359999996</c:v>
                </c:pt>
                <c:pt idx="297">
                  <c:v>0.740568161</c:v>
                </c:pt>
                <c:pt idx="298">
                  <c:v>0.74101138109999998</c:v>
                </c:pt>
                <c:pt idx="299">
                  <c:v>0.74144864079999995</c:v>
                </c:pt>
                <c:pt idx="300">
                  <c:v>0.74189597370000004</c:v>
                </c:pt>
                <c:pt idx="301">
                  <c:v>0.74256390329999999</c:v>
                </c:pt>
                <c:pt idx="302">
                  <c:v>0.7432883978</c:v>
                </c:pt>
                <c:pt idx="303">
                  <c:v>0.74383628369999999</c:v>
                </c:pt>
                <c:pt idx="304">
                  <c:v>0.7445667386</c:v>
                </c:pt>
                <c:pt idx="305">
                  <c:v>0.74553811550000004</c:v>
                </c:pt>
                <c:pt idx="306">
                  <c:v>0.74632352589999995</c:v>
                </c:pt>
                <c:pt idx="307">
                  <c:v>0.7470496297</c:v>
                </c:pt>
                <c:pt idx="308">
                  <c:v>0.74780440329999998</c:v>
                </c:pt>
                <c:pt idx="309">
                  <c:v>0.74876517060000003</c:v>
                </c:pt>
                <c:pt idx="310">
                  <c:v>0.74929392340000001</c:v>
                </c:pt>
                <c:pt idx="311">
                  <c:v>0.75038367510000004</c:v>
                </c:pt>
                <c:pt idx="312">
                  <c:v>0.75124531979999998</c:v>
                </c:pt>
                <c:pt idx="313">
                  <c:v>0.7521196604</c:v>
                </c:pt>
                <c:pt idx="314">
                  <c:v>0.75314962860000001</c:v>
                </c:pt>
                <c:pt idx="315">
                  <c:v>0.75395959619999997</c:v>
                </c:pt>
                <c:pt idx="316">
                  <c:v>0.75431799889999995</c:v>
                </c:pt>
                <c:pt idx="317">
                  <c:v>0.75455230470000001</c:v>
                </c:pt>
                <c:pt idx="318">
                  <c:v>0.75467073920000005</c:v>
                </c:pt>
                <c:pt idx="319">
                  <c:v>0.75438916680000001</c:v>
                </c:pt>
                <c:pt idx="320">
                  <c:v>0.7539284825</c:v>
                </c:pt>
                <c:pt idx="321">
                  <c:v>0.75355404619999999</c:v>
                </c:pt>
                <c:pt idx="322">
                  <c:v>0.75318485499999999</c:v>
                </c:pt>
                <c:pt idx="323">
                  <c:v>0.75264644619999999</c:v>
                </c:pt>
                <c:pt idx="324">
                  <c:v>0.75213372710000004</c:v>
                </c:pt>
                <c:pt idx="325">
                  <c:v>0.75162506100000004</c:v>
                </c:pt>
                <c:pt idx="326">
                  <c:v>0.75122362379999996</c:v>
                </c:pt>
                <c:pt idx="327">
                  <c:v>0.75073719019999996</c:v>
                </c:pt>
                <c:pt idx="328">
                  <c:v>0.75045680999999997</c:v>
                </c:pt>
                <c:pt idx="329">
                  <c:v>0.75030833480000003</c:v>
                </c:pt>
                <c:pt idx="330">
                  <c:v>0.75040721889999995</c:v>
                </c:pt>
                <c:pt idx="331">
                  <c:v>0.75061720610000005</c:v>
                </c:pt>
                <c:pt idx="332">
                  <c:v>0.75124645229999998</c:v>
                </c:pt>
                <c:pt idx="333">
                  <c:v>0.75177985430000005</c:v>
                </c:pt>
                <c:pt idx="334">
                  <c:v>0.75226867200000003</c:v>
                </c:pt>
                <c:pt idx="335">
                  <c:v>0.75319051739999998</c:v>
                </c:pt>
                <c:pt idx="336">
                  <c:v>0.7540192604</c:v>
                </c:pt>
                <c:pt idx="337">
                  <c:v>0.75495529169999998</c:v>
                </c:pt>
                <c:pt idx="338">
                  <c:v>0.75589871409999998</c:v>
                </c:pt>
                <c:pt idx="339">
                  <c:v>0.75700336690000003</c:v>
                </c:pt>
                <c:pt idx="340">
                  <c:v>0.75783199069999996</c:v>
                </c:pt>
                <c:pt idx="341">
                  <c:v>0.75882679220000004</c:v>
                </c:pt>
                <c:pt idx="342">
                  <c:v>0.75982576609999997</c:v>
                </c:pt>
                <c:pt idx="343">
                  <c:v>0.76091092819999995</c:v>
                </c:pt>
                <c:pt idx="344">
                  <c:v>0.76198577879999996</c:v>
                </c:pt>
                <c:pt idx="345">
                  <c:v>0.76295423510000004</c:v>
                </c:pt>
                <c:pt idx="346">
                  <c:v>0.76403266189999997</c:v>
                </c:pt>
                <c:pt idx="347">
                  <c:v>0.76500886680000002</c:v>
                </c:pt>
                <c:pt idx="348">
                  <c:v>0.76613920930000001</c:v>
                </c:pt>
                <c:pt idx="349">
                  <c:v>0.76751017570000002</c:v>
                </c:pt>
                <c:pt idx="350">
                  <c:v>0.76862943169999998</c:v>
                </c:pt>
                <c:pt idx="351">
                  <c:v>0.76957893369999997</c:v>
                </c:pt>
                <c:pt idx="352">
                  <c:v>0.77078771589999995</c:v>
                </c:pt>
                <c:pt idx="353">
                  <c:v>0.77188664669999996</c:v>
                </c:pt>
                <c:pt idx="354">
                  <c:v>0.7729058862</c:v>
                </c:pt>
                <c:pt idx="355">
                  <c:v>0.77426677939999999</c:v>
                </c:pt>
                <c:pt idx="356">
                  <c:v>0.77548402549999995</c:v>
                </c:pt>
                <c:pt idx="357">
                  <c:v>0.77667415139999996</c:v>
                </c:pt>
                <c:pt idx="358">
                  <c:v>0.7777943611</c:v>
                </c:pt>
                <c:pt idx="359">
                  <c:v>0.77908420560000002</c:v>
                </c:pt>
                <c:pt idx="360">
                  <c:v>0.78029823300000001</c:v>
                </c:pt>
                <c:pt idx="361">
                  <c:v>0.78164762259999998</c:v>
                </c:pt>
                <c:pt idx="362">
                  <c:v>0.78285950419999994</c:v>
                </c:pt>
                <c:pt idx="363">
                  <c:v>0.78412622210000005</c:v>
                </c:pt>
                <c:pt idx="364">
                  <c:v>0.78521096710000005</c:v>
                </c:pt>
                <c:pt idx="365">
                  <c:v>0.78654706480000003</c:v>
                </c:pt>
                <c:pt idx="366">
                  <c:v>0.78795391319999997</c:v>
                </c:pt>
                <c:pt idx="367">
                  <c:v>0.78905469179999999</c:v>
                </c:pt>
                <c:pt idx="368">
                  <c:v>0.79033267500000004</c:v>
                </c:pt>
                <c:pt idx="369">
                  <c:v>0.79172033070000003</c:v>
                </c:pt>
                <c:pt idx="370">
                  <c:v>0.7929483652</c:v>
                </c:pt>
                <c:pt idx="371">
                  <c:v>0.79399490360000002</c:v>
                </c:pt>
                <c:pt idx="372">
                  <c:v>0.79529982809999999</c:v>
                </c:pt>
                <c:pt idx="373">
                  <c:v>0.79654181000000002</c:v>
                </c:pt>
                <c:pt idx="374">
                  <c:v>0.79777944089999997</c:v>
                </c:pt>
                <c:pt idx="375">
                  <c:v>0.79896050689999998</c:v>
                </c:pt>
                <c:pt idx="376">
                  <c:v>0.80026227240000003</c:v>
                </c:pt>
                <c:pt idx="377">
                  <c:v>0.80150127410000005</c:v>
                </c:pt>
                <c:pt idx="378">
                  <c:v>0.80264079570000002</c:v>
                </c:pt>
                <c:pt idx="379">
                  <c:v>0.80385953190000003</c:v>
                </c:pt>
                <c:pt idx="380">
                  <c:v>0.80502307419999997</c:v>
                </c:pt>
                <c:pt idx="381">
                  <c:v>0.80605626109999995</c:v>
                </c:pt>
                <c:pt idx="382">
                  <c:v>0.80741155149999999</c:v>
                </c:pt>
                <c:pt idx="383">
                  <c:v>0.80852860209999999</c:v>
                </c:pt>
                <c:pt idx="384">
                  <c:v>0.80959451199999999</c:v>
                </c:pt>
                <c:pt idx="385">
                  <c:v>0.81065261359999996</c:v>
                </c:pt>
                <c:pt idx="386">
                  <c:v>0.81174755099999996</c:v>
                </c:pt>
                <c:pt idx="387">
                  <c:v>0.81275779010000004</c:v>
                </c:pt>
                <c:pt idx="388">
                  <c:v>0.81373649839999995</c:v>
                </c:pt>
                <c:pt idx="389">
                  <c:v>0.81477648020000004</c:v>
                </c:pt>
                <c:pt idx="390">
                  <c:v>0.81585007909999996</c:v>
                </c:pt>
                <c:pt idx="391">
                  <c:v>0.8166059256</c:v>
                </c:pt>
                <c:pt idx="392">
                  <c:v>0.81762683390000002</c:v>
                </c:pt>
                <c:pt idx="393">
                  <c:v>0.81853419540000005</c:v>
                </c:pt>
                <c:pt idx="394">
                  <c:v>0.81954663989999998</c:v>
                </c:pt>
                <c:pt idx="395">
                  <c:v>0.82033967969999999</c:v>
                </c:pt>
                <c:pt idx="396">
                  <c:v>0.82098293300000003</c:v>
                </c:pt>
                <c:pt idx="397">
                  <c:v>0.82193928959999996</c:v>
                </c:pt>
                <c:pt idx="398">
                  <c:v>0.82279372220000002</c:v>
                </c:pt>
                <c:pt idx="399">
                  <c:v>0.82346141340000001</c:v>
                </c:pt>
                <c:pt idx="400">
                  <c:v>0.82428157329999996</c:v>
                </c:pt>
                <c:pt idx="401">
                  <c:v>0.82500642540000002</c:v>
                </c:pt>
                <c:pt idx="402">
                  <c:v>0.82572096589999999</c:v>
                </c:pt>
                <c:pt idx="403">
                  <c:v>0.8264130354</c:v>
                </c:pt>
                <c:pt idx="404">
                  <c:v>0.82714909319999996</c:v>
                </c:pt>
                <c:pt idx="405">
                  <c:v>0.82772308589999999</c:v>
                </c:pt>
                <c:pt idx="406">
                  <c:v>0.82839578390000002</c:v>
                </c:pt>
                <c:pt idx="407">
                  <c:v>0.82903337479999994</c:v>
                </c:pt>
                <c:pt idx="408">
                  <c:v>0.82947802540000004</c:v>
                </c:pt>
                <c:pt idx="409">
                  <c:v>0.83018320800000001</c:v>
                </c:pt>
                <c:pt idx="410">
                  <c:v>0.83097940680000004</c:v>
                </c:pt>
                <c:pt idx="411">
                  <c:v>0.83146077389999995</c:v>
                </c:pt>
                <c:pt idx="412">
                  <c:v>0.83197462560000002</c:v>
                </c:pt>
                <c:pt idx="413">
                  <c:v>0.83254510159999995</c:v>
                </c:pt>
                <c:pt idx="414">
                  <c:v>0.83303368089999996</c:v>
                </c:pt>
                <c:pt idx="415">
                  <c:v>0.83378738159999999</c:v>
                </c:pt>
                <c:pt idx="416">
                  <c:v>0.83425772190000003</c:v>
                </c:pt>
                <c:pt idx="417">
                  <c:v>0.83492356540000001</c:v>
                </c:pt>
                <c:pt idx="418">
                  <c:v>0.83555316930000001</c:v>
                </c:pt>
                <c:pt idx="419">
                  <c:v>0.83602297309999996</c:v>
                </c:pt>
                <c:pt idx="420">
                  <c:v>0.83657836910000005</c:v>
                </c:pt>
                <c:pt idx="421">
                  <c:v>0.8370300531</c:v>
                </c:pt>
                <c:pt idx="422">
                  <c:v>0.83758223060000003</c:v>
                </c:pt>
                <c:pt idx="423">
                  <c:v>0.83825218680000002</c:v>
                </c:pt>
                <c:pt idx="424">
                  <c:v>0.8389421105</c:v>
                </c:pt>
                <c:pt idx="425">
                  <c:v>0.8392978311</c:v>
                </c:pt>
                <c:pt idx="426">
                  <c:v>0.84000837800000006</c:v>
                </c:pt>
                <c:pt idx="427">
                  <c:v>0.84056544300000002</c:v>
                </c:pt>
                <c:pt idx="428">
                  <c:v>0.84124678369999994</c:v>
                </c:pt>
                <c:pt idx="429">
                  <c:v>0.84171795849999997</c:v>
                </c:pt>
                <c:pt idx="430">
                  <c:v>0.84245157240000001</c:v>
                </c:pt>
                <c:pt idx="431">
                  <c:v>0.84308218960000003</c:v>
                </c:pt>
                <c:pt idx="432">
                  <c:v>0.84347260000000002</c:v>
                </c:pt>
                <c:pt idx="433">
                  <c:v>0.84420609469999996</c:v>
                </c:pt>
                <c:pt idx="434">
                  <c:v>0.84490370749999999</c:v>
                </c:pt>
                <c:pt idx="435">
                  <c:v>0.84546571969999995</c:v>
                </c:pt>
                <c:pt idx="436">
                  <c:v>0.84609359500000003</c:v>
                </c:pt>
                <c:pt idx="437">
                  <c:v>0.84696412089999995</c:v>
                </c:pt>
                <c:pt idx="438">
                  <c:v>0.84758442639999998</c:v>
                </c:pt>
                <c:pt idx="439">
                  <c:v>0.84810763600000005</c:v>
                </c:pt>
                <c:pt idx="440">
                  <c:v>0.84876120089999996</c:v>
                </c:pt>
                <c:pt idx="441">
                  <c:v>0.84959518909999998</c:v>
                </c:pt>
                <c:pt idx="442">
                  <c:v>0.85025060180000001</c:v>
                </c:pt>
                <c:pt idx="443">
                  <c:v>0.85084360839999995</c:v>
                </c:pt>
                <c:pt idx="444">
                  <c:v>0.85193014140000001</c:v>
                </c:pt>
                <c:pt idx="445">
                  <c:v>0.85242295270000001</c:v>
                </c:pt>
                <c:pt idx="446">
                  <c:v>0.85322070120000004</c:v>
                </c:pt>
                <c:pt idx="447">
                  <c:v>0.85402607919999995</c:v>
                </c:pt>
                <c:pt idx="448">
                  <c:v>0.85471743349999996</c:v>
                </c:pt>
                <c:pt idx="449">
                  <c:v>0.85542416570000002</c:v>
                </c:pt>
                <c:pt idx="450">
                  <c:v>0.85620391370000004</c:v>
                </c:pt>
                <c:pt idx="451">
                  <c:v>0.85715907810000003</c:v>
                </c:pt>
                <c:pt idx="452">
                  <c:v>0.85772687199999997</c:v>
                </c:pt>
                <c:pt idx="453">
                  <c:v>0.85873675350000001</c:v>
                </c:pt>
                <c:pt idx="454">
                  <c:v>0.85949921610000002</c:v>
                </c:pt>
                <c:pt idx="455">
                  <c:v>0.86024826769999996</c:v>
                </c:pt>
                <c:pt idx="456">
                  <c:v>0.8610497117</c:v>
                </c:pt>
                <c:pt idx="457">
                  <c:v>0.86186987159999995</c:v>
                </c:pt>
                <c:pt idx="458">
                  <c:v>0.8624889255</c:v>
                </c:pt>
                <c:pt idx="459">
                  <c:v>0.86303448679999994</c:v>
                </c:pt>
                <c:pt idx="460">
                  <c:v>0.86376780269999998</c:v>
                </c:pt>
                <c:pt idx="461">
                  <c:v>0.86442798379999997</c:v>
                </c:pt>
                <c:pt idx="462">
                  <c:v>0.86512398720000006</c:v>
                </c:pt>
                <c:pt idx="463">
                  <c:v>0.86571192740000003</c:v>
                </c:pt>
                <c:pt idx="464">
                  <c:v>0.86632418629999997</c:v>
                </c:pt>
                <c:pt idx="465">
                  <c:v>0.86705201860000003</c:v>
                </c:pt>
                <c:pt idx="466">
                  <c:v>0.86780107019999997</c:v>
                </c:pt>
                <c:pt idx="467">
                  <c:v>0.86853003500000003</c:v>
                </c:pt>
                <c:pt idx="468">
                  <c:v>0.86956322190000002</c:v>
                </c:pt>
                <c:pt idx="469">
                  <c:v>0.8704076409</c:v>
                </c:pt>
                <c:pt idx="470">
                  <c:v>0.87111341949999999</c:v>
                </c:pt>
                <c:pt idx="471">
                  <c:v>0.87222987409999997</c:v>
                </c:pt>
                <c:pt idx="472">
                  <c:v>0.87366348510000003</c:v>
                </c:pt>
                <c:pt idx="473">
                  <c:v>0.87452095750000003</c:v>
                </c:pt>
                <c:pt idx="474">
                  <c:v>0.87575042250000001</c:v>
                </c:pt>
                <c:pt idx="475">
                  <c:v>0.87665271759999996</c:v>
                </c:pt>
                <c:pt idx="476">
                  <c:v>0.87736177439999996</c:v>
                </c:pt>
                <c:pt idx="477">
                  <c:v>0.87833076720000003</c:v>
                </c:pt>
                <c:pt idx="478">
                  <c:v>0.87945741420000001</c:v>
                </c:pt>
                <c:pt idx="479">
                  <c:v>0.88026368619999995</c:v>
                </c:pt>
                <c:pt idx="480">
                  <c:v>0.88102543349999995</c:v>
                </c:pt>
                <c:pt idx="481">
                  <c:v>0.88218498229999998</c:v>
                </c:pt>
                <c:pt idx="482">
                  <c:v>0.88321942090000005</c:v>
                </c:pt>
                <c:pt idx="483">
                  <c:v>0.88418984410000001</c:v>
                </c:pt>
                <c:pt idx="484">
                  <c:v>0.88519561290000004</c:v>
                </c:pt>
                <c:pt idx="485">
                  <c:v>0.88646310569999998</c:v>
                </c:pt>
                <c:pt idx="486">
                  <c:v>0.88743823769999997</c:v>
                </c:pt>
                <c:pt idx="487">
                  <c:v>0.88852465150000004</c:v>
                </c:pt>
                <c:pt idx="488">
                  <c:v>0.88951361179999999</c:v>
                </c:pt>
                <c:pt idx="489">
                  <c:v>0.89076632259999999</c:v>
                </c:pt>
                <c:pt idx="490">
                  <c:v>0.8919391632</c:v>
                </c:pt>
                <c:pt idx="491">
                  <c:v>0.89316922430000001</c:v>
                </c:pt>
                <c:pt idx="492">
                  <c:v>0.89440149069999997</c:v>
                </c:pt>
                <c:pt idx="493">
                  <c:v>0.89543169739999995</c:v>
                </c:pt>
                <c:pt idx="494">
                  <c:v>0.89683353899999996</c:v>
                </c:pt>
                <c:pt idx="495">
                  <c:v>0.89839136600000002</c:v>
                </c:pt>
                <c:pt idx="496">
                  <c:v>0.89959120749999999</c:v>
                </c:pt>
                <c:pt idx="497">
                  <c:v>0.90088933709999997</c:v>
                </c:pt>
                <c:pt idx="498">
                  <c:v>0.9023478627</c:v>
                </c:pt>
                <c:pt idx="499">
                  <c:v>0.9037938714</c:v>
                </c:pt>
                <c:pt idx="500">
                  <c:v>0.90529716010000005</c:v>
                </c:pt>
                <c:pt idx="501">
                  <c:v>0.90426427129999998</c:v>
                </c:pt>
                <c:pt idx="502">
                  <c:v>0.90601044890000004</c:v>
                </c:pt>
                <c:pt idx="503">
                  <c:v>0.9080987573</c:v>
                </c:pt>
                <c:pt idx="504">
                  <c:v>0.90995603800000002</c:v>
                </c:pt>
                <c:pt idx="505">
                  <c:v>0.91167515519999998</c:v>
                </c:pt>
                <c:pt idx="506">
                  <c:v>0.91332489250000004</c:v>
                </c:pt>
                <c:pt idx="507">
                  <c:v>0.91515994069999995</c:v>
                </c:pt>
                <c:pt idx="508">
                  <c:v>0.91712409260000005</c:v>
                </c:pt>
                <c:pt idx="509">
                  <c:v>0.91887360809999996</c:v>
                </c:pt>
                <c:pt idx="510">
                  <c:v>0.9207631946</c:v>
                </c:pt>
                <c:pt idx="511">
                  <c:v>0.92282903189999999</c:v>
                </c:pt>
                <c:pt idx="512">
                  <c:v>0.92482340340000002</c:v>
                </c:pt>
                <c:pt idx="513">
                  <c:v>0.92712253330000005</c:v>
                </c:pt>
                <c:pt idx="514">
                  <c:v>0.92908501629999996</c:v>
                </c:pt>
                <c:pt idx="515">
                  <c:v>0.93115299939999996</c:v>
                </c:pt>
                <c:pt idx="516">
                  <c:v>0.93303906920000002</c:v>
                </c:pt>
                <c:pt idx="517">
                  <c:v>0.93511253599999999</c:v>
                </c:pt>
                <c:pt idx="518">
                  <c:v>0.93715924019999997</c:v>
                </c:pt>
                <c:pt idx="519">
                  <c:v>0.93956798320000001</c:v>
                </c:pt>
                <c:pt idx="520">
                  <c:v>0.94175988440000002</c:v>
                </c:pt>
                <c:pt idx="521">
                  <c:v>0.94424599409999999</c:v>
                </c:pt>
                <c:pt idx="522">
                  <c:v>0.94631296399999998</c:v>
                </c:pt>
                <c:pt idx="523">
                  <c:v>0.94849359990000004</c:v>
                </c:pt>
                <c:pt idx="524">
                  <c:v>0.95077538490000002</c:v>
                </c:pt>
                <c:pt idx="525">
                  <c:v>0.95295625930000005</c:v>
                </c:pt>
                <c:pt idx="526">
                  <c:v>0.95515668389999997</c:v>
                </c:pt>
                <c:pt idx="527">
                  <c:v>0.9574230909</c:v>
                </c:pt>
                <c:pt idx="528">
                  <c:v>0.95935410259999998</c:v>
                </c:pt>
                <c:pt idx="529">
                  <c:v>0.96174556020000002</c:v>
                </c:pt>
                <c:pt idx="530">
                  <c:v>0.96380096670000004</c:v>
                </c:pt>
                <c:pt idx="531">
                  <c:v>0.96566420789999996</c:v>
                </c:pt>
                <c:pt idx="532">
                  <c:v>0.96747380500000002</c:v>
                </c:pt>
                <c:pt idx="533">
                  <c:v>0.96929401159999995</c:v>
                </c:pt>
                <c:pt idx="534">
                  <c:v>0.97098398210000003</c:v>
                </c:pt>
                <c:pt idx="535">
                  <c:v>0.97231942419999995</c:v>
                </c:pt>
                <c:pt idx="536">
                  <c:v>0.97368830439999998</c:v>
                </c:pt>
                <c:pt idx="537">
                  <c:v>0.97480094429999997</c:v>
                </c:pt>
                <c:pt idx="538">
                  <c:v>0.97594445939999996</c:v>
                </c:pt>
                <c:pt idx="539">
                  <c:v>0.97691625360000001</c:v>
                </c:pt>
                <c:pt idx="540">
                  <c:v>0.9776656628</c:v>
                </c:pt>
                <c:pt idx="541">
                  <c:v>0.97800344230000003</c:v>
                </c:pt>
                <c:pt idx="542">
                  <c:v>0.97826492789999997</c:v>
                </c:pt>
                <c:pt idx="543">
                  <c:v>0.97872948650000002</c:v>
                </c:pt>
                <c:pt idx="544">
                  <c:v>0.97891443970000003</c:v>
                </c:pt>
                <c:pt idx="545">
                  <c:v>0.97866481540000005</c:v>
                </c:pt>
                <c:pt idx="546">
                  <c:v>0.97845292090000002</c:v>
                </c:pt>
                <c:pt idx="547">
                  <c:v>0.97809094190000001</c:v>
                </c:pt>
                <c:pt idx="548">
                  <c:v>0.97692877050000004</c:v>
                </c:pt>
                <c:pt idx="549">
                  <c:v>0.97582387920000002</c:v>
                </c:pt>
                <c:pt idx="550">
                  <c:v>0.97464990620000003</c:v>
                </c:pt>
                <c:pt idx="551">
                  <c:v>0.97310316559999999</c:v>
                </c:pt>
                <c:pt idx="552">
                  <c:v>0.97136294840000004</c:v>
                </c:pt>
                <c:pt idx="553">
                  <c:v>0.96955102680000005</c:v>
                </c:pt>
                <c:pt idx="554">
                  <c:v>0.96789067979999999</c:v>
                </c:pt>
                <c:pt idx="555">
                  <c:v>0.96557307240000001</c:v>
                </c:pt>
                <c:pt idx="556">
                  <c:v>0.96383070950000005</c:v>
                </c:pt>
                <c:pt idx="557">
                  <c:v>0.96111708880000002</c:v>
                </c:pt>
                <c:pt idx="558">
                  <c:v>0.95785760880000004</c:v>
                </c:pt>
                <c:pt idx="559">
                  <c:v>0.95453840489999997</c:v>
                </c:pt>
                <c:pt idx="560">
                  <c:v>0.95155435799999999</c:v>
                </c:pt>
                <c:pt idx="561">
                  <c:v>0.94824975730000005</c:v>
                </c:pt>
                <c:pt idx="562">
                  <c:v>0.94532507659999998</c:v>
                </c:pt>
                <c:pt idx="563">
                  <c:v>0.94245189429999998</c:v>
                </c:pt>
                <c:pt idx="564">
                  <c:v>0.93893945219999997</c:v>
                </c:pt>
                <c:pt idx="565">
                  <c:v>0.93488091230000003</c:v>
                </c:pt>
                <c:pt idx="566">
                  <c:v>0.93078166250000005</c:v>
                </c:pt>
                <c:pt idx="567">
                  <c:v>0.9267351627</c:v>
                </c:pt>
                <c:pt idx="568">
                  <c:v>0.92250067000000002</c:v>
                </c:pt>
                <c:pt idx="569">
                  <c:v>0.91856122019999997</c:v>
                </c:pt>
                <c:pt idx="570">
                  <c:v>0.91422671079999995</c:v>
                </c:pt>
                <c:pt idx="571">
                  <c:v>0.90967291589999999</c:v>
                </c:pt>
                <c:pt idx="572">
                  <c:v>0.90505510570000003</c:v>
                </c:pt>
                <c:pt idx="573">
                  <c:v>0.89999639990000002</c:v>
                </c:pt>
                <c:pt idx="574">
                  <c:v>0.89443379639999998</c:v>
                </c:pt>
                <c:pt idx="575">
                  <c:v>0.88851505519999996</c:v>
                </c:pt>
                <c:pt idx="576">
                  <c:v>0.88279736040000001</c:v>
                </c:pt>
                <c:pt idx="577">
                  <c:v>0.87801527980000005</c:v>
                </c:pt>
                <c:pt idx="578">
                  <c:v>0.87248843909999996</c:v>
                </c:pt>
                <c:pt idx="579">
                  <c:v>0.86694699529999997</c:v>
                </c:pt>
                <c:pt idx="580">
                  <c:v>0.86107540130000004</c:v>
                </c:pt>
                <c:pt idx="581">
                  <c:v>0.85451686380000003</c:v>
                </c:pt>
                <c:pt idx="582">
                  <c:v>0.84831666949999995</c:v>
                </c:pt>
                <c:pt idx="583">
                  <c:v>0.84187632800000001</c:v>
                </c:pt>
                <c:pt idx="584">
                  <c:v>0.83573675160000005</c:v>
                </c:pt>
                <c:pt idx="585">
                  <c:v>0.82943564650000001</c:v>
                </c:pt>
                <c:pt idx="586">
                  <c:v>0.82253551479999998</c:v>
                </c:pt>
                <c:pt idx="587">
                  <c:v>0.81523632999999995</c:v>
                </c:pt>
                <c:pt idx="588">
                  <c:v>0.80810379980000002</c:v>
                </c:pt>
                <c:pt idx="589">
                  <c:v>0.80046510699999995</c:v>
                </c:pt>
                <c:pt idx="590">
                  <c:v>0.79364085200000001</c:v>
                </c:pt>
                <c:pt idx="591">
                  <c:v>0.78724020719999999</c:v>
                </c:pt>
                <c:pt idx="592">
                  <c:v>0.78124725819999996</c:v>
                </c:pt>
                <c:pt idx="593">
                  <c:v>0.77520090340000003</c:v>
                </c:pt>
                <c:pt idx="594">
                  <c:v>0.7696973681</c:v>
                </c:pt>
                <c:pt idx="595">
                  <c:v>0.76361691949999999</c:v>
                </c:pt>
                <c:pt idx="596">
                  <c:v>0.75730317830000005</c:v>
                </c:pt>
                <c:pt idx="597">
                  <c:v>0.75235497949999997</c:v>
                </c:pt>
                <c:pt idx="598">
                  <c:v>0.74778932330000003</c:v>
                </c:pt>
                <c:pt idx="599">
                  <c:v>0.74307584760000001</c:v>
                </c:pt>
                <c:pt idx="600">
                  <c:v>0.73892033099999999</c:v>
                </c:pt>
                <c:pt idx="601">
                  <c:v>0.73458391430000003</c:v>
                </c:pt>
                <c:pt idx="602">
                  <c:v>0.73000693319999999</c:v>
                </c:pt>
                <c:pt idx="603">
                  <c:v>0.72609770299999998</c:v>
                </c:pt>
                <c:pt idx="604">
                  <c:v>0.72222810979999996</c:v>
                </c:pt>
                <c:pt idx="605">
                  <c:v>0.71882438660000003</c:v>
                </c:pt>
                <c:pt idx="606">
                  <c:v>0.71604681020000005</c:v>
                </c:pt>
                <c:pt idx="607">
                  <c:v>0.71395546200000004</c:v>
                </c:pt>
                <c:pt idx="608">
                  <c:v>0.71155893800000003</c:v>
                </c:pt>
                <c:pt idx="609">
                  <c:v>0.70946913960000002</c:v>
                </c:pt>
                <c:pt idx="610">
                  <c:v>0.70751392840000005</c:v>
                </c:pt>
                <c:pt idx="611">
                  <c:v>0.70534646509999999</c:v>
                </c:pt>
                <c:pt idx="612">
                  <c:v>0.70339077709999998</c:v>
                </c:pt>
                <c:pt idx="613">
                  <c:v>0.70091289280000002</c:v>
                </c:pt>
                <c:pt idx="614">
                  <c:v>0.69886773820000003</c:v>
                </c:pt>
                <c:pt idx="615">
                  <c:v>0.69677782060000004</c:v>
                </c:pt>
                <c:pt idx="616">
                  <c:v>0.69379264119999995</c:v>
                </c:pt>
                <c:pt idx="617">
                  <c:v>0.69046932459999999</c:v>
                </c:pt>
                <c:pt idx="618">
                  <c:v>0.68622606990000001</c:v>
                </c:pt>
                <c:pt idx="619">
                  <c:v>0.68124490979999996</c:v>
                </c:pt>
                <c:pt idx="620">
                  <c:v>0.67655318980000001</c:v>
                </c:pt>
                <c:pt idx="621">
                  <c:v>0.67190110680000004</c:v>
                </c:pt>
                <c:pt idx="622">
                  <c:v>0.66779470439999999</c:v>
                </c:pt>
                <c:pt idx="623">
                  <c:v>0.66419261689999998</c:v>
                </c:pt>
                <c:pt idx="624">
                  <c:v>0.6607311964</c:v>
                </c:pt>
                <c:pt idx="625">
                  <c:v>0.6567190289</c:v>
                </c:pt>
                <c:pt idx="626">
                  <c:v>0.65320897099999997</c:v>
                </c:pt>
                <c:pt idx="627">
                  <c:v>0.64992105960000002</c:v>
                </c:pt>
                <c:pt idx="628">
                  <c:v>0.64708250759999997</c:v>
                </c:pt>
                <c:pt idx="629">
                  <c:v>0.64399462939999996</c:v>
                </c:pt>
                <c:pt idx="630">
                  <c:v>0.64089763160000002</c:v>
                </c:pt>
                <c:pt idx="631">
                  <c:v>0.6379628181</c:v>
                </c:pt>
                <c:pt idx="632">
                  <c:v>0.6354004741</c:v>
                </c:pt>
                <c:pt idx="633">
                  <c:v>0.63302499059999995</c:v>
                </c:pt>
                <c:pt idx="634">
                  <c:v>0.63122171159999996</c:v>
                </c:pt>
                <c:pt idx="635">
                  <c:v>0.63069814440000005</c:v>
                </c:pt>
                <c:pt idx="636">
                  <c:v>0.63086855409999998</c:v>
                </c:pt>
                <c:pt idx="637">
                  <c:v>0.63077485560000002</c:v>
                </c:pt>
                <c:pt idx="638">
                  <c:v>0.63071006539999996</c:v>
                </c:pt>
                <c:pt idx="639">
                  <c:v>0.63048547509999997</c:v>
                </c:pt>
                <c:pt idx="640">
                  <c:v>0.63061827420000005</c:v>
                </c:pt>
                <c:pt idx="641">
                  <c:v>0.6313070059</c:v>
                </c:pt>
                <c:pt idx="642">
                  <c:v>0.63157242540000003</c:v>
                </c:pt>
                <c:pt idx="643">
                  <c:v>0.6317967176</c:v>
                </c:pt>
                <c:pt idx="644">
                  <c:v>0.63195139170000003</c:v>
                </c:pt>
                <c:pt idx="645">
                  <c:v>0.63184827570000002</c:v>
                </c:pt>
                <c:pt idx="646">
                  <c:v>0.63168603180000005</c:v>
                </c:pt>
                <c:pt idx="647">
                  <c:v>0.63128185270000003</c:v>
                </c:pt>
                <c:pt idx="648">
                  <c:v>0.63087201120000003</c:v>
                </c:pt>
                <c:pt idx="649">
                  <c:v>0.62991380689999998</c:v>
                </c:pt>
                <c:pt idx="650">
                  <c:v>0.62914949659999997</c:v>
                </c:pt>
                <c:pt idx="651">
                  <c:v>0.62849980589999999</c:v>
                </c:pt>
                <c:pt idx="652">
                  <c:v>0.62765794990000001</c:v>
                </c:pt>
                <c:pt idx="653">
                  <c:v>0.62689763310000002</c:v>
                </c:pt>
                <c:pt idx="654">
                  <c:v>0.62588697670000004</c:v>
                </c:pt>
                <c:pt idx="655">
                  <c:v>0.6246548891</c:v>
                </c:pt>
                <c:pt idx="656">
                  <c:v>0.62342947719999997</c:v>
                </c:pt>
                <c:pt idx="657">
                  <c:v>0.62291538719999995</c:v>
                </c:pt>
                <c:pt idx="658">
                  <c:v>0.62248241900000001</c:v>
                </c:pt>
                <c:pt idx="659">
                  <c:v>0.62192130089999997</c:v>
                </c:pt>
                <c:pt idx="660">
                  <c:v>0.62123101950000004</c:v>
                </c:pt>
                <c:pt idx="661">
                  <c:v>0.62114757300000001</c:v>
                </c:pt>
                <c:pt idx="662">
                  <c:v>0.62138694520000004</c:v>
                </c:pt>
                <c:pt idx="663">
                  <c:v>0.62153446670000001</c:v>
                </c:pt>
                <c:pt idx="664">
                  <c:v>0.62159812449999996</c:v>
                </c:pt>
                <c:pt idx="665">
                  <c:v>0.62194049360000003</c:v>
                </c:pt>
                <c:pt idx="666">
                  <c:v>0.62201315160000004</c:v>
                </c:pt>
                <c:pt idx="667">
                  <c:v>0.62233978509999999</c:v>
                </c:pt>
                <c:pt idx="668">
                  <c:v>0.62301760910000004</c:v>
                </c:pt>
                <c:pt idx="669">
                  <c:v>0.62364989520000003</c:v>
                </c:pt>
                <c:pt idx="670">
                  <c:v>0.62442117929999996</c:v>
                </c:pt>
                <c:pt idx="671">
                  <c:v>0.62532705070000005</c:v>
                </c:pt>
                <c:pt idx="672">
                  <c:v>0.62656092640000005</c:v>
                </c:pt>
                <c:pt idx="673">
                  <c:v>0.62745034690000001</c:v>
                </c:pt>
                <c:pt idx="674">
                  <c:v>0.62821012740000004</c:v>
                </c:pt>
                <c:pt idx="675">
                  <c:v>0.62926352019999998</c:v>
                </c:pt>
                <c:pt idx="676">
                  <c:v>0.63023334740000003</c:v>
                </c:pt>
                <c:pt idx="677">
                  <c:v>0.63144373890000005</c:v>
                </c:pt>
                <c:pt idx="678">
                  <c:v>0.63258892300000003</c:v>
                </c:pt>
                <c:pt idx="679">
                  <c:v>0.63382112980000005</c:v>
                </c:pt>
                <c:pt idx="680">
                  <c:v>0.63475227359999997</c:v>
                </c:pt>
                <c:pt idx="681">
                  <c:v>0.63541358709999995</c:v>
                </c:pt>
                <c:pt idx="682">
                  <c:v>0.63631570339999999</c:v>
                </c:pt>
                <c:pt idx="683">
                  <c:v>0.63727533820000004</c:v>
                </c:pt>
                <c:pt idx="684">
                  <c:v>0.63836610319999998</c:v>
                </c:pt>
                <c:pt idx="685">
                  <c:v>0.63943421840000003</c:v>
                </c:pt>
                <c:pt idx="686">
                  <c:v>0.64053583150000004</c:v>
                </c:pt>
                <c:pt idx="687">
                  <c:v>0.64151012900000004</c:v>
                </c:pt>
                <c:pt idx="688">
                  <c:v>0.64242970939999999</c:v>
                </c:pt>
                <c:pt idx="689">
                  <c:v>0.64347726110000003</c:v>
                </c:pt>
                <c:pt idx="690">
                  <c:v>0.64466100930000003</c:v>
                </c:pt>
                <c:pt idx="691">
                  <c:v>0.64596545699999997</c:v>
                </c:pt>
                <c:pt idx="692">
                  <c:v>0.64720821380000004</c:v>
                </c:pt>
                <c:pt idx="693">
                  <c:v>0.64827543499999996</c:v>
                </c:pt>
                <c:pt idx="694">
                  <c:v>0.64920127390000004</c:v>
                </c:pt>
                <c:pt idx="695">
                  <c:v>0.65050047639999997</c:v>
                </c:pt>
                <c:pt idx="696">
                  <c:v>0.65153521299999995</c:v>
                </c:pt>
                <c:pt idx="697">
                  <c:v>0.65261667970000004</c:v>
                </c:pt>
                <c:pt idx="698">
                  <c:v>0.65348786120000002</c:v>
                </c:pt>
                <c:pt idx="699">
                  <c:v>0.6545843482</c:v>
                </c:pt>
                <c:pt idx="700">
                  <c:v>0.65549856419999997</c:v>
                </c:pt>
                <c:pt idx="701">
                  <c:v>0.65633618829999996</c:v>
                </c:pt>
                <c:pt idx="702">
                  <c:v>0.65732032060000001</c:v>
                </c:pt>
                <c:pt idx="703">
                  <c:v>0.65834438799999995</c:v>
                </c:pt>
                <c:pt idx="704">
                  <c:v>0.65918481350000002</c:v>
                </c:pt>
                <c:pt idx="705">
                  <c:v>0.66010242699999999</c:v>
                </c:pt>
                <c:pt idx="706">
                  <c:v>0.66108089690000005</c:v>
                </c:pt>
                <c:pt idx="707">
                  <c:v>0.66180795429999995</c:v>
                </c:pt>
                <c:pt idx="708">
                  <c:v>0.66251349449999997</c:v>
                </c:pt>
                <c:pt idx="709">
                  <c:v>0.66354024410000001</c:v>
                </c:pt>
                <c:pt idx="710">
                  <c:v>0.66434055569999995</c:v>
                </c:pt>
                <c:pt idx="711">
                  <c:v>0.66495633129999998</c:v>
                </c:pt>
                <c:pt idx="712">
                  <c:v>0.66585254670000005</c:v>
                </c:pt>
                <c:pt idx="713">
                  <c:v>0.6665257215</c:v>
                </c:pt>
                <c:pt idx="714">
                  <c:v>0.66708517069999995</c:v>
                </c:pt>
                <c:pt idx="715">
                  <c:v>0.66788709160000004</c:v>
                </c:pt>
                <c:pt idx="716">
                  <c:v>0.66864770650000005</c:v>
                </c:pt>
                <c:pt idx="717">
                  <c:v>0.6692248583</c:v>
                </c:pt>
                <c:pt idx="718">
                  <c:v>0.66964638229999995</c:v>
                </c:pt>
                <c:pt idx="719">
                  <c:v>0.6702960134</c:v>
                </c:pt>
                <c:pt idx="720">
                  <c:v>0.67093789579999996</c:v>
                </c:pt>
                <c:pt idx="721">
                  <c:v>0.67150110009999997</c:v>
                </c:pt>
                <c:pt idx="722">
                  <c:v>0.6722325683</c:v>
                </c:pt>
                <c:pt idx="723">
                  <c:v>0.67288577559999996</c:v>
                </c:pt>
                <c:pt idx="724">
                  <c:v>0.67343765499999997</c:v>
                </c:pt>
                <c:pt idx="725">
                  <c:v>0.67394298320000001</c:v>
                </c:pt>
                <c:pt idx="726">
                  <c:v>0.674523294</c:v>
                </c:pt>
                <c:pt idx="727">
                  <c:v>0.67514777179999996</c:v>
                </c:pt>
                <c:pt idx="728">
                  <c:v>0.67565679550000002</c:v>
                </c:pt>
                <c:pt idx="729">
                  <c:v>0.67605888839999995</c:v>
                </c:pt>
                <c:pt idx="730">
                  <c:v>0.67663079500000001</c:v>
                </c:pt>
                <c:pt idx="731">
                  <c:v>0.6770253181</c:v>
                </c:pt>
                <c:pt idx="732">
                  <c:v>0.67729592319999998</c:v>
                </c:pt>
                <c:pt idx="733">
                  <c:v>0.67796432969999998</c:v>
                </c:pt>
                <c:pt idx="734">
                  <c:v>0.67829209570000004</c:v>
                </c:pt>
                <c:pt idx="735">
                  <c:v>0.67842811349999999</c:v>
                </c:pt>
                <c:pt idx="736">
                  <c:v>0.67859482770000001</c:v>
                </c:pt>
                <c:pt idx="737">
                  <c:v>0.67866027360000003</c:v>
                </c:pt>
                <c:pt idx="738">
                  <c:v>0.678376019</c:v>
                </c:pt>
                <c:pt idx="739">
                  <c:v>0.67842155689999994</c:v>
                </c:pt>
                <c:pt idx="740">
                  <c:v>0.67833155389999999</c:v>
                </c:pt>
                <c:pt idx="741">
                  <c:v>0.6781420708</c:v>
                </c:pt>
                <c:pt idx="742">
                  <c:v>0.67793029549999995</c:v>
                </c:pt>
                <c:pt idx="743">
                  <c:v>0.67771959299999995</c:v>
                </c:pt>
                <c:pt idx="744">
                  <c:v>0.67725509409999995</c:v>
                </c:pt>
                <c:pt idx="745">
                  <c:v>0.6765958071</c:v>
                </c:pt>
                <c:pt idx="746">
                  <c:v>0.67638134959999996</c:v>
                </c:pt>
                <c:pt idx="747">
                  <c:v>0.67571616170000004</c:v>
                </c:pt>
                <c:pt idx="748">
                  <c:v>0.67489385599999996</c:v>
                </c:pt>
                <c:pt idx="749">
                  <c:v>0.67426639799999999</c:v>
                </c:pt>
                <c:pt idx="750">
                  <c:v>0.67371630670000004</c:v>
                </c:pt>
                <c:pt idx="751">
                  <c:v>0.67324322459999997</c:v>
                </c:pt>
                <c:pt idx="752">
                  <c:v>0.67248159649999995</c:v>
                </c:pt>
                <c:pt idx="753">
                  <c:v>0.67191332579999996</c:v>
                </c:pt>
                <c:pt idx="754">
                  <c:v>0.67141443489999997</c:v>
                </c:pt>
                <c:pt idx="755">
                  <c:v>0.67061108349999998</c:v>
                </c:pt>
                <c:pt idx="756">
                  <c:v>0.67001229520000005</c:v>
                </c:pt>
                <c:pt idx="757">
                  <c:v>0.66939806940000002</c:v>
                </c:pt>
                <c:pt idx="758">
                  <c:v>0.66863375899999999</c:v>
                </c:pt>
                <c:pt idx="759">
                  <c:v>0.66806507110000002</c:v>
                </c:pt>
                <c:pt idx="760">
                  <c:v>0.66749155520000003</c:v>
                </c:pt>
                <c:pt idx="761">
                  <c:v>0.66702461239999999</c:v>
                </c:pt>
                <c:pt idx="762">
                  <c:v>0.66642892359999995</c:v>
                </c:pt>
                <c:pt idx="763">
                  <c:v>0.66600120070000002</c:v>
                </c:pt>
                <c:pt idx="764">
                  <c:v>0.66538268330000006</c:v>
                </c:pt>
                <c:pt idx="765">
                  <c:v>0.66494917870000003</c:v>
                </c:pt>
                <c:pt idx="766">
                  <c:v>0.66449326279999998</c:v>
                </c:pt>
                <c:pt idx="767">
                  <c:v>0.66397833819999996</c:v>
                </c:pt>
                <c:pt idx="768">
                  <c:v>0.66326463219999998</c:v>
                </c:pt>
                <c:pt idx="769">
                  <c:v>0.66279888149999999</c:v>
                </c:pt>
                <c:pt idx="770">
                  <c:v>0.66239017249999999</c:v>
                </c:pt>
                <c:pt idx="771">
                  <c:v>0.66198176149999999</c:v>
                </c:pt>
                <c:pt idx="772">
                  <c:v>0.66148346660000001</c:v>
                </c:pt>
                <c:pt idx="773">
                  <c:v>0.66099435090000003</c:v>
                </c:pt>
                <c:pt idx="774">
                  <c:v>0.66048967839999995</c:v>
                </c:pt>
                <c:pt idx="775">
                  <c:v>0.66007316110000003</c:v>
                </c:pt>
                <c:pt idx="776">
                  <c:v>0.65955495829999999</c:v>
                </c:pt>
                <c:pt idx="777">
                  <c:v>0.65910553930000004</c:v>
                </c:pt>
                <c:pt idx="778">
                  <c:v>0.65855133529999998</c:v>
                </c:pt>
                <c:pt idx="779">
                  <c:v>0.6581311822</c:v>
                </c:pt>
                <c:pt idx="780">
                  <c:v>0.65765374899999995</c:v>
                </c:pt>
                <c:pt idx="781">
                  <c:v>0.65729182959999999</c:v>
                </c:pt>
                <c:pt idx="782">
                  <c:v>0.65664076810000005</c:v>
                </c:pt>
                <c:pt idx="783">
                  <c:v>0.65639722349999996</c:v>
                </c:pt>
                <c:pt idx="784">
                  <c:v>0.65582066770000003</c:v>
                </c:pt>
                <c:pt idx="785">
                  <c:v>0.65525585409999998</c:v>
                </c:pt>
                <c:pt idx="786">
                  <c:v>0.65485560890000005</c:v>
                </c:pt>
                <c:pt idx="787">
                  <c:v>0.65429544449999999</c:v>
                </c:pt>
                <c:pt idx="788">
                  <c:v>0.65384501220000002</c:v>
                </c:pt>
                <c:pt idx="789">
                  <c:v>0.65322202439999999</c:v>
                </c:pt>
                <c:pt idx="790">
                  <c:v>0.65274131300000005</c:v>
                </c:pt>
                <c:pt idx="791">
                  <c:v>0.65220916269999996</c:v>
                </c:pt>
                <c:pt idx="792">
                  <c:v>0.65166306500000004</c:v>
                </c:pt>
                <c:pt idx="793">
                  <c:v>0.65098601580000004</c:v>
                </c:pt>
                <c:pt idx="794">
                  <c:v>0.65067160130000001</c:v>
                </c:pt>
                <c:pt idx="795">
                  <c:v>0.64993715289999998</c:v>
                </c:pt>
                <c:pt idx="796">
                  <c:v>0.64943778510000005</c:v>
                </c:pt>
                <c:pt idx="797">
                  <c:v>0.64892452960000002</c:v>
                </c:pt>
                <c:pt idx="798">
                  <c:v>0.64820265769999996</c:v>
                </c:pt>
                <c:pt idx="799">
                  <c:v>0.64748728280000001</c:v>
                </c:pt>
                <c:pt idx="800">
                  <c:v>0.64680427309999999</c:v>
                </c:pt>
                <c:pt idx="801">
                  <c:v>0.64629882569999997</c:v>
                </c:pt>
                <c:pt idx="802">
                  <c:v>0.64573299880000001</c:v>
                </c:pt>
                <c:pt idx="803">
                  <c:v>0.64489841459999997</c:v>
                </c:pt>
                <c:pt idx="804">
                  <c:v>0.64442950489999995</c:v>
                </c:pt>
                <c:pt idx="805">
                  <c:v>0.64361804720000004</c:v>
                </c:pt>
                <c:pt idx="806">
                  <c:v>0.642942071</c:v>
                </c:pt>
                <c:pt idx="807">
                  <c:v>0.64231389760000002</c:v>
                </c:pt>
                <c:pt idx="808">
                  <c:v>0.64158684020000001</c:v>
                </c:pt>
                <c:pt idx="809">
                  <c:v>0.64085239169999997</c:v>
                </c:pt>
                <c:pt idx="810">
                  <c:v>0.6400157809</c:v>
                </c:pt>
                <c:pt idx="811">
                  <c:v>0.63944977520000001</c:v>
                </c:pt>
                <c:pt idx="812">
                  <c:v>0.63856285810000002</c:v>
                </c:pt>
                <c:pt idx="813">
                  <c:v>0.63793784379999996</c:v>
                </c:pt>
                <c:pt idx="814">
                  <c:v>0.63712024690000002</c:v>
                </c:pt>
                <c:pt idx="815">
                  <c:v>0.6364426017</c:v>
                </c:pt>
                <c:pt idx="816">
                  <c:v>0.63539630170000005</c:v>
                </c:pt>
                <c:pt idx="817">
                  <c:v>0.63471484180000004</c:v>
                </c:pt>
                <c:pt idx="818">
                  <c:v>0.63396632669999997</c:v>
                </c:pt>
                <c:pt idx="819">
                  <c:v>0.63310927149999996</c:v>
                </c:pt>
                <c:pt idx="820">
                  <c:v>0.63216173649999996</c:v>
                </c:pt>
                <c:pt idx="821">
                  <c:v>0.63143324850000004</c:v>
                </c:pt>
                <c:pt idx="822">
                  <c:v>0.63042789700000001</c:v>
                </c:pt>
                <c:pt idx="823">
                  <c:v>0.62946295740000002</c:v>
                </c:pt>
                <c:pt idx="824">
                  <c:v>0.62863898279999997</c:v>
                </c:pt>
                <c:pt idx="825">
                  <c:v>0.62782508130000003</c:v>
                </c:pt>
                <c:pt idx="826">
                  <c:v>0.62672370669999999</c:v>
                </c:pt>
                <c:pt idx="827">
                  <c:v>0.62609380479999999</c:v>
                </c:pt>
                <c:pt idx="828">
                  <c:v>0.6250455976</c:v>
                </c:pt>
                <c:pt idx="829">
                  <c:v>0.6240027547</c:v>
                </c:pt>
                <c:pt idx="830">
                  <c:v>0.62304240470000005</c:v>
                </c:pt>
                <c:pt idx="831">
                  <c:v>0.62212997670000003</c:v>
                </c:pt>
                <c:pt idx="832">
                  <c:v>0.62117272619999997</c:v>
                </c:pt>
                <c:pt idx="833">
                  <c:v>0.62023091320000001</c:v>
                </c:pt>
                <c:pt idx="834">
                  <c:v>0.6194480658</c:v>
                </c:pt>
                <c:pt idx="835">
                  <c:v>0.61831086869999996</c:v>
                </c:pt>
                <c:pt idx="836">
                  <c:v>0.61717075109999997</c:v>
                </c:pt>
                <c:pt idx="837">
                  <c:v>0.61640882490000004</c:v>
                </c:pt>
                <c:pt idx="838">
                  <c:v>0.61542731520000005</c:v>
                </c:pt>
                <c:pt idx="839">
                  <c:v>0.61428689960000005</c:v>
                </c:pt>
                <c:pt idx="840">
                  <c:v>0.61336839200000004</c:v>
                </c:pt>
                <c:pt idx="841">
                  <c:v>0.61235076190000004</c:v>
                </c:pt>
                <c:pt idx="842">
                  <c:v>0.61141276359999996</c:v>
                </c:pt>
                <c:pt idx="843">
                  <c:v>0.61018979549999997</c:v>
                </c:pt>
                <c:pt idx="844">
                  <c:v>0.60930353400000004</c:v>
                </c:pt>
                <c:pt idx="845">
                  <c:v>0.60832673309999996</c:v>
                </c:pt>
                <c:pt idx="846">
                  <c:v>0.60730892420000004</c:v>
                </c:pt>
                <c:pt idx="847">
                  <c:v>0.60612171889999999</c:v>
                </c:pt>
                <c:pt idx="848">
                  <c:v>0.60514569279999997</c:v>
                </c:pt>
                <c:pt idx="849">
                  <c:v>0.60413903000000002</c:v>
                </c:pt>
                <c:pt idx="850">
                  <c:v>0.60307162999999997</c:v>
                </c:pt>
                <c:pt idx="851">
                  <c:v>0.60210418700000001</c:v>
                </c:pt>
                <c:pt idx="852">
                  <c:v>0.60121309759999997</c:v>
                </c:pt>
                <c:pt idx="853">
                  <c:v>0.59994441269999998</c:v>
                </c:pt>
                <c:pt idx="854">
                  <c:v>0.59899544719999998</c:v>
                </c:pt>
                <c:pt idx="855">
                  <c:v>0.59797829390000001</c:v>
                </c:pt>
                <c:pt idx="856">
                  <c:v>0.59706461430000002</c:v>
                </c:pt>
                <c:pt idx="857">
                  <c:v>0.59606248139999995</c:v>
                </c:pt>
                <c:pt idx="858">
                  <c:v>0.59509646890000001</c:v>
                </c:pt>
                <c:pt idx="859">
                  <c:v>0.59405380490000004</c:v>
                </c:pt>
                <c:pt idx="860">
                  <c:v>0.59295141699999998</c:v>
                </c:pt>
                <c:pt idx="861">
                  <c:v>0.59197527169999997</c:v>
                </c:pt>
                <c:pt idx="862">
                  <c:v>0.5911642909</c:v>
                </c:pt>
                <c:pt idx="863">
                  <c:v>0.59022521969999997</c:v>
                </c:pt>
                <c:pt idx="864">
                  <c:v>0.58891552690000004</c:v>
                </c:pt>
                <c:pt idx="865">
                  <c:v>0.58821880820000005</c:v>
                </c:pt>
                <c:pt idx="866">
                  <c:v>0.58719205860000001</c:v>
                </c:pt>
                <c:pt idx="867">
                  <c:v>0.58607941870000002</c:v>
                </c:pt>
                <c:pt idx="868">
                  <c:v>0.58537137510000004</c:v>
                </c:pt>
                <c:pt idx="869">
                  <c:v>0.58428198099999995</c:v>
                </c:pt>
                <c:pt idx="870">
                  <c:v>0.58347666259999997</c:v>
                </c:pt>
                <c:pt idx="871">
                  <c:v>0.58252471689999996</c:v>
                </c:pt>
                <c:pt idx="872">
                  <c:v>0.58165472750000002</c:v>
                </c:pt>
                <c:pt idx="873">
                  <c:v>0.58075749870000004</c:v>
                </c:pt>
                <c:pt idx="874">
                  <c:v>0.57983213659999999</c:v>
                </c:pt>
                <c:pt idx="875">
                  <c:v>0.57913035150000003</c:v>
                </c:pt>
                <c:pt idx="876">
                  <c:v>0.57822418210000004</c:v>
                </c:pt>
                <c:pt idx="877">
                  <c:v>0.57712721820000001</c:v>
                </c:pt>
                <c:pt idx="878">
                  <c:v>0.57639598849999996</c:v>
                </c:pt>
                <c:pt idx="879">
                  <c:v>0.57572442290000003</c:v>
                </c:pt>
                <c:pt idx="880">
                  <c:v>0.57467383149999995</c:v>
                </c:pt>
                <c:pt idx="881">
                  <c:v>0.57405090329999997</c:v>
                </c:pt>
                <c:pt idx="882">
                  <c:v>0.5733322501</c:v>
                </c:pt>
                <c:pt idx="883">
                  <c:v>0.5723952055</c:v>
                </c:pt>
                <c:pt idx="884">
                  <c:v>0.57159143690000003</c:v>
                </c:pt>
                <c:pt idx="885">
                  <c:v>0.57083719970000002</c:v>
                </c:pt>
                <c:pt idx="886">
                  <c:v>0.5701105595</c:v>
                </c:pt>
                <c:pt idx="887">
                  <c:v>0.56952929500000005</c:v>
                </c:pt>
                <c:pt idx="888">
                  <c:v>0.56879115099999999</c:v>
                </c:pt>
                <c:pt idx="889">
                  <c:v>0.56806588170000005</c:v>
                </c:pt>
                <c:pt idx="890">
                  <c:v>0.56738621</c:v>
                </c:pt>
                <c:pt idx="891">
                  <c:v>0.56658548119999996</c:v>
                </c:pt>
                <c:pt idx="892">
                  <c:v>0.56584990020000003</c:v>
                </c:pt>
                <c:pt idx="893">
                  <c:v>0.56525659559999997</c:v>
                </c:pt>
                <c:pt idx="894">
                  <c:v>0.56462323670000003</c:v>
                </c:pt>
                <c:pt idx="895">
                  <c:v>0.56400901079999999</c:v>
                </c:pt>
                <c:pt idx="896">
                  <c:v>0.56335395570000002</c:v>
                </c:pt>
                <c:pt idx="897">
                  <c:v>0.56278502939999997</c:v>
                </c:pt>
                <c:pt idx="898">
                  <c:v>0.56211078169999995</c:v>
                </c:pt>
                <c:pt idx="899">
                  <c:v>0.56167465449999998</c:v>
                </c:pt>
                <c:pt idx="900">
                  <c:v>0.56087452169999996</c:v>
                </c:pt>
                <c:pt idx="901">
                  <c:v>0.56034386160000005</c:v>
                </c:pt>
                <c:pt idx="902">
                  <c:v>0.55988037589999995</c:v>
                </c:pt>
                <c:pt idx="903">
                  <c:v>0.55920022729999996</c:v>
                </c:pt>
                <c:pt idx="904">
                  <c:v>0.55856543780000001</c:v>
                </c:pt>
                <c:pt idx="905">
                  <c:v>0.55825597049999998</c:v>
                </c:pt>
                <c:pt idx="906">
                  <c:v>0.55764251949999999</c:v>
                </c:pt>
                <c:pt idx="907">
                  <c:v>0.55732053520000002</c:v>
                </c:pt>
                <c:pt idx="908">
                  <c:v>0.55651229619999998</c:v>
                </c:pt>
                <c:pt idx="909">
                  <c:v>0.55622124669999995</c:v>
                </c:pt>
                <c:pt idx="910">
                  <c:v>0.55577695370000002</c:v>
                </c:pt>
                <c:pt idx="911">
                  <c:v>0.55519473549999998</c:v>
                </c:pt>
                <c:pt idx="912">
                  <c:v>0.55471646789999995</c:v>
                </c:pt>
                <c:pt idx="913">
                  <c:v>0.55425530670000001</c:v>
                </c:pt>
                <c:pt idx="914">
                  <c:v>0.55383765699999998</c:v>
                </c:pt>
                <c:pt idx="915">
                  <c:v>0.55336463449999995</c:v>
                </c:pt>
                <c:pt idx="916">
                  <c:v>0.55302923920000002</c:v>
                </c:pt>
                <c:pt idx="917">
                  <c:v>0.55275481940000004</c:v>
                </c:pt>
                <c:pt idx="918">
                  <c:v>0.55226862430000001</c:v>
                </c:pt>
                <c:pt idx="919">
                  <c:v>0.55202472209999998</c:v>
                </c:pt>
                <c:pt idx="920">
                  <c:v>0.55162018540000002</c:v>
                </c:pt>
                <c:pt idx="921">
                  <c:v>0.55130362509999997</c:v>
                </c:pt>
                <c:pt idx="922">
                  <c:v>0.55091410880000002</c:v>
                </c:pt>
                <c:pt idx="923">
                  <c:v>0.55062747000000001</c:v>
                </c:pt>
                <c:pt idx="924">
                  <c:v>0.55032026769999998</c:v>
                </c:pt>
                <c:pt idx="925">
                  <c:v>0.55007010700000003</c:v>
                </c:pt>
                <c:pt idx="926">
                  <c:v>0.55000972749999999</c:v>
                </c:pt>
                <c:pt idx="927">
                  <c:v>0.5496438146</c:v>
                </c:pt>
                <c:pt idx="928">
                  <c:v>0.54947155709999995</c:v>
                </c:pt>
                <c:pt idx="929">
                  <c:v>0.54923629760000003</c:v>
                </c:pt>
                <c:pt idx="930">
                  <c:v>0.54918128249999998</c:v>
                </c:pt>
                <c:pt idx="931">
                  <c:v>0.5489547253</c:v>
                </c:pt>
                <c:pt idx="932">
                  <c:v>0.54877585169999998</c:v>
                </c:pt>
                <c:pt idx="933">
                  <c:v>0.54873061180000005</c:v>
                </c:pt>
                <c:pt idx="934">
                  <c:v>0.54860198500000001</c:v>
                </c:pt>
                <c:pt idx="935">
                  <c:v>0.5484807491</c:v>
                </c:pt>
                <c:pt idx="936">
                  <c:v>0.54855674509999997</c:v>
                </c:pt>
                <c:pt idx="937">
                  <c:v>0.54892247920000004</c:v>
                </c:pt>
                <c:pt idx="938">
                  <c:v>0.54856920239999996</c:v>
                </c:pt>
                <c:pt idx="939">
                  <c:v>0.54889953140000003</c:v>
                </c:pt>
                <c:pt idx="940">
                  <c:v>0.54898440839999996</c:v>
                </c:pt>
                <c:pt idx="941">
                  <c:v>0.54906749730000004</c:v>
                </c:pt>
                <c:pt idx="942">
                  <c:v>0.54908728600000001</c:v>
                </c:pt>
                <c:pt idx="943">
                  <c:v>0.5495228767</c:v>
                </c:pt>
                <c:pt idx="944">
                  <c:v>0.54966658349999997</c:v>
                </c:pt>
                <c:pt idx="945">
                  <c:v>0.54984128480000005</c:v>
                </c:pt>
                <c:pt idx="946">
                  <c:v>0.55022692679999996</c:v>
                </c:pt>
                <c:pt idx="947">
                  <c:v>0.55056565999999996</c:v>
                </c:pt>
                <c:pt idx="948">
                  <c:v>0.55072581769999995</c:v>
                </c:pt>
                <c:pt idx="949">
                  <c:v>0.55123251679999996</c:v>
                </c:pt>
                <c:pt idx="950">
                  <c:v>0.55161452290000001</c:v>
                </c:pt>
                <c:pt idx="951">
                  <c:v>0.55191886430000003</c:v>
                </c:pt>
                <c:pt idx="952">
                  <c:v>0.55235451459999996</c:v>
                </c:pt>
                <c:pt idx="953">
                  <c:v>0.55307561159999996</c:v>
                </c:pt>
                <c:pt idx="954">
                  <c:v>0.553329289</c:v>
                </c:pt>
                <c:pt idx="955">
                  <c:v>0.55402362350000001</c:v>
                </c:pt>
                <c:pt idx="956">
                  <c:v>0.55439049009999997</c:v>
                </c:pt>
                <c:pt idx="957">
                  <c:v>0.55487978459999998</c:v>
                </c:pt>
                <c:pt idx="958">
                  <c:v>0.55544400220000001</c:v>
                </c:pt>
                <c:pt idx="959">
                  <c:v>0.55584001540000005</c:v>
                </c:pt>
                <c:pt idx="960">
                  <c:v>0.55669891829999996</c:v>
                </c:pt>
                <c:pt idx="961">
                  <c:v>0.55709958079999999</c:v>
                </c:pt>
                <c:pt idx="962">
                  <c:v>0.55770975349999996</c:v>
                </c:pt>
                <c:pt idx="963">
                  <c:v>0.55834364889999999</c:v>
                </c:pt>
                <c:pt idx="964">
                  <c:v>0.55872929100000002</c:v>
                </c:pt>
                <c:pt idx="965">
                  <c:v>0.5593525171</c:v>
                </c:pt>
                <c:pt idx="966">
                  <c:v>0.56004786490000003</c:v>
                </c:pt>
                <c:pt idx="967">
                  <c:v>0.5607887506</c:v>
                </c:pt>
                <c:pt idx="968">
                  <c:v>0.56126123670000005</c:v>
                </c:pt>
                <c:pt idx="969">
                  <c:v>0.56176793579999995</c:v>
                </c:pt>
                <c:pt idx="970">
                  <c:v>0.56232970950000005</c:v>
                </c:pt>
                <c:pt idx="971">
                  <c:v>0.56299060580000004</c:v>
                </c:pt>
                <c:pt idx="972">
                  <c:v>0.56344062090000002</c:v>
                </c:pt>
                <c:pt idx="973">
                  <c:v>0.56408458949999996</c:v>
                </c:pt>
                <c:pt idx="974">
                  <c:v>0.56470847130000001</c:v>
                </c:pt>
                <c:pt idx="975">
                  <c:v>0.56509906050000003</c:v>
                </c:pt>
                <c:pt idx="976">
                  <c:v>0.5656041503</c:v>
                </c:pt>
                <c:pt idx="977">
                  <c:v>0.56646394730000005</c:v>
                </c:pt>
                <c:pt idx="978">
                  <c:v>0.56685942410000001</c:v>
                </c:pt>
                <c:pt idx="979">
                  <c:v>0.56734758620000003</c:v>
                </c:pt>
                <c:pt idx="980">
                  <c:v>0.56804245710000001</c:v>
                </c:pt>
                <c:pt idx="981">
                  <c:v>0.5686103106</c:v>
                </c:pt>
                <c:pt idx="982">
                  <c:v>0.56911277770000002</c:v>
                </c:pt>
                <c:pt idx="983">
                  <c:v>0.56974494460000003</c:v>
                </c:pt>
                <c:pt idx="984">
                  <c:v>0.57049280410000003</c:v>
                </c:pt>
                <c:pt idx="985">
                  <c:v>0.57097136969999995</c:v>
                </c:pt>
                <c:pt idx="986">
                  <c:v>0.57166624070000005</c:v>
                </c:pt>
                <c:pt idx="987">
                  <c:v>0.572494328</c:v>
                </c:pt>
                <c:pt idx="988">
                  <c:v>0.5731931925</c:v>
                </c:pt>
                <c:pt idx="989">
                  <c:v>0.57390207049999997</c:v>
                </c:pt>
                <c:pt idx="990">
                  <c:v>0.57484173770000002</c:v>
                </c:pt>
                <c:pt idx="991">
                  <c:v>0.575630486</c:v>
                </c:pt>
                <c:pt idx="992">
                  <c:v>0.57647693160000002</c:v>
                </c:pt>
                <c:pt idx="993">
                  <c:v>0.57744121550000005</c:v>
                </c:pt>
                <c:pt idx="994">
                  <c:v>0.57831180100000001</c:v>
                </c:pt>
                <c:pt idx="995">
                  <c:v>0.57920736070000001</c:v>
                </c:pt>
                <c:pt idx="996">
                  <c:v>0.5802453756</c:v>
                </c:pt>
                <c:pt idx="997">
                  <c:v>0.58140653369999995</c:v>
                </c:pt>
                <c:pt idx="998">
                  <c:v>0.58257913589999999</c:v>
                </c:pt>
                <c:pt idx="999">
                  <c:v>0.58344286680000002</c:v>
                </c:pt>
                <c:pt idx="1000">
                  <c:v>0.5848177671</c:v>
                </c:pt>
                <c:pt idx="1001">
                  <c:v>0.58591818809999996</c:v>
                </c:pt>
                <c:pt idx="1002">
                  <c:v>0.58685773610000003</c:v>
                </c:pt>
                <c:pt idx="1003">
                  <c:v>0.58825254439999997</c:v>
                </c:pt>
                <c:pt idx="1004">
                  <c:v>0.58931130170000001</c:v>
                </c:pt>
                <c:pt idx="1005">
                  <c:v>0.59033715720000002</c:v>
                </c:pt>
                <c:pt idx="1006">
                  <c:v>0.59125572439999996</c:v>
                </c:pt>
                <c:pt idx="1007">
                  <c:v>0.59253513810000003</c:v>
                </c:pt>
                <c:pt idx="1008">
                  <c:v>0.5935457945</c:v>
                </c:pt>
                <c:pt idx="1009">
                  <c:v>0.59425365919999995</c:v>
                </c:pt>
                <c:pt idx="1010">
                  <c:v>0.59524637459999996</c:v>
                </c:pt>
                <c:pt idx="1011">
                  <c:v>0.59627157450000001</c:v>
                </c:pt>
                <c:pt idx="1012">
                  <c:v>0.59717667100000005</c:v>
                </c:pt>
                <c:pt idx="1013">
                  <c:v>0.59785014390000002</c:v>
                </c:pt>
                <c:pt idx="1014">
                  <c:v>0.59877949949999998</c:v>
                </c:pt>
                <c:pt idx="1015">
                  <c:v>0.59968000649999997</c:v>
                </c:pt>
                <c:pt idx="1016">
                  <c:v>0.60046946999999995</c:v>
                </c:pt>
                <c:pt idx="1017">
                  <c:v>0.60128808020000002</c:v>
                </c:pt>
                <c:pt idx="1018">
                  <c:v>0.60229647159999999</c:v>
                </c:pt>
                <c:pt idx="1019">
                  <c:v>0.60300534959999996</c:v>
                </c:pt>
                <c:pt idx="1020">
                  <c:v>0.60389482979999998</c:v>
                </c:pt>
                <c:pt idx="1021">
                  <c:v>0.60489672419999996</c:v>
                </c:pt>
                <c:pt idx="1022">
                  <c:v>0.60574895139999996</c:v>
                </c:pt>
                <c:pt idx="1023">
                  <c:v>0.60652601719999999</c:v>
                </c:pt>
                <c:pt idx="1024">
                  <c:v>0.60751950740000005</c:v>
                </c:pt>
                <c:pt idx="1025">
                  <c:v>0.60831952099999997</c:v>
                </c:pt>
                <c:pt idx="1026">
                  <c:v>0.60884773729999997</c:v>
                </c:pt>
                <c:pt idx="1027">
                  <c:v>0.61004120110000004</c:v>
                </c:pt>
                <c:pt idx="1028">
                  <c:v>0.61074417830000005</c:v>
                </c:pt>
                <c:pt idx="1029">
                  <c:v>0.61148679260000005</c:v>
                </c:pt>
                <c:pt idx="1030">
                  <c:v>0.61216896769999996</c:v>
                </c:pt>
                <c:pt idx="1031">
                  <c:v>0.61292135719999996</c:v>
                </c:pt>
                <c:pt idx="1032">
                  <c:v>0.61337900160000003</c:v>
                </c:pt>
                <c:pt idx="1033">
                  <c:v>0.61379814150000001</c:v>
                </c:pt>
                <c:pt idx="1034">
                  <c:v>0.61443269249999999</c:v>
                </c:pt>
                <c:pt idx="1035">
                  <c:v>0.61460733410000001</c:v>
                </c:pt>
                <c:pt idx="1036">
                  <c:v>0.61468684669999996</c:v>
                </c:pt>
                <c:pt idx="1037">
                  <c:v>0.6147837639</c:v>
                </c:pt>
                <c:pt idx="1038">
                  <c:v>0.61495745180000005</c:v>
                </c:pt>
                <c:pt idx="1039">
                  <c:v>0.61461859939999997</c:v>
                </c:pt>
                <c:pt idx="1040">
                  <c:v>0.61421179770000001</c:v>
                </c:pt>
                <c:pt idx="1041">
                  <c:v>0.61372643709999997</c:v>
                </c:pt>
                <c:pt idx="1042">
                  <c:v>0.61334574220000004</c:v>
                </c:pt>
                <c:pt idx="1043">
                  <c:v>0.61204916239999996</c:v>
                </c:pt>
                <c:pt idx="1044">
                  <c:v>0.61109149460000001</c:v>
                </c:pt>
                <c:pt idx="1045">
                  <c:v>0.61001217370000005</c:v>
                </c:pt>
                <c:pt idx="1046">
                  <c:v>0.60766327379999996</c:v>
                </c:pt>
                <c:pt idx="1047">
                  <c:v>0.60666161780000005</c:v>
                </c:pt>
                <c:pt idx="1048">
                  <c:v>0.60484582190000002</c:v>
                </c:pt>
                <c:pt idx="1049">
                  <c:v>0.60329502820000003</c:v>
                </c:pt>
                <c:pt idx="1050">
                  <c:v>0.60111916070000004</c:v>
                </c:pt>
                <c:pt idx="1051">
                  <c:v>0.59887939690000003</c:v>
                </c:pt>
                <c:pt idx="1052">
                  <c:v>0.59618186949999996</c:v>
                </c:pt>
                <c:pt idx="1053">
                  <c:v>0.5934470892</c:v>
                </c:pt>
                <c:pt idx="1054">
                  <c:v>0.59057408570000003</c:v>
                </c:pt>
                <c:pt idx="1055">
                  <c:v>0.58770942690000005</c:v>
                </c:pt>
                <c:pt idx="1056">
                  <c:v>0.58450376989999997</c:v>
                </c:pt>
                <c:pt idx="1057">
                  <c:v>0.58148294690000002</c:v>
                </c:pt>
                <c:pt idx="1058">
                  <c:v>0.57869863509999997</c:v>
                </c:pt>
                <c:pt idx="1059">
                  <c:v>0.57576704030000003</c:v>
                </c:pt>
                <c:pt idx="1060">
                  <c:v>0.57239466910000003</c:v>
                </c:pt>
                <c:pt idx="1061">
                  <c:v>0.56921339039999996</c:v>
                </c:pt>
                <c:pt idx="1062">
                  <c:v>0.56566226480000004</c:v>
                </c:pt>
                <c:pt idx="1063">
                  <c:v>0.56202572579999999</c:v>
                </c:pt>
                <c:pt idx="1064">
                  <c:v>0.55843418840000003</c:v>
                </c:pt>
                <c:pt idx="1065">
                  <c:v>0.55491358040000005</c:v>
                </c:pt>
                <c:pt idx="1066">
                  <c:v>0.55106109380000001</c:v>
                </c:pt>
                <c:pt idx="1067">
                  <c:v>0.54718959330000005</c:v>
                </c:pt>
                <c:pt idx="1068">
                  <c:v>0.54319721460000003</c:v>
                </c:pt>
                <c:pt idx="1069">
                  <c:v>0.53926223520000005</c:v>
                </c:pt>
                <c:pt idx="1070">
                  <c:v>0.53505063060000002</c:v>
                </c:pt>
                <c:pt idx="1071">
                  <c:v>0.53063493969999997</c:v>
                </c:pt>
                <c:pt idx="1072">
                  <c:v>0.52603828909999995</c:v>
                </c:pt>
                <c:pt idx="1073">
                  <c:v>0.52123707529999996</c:v>
                </c:pt>
                <c:pt idx="1074">
                  <c:v>0.51634234189999995</c:v>
                </c:pt>
                <c:pt idx="1075">
                  <c:v>0.51105022430000002</c:v>
                </c:pt>
                <c:pt idx="1076">
                  <c:v>0.50573611259999995</c:v>
                </c:pt>
                <c:pt idx="1077">
                  <c:v>0.50006747250000005</c:v>
                </c:pt>
                <c:pt idx="1078">
                  <c:v>0.49479588870000002</c:v>
                </c:pt>
                <c:pt idx="1079">
                  <c:v>0.48888108130000002</c:v>
                </c:pt>
                <c:pt idx="1080">
                  <c:v>0.48324987289999999</c:v>
                </c:pt>
                <c:pt idx="1081">
                  <c:v>0.47703558210000002</c:v>
                </c:pt>
                <c:pt idx="1082">
                  <c:v>0.47089129689999998</c:v>
                </c:pt>
                <c:pt idx="1083">
                  <c:v>0.46523857120000001</c:v>
                </c:pt>
                <c:pt idx="1084">
                  <c:v>0.45916402340000001</c:v>
                </c:pt>
                <c:pt idx="1085">
                  <c:v>0.45342177150000001</c:v>
                </c:pt>
                <c:pt idx="1086">
                  <c:v>0.44759997730000001</c:v>
                </c:pt>
                <c:pt idx="1087">
                  <c:v>0.4413787723</c:v>
                </c:pt>
                <c:pt idx="1088">
                  <c:v>0.4358488619</c:v>
                </c:pt>
                <c:pt idx="1089">
                  <c:v>0.43005830049999999</c:v>
                </c:pt>
                <c:pt idx="1090">
                  <c:v>0.42424345019999998</c:v>
                </c:pt>
                <c:pt idx="1091">
                  <c:v>0.4181339443</c:v>
                </c:pt>
                <c:pt idx="1092">
                  <c:v>0.41268494729999999</c:v>
                </c:pt>
                <c:pt idx="1093">
                  <c:v>0.406966567</c:v>
                </c:pt>
                <c:pt idx="1094">
                  <c:v>0.40086510780000001</c:v>
                </c:pt>
                <c:pt idx="1095">
                  <c:v>0.39541861410000001</c:v>
                </c:pt>
                <c:pt idx="1096">
                  <c:v>0.39009159799999998</c:v>
                </c:pt>
                <c:pt idx="1097">
                  <c:v>0.38471531869999998</c:v>
                </c:pt>
                <c:pt idx="1098">
                  <c:v>0.37954363229999999</c:v>
                </c:pt>
                <c:pt idx="1099">
                  <c:v>0.37444081899999998</c:v>
                </c:pt>
                <c:pt idx="1100">
                  <c:v>0.36927500369999999</c:v>
                </c:pt>
                <c:pt idx="1101">
                  <c:v>0.36415427919999999</c:v>
                </c:pt>
                <c:pt idx="1102">
                  <c:v>0.35943007469999999</c:v>
                </c:pt>
                <c:pt idx="1103">
                  <c:v>0.3545901179</c:v>
                </c:pt>
                <c:pt idx="1104">
                  <c:v>0.34971001740000002</c:v>
                </c:pt>
                <c:pt idx="1105">
                  <c:v>0.3453825116</c:v>
                </c:pt>
                <c:pt idx="1106">
                  <c:v>0.34101948139999999</c:v>
                </c:pt>
                <c:pt idx="1107">
                  <c:v>0.33670982719999998</c:v>
                </c:pt>
                <c:pt idx="1108">
                  <c:v>0.33315673470000001</c:v>
                </c:pt>
                <c:pt idx="1109">
                  <c:v>0.32980766890000002</c:v>
                </c:pt>
                <c:pt idx="1110">
                  <c:v>0.3264473081</c:v>
                </c:pt>
                <c:pt idx="1111">
                  <c:v>0.32342728970000001</c:v>
                </c:pt>
                <c:pt idx="1112">
                  <c:v>0.32021850349999997</c:v>
                </c:pt>
                <c:pt idx="1113">
                  <c:v>0.31701281669999998</c:v>
                </c:pt>
                <c:pt idx="1114">
                  <c:v>0.31374114749999998</c:v>
                </c:pt>
                <c:pt idx="1115">
                  <c:v>0.31039249899999999</c:v>
                </c:pt>
                <c:pt idx="1116">
                  <c:v>0.3068406582</c:v>
                </c:pt>
                <c:pt idx="1117">
                  <c:v>0.30304887889999998</c:v>
                </c:pt>
                <c:pt idx="1118">
                  <c:v>0.29946392770000002</c:v>
                </c:pt>
                <c:pt idx="1119">
                  <c:v>0.2958658636</c:v>
                </c:pt>
                <c:pt idx="1120">
                  <c:v>0.29272308949999998</c:v>
                </c:pt>
                <c:pt idx="1121">
                  <c:v>0.2897629142</c:v>
                </c:pt>
                <c:pt idx="1122">
                  <c:v>0.28751182559999999</c:v>
                </c:pt>
                <c:pt idx="1123">
                  <c:v>0.28507271410000001</c:v>
                </c:pt>
                <c:pt idx="1124">
                  <c:v>0.28304967279999999</c:v>
                </c:pt>
                <c:pt idx="1125">
                  <c:v>0.28137230870000002</c:v>
                </c:pt>
                <c:pt idx="1126">
                  <c:v>0.27962121369999998</c:v>
                </c:pt>
                <c:pt idx="1127">
                  <c:v>0.27794370060000001</c:v>
                </c:pt>
                <c:pt idx="1128">
                  <c:v>0.27627921100000002</c:v>
                </c:pt>
                <c:pt idx="1129">
                  <c:v>0.27450510859999999</c:v>
                </c:pt>
                <c:pt idx="1130">
                  <c:v>0.27270218730000001</c:v>
                </c:pt>
                <c:pt idx="1131">
                  <c:v>0.27075934410000002</c:v>
                </c:pt>
                <c:pt idx="1132">
                  <c:v>0.26895776389999998</c:v>
                </c:pt>
                <c:pt idx="1133">
                  <c:v>0.26703691480000002</c:v>
                </c:pt>
                <c:pt idx="1134">
                  <c:v>0.26519352200000001</c:v>
                </c:pt>
                <c:pt idx="1135">
                  <c:v>0.26313978430000001</c:v>
                </c:pt>
                <c:pt idx="1136">
                  <c:v>0.26155057549999999</c:v>
                </c:pt>
                <c:pt idx="1137">
                  <c:v>0.25981989500000002</c:v>
                </c:pt>
                <c:pt idx="1138">
                  <c:v>0.25811961290000002</c:v>
                </c:pt>
                <c:pt idx="1139">
                  <c:v>0.25688833</c:v>
                </c:pt>
                <c:pt idx="1140">
                  <c:v>0.25532820820000002</c:v>
                </c:pt>
                <c:pt idx="1141">
                  <c:v>0.2540665567</c:v>
                </c:pt>
                <c:pt idx="1142">
                  <c:v>0.25283455849999997</c:v>
                </c:pt>
                <c:pt idx="1143">
                  <c:v>0.25192925329999999</c:v>
                </c:pt>
                <c:pt idx="1144">
                  <c:v>0.25064307450000001</c:v>
                </c:pt>
                <c:pt idx="1145">
                  <c:v>0.2497211248</c:v>
                </c:pt>
                <c:pt idx="1146">
                  <c:v>0.2488998771</c:v>
                </c:pt>
                <c:pt idx="1147">
                  <c:v>0.24797955159999999</c:v>
                </c:pt>
                <c:pt idx="1148">
                  <c:v>0.2472182959</c:v>
                </c:pt>
                <c:pt idx="1149">
                  <c:v>0.24648448819999999</c:v>
                </c:pt>
                <c:pt idx="1150">
                  <c:v>0.2456617653</c:v>
                </c:pt>
                <c:pt idx="1151">
                  <c:v>0.24451075489999999</c:v>
                </c:pt>
                <c:pt idx="1152">
                  <c:v>0.24379433689999999</c:v>
                </c:pt>
                <c:pt idx="1153">
                  <c:v>0.24297036229999999</c:v>
                </c:pt>
                <c:pt idx="1154">
                  <c:v>0.24216754730000001</c:v>
                </c:pt>
                <c:pt idx="1155">
                  <c:v>0.24129217859999999</c:v>
                </c:pt>
                <c:pt idx="1156">
                  <c:v>0.24035282429999999</c:v>
                </c:pt>
                <c:pt idx="1157">
                  <c:v>0.23962630330000001</c:v>
                </c:pt>
                <c:pt idx="1158">
                  <c:v>0.2383886278</c:v>
                </c:pt>
                <c:pt idx="1159">
                  <c:v>0.23743577299999999</c:v>
                </c:pt>
                <c:pt idx="1160">
                  <c:v>0.23668521640000001</c:v>
                </c:pt>
                <c:pt idx="1161">
                  <c:v>0.23540003600000001</c:v>
                </c:pt>
                <c:pt idx="1162">
                  <c:v>0.23465937379999999</c:v>
                </c:pt>
                <c:pt idx="1163">
                  <c:v>0.23369683329999999</c:v>
                </c:pt>
                <c:pt idx="1164">
                  <c:v>0.2325996011</c:v>
                </c:pt>
                <c:pt idx="1165">
                  <c:v>0.2315479815</c:v>
                </c:pt>
                <c:pt idx="1166">
                  <c:v>0.23079149430000001</c:v>
                </c:pt>
                <c:pt idx="1167">
                  <c:v>0.2298746109</c:v>
                </c:pt>
                <c:pt idx="1168">
                  <c:v>0.2290286869</c:v>
                </c:pt>
                <c:pt idx="1169">
                  <c:v>0.22815722229999999</c:v>
                </c:pt>
                <c:pt idx="1170">
                  <c:v>0.22753231230000001</c:v>
                </c:pt>
                <c:pt idx="1171">
                  <c:v>0.22659562529999999</c:v>
                </c:pt>
                <c:pt idx="1172">
                  <c:v>0.22592069209999999</c:v>
                </c:pt>
                <c:pt idx="1173">
                  <c:v>0.2252988517</c:v>
                </c:pt>
                <c:pt idx="1174">
                  <c:v>0.22455398739999999</c:v>
                </c:pt>
                <c:pt idx="1175">
                  <c:v>0.22406460340000001</c:v>
                </c:pt>
                <c:pt idx="1176">
                  <c:v>0.22357197109999999</c:v>
                </c:pt>
                <c:pt idx="1177">
                  <c:v>0.22299383580000001</c:v>
                </c:pt>
                <c:pt idx="1178">
                  <c:v>0.22244508560000001</c:v>
                </c:pt>
                <c:pt idx="1179">
                  <c:v>0.2219390869</c:v>
                </c:pt>
                <c:pt idx="1180">
                  <c:v>0.2216546237</c:v>
                </c:pt>
                <c:pt idx="1181">
                  <c:v>0.22115804259999999</c:v>
                </c:pt>
                <c:pt idx="1182">
                  <c:v>0.22069394589999999</c:v>
                </c:pt>
                <c:pt idx="1183">
                  <c:v>0.22056297959999999</c:v>
                </c:pt>
                <c:pt idx="1184">
                  <c:v>0.219999373</c:v>
                </c:pt>
                <c:pt idx="1185">
                  <c:v>0.2198170871</c:v>
                </c:pt>
                <c:pt idx="1186">
                  <c:v>0.2195065916</c:v>
                </c:pt>
                <c:pt idx="1187">
                  <c:v>0.21929372850000001</c:v>
                </c:pt>
                <c:pt idx="1188">
                  <c:v>0.2190383524</c:v>
                </c:pt>
                <c:pt idx="1189">
                  <c:v>0.21879190209999999</c:v>
                </c:pt>
                <c:pt idx="1190">
                  <c:v>0.21860075000000001</c:v>
                </c:pt>
                <c:pt idx="1191">
                  <c:v>0.2184583843</c:v>
                </c:pt>
                <c:pt idx="1192">
                  <c:v>0.21815148000000001</c:v>
                </c:pt>
                <c:pt idx="1193">
                  <c:v>0.21810078620000001</c:v>
                </c:pt>
                <c:pt idx="1194">
                  <c:v>0.21786342559999999</c:v>
                </c:pt>
                <c:pt idx="1195">
                  <c:v>0.2177129686</c:v>
                </c:pt>
                <c:pt idx="1196">
                  <c:v>0.21760199960000001</c:v>
                </c:pt>
                <c:pt idx="1197">
                  <c:v>0.21755769850000001</c:v>
                </c:pt>
                <c:pt idx="1198">
                  <c:v>0.2172457129</c:v>
                </c:pt>
                <c:pt idx="1199">
                  <c:v>0.21723234650000001</c:v>
                </c:pt>
                <c:pt idx="1200">
                  <c:v>0.21699494120000001</c:v>
                </c:pt>
                <c:pt idx="1201">
                  <c:v>0.21733874080000001</c:v>
                </c:pt>
                <c:pt idx="1202">
                  <c:v>0.21702450509999999</c:v>
                </c:pt>
                <c:pt idx="1203">
                  <c:v>0.21708185969999999</c:v>
                </c:pt>
                <c:pt idx="1204">
                  <c:v>0.2172210366</c:v>
                </c:pt>
                <c:pt idx="1205">
                  <c:v>0.2171803564</c:v>
                </c:pt>
                <c:pt idx="1206">
                  <c:v>0.2172708511</c:v>
                </c:pt>
                <c:pt idx="1207">
                  <c:v>0.2174184173</c:v>
                </c:pt>
                <c:pt idx="1208">
                  <c:v>0.21756419539999999</c:v>
                </c:pt>
                <c:pt idx="1209">
                  <c:v>0.21760131420000001</c:v>
                </c:pt>
                <c:pt idx="1210">
                  <c:v>0.21766853329999999</c:v>
                </c:pt>
                <c:pt idx="1211">
                  <c:v>0.21804612870000001</c:v>
                </c:pt>
                <c:pt idx="1212">
                  <c:v>0.2180518508</c:v>
                </c:pt>
                <c:pt idx="1213">
                  <c:v>0.21834680440000001</c:v>
                </c:pt>
                <c:pt idx="1214">
                  <c:v>0.21861976390000001</c:v>
                </c:pt>
                <c:pt idx="1215">
                  <c:v>0.2188290805</c:v>
                </c:pt>
                <c:pt idx="1216">
                  <c:v>0.2189636827</c:v>
                </c:pt>
                <c:pt idx="1217">
                  <c:v>0.2193718851</c:v>
                </c:pt>
                <c:pt idx="1218">
                  <c:v>0.21962079409999999</c:v>
                </c:pt>
                <c:pt idx="1219">
                  <c:v>0.21994571390000001</c:v>
                </c:pt>
                <c:pt idx="1220">
                  <c:v>0.22028446199999999</c:v>
                </c:pt>
                <c:pt idx="1221">
                  <c:v>0.2205682695</c:v>
                </c:pt>
                <c:pt idx="1222">
                  <c:v>0.2208832651</c:v>
                </c:pt>
                <c:pt idx="1223">
                  <c:v>0.2213973403</c:v>
                </c:pt>
                <c:pt idx="1224">
                  <c:v>0.22166153790000001</c:v>
                </c:pt>
                <c:pt idx="1225">
                  <c:v>0.22216629979999999</c:v>
                </c:pt>
                <c:pt idx="1226">
                  <c:v>0.22246490420000001</c:v>
                </c:pt>
                <c:pt idx="1227">
                  <c:v>0.2229410708</c:v>
                </c:pt>
                <c:pt idx="1228">
                  <c:v>0.2234743834</c:v>
                </c:pt>
                <c:pt idx="1229">
                  <c:v>0.2238246948</c:v>
                </c:pt>
                <c:pt idx="1230">
                  <c:v>0.22429861130000001</c:v>
                </c:pt>
                <c:pt idx="1231">
                  <c:v>0.22480992969999999</c:v>
                </c:pt>
                <c:pt idx="1232">
                  <c:v>0.22517584260000001</c:v>
                </c:pt>
                <c:pt idx="1233">
                  <c:v>0.22577016059999999</c:v>
                </c:pt>
                <c:pt idx="1234">
                  <c:v>0.22626622020000001</c:v>
                </c:pt>
                <c:pt idx="1235">
                  <c:v>0.2268306464</c:v>
                </c:pt>
                <c:pt idx="1236">
                  <c:v>0.2273310274</c:v>
                </c:pt>
                <c:pt idx="1237">
                  <c:v>0.22777554389999999</c:v>
                </c:pt>
                <c:pt idx="1238">
                  <c:v>0.2284748405</c:v>
                </c:pt>
                <c:pt idx="1239">
                  <c:v>0.2290789932</c:v>
                </c:pt>
                <c:pt idx="1240">
                  <c:v>0.22965039309999999</c:v>
                </c:pt>
                <c:pt idx="1241">
                  <c:v>0.2302970141</c:v>
                </c:pt>
                <c:pt idx="1242">
                  <c:v>0.2308638096</c:v>
                </c:pt>
                <c:pt idx="1243">
                  <c:v>0.23140294850000001</c:v>
                </c:pt>
                <c:pt idx="1244">
                  <c:v>0.23203769329999999</c:v>
                </c:pt>
                <c:pt idx="1245">
                  <c:v>0.23272593320000001</c:v>
                </c:pt>
                <c:pt idx="1246">
                  <c:v>0.23336474600000001</c:v>
                </c:pt>
                <c:pt idx="1247">
                  <c:v>0.23408117889999999</c:v>
                </c:pt>
                <c:pt idx="1248">
                  <c:v>0.2348141819</c:v>
                </c:pt>
                <c:pt idx="1249">
                  <c:v>0.2354587018</c:v>
                </c:pt>
                <c:pt idx="1250">
                  <c:v>0.23610021170000001</c:v>
                </c:pt>
                <c:pt idx="1251">
                  <c:v>0.2368579358</c:v>
                </c:pt>
                <c:pt idx="1252">
                  <c:v>0.2376368344</c:v>
                </c:pt>
                <c:pt idx="1253">
                  <c:v>0.2383361161</c:v>
                </c:pt>
                <c:pt idx="1254">
                  <c:v>0.23910070959999999</c:v>
                </c:pt>
                <c:pt idx="1255">
                  <c:v>0.23984393479999999</c:v>
                </c:pt>
                <c:pt idx="1256">
                  <c:v>0.24057875570000001</c:v>
                </c:pt>
                <c:pt idx="1257">
                  <c:v>0.24141027030000001</c:v>
                </c:pt>
                <c:pt idx="1258">
                  <c:v>0.2422163785</c:v>
                </c:pt>
                <c:pt idx="1259">
                  <c:v>0.24307273330000001</c:v>
                </c:pt>
                <c:pt idx="1260">
                  <c:v>0.243891418</c:v>
                </c:pt>
                <c:pt idx="1261">
                  <c:v>0.24480685590000001</c:v>
                </c:pt>
                <c:pt idx="1262">
                  <c:v>0.24560771880000001</c:v>
                </c:pt>
                <c:pt idx="1263">
                  <c:v>0.246239081</c:v>
                </c:pt>
                <c:pt idx="1264">
                  <c:v>0.24716794489999999</c:v>
                </c:pt>
                <c:pt idx="1265">
                  <c:v>0.24805620310000001</c:v>
                </c:pt>
                <c:pt idx="1266">
                  <c:v>0.2488968074</c:v>
                </c:pt>
                <c:pt idx="1267">
                  <c:v>0.24966974559999999</c:v>
                </c:pt>
                <c:pt idx="1268">
                  <c:v>0.25074008110000001</c:v>
                </c:pt>
                <c:pt idx="1269">
                  <c:v>0.25146910550000001</c:v>
                </c:pt>
                <c:pt idx="1270">
                  <c:v>0.25239762659999998</c:v>
                </c:pt>
                <c:pt idx="1271">
                  <c:v>0.25351300840000002</c:v>
                </c:pt>
                <c:pt idx="1272">
                  <c:v>0.2543793023</c:v>
                </c:pt>
                <c:pt idx="1273">
                  <c:v>0.25505441429999998</c:v>
                </c:pt>
                <c:pt idx="1274">
                  <c:v>0.2560617328</c:v>
                </c:pt>
                <c:pt idx="1275">
                  <c:v>0.25703427200000001</c:v>
                </c:pt>
                <c:pt idx="1276">
                  <c:v>0.25785022969999999</c:v>
                </c:pt>
                <c:pt idx="1277">
                  <c:v>0.25896060469999999</c:v>
                </c:pt>
                <c:pt idx="1278">
                  <c:v>0.25962340830000002</c:v>
                </c:pt>
                <c:pt idx="1279">
                  <c:v>0.26073464750000003</c:v>
                </c:pt>
                <c:pt idx="1280">
                  <c:v>0.2616219521</c:v>
                </c:pt>
                <c:pt idx="1281">
                  <c:v>0.26242351530000002</c:v>
                </c:pt>
                <c:pt idx="1282">
                  <c:v>0.26349848510000001</c:v>
                </c:pt>
                <c:pt idx="1283">
                  <c:v>0.26426413659999998</c:v>
                </c:pt>
                <c:pt idx="1284">
                  <c:v>0.26528614760000002</c:v>
                </c:pt>
                <c:pt idx="1285">
                  <c:v>0.2662007213</c:v>
                </c:pt>
                <c:pt idx="1286">
                  <c:v>0.26693576569999999</c:v>
                </c:pt>
                <c:pt idx="1287">
                  <c:v>0.26774618030000003</c:v>
                </c:pt>
                <c:pt idx="1288">
                  <c:v>0.26860147709999999</c:v>
                </c:pt>
                <c:pt idx="1289">
                  <c:v>0.26954171059999998</c:v>
                </c:pt>
                <c:pt idx="1290">
                  <c:v>0.27015763520000002</c:v>
                </c:pt>
                <c:pt idx="1291">
                  <c:v>0.2712036967</c:v>
                </c:pt>
                <c:pt idx="1292">
                  <c:v>0.27197572590000002</c:v>
                </c:pt>
                <c:pt idx="1293">
                  <c:v>0.272887975</c:v>
                </c:pt>
                <c:pt idx="1294">
                  <c:v>0.27365159989999999</c:v>
                </c:pt>
                <c:pt idx="1295">
                  <c:v>0.27472087740000001</c:v>
                </c:pt>
                <c:pt idx="1296">
                  <c:v>0.27571886779999999</c:v>
                </c:pt>
                <c:pt idx="1297">
                  <c:v>0.27664414050000002</c:v>
                </c:pt>
                <c:pt idx="1298">
                  <c:v>0.27753603459999998</c:v>
                </c:pt>
                <c:pt idx="1299">
                  <c:v>0.27848827840000001</c:v>
                </c:pt>
                <c:pt idx="1300">
                  <c:v>0.27923142909999998</c:v>
                </c:pt>
                <c:pt idx="1301">
                  <c:v>0.28164666890000001</c:v>
                </c:pt>
                <c:pt idx="1302">
                  <c:v>0.28282496330000001</c:v>
                </c:pt>
                <c:pt idx="1303">
                  <c:v>0.28380116820000001</c:v>
                </c:pt>
                <c:pt idx="1304">
                  <c:v>0.28462821249999998</c:v>
                </c:pt>
                <c:pt idx="1305">
                  <c:v>0.28573441510000003</c:v>
                </c:pt>
                <c:pt idx="1306">
                  <c:v>0.28672936560000001</c:v>
                </c:pt>
                <c:pt idx="1307">
                  <c:v>0.28763169049999998</c:v>
                </c:pt>
                <c:pt idx="1308">
                  <c:v>0.28856801989999997</c:v>
                </c:pt>
                <c:pt idx="1309">
                  <c:v>0.28961652519999997</c:v>
                </c:pt>
                <c:pt idx="1310">
                  <c:v>0.29055699709999999</c:v>
                </c:pt>
                <c:pt idx="1311">
                  <c:v>0.29160267109999999</c:v>
                </c:pt>
                <c:pt idx="1312">
                  <c:v>0.29271146660000003</c:v>
                </c:pt>
                <c:pt idx="1313">
                  <c:v>0.29340118170000001</c:v>
                </c:pt>
                <c:pt idx="1314">
                  <c:v>0.29435268040000001</c:v>
                </c:pt>
                <c:pt idx="1315">
                  <c:v>0.29545280340000002</c:v>
                </c:pt>
                <c:pt idx="1316">
                  <c:v>0.29604533309999997</c:v>
                </c:pt>
                <c:pt idx="1317">
                  <c:v>0.29707565899999999</c:v>
                </c:pt>
                <c:pt idx="1318">
                  <c:v>0.29753786329999998</c:v>
                </c:pt>
                <c:pt idx="1319">
                  <c:v>0.29819086189999999</c:v>
                </c:pt>
                <c:pt idx="1320">
                  <c:v>0.29905077819999998</c:v>
                </c:pt>
                <c:pt idx="1321">
                  <c:v>0.29968962069999999</c:v>
                </c:pt>
                <c:pt idx="1322">
                  <c:v>0.30030632019999998</c:v>
                </c:pt>
                <c:pt idx="1323">
                  <c:v>0.30099612469999998</c:v>
                </c:pt>
                <c:pt idx="1324">
                  <c:v>0.30156967039999999</c:v>
                </c:pt>
                <c:pt idx="1325">
                  <c:v>0.30230340360000002</c:v>
                </c:pt>
                <c:pt idx="1326">
                  <c:v>0.30288690330000001</c:v>
                </c:pt>
                <c:pt idx="1327">
                  <c:v>0.3032253385</c:v>
                </c:pt>
                <c:pt idx="1328">
                  <c:v>0.30365076660000001</c:v>
                </c:pt>
                <c:pt idx="1329">
                  <c:v>0.30433681610000002</c:v>
                </c:pt>
                <c:pt idx="1330">
                  <c:v>0.30481532220000002</c:v>
                </c:pt>
                <c:pt idx="1331">
                  <c:v>0.30534875389999999</c:v>
                </c:pt>
                <c:pt idx="1332">
                  <c:v>0.30588594079999998</c:v>
                </c:pt>
                <c:pt idx="1333">
                  <c:v>0.30644306539999999</c:v>
                </c:pt>
                <c:pt idx="1334">
                  <c:v>0.30693441630000001</c:v>
                </c:pt>
                <c:pt idx="1335">
                  <c:v>0.30735936759999999</c:v>
                </c:pt>
                <c:pt idx="1336">
                  <c:v>0.30769234899999998</c:v>
                </c:pt>
                <c:pt idx="1337">
                  <c:v>0.308414042</c:v>
                </c:pt>
                <c:pt idx="1338">
                  <c:v>0.30891537670000002</c:v>
                </c:pt>
                <c:pt idx="1339">
                  <c:v>0.30927604440000001</c:v>
                </c:pt>
                <c:pt idx="1340">
                  <c:v>0.30995815989999997</c:v>
                </c:pt>
                <c:pt idx="1341">
                  <c:v>0.31046867369999998</c:v>
                </c:pt>
                <c:pt idx="1342">
                  <c:v>0.31100979449999999</c:v>
                </c:pt>
                <c:pt idx="1343">
                  <c:v>0.31153699759999998</c:v>
                </c:pt>
                <c:pt idx="1344">
                  <c:v>0.31225666400000002</c:v>
                </c:pt>
                <c:pt idx="1345">
                  <c:v>0.31267386670000002</c:v>
                </c:pt>
                <c:pt idx="1346">
                  <c:v>0.31328859930000003</c:v>
                </c:pt>
                <c:pt idx="1347">
                  <c:v>0.31402614709999999</c:v>
                </c:pt>
                <c:pt idx="1348">
                  <c:v>0.31474196910000002</c:v>
                </c:pt>
                <c:pt idx="1349">
                  <c:v>0.31520092490000001</c:v>
                </c:pt>
                <c:pt idx="1350">
                  <c:v>0.31618160010000002</c:v>
                </c:pt>
                <c:pt idx="1351">
                  <c:v>0.31677606699999999</c:v>
                </c:pt>
                <c:pt idx="1352">
                  <c:v>0.31755292419999998</c:v>
                </c:pt>
                <c:pt idx="1353">
                  <c:v>0.31817054750000001</c:v>
                </c:pt>
                <c:pt idx="1354">
                  <c:v>0.31903895739999999</c:v>
                </c:pt>
                <c:pt idx="1355">
                  <c:v>0.31982758639999997</c:v>
                </c:pt>
                <c:pt idx="1356">
                  <c:v>0.32061433789999999</c:v>
                </c:pt>
                <c:pt idx="1357">
                  <c:v>0.32144397499999999</c:v>
                </c:pt>
                <c:pt idx="1358">
                  <c:v>0.32236266139999997</c:v>
                </c:pt>
                <c:pt idx="1359">
                  <c:v>0.32315710190000002</c:v>
                </c:pt>
                <c:pt idx="1360">
                  <c:v>0.32421770690000001</c:v>
                </c:pt>
                <c:pt idx="1361">
                  <c:v>0.32521289590000002</c:v>
                </c:pt>
                <c:pt idx="1362">
                  <c:v>0.32605317230000003</c:v>
                </c:pt>
                <c:pt idx="1363">
                  <c:v>0.32686513659999999</c:v>
                </c:pt>
                <c:pt idx="1364">
                  <c:v>0.32789674400000002</c:v>
                </c:pt>
                <c:pt idx="1365">
                  <c:v>0.32862237100000002</c:v>
                </c:pt>
                <c:pt idx="1366">
                  <c:v>0.3295046687</c:v>
                </c:pt>
                <c:pt idx="1367">
                  <c:v>0.33060967920000001</c:v>
                </c:pt>
                <c:pt idx="1368">
                  <c:v>0.33167338369999999</c:v>
                </c:pt>
                <c:pt idx="1369">
                  <c:v>0.33254897589999999</c:v>
                </c:pt>
                <c:pt idx="1370">
                  <c:v>0.3335669637</c:v>
                </c:pt>
                <c:pt idx="1371">
                  <c:v>0.33465448019999999</c:v>
                </c:pt>
                <c:pt idx="1372">
                  <c:v>0.3356174529</c:v>
                </c:pt>
                <c:pt idx="1373">
                  <c:v>0.33674728869999998</c:v>
                </c:pt>
                <c:pt idx="1374">
                  <c:v>0.3376430869</c:v>
                </c:pt>
                <c:pt idx="1375">
                  <c:v>0.33879083399999999</c:v>
                </c:pt>
                <c:pt idx="1376">
                  <c:v>0.33984407779999998</c:v>
                </c:pt>
                <c:pt idx="1377">
                  <c:v>0.34081965679999998</c:v>
                </c:pt>
                <c:pt idx="1378">
                  <c:v>0.34192416069999998</c:v>
                </c:pt>
                <c:pt idx="1379">
                  <c:v>0.34271609780000001</c:v>
                </c:pt>
                <c:pt idx="1380">
                  <c:v>0.34388479589999998</c:v>
                </c:pt>
                <c:pt idx="1381">
                  <c:v>0.3448674679</c:v>
                </c:pt>
                <c:pt idx="1382">
                  <c:v>0.3458962142</c:v>
                </c:pt>
                <c:pt idx="1383">
                  <c:v>0.34692773220000001</c:v>
                </c:pt>
                <c:pt idx="1384">
                  <c:v>0.34813323619999997</c:v>
                </c:pt>
                <c:pt idx="1385">
                  <c:v>0.34941789509999999</c:v>
                </c:pt>
                <c:pt idx="1386">
                  <c:v>0.35012650490000002</c:v>
                </c:pt>
                <c:pt idx="1387">
                  <c:v>0.35133936999999998</c:v>
                </c:pt>
                <c:pt idx="1388">
                  <c:v>0.35230821369999998</c:v>
                </c:pt>
                <c:pt idx="1389">
                  <c:v>0.35341271759999998</c:v>
                </c:pt>
                <c:pt idx="1390">
                  <c:v>0.35447105769999998</c:v>
                </c:pt>
                <c:pt idx="1391">
                  <c:v>0.3555981815</c:v>
                </c:pt>
                <c:pt idx="1392">
                  <c:v>0.35654750470000002</c:v>
                </c:pt>
                <c:pt idx="1393">
                  <c:v>0.35768419499999998</c:v>
                </c:pt>
                <c:pt idx="1394">
                  <c:v>0.35883986950000002</c:v>
                </c:pt>
                <c:pt idx="1395">
                  <c:v>0.35969910030000002</c:v>
                </c:pt>
                <c:pt idx="1396">
                  <c:v>0.36072883010000001</c:v>
                </c:pt>
                <c:pt idx="1397">
                  <c:v>0.36195898059999998</c:v>
                </c:pt>
                <c:pt idx="1398">
                  <c:v>0.36284363269999997</c:v>
                </c:pt>
                <c:pt idx="1399">
                  <c:v>0.36389127370000002</c:v>
                </c:pt>
                <c:pt idx="1400">
                  <c:v>0.36492308969999998</c:v>
                </c:pt>
                <c:pt idx="1401">
                  <c:v>0.36614438890000001</c:v>
                </c:pt>
                <c:pt idx="1402">
                  <c:v>0.36686196920000003</c:v>
                </c:pt>
                <c:pt idx="1403">
                  <c:v>0.36811026930000001</c:v>
                </c:pt>
                <c:pt idx="1404">
                  <c:v>0.36893483999999999</c:v>
                </c:pt>
                <c:pt idx="1405">
                  <c:v>0.37012666459999999</c:v>
                </c:pt>
                <c:pt idx="1406">
                  <c:v>0.37068948149999997</c:v>
                </c:pt>
                <c:pt idx="1407">
                  <c:v>0.3721927404</c:v>
                </c:pt>
                <c:pt idx="1408">
                  <c:v>0.37319767479999999</c:v>
                </c:pt>
                <c:pt idx="1409">
                  <c:v>0.3740752041</c:v>
                </c:pt>
                <c:pt idx="1410">
                  <c:v>0.37513607739999999</c:v>
                </c:pt>
                <c:pt idx="1411">
                  <c:v>0.37619778510000002</c:v>
                </c:pt>
                <c:pt idx="1412">
                  <c:v>0.37706503270000002</c:v>
                </c:pt>
                <c:pt idx="1413">
                  <c:v>0.37806019190000001</c:v>
                </c:pt>
                <c:pt idx="1414">
                  <c:v>0.379098773</c:v>
                </c:pt>
                <c:pt idx="1415">
                  <c:v>0.3800936043</c:v>
                </c:pt>
                <c:pt idx="1416">
                  <c:v>0.38094061610000002</c:v>
                </c:pt>
                <c:pt idx="1417">
                  <c:v>0.38232523200000001</c:v>
                </c:pt>
                <c:pt idx="1418">
                  <c:v>0.38311037419999999</c:v>
                </c:pt>
                <c:pt idx="1419">
                  <c:v>0.38387453560000001</c:v>
                </c:pt>
                <c:pt idx="1420">
                  <c:v>0.38493451480000002</c:v>
                </c:pt>
                <c:pt idx="1421">
                  <c:v>0.38616916540000001</c:v>
                </c:pt>
                <c:pt idx="1422">
                  <c:v>0.3870906234</c:v>
                </c:pt>
                <c:pt idx="1423">
                  <c:v>0.38782373069999998</c:v>
                </c:pt>
                <c:pt idx="1424">
                  <c:v>0.38882434370000002</c:v>
                </c:pt>
                <c:pt idx="1425">
                  <c:v>0.38972693679999998</c:v>
                </c:pt>
                <c:pt idx="1426">
                  <c:v>0.39083382490000002</c:v>
                </c:pt>
                <c:pt idx="1427">
                  <c:v>0.39169302579999998</c:v>
                </c:pt>
                <c:pt idx="1428">
                  <c:v>0.39273867010000002</c:v>
                </c:pt>
                <c:pt idx="1429">
                  <c:v>0.39377838370000001</c:v>
                </c:pt>
                <c:pt idx="1430">
                  <c:v>0.39455366130000002</c:v>
                </c:pt>
                <c:pt idx="1431">
                  <c:v>0.39553847910000001</c:v>
                </c:pt>
                <c:pt idx="1432">
                  <c:v>0.39631462099999998</c:v>
                </c:pt>
                <c:pt idx="1433">
                  <c:v>0.39722740649999999</c:v>
                </c:pt>
                <c:pt idx="1434">
                  <c:v>0.3982740045</c:v>
                </c:pt>
                <c:pt idx="1435">
                  <c:v>0.3992893696</c:v>
                </c:pt>
                <c:pt idx="1436">
                  <c:v>0.4000865817</c:v>
                </c:pt>
                <c:pt idx="1437">
                  <c:v>0.40112641449999997</c:v>
                </c:pt>
                <c:pt idx="1438">
                  <c:v>0.40189591050000001</c:v>
                </c:pt>
                <c:pt idx="1439">
                  <c:v>0.40286096929999998</c:v>
                </c:pt>
                <c:pt idx="1440">
                  <c:v>0.40371164679999999</c:v>
                </c:pt>
                <c:pt idx="1441">
                  <c:v>0.40450024600000001</c:v>
                </c:pt>
                <c:pt idx="1442">
                  <c:v>0.40549424290000002</c:v>
                </c:pt>
                <c:pt idx="1443">
                  <c:v>0.4063304365</c:v>
                </c:pt>
                <c:pt idx="1444">
                  <c:v>0.40704670549999999</c:v>
                </c:pt>
                <c:pt idx="1445">
                  <c:v>0.40810960530000001</c:v>
                </c:pt>
                <c:pt idx="1446">
                  <c:v>0.40897497529999999</c:v>
                </c:pt>
                <c:pt idx="1447">
                  <c:v>0.4098034203</c:v>
                </c:pt>
                <c:pt idx="1448">
                  <c:v>0.41083830599999999</c:v>
                </c:pt>
                <c:pt idx="1449">
                  <c:v>0.41145807499999998</c:v>
                </c:pt>
                <c:pt idx="1450">
                  <c:v>0.41240483519999999</c:v>
                </c:pt>
                <c:pt idx="1451">
                  <c:v>0.41304042940000002</c:v>
                </c:pt>
                <c:pt idx="1452">
                  <c:v>0.41407901050000001</c:v>
                </c:pt>
                <c:pt idx="1453">
                  <c:v>0.41492184999999998</c:v>
                </c:pt>
                <c:pt idx="1454">
                  <c:v>0.41576734189999998</c:v>
                </c:pt>
                <c:pt idx="1455">
                  <c:v>0.41647475960000002</c:v>
                </c:pt>
                <c:pt idx="1456">
                  <c:v>0.41740778090000002</c:v>
                </c:pt>
                <c:pt idx="1457">
                  <c:v>0.41809019450000001</c:v>
                </c:pt>
                <c:pt idx="1458">
                  <c:v>0.41887363789999998</c:v>
                </c:pt>
                <c:pt idx="1459">
                  <c:v>0.41977646950000003</c:v>
                </c:pt>
                <c:pt idx="1460">
                  <c:v>0.4205201864</c:v>
                </c:pt>
                <c:pt idx="1461">
                  <c:v>0.42133471369999997</c:v>
                </c:pt>
                <c:pt idx="1462">
                  <c:v>0.42204231019999999</c:v>
                </c:pt>
                <c:pt idx="1463">
                  <c:v>0.42294541000000002</c:v>
                </c:pt>
                <c:pt idx="1464">
                  <c:v>0.42344984409999997</c:v>
                </c:pt>
                <c:pt idx="1465">
                  <c:v>0.42437598110000002</c:v>
                </c:pt>
                <c:pt idx="1466">
                  <c:v>0.42536520960000002</c:v>
                </c:pt>
                <c:pt idx="1467">
                  <c:v>0.42586252089999999</c:v>
                </c:pt>
                <c:pt idx="1468">
                  <c:v>0.42670333389999998</c:v>
                </c:pt>
                <c:pt idx="1469">
                  <c:v>0.42746064070000001</c:v>
                </c:pt>
                <c:pt idx="1470">
                  <c:v>0.42819875480000003</c:v>
                </c:pt>
                <c:pt idx="1471">
                  <c:v>0.42880144720000002</c:v>
                </c:pt>
                <c:pt idx="1472">
                  <c:v>0.42970171569999999</c:v>
                </c:pt>
                <c:pt idx="1473">
                  <c:v>0.43041819329999997</c:v>
                </c:pt>
                <c:pt idx="1474">
                  <c:v>0.43085223439999998</c:v>
                </c:pt>
                <c:pt idx="1475">
                  <c:v>0.43182355169999997</c:v>
                </c:pt>
                <c:pt idx="1476">
                  <c:v>0.4325130284</c:v>
                </c:pt>
                <c:pt idx="1477">
                  <c:v>0.43294712899999999</c:v>
                </c:pt>
                <c:pt idx="1478">
                  <c:v>0.43395489450000002</c:v>
                </c:pt>
                <c:pt idx="1479">
                  <c:v>0.43454903360000002</c:v>
                </c:pt>
                <c:pt idx="1480">
                  <c:v>0.4351073802</c:v>
                </c:pt>
                <c:pt idx="1481">
                  <c:v>0.43572732809999998</c:v>
                </c:pt>
                <c:pt idx="1482">
                  <c:v>0.4365600348</c:v>
                </c:pt>
                <c:pt idx="1483">
                  <c:v>0.43712443109999999</c:v>
                </c:pt>
                <c:pt idx="1484">
                  <c:v>0.4376877844</c:v>
                </c:pt>
                <c:pt idx="1485">
                  <c:v>0.43843239550000002</c:v>
                </c:pt>
                <c:pt idx="1486">
                  <c:v>0.4390912354</c:v>
                </c:pt>
                <c:pt idx="1487">
                  <c:v>0.43961918350000001</c:v>
                </c:pt>
                <c:pt idx="1488">
                  <c:v>0.4403178096</c:v>
                </c:pt>
                <c:pt idx="1489">
                  <c:v>0.4409341812</c:v>
                </c:pt>
                <c:pt idx="1490">
                  <c:v>0.44146752360000002</c:v>
                </c:pt>
                <c:pt idx="1491">
                  <c:v>0.44204124810000001</c:v>
                </c:pt>
                <c:pt idx="1492">
                  <c:v>0.44258761410000003</c:v>
                </c:pt>
                <c:pt idx="1493">
                  <c:v>0.44322779769999998</c:v>
                </c:pt>
                <c:pt idx="1494">
                  <c:v>0.44360494610000001</c:v>
                </c:pt>
                <c:pt idx="1495">
                  <c:v>0.44407010079999998</c:v>
                </c:pt>
                <c:pt idx="1496">
                  <c:v>0.44483333829999999</c:v>
                </c:pt>
                <c:pt idx="1497">
                  <c:v>0.44500631089999998</c:v>
                </c:pt>
                <c:pt idx="1498">
                  <c:v>0.44573199749999998</c:v>
                </c:pt>
                <c:pt idx="1499">
                  <c:v>0.44627180700000002</c:v>
                </c:pt>
                <c:pt idx="1500">
                  <c:v>0.44668668509999998</c:v>
                </c:pt>
                <c:pt idx="1501">
                  <c:v>0.44701570270000002</c:v>
                </c:pt>
                <c:pt idx="1502">
                  <c:v>0.44764226680000002</c:v>
                </c:pt>
                <c:pt idx="1503">
                  <c:v>0.44797614219999998</c:v>
                </c:pt>
                <c:pt idx="1504">
                  <c:v>0.44827374819999999</c:v>
                </c:pt>
                <c:pt idx="1505">
                  <c:v>0.44873064759999998</c:v>
                </c:pt>
                <c:pt idx="1506">
                  <c:v>0.44930505749999999</c:v>
                </c:pt>
                <c:pt idx="1507">
                  <c:v>0.44955539700000002</c:v>
                </c:pt>
                <c:pt idx="1508">
                  <c:v>0.4498368204</c:v>
                </c:pt>
                <c:pt idx="1509">
                  <c:v>0.45025715230000002</c:v>
                </c:pt>
                <c:pt idx="1510">
                  <c:v>0.45061039920000001</c:v>
                </c:pt>
                <c:pt idx="1511">
                  <c:v>0.45079526310000001</c:v>
                </c:pt>
                <c:pt idx="1512">
                  <c:v>0.4512387216</c:v>
                </c:pt>
                <c:pt idx="1513">
                  <c:v>0.45137348770000002</c:v>
                </c:pt>
                <c:pt idx="1514">
                  <c:v>0.45157450440000002</c:v>
                </c:pt>
                <c:pt idx="1515">
                  <c:v>0.4519401193</c:v>
                </c:pt>
                <c:pt idx="1516">
                  <c:v>0.45225819950000001</c:v>
                </c:pt>
                <c:pt idx="1517">
                  <c:v>0.45248234269999998</c:v>
                </c:pt>
                <c:pt idx="1518">
                  <c:v>0.4523856342</c:v>
                </c:pt>
                <c:pt idx="1519">
                  <c:v>0.4528983533</c:v>
                </c:pt>
                <c:pt idx="1520">
                  <c:v>0.45298123359999998</c:v>
                </c:pt>
                <c:pt idx="1521">
                  <c:v>0.4532389939</c:v>
                </c:pt>
                <c:pt idx="1522">
                  <c:v>0.45322191719999999</c:v>
                </c:pt>
                <c:pt idx="1523">
                  <c:v>0.45355963710000002</c:v>
                </c:pt>
                <c:pt idx="1524">
                  <c:v>0.4537008703</c:v>
                </c:pt>
                <c:pt idx="1525">
                  <c:v>0.45404991509999998</c:v>
                </c:pt>
                <c:pt idx="1526">
                  <c:v>0.4540358484</c:v>
                </c:pt>
                <c:pt idx="1527">
                  <c:v>0.45412337780000001</c:v>
                </c:pt>
                <c:pt idx="1528">
                  <c:v>0.45400699970000002</c:v>
                </c:pt>
                <c:pt idx="1529">
                  <c:v>0.45418104529999997</c:v>
                </c:pt>
                <c:pt idx="1530">
                  <c:v>0.45435947180000003</c:v>
                </c:pt>
                <c:pt idx="1531">
                  <c:v>0.45432487129999999</c:v>
                </c:pt>
                <c:pt idx="1532">
                  <c:v>0.45420116189999998</c:v>
                </c:pt>
                <c:pt idx="1533">
                  <c:v>0.45450061559999999</c:v>
                </c:pt>
                <c:pt idx="1534">
                  <c:v>0.45432958010000002</c:v>
                </c:pt>
                <c:pt idx="1535">
                  <c:v>0.45422124860000002</c:v>
                </c:pt>
                <c:pt idx="1536">
                  <c:v>0.45420014860000002</c:v>
                </c:pt>
                <c:pt idx="1537">
                  <c:v>0.45438924429999999</c:v>
                </c:pt>
                <c:pt idx="1538">
                  <c:v>0.45418831710000002</c:v>
                </c:pt>
                <c:pt idx="1539">
                  <c:v>0.45418673749999999</c:v>
                </c:pt>
                <c:pt idx="1540">
                  <c:v>0.45407897229999999</c:v>
                </c:pt>
                <c:pt idx="1541">
                  <c:v>0.45406916739999997</c:v>
                </c:pt>
                <c:pt idx="1542">
                  <c:v>0.45363518600000002</c:v>
                </c:pt>
                <c:pt idx="1543">
                  <c:v>0.4538271129</c:v>
                </c:pt>
                <c:pt idx="1544">
                  <c:v>0.45358914140000001</c:v>
                </c:pt>
                <c:pt idx="1545">
                  <c:v>0.45341104269999999</c:v>
                </c:pt>
                <c:pt idx="1546">
                  <c:v>0.45288124680000003</c:v>
                </c:pt>
                <c:pt idx="1547">
                  <c:v>0.45317408440000001</c:v>
                </c:pt>
                <c:pt idx="1548">
                  <c:v>0.45286706090000001</c:v>
                </c:pt>
                <c:pt idx="1549">
                  <c:v>0.45253536109999998</c:v>
                </c:pt>
                <c:pt idx="1550">
                  <c:v>0.45266705750000003</c:v>
                </c:pt>
                <c:pt idx="1551">
                  <c:v>0.45250236989999998</c:v>
                </c:pt>
                <c:pt idx="1552">
                  <c:v>0.45197370650000002</c:v>
                </c:pt>
                <c:pt idx="1553">
                  <c:v>0.45193701980000001</c:v>
                </c:pt>
                <c:pt idx="1554">
                  <c:v>0.45167022940000001</c:v>
                </c:pt>
                <c:pt idx="1555">
                  <c:v>0.45113414530000001</c:v>
                </c:pt>
                <c:pt idx="1556">
                  <c:v>0.4510381222</c:v>
                </c:pt>
                <c:pt idx="1557">
                  <c:v>0.4508591294</c:v>
                </c:pt>
                <c:pt idx="1558">
                  <c:v>0.4503173828</c:v>
                </c:pt>
                <c:pt idx="1559">
                  <c:v>0.44985491039999997</c:v>
                </c:pt>
                <c:pt idx="1560">
                  <c:v>0.44972014430000001</c:v>
                </c:pt>
                <c:pt idx="1561">
                  <c:v>0.449411422</c:v>
                </c:pt>
                <c:pt idx="1562">
                  <c:v>0.4489525855</c:v>
                </c:pt>
                <c:pt idx="1563">
                  <c:v>0.44865211840000002</c:v>
                </c:pt>
                <c:pt idx="1564">
                  <c:v>0.44803094859999998</c:v>
                </c:pt>
                <c:pt idx="1565">
                  <c:v>0.44760006670000002</c:v>
                </c:pt>
                <c:pt idx="1566">
                  <c:v>0.44700303670000002</c:v>
                </c:pt>
                <c:pt idx="1567">
                  <c:v>0.4466173947</c:v>
                </c:pt>
                <c:pt idx="1568">
                  <c:v>0.44604989890000002</c:v>
                </c:pt>
                <c:pt idx="1569">
                  <c:v>0.4456466436</c:v>
                </c:pt>
                <c:pt idx="1570">
                  <c:v>0.44522544739999997</c:v>
                </c:pt>
                <c:pt idx="1571">
                  <c:v>0.44458302859999999</c:v>
                </c:pt>
                <c:pt idx="1572">
                  <c:v>0.44396117330000001</c:v>
                </c:pt>
                <c:pt idx="1573">
                  <c:v>0.44327670340000003</c:v>
                </c:pt>
                <c:pt idx="1574">
                  <c:v>0.44288119669999998</c:v>
                </c:pt>
                <c:pt idx="1575">
                  <c:v>0.44214403629999999</c:v>
                </c:pt>
                <c:pt idx="1576">
                  <c:v>0.44158604740000001</c:v>
                </c:pt>
                <c:pt idx="1577">
                  <c:v>0.44105571510000002</c:v>
                </c:pt>
                <c:pt idx="1578">
                  <c:v>0.44025823469999997</c:v>
                </c:pt>
                <c:pt idx="1579">
                  <c:v>0.43964365119999999</c:v>
                </c:pt>
                <c:pt idx="1580">
                  <c:v>0.43900164959999999</c:v>
                </c:pt>
                <c:pt idx="1581">
                  <c:v>0.43806591630000002</c:v>
                </c:pt>
                <c:pt idx="1582">
                  <c:v>0.43724980949999998</c:v>
                </c:pt>
                <c:pt idx="1583">
                  <c:v>0.43645811080000002</c:v>
                </c:pt>
                <c:pt idx="1584">
                  <c:v>0.43573951719999998</c:v>
                </c:pt>
                <c:pt idx="1585">
                  <c:v>0.43488347529999999</c:v>
                </c:pt>
                <c:pt idx="1586">
                  <c:v>0.4339571297</c:v>
                </c:pt>
                <c:pt idx="1587">
                  <c:v>0.43299037219999997</c:v>
                </c:pt>
                <c:pt idx="1588">
                  <c:v>0.43219587209999999</c:v>
                </c:pt>
                <c:pt idx="1589">
                  <c:v>0.43098521229999998</c:v>
                </c:pt>
                <c:pt idx="1590">
                  <c:v>0.42999050020000001</c:v>
                </c:pt>
                <c:pt idx="1591">
                  <c:v>0.42910465599999997</c:v>
                </c:pt>
                <c:pt idx="1592">
                  <c:v>0.42796668409999999</c:v>
                </c:pt>
                <c:pt idx="1593">
                  <c:v>0.4268736541</c:v>
                </c:pt>
                <c:pt idx="1594">
                  <c:v>0.4258648753</c:v>
                </c:pt>
                <c:pt idx="1595">
                  <c:v>0.42474079129999998</c:v>
                </c:pt>
                <c:pt idx="1596">
                  <c:v>0.42338424920000001</c:v>
                </c:pt>
                <c:pt idx="1597">
                  <c:v>0.42236083749999997</c:v>
                </c:pt>
                <c:pt idx="1598">
                  <c:v>0.42144772409999998</c:v>
                </c:pt>
                <c:pt idx="1599">
                  <c:v>0.4198050499</c:v>
                </c:pt>
                <c:pt idx="1600">
                  <c:v>0.41865772010000002</c:v>
                </c:pt>
                <c:pt idx="1601">
                  <c:v>0.41758283969999999</c:v>
                </c:pt>
                <c:pt idx="1602">
                  <c:v>0.41605842110000002</c:v>
                </c:pt>
                <c:pt idx="1603">
                  <c:v>0.41461813450000001</c:v>
                </c:pt>
                <c:pt idx="1604">
                  <c:v>0.41344642640000001</c:v>
                </c:pt>
                <c:pt idx="1605">
                  <c:v>0.4120462835</c:v>
                </c:pt>
                <c:pt idx="1606">
                  <c:v>0.4105944037</c:v>
                </c:pt>
                <c:pt idx="1607">
                  <c:v>0.40913623570000002</c:v>
                </c:pt>
                <c:pt idx="1608">
                  <c:v>0.40759286280000001</c:v>
                </c:pt>
                <c:pt idx="1609">
                  <c:v>0.40589952470000001</c:v>
                </c:pt>
                <c:pt idx="1610">
                  <c:v>0.40423965449999999</c:v>
                </c:pt>
                <c:pt idx="1611">
                  <c:v>0.40266364809999999</c:v>
                </c:pt>
                <c:pt idx="1612">
                  <c:v>0.40091946719999999</c:v>
                </c:pt>
                <c:pt idx="1613">
                  <c:v>0.39903986450000001</c:v>
                </c:pt>
                <c:pt idx="1614">
                  <c:v>0.39720672369999999</c:v>
                </c:pt>
                <c:pt idx="1615">
                  <c:v>0.39509993789999998</c:v>
                </c:pt>
                <c:pt idx="1616">
                  <c:v>0.39307421450000002</c:v>
                </c:pt>
                <c:pt idx="1617">
                  <c:v>0.3914523721</c:v>
                </c:pt>
                <c:pt idx="1618">
                  <c:v>0.39076408740000002</c:v>
                </c:pt>
                <c:pt idx="1619">
                  <c:v>0.39025428890000002</c:v>
                </c:pt>
                <c:pt idx="1620">
                  <c:v>0.38982319830000001</c:v>
                </c:pt>
                <c:pt idx="1621">
                  <c:v>0.3893555105</c:v>
                </c:pt>
                <c:pt idx="1622">
                  <c:v>0.3886615336</c:v>
                </c:pt>
                <c:pt idx="1623">
                  <c:v>0.38831767439999998</c:v>
                </c:pt>
                <c:pt idx="1624">
                  <c:v>0.38778179880000002</c:v>
                </c:pt>
                <c:pt idx="1625">
                  <c:v>0.38722845909999998</c:v>
                </c:pt>
                <c:pt idx="1626">
                  <c:v>0.38668820259999998</c:v>
                </c:pt>
                <c:pt idx="1627">
                  <c:v>0.38612273339999997</c:v>
                </c:pt>
                <c:pt idx="1628">
                  <c:v>0.3858307004</c:v>
                </c:pt>
                <c:pt idx="1629">
                  <c:v>0.38526687030000001</c:v>
                </c:pt>
                <c:pt idx="1630">
                  <c:v>0.38454627990000001</c:v>
                </c:pt>
                <c:pt idx="1631">
                  <c:v>0.38413396480000001</c:v>
                </c:pt>
                <c:pt idx="1632">
                  <c:v>0.38329598310000002</c:v>
                </c:pt>
                <c:pt idx="1633">
                  <c:v>0.38269630069999999</c:v>
                </c:pt>
                <c:pt idx="1634">
                  <c:v>0.38194125890000002</c:v>
                </c:pt>
                <c:pt idx="1635">
                  <c:v>0.38150668139999999</c:v>
                </c:pt>
                <c:pt idx="1636">
                  <c:v>0.3810129464</c:v>
                </c:pt>
                <c:pt idx="1637">
                  <c:v>0.38021767140000001</c:v>
                </c:pt>
                <c:pt idx="1638">
                  <c:v>0.37964946030000002</c:v>
                </c:pt>
                <c:pt idx="1639">
                  <c:v>0.37899357080000001</c:v>
                </c:pt>
                <c:pt idx="1640">
                  <c:v>0.37844306230000002</c:v>
                </c:pt>
                <c:pt idx="1641">
                  <c:v>0.37776517869999998</c:v>
                </c:pt>
                <c:pt idx="1642">
                  <c:v>0.3771043718</c:v>
                </c:pt>
                <c:pt idx="1643">
                  <c:v>0.37623488900000002</c:v>
                </c:pt>
                <c:pt idx="1644">
                  <c:v>0.37561795120000002</c:v>
                </c:pt>
                <c:pt idx="1645">
                  <c:v>0.37505039569999998</c:v>
                </c:pt>
                <c:pt idx="1646">
                  <c:v>0.3742568195</c:v>
                </c:pt>
                <c:pt idx="1647">
                  <c:v>0.37372797730000001</c:v>
                </c:pt>
                <c:pt idx="1648">
                  <c:v>0.37307488919999998</c:v>
                </c:pt>
                <c:pt idx="1649">
                  <c:v>0.37212386730000002</c:v>
                </c:pt>
                <c:pt idx="1650">
                  <c:v>0.37153157590000002</c:v>
                </c:pt>
                <c:pt idx="1651">
                  <c:v>0.37092313170000002</c:v>
                </c:pt>
                <c:pt idx="1652">
                  <c:v>0.37012255189999999</c:v>
                </c:pt>
                <c:pt idx="1653">
                  <c:v>0.36932787299999997</c:v>
                </c:pt>
                <c:pt idx="1654">
                  <c:v>0.36834609509999999</c:v>
                </c:pt>
                <c:pt idx="1655">
                  <c:v>0.36759924890000001</c:v>
                </c:pt>
                <c:pt idx="1656">
                  <c:v>0.36726328730000002</c:v>
                </c:pt>
                <c:pt idx="1657">
                  <c:v>0.36604431269999999</c:v>
                </c:pt>
                <c:pt idx="1658">
                  <c:v>0.36533573270000003</c:v>
                </c:pt>
                <c:pt idx="1659">
                  <c:v>0.36461654310000002</c:v>
                </c:pt>
                <c:pt idx="1660">
                  <c:v>0.36372417210000002</c:v>
                </c:pt>
                <c:pt idx="1661">
                  <c:v>0.3630405068</c:v>
                </c:pt>
                <c:pt idx="1662">
                  <c:v>0.36237356069999999</c:v>
                </c:pt>
                <c:pt idx="1663">
                  <c:v>0.36144539710000001</c:v>
                </c:pt>
                <c:pt idx="1664">
                  <c:v>0.36067992450000003</c:v>
                </c:pt>
                <c:pt idx="1665">
                  <c:v>0.35980755089999999</c:v>
                </c:pt>
                <c:pt idx="1666">
                  <c:v>0.35918536779999999</c:v>
                </c:pt>
                <c:pt idx="1667">
                  <c:v>0.3584811389</c:v>
                </c:pt>
                <c:pt idx="1668">
                  <c:v>0.35763007400000002</c:v>
                </c:pt>
                <c:pt idx="1669">
                  <c:v>0.3570057452</c:v>
                </c:pt>
                <c:pt idx="1670">
                  <c:v>0.35578894620000001</c:v>
                </c:pt>
                <c:pt idx="1671">
                  <c:v>0.35537412759999998</c:v>
                </c:pt>
                <c:pt idx="1672">
                  <c:v>0.35450324420000001</c:v>
                </c:pt>
                <c:pt idx="1673">
                  <c:v>0.35404577850000002</c:v>
                </c:pt>
                <c:pt idx="1674">
                  <c:v>0.35276877880000002</c:v>
                </c:pt>
                <c:pt idx="1675">
                  <c:v>0.35244894030000001</c:v>
                </c:pt>
                <c:pt idx="1676">
                  <c:v>0.35184517500000001</c:v>
                </c:pt>
                <c:pt idx="1677">
                  <c:v>0.35118335490000002</c:v>
                </c:pt>
                <c:pt idx="1678">
                  <c:v>0.35044753550000002</c:v>
                </c:pt>
                <c:pt idx="1679">
                  <c:v>0.34998929499999998</c:v>
                </c:pt>
                <c:pt idx="1680">
                  <c:v>0.34885036949999998</c:v>
                </c:pt>
                <c:pt idx="1681">
                  <c:v>0.34852236510000001</c:v>
                </c:pt>
                <c:pt idx="1682">
                  <c:v>0.34785452490000002</c:v>
                </c:pt>
                <c:pt idx="1683">
                  <c:v>0.34732204680000001</c:v>
                </c:pt>
                <c:pt idx="1684">
                  <c:v>0.34655645489999998</c:v>
                </c:pt>
                <c:pt idx="1685">
                  <c:v>0.34599423410000002</c:v>
                </c:pt>
                <c:pt idx="1686">
                  <c:v>0.34556534890000001</c:v>
                </c:pt>
                <c:pt idx="1687">
                  <c:v>0.34490945940000001</c:v>
                </c:pt>
                <c:pt idx="1688">
                  <c:v>0.34425008299999998</c:v>
                </c:pt>
                <c:pt idx="1689">
                  <c:v>0.34412971139999998</c:v>
                </c:pt>
                <c:pt idx="1690">
                  <c:v>0.34329459070000001</c:v>
                </c:pt>
                <c:pt idx="1691">
                  <c:v>0.34338518979999999</c:v>
                </c:pt>
                <c:pt idx="1692">
                  <c:v>0.34247055650000002</c:v>
                </c:pt>
                <c:pt idx="1693">
                  <c:v>0.34226778149999998</c:v>
                </c:pt>
                <c:pt idx="1694">
                  <c:v>0.34195879099999998</c:v>
                </c:pt>
                <c:pt idx="1695">
                  <c:v>0.34110632540000002</c:v>
                </c:pt>
                <c:pt idx="1696">
                  <c:v>0.34072628620000001</c:v>
                </c:pt>
                <c:pt idx="1697">
                  <c:v>0.34032943840000002</c:v>
                </c:pt>
                <c:pt idx="1698">
                  <c:v>0.34002843500000002</c:v>
                </c:pt>
                <c:pt idx="1699">
                  <c:v>0.3394958079</c:v>
                </c:pt>
                <c:pt idx="1700">
                  <c:v>0.3402258158</c:v>
                </c:pt>
                <c:pt idx="1701">
                  <c:v>0.31944605710000001</c:v>
                </c:pt>
                <c:pt idx="1702">
                  <c:v>0.3185839057</c:v>
                </c:pt>
                <c:pt idx="1703">
                  <c:v>0.31748202440000001</c:v>
                </c:pt>
                <c:pt idx="1704">
                  <c:v>0.31717842819999997</c:v>
                </c:pt>
                <c:pt idx="1705">
                  <c:v>0.3164443374</c:v>
                </c:pt>
                <c:pt idx="1706">
                  <c:v>0.31584033369999998</c:v>
                </c:pt>
                <c:pt idx="1707">
                  <c:v>0.31496313209999999</c:v>
                </c:pt>
                <c:pt idx="1708">
                  <c:v>0.31379538769999998</c:v>
                </c:pt>
                <c:pt idx="1709">
                  <c:v>0.3134119809</c:v>
                </c:pt>
                <c:pt idx="1710">
                  <c:v>0.31229525800000002</c:v>
                </c:pt>
                <c:pt idx="1711">
                  <c:v>0.31164351109999999</c:v>
                </c:pt>
                <c:pt idx="1712">
                  <c:v>0.31080627440000003</c:v>
                </c:pt>
                <c:pt idx="1713">
                  <c:v>0.31100657580000002</c:v>
                </c:pt>
                <c:pt idx="1714">
                  <c:v>0.30999234320000002</c:v>
                </c:pt>
                <c:pt idx="1715">
                  <c:v>0.30928266049999997</c:v>
                </c:pt>
                <c:pt idx="1716">
                  <c:v>0.30903542039999998</c:v>
                </c:pt>
                <c:pt idx="1717">
                  <c:v>0.30823308230000002</c:v>
                </c:pt>
                <c:pt idx="1718">
                  <c:v>0.30715626480000002</c:v>
                </c:pt>
                <c:pt idx="1719">
                  <c:v>0.30731529000000002</c:v>
                </c:pt>
                <c:pt idx="1720">
                  <c:v>0.30657261609999997</c:v>
                </c:pt>
                <c:pt idx="1721">
                  <c:v>0.3062715828</c:v>
                </c:pt>
                <c:pt idx="1722">
                  <c:v>0.3055525422</c:v>
                </c:pt>
                <c:pt idx="1723">
                  <c:v>0.30484592910000002</c:v>
                </c:pt>
                <c:pt idx="1724">
                  <c:v>0.3042470813</c:v>
                </c:pt>
                <c:pt idx="1725">
                  <c:v>0.30374187229999999</c:v>
                </c:pt>
                <c:pt idx="1726">
                  <c:v>0.30302053690000003</c:v>
                </c:pt>
                <c:pt idx="1727">
                  <c:v>0.30350872870000001</c:v>
                </c:pt>
                <c:pt idx="1728">
                  <c:v>0.30215528609999998</c:v>
                </c:pt>
                <c:pt idx="1729">
                  <c:v>0.3015545905</c:v>
                </c:pt>
                <c:pt idx="1730">
                  <c:v>0.30172514919999999</c:v>
                </c:pt>
                <c:pt idx="1731">
                  <c:v>0.30103570219999998</c:v>
                </c:pt>
                <c:pt idx="1732">
                  <c:v>0.30106526610000001</c:v>
                </c:pt>
                <c:pt idx="1733">
                  <c:v>0.30042457579999998</c:v>
                </c:pt>
                <c:pt idx="1734">
                  <c:v>0.30015382169999999</c:v>
                </c:pt>
                <c:pt idx="1735">
                  <c:v>0.299903959</c:v>
                </c:pt>
                <c:pt idx="1736">
                  <c:v>0.29942899940000001</c:v>
                </c:pt>
                <c:pt idx="1737">
                  <c:v>0.29944586750000002</c:v>
                </c:pt>
                <c:pt idx="1738">
                  <c:v>0.298687011</c:v>
                </c:pt>
                <c:pt idx="1739">
                  <c:v>0.29884868860000002</c:v>
                </c:pt>
                <c:pt idx="1740">
                  <c:v>0.2976537943</c:v>
                </c:pt>
                <c:pt idx="1741">
                  <c:v>0.2983396351</c:v>
                </c:pt>
                <c:pt idx="1742">
                  <c:v>0.29791560769999997</c:v>
                </c:pt>
                <c:pt idx="1743">
                  <c:v>0.2979892194</c:v>
                </c:pt>
                <c:pt idx="1744">
                  <c:v>0.29826894399999998</c:v>
                </c:pt>
                <c:pt idx="1745">
                  <c:v>0.29800602790000003</c:v>
                </c:pt>
                <c:pt idx="1746">
                  <c:v>0.29764705899999999</c:v>
                </c:pt>
                <c:pt idx="1747">
                  <c:v>0.29807895420000002</c:v>
                </c:pt>
                <c:pt idx="1748">
                  <c:v>0.29733783009999998</c:v>
                </c:pt>
                <c:pt idx="1749">
                  <c:v>0.29736638069999999</c:v>
                </c:pt>
                <c:pt idx="1750">
                  <c:v>0.29692354799999998</c:v>
                </c:pt>
                <c:pt idx="1751">
                  <c:v>0.29738989469999999</c:v>
                </c:pt>
                <c:pt idx="1752">
                  <c:v>0.29681542519999998</c:v>
                </c:pt>
                <c:pt idx="1753">
                  <c:v>0.29737839100000002</c:v>
                </c:pt>
                <c:pt idx="1754">
                  <c:v>0.29756453630000002</c:v>
                </c:pt>
                <c:pt idx="1755">
                  <c:v>0.2974550426</c:v>
                </c:pt>
                <c:pt idx="1756">
                  <c:v>0.29808852079999998</c:v>
                </c:pt>
                <c:pt idx="1757">
                  <c:v>0.29767102000000001</c:v>
                </c:pt>
                <c:pt idx="1758">
                  <c:v>0.29801818730000001</c:v>
                </c:pt>
                <c:pt idx="1759">
                  <c:v>0.29837986830000002</c:v>
                </c:pt>
                <c:pt idx="1760">
                  <c:v>0.29807001350000001</c:v>
                </c:pt>
                <c:pt idx="1761">
                  <c:v>0.29824310539999999</c:v>
                </c:pt>
                <c:pt idx="1762">
                  <c:v>0.2986649871</c:v>
                </c:pt>
                <c:pt idx="1763">
                  <c:v>0.2988659441</c:v>
                </c:pt>
                <c:pt idx="1764">
                  <c:v>0.29912328719999998</c:v>
                </c:pt>
                <c:pt idx="1765">
                  <c:v>0.29946279529999997</c:v>
                </c:pt>
                <c:pt idx="1766">
                  <c:v>0.30008369680000002</c:v>
                </c:pt>
                <c:pt idx="1767">
                  <c:v>0.30013778810000002</c:v>
                </c:pt>
                <c:pt idx="1768">
                  <c:v>0.30034160609999999</c:v>
                </c:pt>
                <c:pt idx="1769">
                  <c:v>0.30049598220000001</c:v>
                </c:pt>
                <c:pt idx="1770">
                  <c:v>0.30113050340000003</c:v>
                </c:pt>
                <c:pt idx="1771">
                  <c:v>0.30141344669999998</c:v>
                </c:pt>
                <c:pt idx="1772">
                  <c:v>0.30165335539999999</c:v>
                </c:pt>
                <c:pt idx="1773">
                  <c:v>0.30277675389999997</c:v>
                </c:pt>
                <c:pt idx="1774">
                  <c:v>0.30300474170000002</c:v>
                </c:pt>
                <c:pt idx="1775">
                  <c:v>0.3029086292</c:v>
                </c:pt>
                <c:pt idx="1776">
                  <c:v>0.30367600919999999</c:v>
                </c:pt>
                <c:pt idx="1777">
                  <c:v>0.30463597180000002</c:v>
                </c:pt>
                <c:pt idx="1778">
                  <c:v>0.30511888860000003</c:v>
                </c:pt>
                <c:pt idx="1779">
                  <c:v>0.30581426620000002</c:v>
                </c:pt>
                <c:pt idx="1780">
                  <c:v>0.30618226529999998</c:v>
                </c:pt>
                <c:pt idx="1781">
                  <c:v>0.30688539149999999</c:v>
                </c:pt>
                <c:pt idx="1782">
                  <c:v>0.307620436</c:v>
                </c:pt>
                <c:pt idx="1783">
                  <c:v>0.30840286610000001</c:v>
                </c:pt>
                <c:pt idx="1784">
                  <c:v>0.30906757709999999</c:v>
                </c:pt>
                <c:pt idx="1785">
                  <c:v>0.30940771099999997</c:v>
                </c:pt>
                <c:pt idx="1786">
                  <c:v>0.31080028409999999</c:v>
                </c:pt>
                <c:pt idx="1787">
                  <c:v>0.31128713489999998</c:v>
                </c:pt>
                <c:pt idx="1788">
                  <c:v>0.31209260230000002</c:v>
                </c:pt>
                <c:pt idx="1789">
                  <c:v>0.3130596578</c:v>
                </c:pt>
                <c:pt idx="1790">
                  <c:v>0.31391006710000002</c:v>
                </c:pt>
                <c:pt idx="1791">
                  <c:v>0.3145470917</c:v>
                </c:pt>
                <c:pt idx="1792">
                  <c:v>0.31562387939999997</c:v>
                </c:pt>
                <c:pt idx="1793">
                  <c:v>0.31647267940000001</c:v>
                </c:pt>
                <c:pt idx="1794">
                  <c:v>0.31694516540000001</c:v>
                </c:pt>
                <c:pt idx="1795">
                  <c:v>0.31801947949999998</c:v>
                </c:pt>
                <c:pt idx="1796">
                  <c:v>0.31899699570000001</c:v>
                </c:pt>
                <c:pt idx="1797">
                  <c:v>0.3201068044</c:v>
                </c:pt>
                <c:pt idx="1798">
                  <c:v>0.32118433709999999</c:v>
                </c:pt>
                <c:pt idx="1799">
                  <c:v>0.32188218829999998</c:v>
                </c:pt>
                <c:pt idx="1800">
                  <c:v>0.32285642619999999</c:v>
                </c:pt>
                <c:pt idx="1801">
                  <c:v>0.3238276839</c:v>
                </c:pt>
                <c:pt idx="1802">
                  <c:v>0.32480490210000001</c:v>
                </c:pt>
                <c:pt idx="1803">
                  <c:v>0.32566678519999998</c:v>
                </c:pt>
                <c:pt idx="1804">
                  <c:v>0.32646539810000003</c:v>
                </c:pt>
                <c:pt idx="1805">
                  <c:v>0.32764586810000002</c:v>
                </c:pt>
                <c:pt idx="1806">
                  <c:v>0.3286690712</c:v>
                </c:pt>
                <c:pt idx="1807">
                  <c:v>0.32979843019999999</c:v>
                </c:pt>
                <c:pt idx="1808">
                  <c:v>0.33078181740000001</c:v>
                </c:pt>
                <c:pt idx="1809">
                  <c:v>0.33196106549999999</c:v>
                </c:pt>
                <c:pt idx="1810">
                  <c:v>0.33286714550000002</c:v>
                </c:pt>
                <c:pt idx="1811">
                  <c:v>0.33423322439999997</c:v>
                </c:pt>
                <c:pt idx="1812">
                  <c:v>0.33522033690000003</c:v>
                </c:pt>
                <c:pt idx="1813">
                  <c:v>0.33611059189999998</c:v>
                </c:pt>
                <c:pt idx="1814">
                  <c:v>0.33779677749999998</c:v>
                </c:pt>
                <c:pt idx="1815">
                  <c:v>0.3384780288</c:v>
                </c:pt>
                <c:pt idx="1816">
                  <c:v>0.33989149330000001</c:v>
                </c:pt>
                <c:pt idx="1817">
                  <c:v>0.3405729234</c:v>
                </c:pt>
                <c:pt idx="1818">
                  <c:v>0.34205019469999998</c:v>
                </c:pt>
                <c:pt idx="1819">
                  <c:v>0.34317499400000001</c:v>
                </c:pt>
                <c:pt idx="1820">
                  <c:v>0.34417486190000002</c:v>
                </c:pt>
                <c:pt idx="1821">
                  <c:v>0.3452969193</c:v>
                </c:pt>
                <c:pt idx="1822">
                  <c:v>0.34671047329999999</c:v>
                </c:pt>
                <c:pt idx="1823">
                  <c:v>0.34770321850000002</c:v>
                </c:pt>
                <c:pt idx="1824">
                  <c:v>0.34902155400000001</c:v>
                </c:pt>
                <c:pt idx="1825">
                  <c:v>0.35023340580000001</c:v>
                </c:pt>
                <c:pt idx="1826">
                  <c:v>0.35140419010000001</c:v>
                </c:pt>
                <c:pt idx="1827">
                  <c:v>0.35253393649999998</c:v>
                </c:pt>
                <c:pt idx="1828">
                  <c:v>0.3538758159</c:v>
                </c:pt>
                <c:pt idx="1829">
                  <c:v>0.35515364999999999</c:v>
                </c:pt>
                <c:pt idx="1830">
                  <c:v>0.35646587610000002</c:v>
                </c:pt>
                <c:pt idx="1831">
                  <c:v>0.35749796029999997</c:v>
                </c:pt>
                <c:pt idx="1832">
                  <c:v>0.35909810660000002</c:v>
                </c:pt>
                <c:pt idx="1833">
                  <c:v>0.36037388440000001</c:v>
                </c:pt>
                <c:pt idx="1834">
                  <c:v>0.3613419235</c:v>
                </c:pt>
                <c:pt idx="1835">
                  <c:v>0.362829715</c:v>
                </c:pt>
                <c:pt idx="1836">
                  <c:v>0.36402419209999998</c:v>
                </c:pt>
                <c:pt idx="1837">
                  <c:v>0.3653517067</c:v>
                </c:pt>
                <c:pt idx="1838">
                  <c:v>0.36665689950000002</c:v>
                </c:pt>
                <c:pt idx="1839">
                  <c:v>0.3682413101</c:v>
                </c:pt>
                <c:pt idx="1840">
                  <c:v>0.36936339740000002</c:v>
                </c:pt>
                <c:pt idx="1841">
                  <c:v>0.37066856030000001</c:v>
                </c:pt>
                <c:pt idx="1842">
                  <c:v>0.3720697463</c:v>
                </c:pt>
                <c:pt idx="1843">
                  <c:v>0.37336936590000003</c:v>
                </c:pt>
                <c:pt idx="1844">
                  <c:v>0.37484985589999997</c:v>
                </c:pt>
                <c:pt idx="1845">
                  <c:v>0.3762152493</c:v>
                </c:pt>
                <c:pt idx="1846">
                  <c:v>0.37777301670000002</c:v>
                </c:pt>
                <c:pt idx="1847">
                  <c:v>0.37912300230000001</c:v>
                </c:pt>
                <c:pt idx="1848">
                  <c:v>0.38066533209999998</c:v>
                </c:pt>
                <c:pt idx="1849">
                  <c:v>0.38189190629999997</c:v>
                </c:pt>
                <c:pt idx="1850">
                  <c:v>0.38363009689999999</c:v>
                </c:pt>
                <c:pt idx="1851">
                  <c:v>0.38502207399999999</c:v>
                </c:pt>
                <c:pt idx="1852">
                  <c:v>0.38645246620000001</c:v>
                </c:pt>
                <c:pt idx="1853">
                  <c:v>0.38799431919999999</c:v>
                </c:pt>
                <c:pt idx="1854">
                  <c:v>0.3893517554</c:v>
                </c:pt>
                <c:pt idx="1855">
                  <c:v>0.39106372</c:v>
                </c:pt>
                <c:pt idx="1856">
                  <c:v>0.39210963250000003</c:v>
                </c:pt>
                <c:pt idx="1857">
                  <c:v>0.39378789069999998</c:v>
                </c:pt>
                <c:pt idx="1858">
                  <c:v>0.3955812454</c:v>
                </c:pt>
                <c:pt idx="1859">
                  <c:v>0.39737263319999999</c:v>
                </c:pt>
                <c:pt idx="1860">
                  <c:v>0.39871087669999999</c:v>
                </c:pt>
                <c:pt idx="1861">
                  <c:v>0.40030398960000002</c:v>
                </c:pt>
                <c:pt idx="1862">
                  <c:v>0.40186554190000001</c:v>
                </c:pt>
                <c:pt idx="1863">
                  <c:v>0.40355491640000002</c:v>
                </c:pt>
                <c:pt idx="1864">
                  <c:v>0.4053028226</c:v>
                </c:pt>
                <c:pt idx="1865">
                  <c:v>0.40663191679999999</c:v>
                </c:pt>
                <c:pt idx="1866">
                  <c:v>0.40819501879999998</c:v>
                </c:pt>
                <c:pt idx="1867">
                  <c:v>0.4100961387</c:v>
                </c:pt>
                <c:pt idx="1868">
                  <c:v>0.41175723079999998</c:v>
                </c:pt>
                <c:pt idx="1869">
                  <c:v>0.41334423419999999</c:v>
                </c:pt>
                <c:pt idx="1870">
                  <c:v>0.41507181529999998</c:v>
                </c:pt>
                <c:pt idx="1871">
                  <c:v>0.41686254740000001</c:v>
                </c:pt>
                <c:pt idx="1872">
                  <c:v>0.418700248</c:v>
                </c:pt>
                <c:pt idx="1873">
                  <c:v>0.420266211</c:v>
                </c:pt>
                <c:pt idx="1874">
                  <c:v>0.4219303727</c:v>
                </c:pt>
                <c:pt idx="1875">
                  <c:v>0.42396020890000002</c:v>
                </c:pt>
                <c:pt idx="1876">
                  <c:v>0.42563763259999998</c:v>
                </c:pt>
                <c:pt idx="1877">
                  <c:v>0.42735463379999999</c:v>
                </c:pt>
                <c:pt idx="1878">
                  <c:v>0.42933437229999999</c:v>
                </c:pt>
                <c:pt idx="1879">
                  <c:v>0.43126493690000001</c:v>
                </c:pt>
                <c:pt idx="1880">
                  <c:v>0.43309438230000002</c:v>
                </c:pt>
                <c:pt idx="1881">
                  <c:v>0.43501898649999998</c:v>
                </c:pt>
                <c:pt idx="1882">
                  <c:v>0.4370416701</c:v>
                </c:pt>
                <c:pt idx="1883">
                  <c:v>0.43909922239999999</c:v>
                </c:pt>
                <c:pt idx="1884">
                  <c:v>0.44097498060000001</c:v>
                </c:pt>
                <c:pt idx="1885">
                  <c:v>0.44339731339999999</c:v>
                </c:pt>
                <c:pt idx="1886">
                  <c:v>0.44552212949999997</c:v>
                </c:pt>
                <c:pt idx="1887">
                  <c:v>0.4475610256</c:v>
                </c:pt>
                <c:pt idx="1888">
                  <c:v>0.44997981190000003</c:v>
                </c:pt>
                <c:pt idx="1889">
                  <c:v>0.45227718350000001</c:v>
                </c:pt>
                <c:pt idx="1890">
                  <c:v>0.45469692350000002</c:v>
                </c:pt>
                <c:pt idx="1891">
                  <c:v>0.45673534269999999</c:v>
                </c:pt>
                <c:pt idx="1892">
                  <c:v>0.4594745636</c:v>
                </c:pt>
                <c:pt idx="1893">
                  <c:v>0.46209794279999999</c:v>
                </c:pt>
                <c:pt idx="1894">
                  <c:v>0.4649343789</c:v>
                </c:pt>
                <c:pt idx="1895">
                  <c:v>0.4671097696</c:v>
                </c:pt>
                <c:pt idx="1896">
                  <c:v>0.47009512780000001</c:v>
                </c:pt>
                <c:pt idx="1897">
                  <c:v>0.47282877559999997</c:v>
                </c:pt>
                <c:pt idx="1898">
                  <c:v>0.47567605969999999</c:v>
                </c:pt>
                <c:pt idx="1899">
                  <c:v>0.4786985815</c:v>
                </c:pt>
                <c:pt idx="1900">
                  <c:v>0.4813081622</c:v>
                </c:pt>
                <c:pt idx="1901">
                  <c:v>0.48410403730000001</c:v>
                </c:pt>
                <c:pt idx="1902">
                  <c:v>0.4870991409</c:v>
                </c:pt>
                <c:pt idx="1903">
                  <c:v>0.48973280190000001</c:v>
                </c:pt>
                <c:pt idx="1904">
                  <c:v>0.4926950336</c:v>
                </c:pt>
                <c:pt idx="1905">
                  <c:v>0.49534547330000001</c:v>
                </c:pt>
                <c:pt idx="1906">
                  <c:v>0.49802643060000001</c:v>
                </c:pt>
                <c:pt idx="1907">
                  <c:v>0.5010194778</c:v>
                </c:pt>
                <c:pt idx="1908">
                  <c:v>0.50389111040000001</c:v>
                </c:pt>
                <c:pt idx="1909">
                  <c:v>0.50668460130000004</c:v>
                </c:pt>
                <c:pt idx="1910">
                  <c:v>0.50959920879999998</c:v>
                </c:pt>
                <c:pt idx="1911">
                  <c:v>0.51200938220000003</c:v>
                </c:pt>
                <c:pt idx="1912">
                  <c:v>0.51476520299999995</c:v>
                </c:pt>
                <c:pt idx="1913">
                  <c:v>0.517935276</c:v>
                </c:pt>
                <c:pt idx="1914">
                  <c:v>0.52066403630000002</c:v>
                </c:pt>
                <c:pt idx="1915">
                  <c:v>0.52372473480000004</c:v>
                </c:pt>
                <c:pt idx="1916">
                  <c:v>0.52683520319999999</c:v>
                </c:pt>
                <c:pt idx="1917">
                  <c:v>0.52975720169999996</c:v>
                </c:pt>
                <c:pt idx="1918">
                  <c:v>0.53279078010000003</c:v>
                </c:pt>
                <c:pt idx="1919">
                  <c:v>0.53573817010000002</c:v>
                </c:pt>
                <c:pt idx="1920">
                  <c:v>0.53892451519999995</c:v>
                </c:pt>
                <c:pt idx="1921">
                  <c:v>0.54180747269999996</c:v>
                </c:pt>
                <c:pt idx="1922">
                  <c:v>0.54497927430000004</c:v>
                </c:pt>
                <c:pt idx="1923">
                  <c:v>0.54793035980000004</c:v>
                </c:pt>
                <c:pt idx="1924">
                  <c:v>0.55134880539999997</c:v>
                </c:pt>
                <c:pt idx="1925">
                  <c:v>0.55448454619999998</c:v>
                </c:pt>
                <c:pt idx="1926">
                  <c:v>0.55739706749999995</c:v>
                </c:pt>
                <c:pt idx="1927">
                  <c:v>0.56082153320000006</c:v>
                </c:pt>
                <c:pt idx="1928">
                  <c:v>0.5638450384</c:v>
                </c:pt>
                <c:pt idx="1929">
                  <c:v>0.5672400594</c:v>
                </c:pt>
                <c:pt idx="1930">
                  <c:v>0.57051020860000001</c:v>
                </c:pt>
                <c:pt idx="1931">
                  <c:v>0.57382553820000004</c:v>
                </c:pt>
                <c:pt idx="1932">
                  <c:v>0.57752168179999996</c:v>
                </c:pt>
                <c:pt idx="1933">
                  <c:v>0.58058446649999995</c:v>
                </c:pt>
                <c:pt idx="1934">
                  <c:v>0.58426004649999996</c:v>
                </c:pt>
                <c:pt idx="1935">
                  <c:v>0.58759969469999995</c:v>
                </c:pt>
                <c:pt idx="1936">
                  <c:v>0.59082084889999997</c:v>
                </c:pt>
                <c:pt idx="1937">
                  <c:v>0.59452432389999998</c:v>
                </c:pt>
                <c:pt idx="1938">
                  <c:v>0.59780222179999998</c:v>
                </c:pt>
                <c:pt idx="1939">
                  <c:v>0.60140395160000004</c:v>
                </c:pt>
                <c:pt idx="1940">
                  <c:v>0.60464566949999998</c:v>
                </c:pt>
                <c:pt idx="1941">
                  <c:v>0.60828387740000001</c:v>
                </c:pt>
                <c:pt idx="1942">
                  <c:v>0.61164015530000004</c:v>
                </c:pt>
                <c:pt idx="1943">
                  <c:v>0.61497753860000004</c:v>
                </c:pt>
                <c:pt idx="1944">
                  <c:v>0.61847007269999998</c:v>
                </c:pt>
                <c:pt idx="1945">
                  <c:v>0.62191259860000003</c:v>
                </c:pt>
                <c:pt idx="1946">
                  <c:v>0.62534320349999994</c:v>
                </c:pt>
                <c:pt idx="1947">
                  <c:v>0.62849336860000005</c:v>
                </c:pt>
                <c:pt idx="1948">
                  <c:v>0.63202667239999999</c:v>
                </c:pt>
                <c:pt idx="1949">
                  <c:v>0.63549673559999997</c:v>
                </c:pt>
                <c:pt idx="1950">
                  <c:v>0.63869768380000003</c:v>
                </c:pt>
                <c:pt idx="1951">
                  <c:v>0.64266598220000004</c:v>
                </c:pt>
                <c:pt idx="1952">
                  <c:v>0.64595496649999995</c:v>
                </c:pt>
                <c:pt idx="1953">
                  <c:v>0.64900761839999999</c:v>
                </c:pt>
                <c:pt idx="1954">
                  <c:v>0.6525844932</c:v>
                </c:pt>
                <c:pt idx="1955">
                  <c:v>0.65559536220000003</c:v>
                </c:pt>
                <c:pt idx="1956">
                  <c:v>0.65901714560000002</c:v>
                </c:pt>
                <c:pt idx="1957">
                  <c:v>0.66208142039999995</c:v>
                </c:pt>
                <c:pt idx="1958">
                  <c:v>0.66576194759999996</c:v>
                </c:pt>
                <c:pt idx="1959">
                  <c:v>0.66913694140000002</c:v>
                </c:pt>
                <c:pt idx="1960">
                  <c:v>0.67220759389999996</c:v>
                </c:pt>
                <c:pt idx="1961">
                  <c:v>0.67566049100000003</c:v>
                </c:pt>
                <c:pt idx="1962">
                  <c:v>0.67910593750000003</c:v>
                </c:pt>
                <c:pt idx="1963">
                  <c:v>0.68245989080000002</c:v>
                </c:pt>
                <c:pt idx="1964">
                  <c:v>0.68576997520000005</c:v>
                </c:pt>
                <c:pt idx="1965">
                  <c:v>0.68922078610000004</c:v>
                </c:pt>
                <c:pt idx="1966">
                  <c:v>0.69200587270000002</c:v>
                </c:pt>
                <c:pt idx="1967">
                  <c:v>0.69531148669999998</c:v>
                </c:pt>
                <c:pt idx="1968">
                  <c:v>0.69824850559999996</c:v>
                </c:pt>
                <c:pt idx="1969">
                  <c:v>0.70137804749999999</c:v>
                </c:pt>
                <c:pt idx="1970">
                  <c:v>0.70481491090000004</c:v>
                </c:pt>
                <c:pt idx="1971">
                  <c:v>0.70765256880000005</c:v>
                </c:pt>
                <c:pt idx="1972">
                  <c:v>0.71082055570000002</c:v>
                </c:pt>
                <c:pt idx="1973">
                  <c:v>0.71383833890000004</c:v>
                </c:pt>
                <c:pt idx="1974">
                  <c:v>0.71657693389999999</c:v>
                </c:pt>
                <c:pt idx="1975">
                  <c:v>0.71971201900000004</c:v>
                </c:pt>
                <c:pt idx="1976">
                  <c:v>0.72244614360000003</c:v>
                </c:pt>
                <c:pt idx="1977">
                  <c:v>0.72514873739999997</c:v>
                </c:pt>
                <c:pt idx="1978">
                  <c:v>0.72820234299999997</c:v>
                </c:pt>
                <c:pt idx="1979">
                  <c:v>0.73116838930000005</c:v>
                </c:pt>
                <c:pt idx="1980">
                  <c:v>0.73411941530000002</c:v>
                </c:pt>
                <c:pt idx="1981">
                  <c:v>0.73698055740000001</c:v>
                </c:pt>
                <c:pt idx="1982">
                  <c:v>0.73966860769999998</c:v>
                </c:pt>
                <c:pt idx="1983">
                  <c:v>0.74254643919999996</c:v>
                </c:pt>
                <c:pt idx="1984">
                  <c:v>0.74487155679999995</c:v>
                </c:pt>
                <c:pt idx="1985">
                  <c:v>0.74758750200000001</c:v>
                </c:pt>
                <c:pt idx="1986">
                  <c:v>0.75023674959999997</c:v>
                </c:pt>
                <c:pt idx="1987">
                  <c:v>0.75249034169999995</c:v>
                </c:pt>
                <c:pt idx="1988">
                  <c:v>0.75504106280000005</c:v>
                </c:pt>
                <c:pt idx="1989">
                  <c:v>0.75783365960000004</c:v>
                </c:pt>
                <c:pt idx="1990">
                  <c:v>0.75993347170000003</c:v>
                </c:pt>
                <c:pt idx="1991">
                  <c:v>0.76252102850000003</c:v>
                </c:pt>
                <c:pt idx="1992">
                  <c:v>0.76491534709999998</c:v>
                </c:pt>
                <c:pt idx="1993">
                  <c:v>0.76719939709999996</c:v>
                </c:pt>
                <c:pt idx="1994">
                  <c:v>0.76913136240000002</c:v>
                </c:pt>
                <c:pt idx="1995">
                  <c:v>0.77146941420000004</c:v>
                </c:pt>
                <c:pt idx="1996">
                  <c:v>0.77367967370000001</c:v>
                </c:pt>
                <c:pt idx="1997">
                  <c:v>0.77535045150000004</c:v>
                </c:pt>
                <c:pt idx="1998">
                  <c:v>0.77754473690000003</c:v>
                </c:pt>
                <c:pt idx="1999">
                  <c:v>0.77981114389999995</c:v>
                </c:pt>
                <c:pt idx="2000">
                  <c:v>0.78169554470000002</c:v>
                </c:pt>
                <c:pt idx="2001">
                  <c:v>0.78330719469999999</c:v>
                </c:pt>
                <c:pt idx="2002">
                  <c:v>0.78551840780000004</c:v>
                </c:pt>
                <c:pt idx="2003">
                  <c:v>0.78721052410000003</c:v>
                </c:pt>
                <c:pt idx="2004">
                  <c:v>0.78885096310000002</c:v>
                </c:pt>
                <c:pt idx="2005">
                  <c:v>0.79067373279999997</c:v>
                </c:pt>
                <c:pt idx="2006">
                  <c:v>0.79238617420000002</c:v>
                </c:pt>
                <c:pt idx="2007">
                  <c:v>0.79351848359999999</c:v>
                </c:pt>
                <c:pt idx="2008">
                  <c:v>0.79541981220000002</c:v>
                </c:pt>
                <c:pt idx="2009">
                  <c:v>0.79677760600000003</c:v>
                </c:pt>
                <c:pt idx="2010">
                  <c:v>0.79747313259999997</c:v>
                </c:pt>
                <c:pt idx="2011">
                  <c:v>0.79880404469999999</c:v>
                </c:pt>
                <c:pt idx="2012">
                  <c:v>0.79944723839999998</c:v>
                </c:pt>
                <c:pt idx="2013">
                  <c:v>0.80074900390000003</c:v>
                </c:pt>
                <c:pt idx="2014">
                  <c:v>0.80143713949999995</c:v>
                </c:pt>
                <c:pt idx="2015">
                  <c:v>0.80213046070000005</c:v>
                </c:pt>
                <c:pt idx="2016">
                  <c:v>0.80346298220000001</c:v>
                </c:pt>
                <c:pt idx="2017">
                  <c:v>0.80381327869999997</c:v>
                </c:pt>
                <c:pt idx="2018">
                  <c:v>0.80437546969999996</c:v>
                </c:pt>
                <c:pt idx="2019">
                  <c:v>0.80540347099999998</c:v>
                </c:pt>
                <c:pt idx="2020">
                  <c:v>0.8059549332</c:v>
                </c:pt>
                <c:pt idx="2021">
                  <c:v>0.80612039570000005</c:v>
                </c:pt>
                <c:pt idx="2022">
                  <c:v>0.80757552389999998</c:v>
                </c:pt>
                <c:pt idx="2023">
                  <c:v>0.80775415900000003</c:v>
                </c:pt>
                <c:pt idx="2024">
                  <c:v>0.80779236560000001</c:v>
                </c:pt>
                <c:pt idx="2025">
                  <c:v>0.80815714599999999</c:v>
                </c:pt>
                <c:pt idx="2026">
                  <c:v>0.80892974139999996</c:v>
                </c:pt>
                <c:pt idx="2027">
                  <c:v>0.80899035929999996</c:v>
                </c:pt>
                <c:pt idx="2028">
                  <c:v>0.8094625473</c:v>
                </c:pt>
                <c:pt idx="2029">
                  <c:v>0.80957371</c:v>
                </c:pt>
                <c:pt idx="2030">
                  <c:v>0.81013244390000005</c:v>
                </c:pt>
                <c:pt idx="2031">
                  <c:v>0.81060707570000001</c:v>
                </c:pt>
                <c:pt idx="2032">
                  <c:v>0.81104797120000005</c:v>
                </c:pt>
                <c:pt idx="2033">
                  <c:v>0.81200212240000003</c:v>
                </c:pt>
                <c:pt idx="2034">
                  <c:v>0.8123018742</c:v>
                </c:pt>
                <c:pt idx="2035">
                  <c:v>0.81306034329999999</c:v>
                </c:pt>
                <c:pt idx="2036">
                  <c:v>0.81411856410000005</c:v>
                </c:pt>
                <c:pt idx="2037">
                  <c:v>0.81508320570000004</c:v>
                </c:pt>
                <c:pt idx="2038">
                  <c:v>0.81602406500000002</c:v>
                </c:pt>
                <c:pt idx="2039">
                  <c:v>0.81697267289999997</c:v>
                </c:pt>
                <c:pt idx="2040">
                  <c:v>0.81774282460000003</c:v>
                </c:pt>
                <c:pt idx="2041">
                  <c:v>0.81854283809999995</c:v>
                </c:pt>
                <c:pt idx="2042">
                  <c:v>0.82047259809999995</c:v>
                </c:pt>
                <c:pt idx="2043">
                  <c:v>0.82216525080000002</c:v>
                </c:pt>
                <c:pt idx="2044">
                  <c:v>0.82399660350000004</c:v>
                </c:pt>
                <c:pt idx="2045">
                  <c:v>0.82505303620000003</c:v>
                </c:pt>
                <c:pt idx="2046">
                  <c:v>0.82613325120000003</c:v>
                </c:pt>
                <c:pt idx="2047">
                  <c:v>0.82656264310000005</c:v>
                </c:pt>
                <c:pt idx="2048">
                  <c:v>0.82761234049999999</c:v>
                </c:pt>
                <c:pt idx="2049">
                  <c:v>0.82821804290000001</c:v>
                </c:pt>
                <c:pt idx="2050">
                  <c:v>0.82925015690000003</c:v>
                </c:pt>
                <c:pt idx="2051">
                  <c:v>0.82967883350000005</c:v>
                </c:pt>
                <c:pt idx="2052">
                  <c:v>0.83031350370000001</c:v>
                </c:pt>
                <c:pt idx="2053">
                  <c:v>0.83054369689999996</c:v>
                </c:pt>
                <c:pt idx="2054">
                  <c:v>0.83151799439999996</c:v>
                </c:pt>
                <c:pt idx="2055">
                  <c:v>0.832136035</c:v>
                </c:pt>
                <c:pt idx="2056">
                  <c:v>0.83352524039999998</c:v>
                </c:pt>
                <c:pt idx="2057">
                  <c:v>0.83514761920000002</c:v>
                </c:pt>
                <c:pt idx="2058">
                  <c:v>0.83635133500000003</c:v>
                </c:pt>
                <c:pt idx="2059">
                  <c:v>0.83779817820000002</c:v>
                </c:pt>
                <c:pt idx="2060">
                  <c:v>0.83786559100000002</c:v>
                </c:pt>
                <c:pt idx="2061">
                  <c:v>0.83839875460000002</c:v>
                </c:pt>
                <c:pt idx="2062">
                  <c:v>0.83912688489999998</c:v>
                </c:pt>
                <c:pt idx="2063">
                  <c:v>0.83996188640000002</c:v>
                </c:pt>
                <c:pt idx="2064">
                  <c:v>0.84090536829999996</c:v>
                </c:pt>
                <c:pt idx="2065">
                  <c:v>0.84134691949999996</c:v>
                </c:pt>
                <c:pt idx="2066">
                  <c:v>0.84160798790000002</c:v>
                </c:pt>
                <c:pt idx="2067">
                  <c:v>0.84192246199999998</c:v>
                </c:pt>
                <c:pt idx="2068">
                  <c:v>0.84253680710000001</c:v>
                </c:pt>
                <c:pt idx="2069">
                  <c:v>0.84333205219999996</c:v>
                </c:pt>
                <c:pt idx="2070">
                  <c:v>0.84418129919999996</c:v>
                </c:pt>
                <c:pt idx="2071">
                  <c:v>0.84502094979999998</c:v>
                </c:pt>
                <c:pt idx="2072">
                  <c:v>0.84527295830000004</c:v>
                </c:pt>
                <c:pt idx="2073">
                  <c:v>0.84652376169999999</c:v>
                </c:pt>
                <c:pt idx="2074">
                  <c:v>0.8458907604</c:v>
                </c:pt>
                <c:pt idx="2075">
                  <c:v>0.84651231770000002</c:v>
                </c:pt>
                <c:pt idx="2076">
                  <c:v>0.84715247149999995</c:v>
                </c:pt>
                <c:pt idx="2077">
                  <c:v>0.84745967389999999</c:v>
                </c:pt>
                <c:pt idx="2078">
                  <c:v>0.84710675479999997</c:v>
                </c:pt>
                <c:pt idx="2079">
                  <c:v>0.84788715839999995</c:v>
                </c:pt>
                <c:pt idx="2080">
                  <c:v>0.84773403410000003</c:v>
                </c:pt>
                <c:pt idx="2081">
                  <c:v>0.84849441049999996</c:v>
                </c:pt>
                <c:pt idx="2082">
                  <c:v>0.84832906720000001</c:v>
                </c:pt>
                <c:pt idx="2083">
                  <c:v>0.84873980280000005</c:v>
                </c:pt>
                <c:pt idx="2084">
                  <c:v>0.84855884309999996</c:v>
                </c:pt>
                <c:pt idx="2085">
                  <c:v>0.84802067280000004</c:v>
                </c:pt>
                <c:pt idx="2086">
                  <c:v>0.84837615489999996</c:v>
                </c:pt>
                <c:pt idx="2087">
                  <c:v>0.84797310829999994</c:v>
                </c:pt>
                <c:pt idx="2088">
                  <c:v>0.8473092914</c:v>
                </c:pt>
                <c:pt idx="2089">
                  <c:v>0.84722948070000004</c:v>
                </c:pt>
                <c:pt idx="2090">
                  <c:v>0.84667426349999997</c:v>
                </c:pt>
                <c:pt idx="2091">
                  <c:v>0.8457573652</c:v>
                </c:pt>
                <c:pt idx="2092">
                  <c:v>0.84610307220000003</c:v>
                </c:pt>
                <c:pt idx="2093">
                  <c:v>0.84639656539999997</c:v>
                </c:pt>
                <c:pt idx="2094">
                  <c:v>0.84615314009999998</c:v>
                </c:pt>
                <c:pt idx="2095">
                  <c:v>0.84526932239999997</c:v>
                </c:pt>
                <c:pt idx="2096">
                  <c:v>0.84566128250000006</c:v>
                </c:pt>
                <c:pt idx="2097">
                  <c:v>0.84483969209999998</c:v>
                </c:pt>
                <c:pt idx="2098">
                  <c:v>0.84382098910000003</c:v>
                </c:pt>
                <c:pt idx="2099">
                  <c:v>0.84364348649999998</c:v>
                </c:pt>
                <c:pt idx="2100">
                  <c:v>0.84335929160000001</c:v>
                </c:pt>
                <c:pt idx="2101">
                  <c:v>0.84284037349999996</c:v>
                </c:pt>
                <c:pt idx="2102">
                  <c:v>0.8415790796</c:v>
                </c:pt>
                <c:pt idx="2103">
                  <c:v>0.841563642</c:v>
                </c:pt>
                <c:pt idx="2104">
                  <c:v>0.84161508080000003</c:v>
                </c:pt>
                <c:pt idx="2105">
                  <c:v>0.84027028079999999</c:v>
                </c:pt>
                <c:pt idx="2106">
                  <c:v>0.84012889859999995</c:v>
                </c:pt>
                <c:pt idx="2107">
                  <c:v>0.83921879529999999</c:v>
                </c:pt>
                <c:pt idx="2108">
                  <c:v>0.83836758140000001</c:v>
                </c:pt>
                <c:pt idx="2109">
                  <c:v>0.83765083549999997</c:v>
                </c:pt>
                <c:pt idx="2110">
                  <c:v>0.83688038590000002</c:v>
                </c:pt>
                <c:pt idx="2111">
                  <c:v>0.83653521539999998</c:v>
                </c:pt>
                <c:pt idx="2112">
                  <c:v>0.83530598879999995</c:v>
                </c:pt>
                <c:pt idx="2113">
                  <c:v>0.83574217559999997</c:v>
                </c:pt>
                <c:pt idx="2114">
                  <c:v>0.83549290899999995</c:v>
                </c:pt>
                <c:pt idx="2115">
                  <c:v>0.83367633819999998</c:v>
                </c:pt>
                <c:pt idx="2116">
                  <c:v>0.83258527520000003</c:v>
                </c:pt>
                <c:pt idx="2117">
                  <c:v>0.83186268809999997</c:v>
                </c:pt>
                <c:pt idx="2118">
                  <c:v>0.83180665970000001</c:v>
                </c:pt>
                <c:pt idx="2119">
                  <c:v>0.83109730479999999</c:v>
                </c:pt>
                <c:pt idx="2120">
                  <c:v>0.82868736980000002</c:v>
                </c:pt>
                <c:pt idx="2121">
                  <c:v>0.82941836120000001</c:v>
                </c:pt>
                <c:pt idx="2122">
                  <c:v>0.82818835970000004</c:v>
                </c:pt>
                <c:pt idx="2123">
                  <c:v>0.82731294629999996</c:v>
                </c:pt>
                <c:pt idx="2124">
                  <c:v>0.82720017430000004</c:v>
                </c:pt>
                <c:pt idx="2125">
                  <c:v>0.82581269739999996</c:v>
                </c:pt>
                <c:pt idx="2126">
                  <c:v>0.82478219269999997</c:v>
                </c:pt>
                <c:pt idx="2127">
                  <c:v>0.82386171819999998</c:v>
                </c:pt>
                <c:pt idx="2128">
                  <c:v>0.82355487350000001</c:v>
                </c:pt>
                <c:pt idx="2129">
                  <c:v>0.82219046350000002</c:v>
                </c:pt>
                <c:pt idx="2130">
                  <c:v>0.82154011729999998</c:v>
                </c:pt>
                <c:pt idx="2131">
                  <c:v>0.82008856529999996</c:v>
                </c:pt>
                <c:pt idx="2132">
                  <c:v>0.81903636459999996</c:v>
                </c:pt>
                <c:pt idx="2133">
                  <c:v>0.81794607640000005</c:v>
                </c:pt>
                <c:pt idx="2134">
                  <c:v>0.81742310520000006</c:v>
                </c:pt>
                <c:pt idx="2135">
                  <c:v>0.81708008050000003</c:v>
                </c:pt>
                <c:pt idx="2136">
                  <c:v>0.81562405819999995</c:v>
                </c:pt>
                <c:pt idx="2137">
                  <c:v>0.8146625757</c:v>
                </c:pt>
                <c:pt idx="2138">
                  <c:v>0.81376469139999996</c:v>
                </c:pt>
                <c:pt idx="2139">
                  <c:v>0.8124333024</c:v>
                </c:pt>
                <c:pt idx="2140">
                  <c:v>0.81211620569999998</c:v>
                </c:pt>
                <c:pt idx="2141">
                  <c:v>0.81001424789999998</c:v>
                </c:pt>
                <c:pt idx="2142">
                  <c:v>0.80980867150000002</c:v>
                </c:pt>
                <c:pt idx="2143">
                  <c:v>0.80878376959999998</c:v>
                </c:pt>
                <c:pt idx="2144">
                  <c:v>0.80835050340000003</c:v>
                </c:pt>
                <c:pt idx="2145">
                  <c:v>0.80653309819999996</c:v>
                </c:pt>
                <c:pt idx="2146">
                  <c:v>0.80592232939999997</c:v>
                </c:pt>
                <c:pt idx="2147">
                  <c:v>0.80529832840000004</c:v>
                </c:pt>
                <c:pt idx="2148">
                  <c:v>0.80455017090000003</c:v>
                </c:pt>
                <c:pt idx="2149">
                  <c:v>0.80319684739999997</c:v>
                </c:pt>
                <c:pt idx="2150">
                  <c:v>0.80204433200000003</c:v>
                </c:pt>
                <c:pt idx="2151">
                  <c:v>0.84961593150000003</c:v>
                </c:pt>
                <c:pt idx="2152">
                  <c:v>0.84973740580000001</c:v>
                </c:pt>
                <c:pt idx="2153">
                  <c:v>0.84744012359999998</c:v>
                </c:pt>
                <c:pt idx="2154">
                  <c:v>0.8462106586</c:v>
                </c:pt>
                <c:pt idx="2155">
                  <c:v>0.844081521</c:v>
                </c:pt>
                <c:pt idx="2156">
                  <c:v>0.84289908410000003</c:v>
                </c:pt>
                <c:pt idx="2157">
                  <c:v>0.84110069269999999</c:v>
                </c:pt>
                <c:pt idx="2158">
                  <c:v>0.83789348600000002</c:v>
                </c:pt>
                <c:pt idx="2159">
                  <c:v>0.83812028169999997</c:v>
                </c:pt>
                <c:pt idx="2160">
                  <c:v>0.83802199359999996</c:v>
                </c:pt>
                <c:pt idx="2161">
                  <c:v>0.83821922540000005</c:v>
                </c:pt>
                <c:pt idx="2162">
                  <c:v>0.8392236233</c:v>
                </c:pt>
                <c:pt idx="2163">
                  <c:v>0.83515435459999998</c:v>
                </c:pt>
                <c:pt idx="2164">
                  <c:v>0.83548188209999996</c:v>
                </c:pt>
                <c:pt idx="2165">
                  <c:v>0.83508008720000004</c:v>
                </c:pt>
                <c:pt idx="2166">
                  <c:v>0.83327597379999996</c:v>
                </c:pt>
                <c:pt idx="2167">
                  <c:v>0.83269929890000005</c:v>
                </c:pt>
                <c:pt idx="2168">
                  <c:v>0.83188039059999996</c:v>
                </c:pt>
                <c:pt idx="2169">
                  <c:v>0.83328473569999995</c:v>
                </c:pt>
                <c:pt idx="2170">
                  <c:v>0.83130455020000005</c:v>
                </c:pt>
                <c:pt idx="2171">
                  <c:v>0.83244556189999996</c:v>
                </c:pt>
                <c:pt idx="2172">
                  <c:v>0.83013039830000002</c:v>
                </c:pt>
                <c:pt idx="2173">
                  <c:v>0.83057147259999997</c:v>
                </c:pt>
                <c:pt idx="2174">
                  <c:v>0.83011168239999999</c:v>
                </c:pt>
                <c:pt idx="2175">
                  <c:v>0.83052015300000004</c:v>
                </c:pt>
                <c:pt idx="2176">
                  <c:v>0.82990717889999999</c:v>
                </c:pt>
                <c:pt idx="2177">
                  <c:v>0.83003193139999998</c:v>
                </c:pt>
                <c:pt idx="2178">
                  <c:v>0.82829308509999999</c:v>
                </c:pt>
                <c:pt idx="2179">
                  <c:v>0.82770270109999999</c:v>
                </c:pt>
                <c:pt idx="2180">
                  <c:v>0.82616013290000001</c:v>
                </c:pt>
                <c:pt idx="2181">
                  <c:v>0.82525300980000005</c:v>
                </c:pt>
                <c:pt idx="2182">
                  <c:v>0.82569473979999997</c:v>
                </c:pt>
                <c:pt idx="2183">
                  <c:v>0.82492488620000004</c:v>
                </c:pt>
                <c:pt idx="2184">
                  <c:v>0.82423961160000003</c:v>
                </c:pt>
                <c:pt idx="2185">
                  <c:v>0.82244104149999997</c:v>
                </c:pt>
                <c:pt idx="2186">
                  <c:v>0.82077223060000004</c:v>
                </c:pt>
                <c:pt idx="2187">
                  <c:v>0.82160425189999997</c:v>
                </c:pt>
                <c:pt idx="2188">
                  <c:v>0.81868284940000002</c:v>
                </c:pt>
                <c:pt idx="2189">
                  <c:v>0.81613731379999999</c:v>
                </c:pt>
                <c:pt idx="2190">
                  <c:v>0.81458532809999995</c:v>
                </c:pt>
                <c:pt idx="2191">
                  <c:v>0.81225097180000005</c:v>
                </c:pt>
                <c:pt idx="2192">
                  <c:v>0.81066185239999999</c:v>
                </c:pt>
                <c:pt idx="2193">
                  <c:v>0.80908465389999995</c:v>
                </c:pt>
                <c:pt idx="2194">
                  <c:v>0.80749768020000001</c:v>
                </c:pt>
                <c:pt idx="2195">
                  <c:v>0.80478060250000005</c:v>
                </c:pt>
                <c:pt idx="2196">
                  <c:v>0.80287092920000003</c:v>
                </c:pt>
                <c:pt idx="2197">
                  <c:v>0.7999369502</c:v>
                </c:pt>
                <c:pt idx="2198">
                  <c:v>0.79617321490000004</c:v>
                </c:pt>
                <c:pt idx="2199">
                  <c:v>0.79427939650000001</c:v>
                </c:pt>
                <c:pt idx="2200">
                  <c:v>0.79269409179999994</c:v>
                </c:pt>
              </c:numCache>
            </c:numRef>
          </c:val>
          <c:smooth val="0"/>
        </c:ser>
        <c:ser>
          <c:idx val="5"/>
          <c:order val="2"/>
          <c:tx>
            <c:strRef>
              <c:f>'NIR Australian Yellowcake'!$F$1:$F$2</c:f>
              <c:strCache>
                <c:ptCount val="1"/>
                <c:pt idx="0">
                  <c:v>NFS13-00088 log(1/R)</c:v>
                </c:pt>
              </c:strCache>
            </c:strRef>
          </c:tx>
          <c:spPr>
            <a:ln>
              <a:solidFill>
                <a:schemeClr val="accent2"/>
              </a:solidFill>
            </a:ln>
          </c:spPr>
          <c:marker>
            <c:symbol val="none"/>
          </c:marker>
          <c:cat>
            <c:numRef>
              <c:f>'NIR Australian Yellowcake'!$A$3:$A$2203</c:f>
              <c:numCache>
                <c:formatCode>General</c:formatCode>
                <c:ptCount val="2201"/>
                <c:pt idx="0">
                  <c:v>2500</c:v>
                </c:pt>
                <c:pt idx="1">
                  <c:v>2499</c:v>
                </c:pt>
                <c:pt idx="2">
                  <c:v>2498</c:v>
                </c:pt>
                <c:pt idx="3">
                  <c:v>2497</c:v>
                </c:pt>
                <c:pt idx="4">
                  <c:v>2496</c:v>
                </c:pt>
                <c:pt idx="5">
                  <c:v>2495</c:v>
                </c:pt>
                <c:pt idx="6">
                  <c:v>2494</c:v>
                </c:pt>
                <c:pt idx="7">
                  <c:v>2493</c:v>
                </c:pt>
                <c:pt idx="8">
                  <c:v>2492</c:v>
                </c:pt>
                <c:pt idx="9">
                  <c:v>2491</c:v>
                </c:pt>
                <c:pt idx="10">
                  <c:v>2490</c:v>
                </c:pt>
                <c:pt idx="11">
                  <c:v>2489</c:v>
                </c:pt>
                <c:pt idx="12">
                  <c:v>2488</c:v>
                </c:pt>
                <c:pt idx="13">
                  <c:v>2487</c:v>
                </c:pt>
                <c:pt idx="14">
                  <c:v>2486</c:v>
                </c:pt>
                <c:pt idx="15">
                  <c:v>2485</c:v>
                </c:pt>
                <c:pt idx="16">
                  <c:v>2484</c:v>
                </c:pt>
                <c:pt idx="17">
                  <c:v>2483</c:v>
                </c:pt>
                <c:pt idx="18">
                  <c:v>2482</c:v>
                </c:pt>
                <c:pt idx="19">
                  <c:v>2481</c:v>
                </c:pt>
                <c:pt idx="20">
                  <c:v>2480</c:v>
                </c:pt>
                <c:pt idx="21">
                  <c:v>2479</c:v>
                </c:pt>
                <c:pt idx="22">
                  <c:v>2478</c:v>
                </c:pt>
                <c:pt idx="23">
                  <c:v>2477</c:v>
                </c:pt>
                <c:pt idx="24">
                  <c:v>2476</c:v>
                </c:pt>
                <c:pt idx="25">
                  <c:v>2475</c:v>
                </c:pt>
                <c:pt idx="26">
                  <c:v>2474</c:v>
                </c:pt>
                <c:pt idx="27">
                  <c:v>2473</c:v>
                </c:pt>
                <c:pt idx="28">
                  <c:v>2472</c:v>
                </c:pt>
                <c:pt idx="29">
                  <c:v>2471</c:v>
                </c:pt>
                <c:pt idx="30">
                  <c:v>2470</c:v>
                </c:pt>
                <c:pt idx="31">
                  <c:v>2469</c:v>
                </c:pt>
                <c:pt idx="32">
                  <c:v>2468</c:v>
                </c:pt>
                <c:pt idx="33">
                  <c:v>2467</c:v>
                </c:pt>
                <c:pt idx="34">
                  <c:v>2466</c:v>
                </c:pt>
                <c:pt idx="35">
                  <c:v>2465</c:v>
                </c:pt>
                <c:pt idx="36">
                  <c:v>2464</c:v>
                </c:pt>
                <c:pt idx="37">
                  <c:v>2463</c:v>
                </c:pt>
                <c:pt idx="38">
                  <c:v>2462</c:v>
                </c:pt>
                <c:pt idx="39">
                  <c:v>2461</c:v>
                </c:pt>
                <c:pt idx="40">
                  <c:v>2460</c:v>
                </c:pt>
                <c:pt idx="41">
                  <c:v>2459</c:v>
                </c:pt>
                <c:pt idx="42">
                  <c:v>2458</c:v>
                </c:pt>
                <c:pt idx="43">
                  <c:v>2457</c:v>
                </c:pt>
                <c:pt idx="44">
                  <c:v>2456</c:v>
                </c:pt>
                <c:pt idx="45">
                  <c:v>2455</c:v>
                </c:pt>
                <c:pt idx="46">
                  <c:v>2454</c:v>
                </c:pt>
                <c:pt idx="47">
                  <c:v>2453</c:v>
                </c:pt>
                <c:pt idx="48">
                  <c:v>2452</c:v>
                </c:pt>
                <c:pt idx="49">
                  <c:v>2451</c:v>
                </c:pt>
                <c:pt idx="50">
                  <c:v>2450</c:v>
                </c:pt>
                <c:pt idx="51">
                  <c:v>2449</c:v>
                </c:pt>
                <c:pt idx="52">
                  <c:v>2448</c:v>
                </c:pt>
                <c:pt idx="53">
                  <c:v>2447</c:v>
                </c:pt>
                <c:pt idx="54">
                  <c:v>2446</c:v>
                </c:pt>
                <c:pt idx="55">
                  <c:v>2445</c:v>
                </c:pt>
                <c:pt idx="56">
                  <c:v>2444</c:v>
                </c:pt>
                <c:pt idx="57">
                  <c:v>2443</c:v>
                </c:pt>
                <c:pt idx="58">
                  <c:v>2442</c:v>
                </c:pt>
                <c:pt idx="59">
                  <c:v>2441</c:v>
                </c:pt>
                <c:pt idx="60">
                  <c:v>2440</c:v>
                </c:pt>
                <c:pt idx="61">
                  <c:v>2439</c:v>
                </c:pt>
                <c:pt idx="62">
                  <c:v>2438</c:v>
                </c:pt>
                <c:pt idx="63">
                  <c:v>2437</c:v>
                </c:pt>
                <c:pt idx="64">
                  <c:v>2436</c:v>
                </c:pt>
                <c:pt idx="65">
                  <c:v>2435</c:v>
                </c:pt>
                <c:pt idx="66">
                  <c:v>2434</c:v>
                </c:pt>
                <c:pt idx="67">
                  <c:v>2433</c:v>
                </c:pt>
                <c:pt idx="68">
                  <c:v>2432</c:v>
                </c:pt>
                <c:pt idx="69">
                  <c:v>2431</c:v>
                </c:pt>
                <c:pt idx="70">
                  <c:v>2430</c:v>
                </c:pt>
                <c:pt idx="71">
                  <c:v>2429</c:v>
                </c:pt>
                <c:pt idx="72">
                  <c:v>2428</c:v>
                </c:pt>
                <c:pt idx="73">
                  <c:v>2427</c:v>
                </c:pt>
                <c:pt idx="74">
                  <c:v>2426</c:v>
                </c:pt>
                <c:pt idx="75">
                  <c:v>2425</c:v>
                </c:pt>
                <c:pt idx="76">
                  <c:v>2424</c:v>
                </c:pt>
                <c:pt idx="77">
                  <c:v>2423</c:v>
                </c:pt>
                <c:pt idx="78">
                  <c:v>2422</c:v>
                </c:pt>
                <c:pt idx="79">
                  <c:v>2421</c:v>
                </c:pt>
                <c:pt idx="80">
                  <c:v>2420</c:v>
                </c:pt>
                <c:pt idx="81">
                  <c:v>2419</c:v>
                </c:pt>
                <c:pt idx="82">
                  <c:v>2418</c:v>
                </c:pt>
                <c:pt idx="83">
                  <c:v>2417</c:v>
                </c:pt>
                <c:pt idx="84">
                  <c:v>2416</c:v>
                </c:pt>
                <c:pt idx="85">
                  <c:v>2415</c:v>
                </c:pt>
                <c:pt idx="86">
                  <c:v>2414</c:v>
                </c:pt>
                <c:pt idx="87">
                  <c:v>2413</c:v>
                </c:pt>
                <c:pt idx="88">
                  <c:v>2412</c:v>
                </c:pt>
                <c:pt idx="89">
                  <c:v>2411</c:v>
                </c:pt>
                <c:pt idx="90">
                  <c:v>2410</c:v>
                </c:pt>
                <c:pt idx="91">
                  <c:v>2409</c:v>
                </c:pt>
                <c:pt idx="92">
                  <c:v>2408</c:v>
                </c:pt>
                <c:pt idx="93">
                  <c:v>2407</c:v>
                </c:pt>
                <c:pt idx="94">
                  <c:v>2406</c:v>
                </c:pt>
                <c:pt idx="95">
                  <c:v>2405</c:v>
                </c:pt>
                <c:pt idx="96">
                  <c:v>2404</c:v>
                </c:pt>
                <c:pt idx="97">
                  <c:v>2403</c:v>
                </c:pt>
                <c:pt idx="98">
                  <c:v>2402</c:v>
                </c:pt>
                <c:pt idx="99">
                  <c:v>2401</c:v>
                </c:pt>
                <c:pt idx="100">
                  <c:v>2400</c:v>
                </c:pt>
                <c:pt idx="101">
                  <c:v>2399</c:v>
                </c:pt>
                <c:pt idx="102">
                  <c:v>2398</c:v>
                </c:pt>
                <c:pt idx="103">
                  <c:v>2397</c:v>
                </c:pt>
                <c:pt idx="104">
                  <c:v>2396</c:v>
                </c:pt>
                <c:pt idx="105">
                  <c:v>2395</c:v>
                </c:pt>
                <c:pt idx="106">
                  <c:v>2394</c:v>
                </c:pt>
                <c:pt idx="107">
                  <c:v>2393</c:v>
                </c:pt>
                <c:pt idx="108">
                  <c:v>2392</c:v>
                </c:pt>
                <c:pt idx="109">
                  <c:v>2391</c:v>
                </c:pt>
                <c:pt idx="110">
                  <c:v>2390</c:v>
                </c:pt>
                <c:pt idx="111">
                  <c:v>2389</c:v>
                </c:pt>
                <c:pt idx="112">
                  <c:v>2388</c:v>
                </c:pt>
                <c:pt idx="113">
                  <c:v>2387</c:v>
                </c:pt>
                <c:pt idx="114">
                  <c:v>2386</c:v>
                </c:pt>
                <c:pt idx="115">
                  <c:v>2385</c:v>
                </c:pt>
                <c:pt idx="116">
                  <c:v>2384</c:v>
                </c:pt>
                <c:pt idx="117">
                  <c:v>2383</c:v>
                </c:pt>
                <c:pt idx="118">
                  <c:v>2382</c:v>
                </c:pt>
                <c:pt idx="119">
                  <c:v>2381</c:v>
                </c:pt>
                <c:pt idx="120">
                  <c:v>2380</c:v>
                </c:pt>
                <c:pt idx="121">
                  <c:v>2379</c:v>
                </c:pt>
                <c:pt idx="122">
                  <c:v>2378</c:v>
                </c:pt>
                <c:pt idx="123">
                  <c:v>2377</c:v>
                </c:pt>
                <c:pt idx="124">
                  <c:v>2376</c:v>
                </c:pt>
                <c:pt idx="125">
                  <c:v>2375</c:v>
                </c:pt>
                <c:pt idx="126">
                  <c:v>2374</c:v>
                </c:pt>
                <c:pt idx="127">
                  <c:v>2373</c:v>
                </c:pt>
                <c:pt idx="128">
                  <c:v>2372</c:v>
                </c:pt>
                <c:pt idx="129">
                  <c:v>2371</c:v>
                </c:pt>
                <c:pt idx="130">
                  <c:v>2370</c:v>
                </c:pt>
                <c:pt idx="131">
                  <c:v>2369</c:v>
                </c:pt>
                <c:pt idx="132">
                  <c:v>2368</c:v>
                </c:pt>
                <c:pt idx="133">
                  <c:v>2367</c:v>
                </c:pt>
                <c:pt idx="134">
                  <c:v>2366</c:v>
                </c:pt>
                <c:pt idx="135">
                  <c:v>2365</c:v>
                </c:pt>
                <c:pt idx="136">
                  <c:v>2364</c:v>
                </c:pt>
                <c:pt idx="137">
                  <c:v>2363</c:v>
                </c:pt>
                <c:pt idx="138">
                  <c:v>2362</c:v>
                </c:pt>
                <c:pt idx="139">
                  <c:v>2361</c:v>
                </c:pt>
                <c:pt idx="140">
                  <c:v>2360</c:v>
                </c:pt>
                <c:pt idx="141">
                  <c:v>2359</c:v>
                </c:pt>
                <c:pt idx="142">
                  <c:v>2358</c:v>
                </c:pt>
                <c:pt idx="143">
                  <c:v>2357</c:v>
                </c:pt>
                <c:pt idx="144">
                  <c:v>2356</c:v>
                </c:pt>
                <c:pt idx="145">
                  <c:v>2355</c:v>
                </c:pt>
                <c:pt idx="146">
                  <c:v>2354</c:v>
                </c:pt>
                <c:pt idx="147">
                  <c:v>2353</c:v>
                </c:pt>
                <c:pt idx="148">
                  <c:v>2352</c:v>
                </c:pt>
                <c:pt idx="149">
                  <c:v>2351</c:v>
                </c:pt>
                <c:pt idx="150">
                  <c:v>2350</c:v>
                </c:pt>
                <c:pt idx="151">
                  <c:v>2349</c:v>
                </c:pt>
                <c:pt idx="152">
                  <c:v>2348</c:v>
                </c:pt>
                <c:pt idx="153">
                  <c:v>2347</c:v>
                </c:pt>
                <c:pt idx="154">
                  <c:v>2346</c:v>
                </c:pt>
                <c:pt idx="155">
                  <c:v>2345</c:v>
                </c:pt>
                <c:pt idx="156">
                  <c:v>2344</c:v>
                </c:pt>
                <c:pt idx="157">
                  <c:v>2343</c:v>
                </c:pt>
                <c:pt idx="158">
                  <c:v>2342</c:v>
                </c:pt>
                <c:pt idx="159">
                  <c:v>2341</c:v>
                </c:pt>
                <c:pt idx="160">
                  <c:v>2340</c:v>
                </c:pt>
                <c:pt idx="161">
                  <c:v>2339</c:v>
                </c:pt>
                <c:pt idx="162">
                  <c:v>2338</c:v>
                </c:pt>
                <c:pt idx="163">
                  <c:v>2337</c:v>
                </c:pt>
                <c:pt idx="164">
                  <c:v>2336</c:v>
                </c:pt>
                <c:pt idx="165">
                  <c:v>2335</c:v>
                </c:pt>
                <c:pt idx="166">
                  <c:v>2334</c:v>
                </c:pt>
                <c:pt idx="167">
                  <c:v>2333</c:v>
                </c:pt>
                <c:pt idx="168">
                  <c:v>2332</c:v>
                </c:pt>
                <c:pt idx="169">
                  <c:v>2331</c:v>
                </c:pt>
                <c:pt idx="170">
                  <c:v>2330</c:v>
                </c:pt>
                <c:pt idx="171">
                  <c:v>2329</c:v>
                </c:pt>
                <c:pt idx="172">
                  <c:v>2328</c:v>
                </c:pt>
                <c:pt idx="173">
                  <c:v>2327</c:v>
                </c:pt>
                <c:pt idx="174">
                  <c:v>2326</c:v>
                </c:pt>
                <c:pt idx="175">
                  <c:v>2325</c:v>
                </c:pt>
                <c:pt idx="176">
                  <c:v>2324</c:v>
                </c:pt>
                <c:pt idx="177">
                  <c:v>2323</c:v>
                </c:pt>
                <c:pt idx="178">
                  <c:v>2322</c:v>
                </c:pt>
                <c:pt idx="179">
                  <c:v>2321</c:v>
                </c:pt>
                <c:pt idx="180">
                  <c:v>2320</c:v>
                </c:pt>
                <c:pt idx="181">
                  <c:v>2319</c:v>
                </c:pt>
                <c:pt idx="182">
                  <c:v>2318</c:v>
                </c:pt>
                <c:pt idx="183">
                  <c:v>2317</c:v>
                </c:pt>
                <c:pt idx="184">
                  <c:v>2316</c:v>
                </c:pt>
                <c:pt idx="185">
                  <c:v>2315</c:v>
                </c:pt>
                <c:pt idx="186">
                  <c:v>2314</c:v>
                </c:pt>
                <c:pt idx="187">
                  <c:v>2313</c:v>
                </c:pt>
                <c:pt idx="188">
                  <c:v>2312</c:v>
                </c:pt>
                <c:pt idx="189">
                  <c:v>2311</c:v>
                </c:pt>
                <c:pt idx="190">
                  <c:v>2310</c:v>
                </c:pt>
                <c:pt idx="191">
                  <c:v>2309</c:v>
                </c:pt>
                <c:pt idx="192">
                  <c:v>2308</c:v>
                </c:pt>
                <c:pt idx="193">
                  <c:v>2307</c:v>
                </c:pt>
                <c:pt idx="194">
                  <c:v>2306</c:v>
                </c:pt>
                <c:pt idx="195">
                  <c:v>2305</c:v>
                </c:pt>
                <c:pt idx="196">
                  <c:v>2304</c:v>
                </c:pt>
                <c:pt idx="197">
                  <c:v>2303</c:v>
                </c:pt>
                <c:pt idx="198">
                  <c:v>2302</c:v>
                </c:pt>
                <c:pt idx="199">
                  <c:v>2301</c:v>
                </c:pt>
                <c:pt idx="200">
                  <c:v>2300</c:v>
                </c:pt>
                <c:pt idx="201">
                  <c:v>2299</c:v>
                </c:pt>
                <c:pt idx="202">
                  <c:v>2298</c:v>
                </c:pt>
                <c:pt idx="203">
                  <c:v>2297</c:v>
                </c:pt>
                <c:pt idx="204">
                  <c:v>2296</c:v>
                </c:pt>
                <c:pt idx="205">
                  <c:v>2295</c:v>
                </c:pt>
                <c:pt idx="206">
                  <c:v>2294</c:v>
                </c:pt>
                <c:pt idx="207">
                  <c:v>2293</c:v>
                </c:pt>
                <c:pt idx="208">
                  <c:v>2292</c:v>
                </c:pt>
                <c:pt idx="209">
                  <c:v>2291</c:v>
                </c:pt>
                <c:pt idx="210">
                  <c:v>2290</c:v>
                </c:pt>
                <c:pt idx="211">
                  <c:v>2289</c:v>
                </c:pt>
                <c:pt idx="212">
                  <c:v>2288</c:v>
                </c:pt>
                <c:pt idx="213">
                  <c:v>2287</c:v>
                </c:pt>
                <c:pt idx="214">
                  <c:v>2286</c:v>
                </c:pt>
                <c:pt idx="215">
                  <c:v>2285</c:v>
                </c:pt>
                <c:pt idx="216">
                  <c:v>2284</c:v>
                </c:pt>
                <c:pt idx="217">
                  <c:v>2283</c:v>
                </c:pt>
                <c:pt idx="218">
                  <c:v>2282</c:v>
                </c:pt>
                <c:pt idx="219">
                  <c:v>2281</c:v>
                </c:pt>
                <c:pt idx="220">
                  <c:v>2280</c:v>
                </c:pt>
                <c:pt idx="221">
                  <c:v>2279</c:v>
                </c:pt>
                <c:pt idx="222">
                  <c:v>2278</c:v>
                </c:pt>
                <c:pt idx="223">
                  <c:v>2277</c:v>
                </c:pt>
                <c:pt idx="224">
                  <c:v>2276</c:v>
                </c:pt>
                <c:pt idx="225">
                  <c:v>2275</c:v>
                </c:pt>
                <c:pt idx="226">
                  <c:v>2274</c:v>
                </c:pt>
                <c:pt idx="227">
                  <c:v>2273</c:v>
                </c:pt>
                <c:pt idx="228">
                  <c:v>2272</c:v>
                </c:pt>
                <c:pt idx="229">
                  <c:v>2271</c:v>
                </c:pt>
                <c:pt idx="230">
                  <c:v>2270</c:v>
                </c:pt>
                <c:pt idx="231">
                  <c:v>2269</c:v>
                </c:pt>
                <c:pt idx="232">
                  <c:v>2268</c:v>
                </c:pt>
                <c:pt idx="233">
                  <c:v>2267</c:v>
                </c:pt>
                <c:pt idx="234">
                  <c:v>2266</c:v>
                </c:pt>
                <c:pt idx="235">
                  <c:v>2265</c:v>
                </c:pt>
                <c:pt idx="236">
                  <c:v>2264</c:v>
                </c:pt>
                <c:pt idx="237">
                  <c:v>2263</c:v>
                </c:pt>
                <c:pt idx="238">
                  <c:v>2262</c:v>
                </c:pt>
                <c:pt idx="239">
                  <c:v>2261</c:v>
                </c:pt>
                <c:pt idx="240">
                  <c:v>2260</c:v>
                </c:pt>
                <c:pt idx="241">
                  <c:v>2259</c:v>
                </c:pt>
                <c:pt idx="242">
                  <c:v>2258</c:v>
                </c:pt>
                <c:pt idx="243">
                  <c:v>2257</c:v>
                </c:pt>
                <c:pt idx="244">
                  <c:v>2256</c:v>
                </c:pt>
                <c:pt idx="245">
                  <c:v>2255</c:v>
                </c:pt>
                <c:pt idx="246">
                  <c:v>2254</c:v>
                </c:pt>
                <c:pt idx="247">
                  <c:v>2253</c:v>
                </c:pt>
                <c:pt idx="248">
                  <c:v>2252</c:v>
                </c:pt>
                <c:pt idx="249">
                  <c:v>2251</c:v>
                </c:pt>
                <c:pt idx="250">
                  <c:v>2250</c:v>
                </c:pt>
                <c:pt idx="251">
                  <c:v>2249</c:v>
                </c:pt>
                <c:pt idx="252">
                  <c:v>2248</c:v>
                </c:pt>
                <c:pt idx="253">
                  <c:v>2247</c:v>
                </c:pt>
                <c:pt idx="254">
                  <c:v>2246</c:v>
                </c:pt>
                <c:pt idx="255">
                  <c:v>2245</c:v>
                </c:pt>
                <c:pt idx="256">
                  <c:v>2244</c:v>
                </c:pt>
                <c:pt idx="257">
                  <c:v>2243</c:v>
                </c:pt>
                <c:pt idx="258">
                  <c:v>2242</c:v>
                </c:pt>
                <c:pt idx="259">
                  <c:v>2241</c:v>
                </c:pt>
                <c:pt idx="260">
                  <c:v>2240</c:v>
                </c:pt>
                <c:pt idx="261">
                  <c:v>2239</c:v>
                </c:pt>
                <c:pt idx="262">
                  <c:v>2238</c:v>
                </c:pt>
                <c:pt idx="263">
                  <c:v>2237</c:v>
                </c:pt>
                <c:pt idx="264">
                  <c:v>2236</c:v>
                </c:pt>
                <c:pt idx="265">
                  <c:v>2235</c:v>
                </c:pt>
                <c:pt idx="266">
                  <c:v>2234</c:v>
                </c:pt>
                <c:pt idx="267">
                  <c:v>2233</c:v>
                </c:pt>
                <c:pt idx="268">
                  <c:v>2232</c:v>
                </c:pt>
                <c:pt idx="269">
                  <c:v>2231</c:v>
                </c:pt>
                <c:pt idx="270">
                  <c:v>2230</c:v>
                </c:pt>
                <c:pt idx="271">
                  <c:v>2229</c:v>
                </c:pt>
                <c:pt idx="272">
                  <c:v>2228</c:v>
                </c:pt>
                <c:pt idx="273">
                  <c:v>2227</c:v>
                </c:pt>
                <c:pt idx="274">
                  <c:v>2226</c:v>
                </c:pt>
                <c:pt idx="275">
                  <c:v>2225</c:v>
                </c:pt>
                <c:pt idx="276">
                  <c:v>2224</c:v>
                </c:pt>
                <c:pt idx="277">
                  <c:v>2223</c:v>
                </c:pt>
                <c:pt idx="278">
                  <c:v>2222</c:v>
                </c:pt>
                <c:pt idx="279">
                  <c:v>2221</c:v>
                </c:pt>
                <c:pt idx="280">
                  <c:v>2220</c:v>
                </c:pt>
                <c:pt idx="281">
                  <c:v>2219</c:v>
                </c:pt>
                <c:pt idx="282">
                  <c:v>2218</c:v>
                </c:pt>
                <c:pt idx="283">
                  <c:v>2217</c:v>
                </c:pt>
                <c:pt idx="284">
                  <c:v>2216</c:v>
                </c:pt>
                <c:pt idx="285">
                  <c:v>2215</c:v>
                </c:pt>
                <c:pt idx="286">
                  <c:v>2214</c:v>
                </c:pt>
                <c:pt idx="287">
                  <c:v>2213</c:v>
                </c:pt>
                <c:pt idx="288">
                  <c:v>2212</c:v>
                </c:pt>
                <c:pt idx="289">
                  <c:v>2211</c:v>
                </c:pt>
                <c:pt idx="290">
                  <c:v>2210</c:v>
                </c:pt>
                <c:pt idx="291">
                  <c:v>2209</c:v>
                </c:pt>
                <c:pt idx="292">
                  <c:v>2208</c:v>
                </c:pt>
                <c:pt idx="293">
                  <c:v>2207</c:v>
                </c:pt>
                <c:pt idx="294">
                  <c:v>2206</c:v>
                </c:pt>
                <c:pt idx="295">
                  <c:v>2205</c:v>
                </c:pt>
                <c:pt idx="296">
                  <c:v>2204</c:v>
                </c:pt>
                <c:pt idx="297">
                  <c:v>2203</c:v>
                </c:pt>
                <c:pt idx="298">
                  <c:v>2202</c:v>
                </c:pt>
                <c:pt idx="299">
                  <c:v>2201</c:v>
                </c:pt>
                <c:pt idx="300">
                  <c:v>2200</c:v>
                </c:pt>
                <c:pt idx="301">
                  <c:v>2199</c:v>
                </c:pt>
                <c:pt idx="302">
                  <c:v>2198</c:v>
                </c:pt>
                <c:pt idx="303">
                  <c:v>2197</c:v>
                </c:pt>
                <c:pt idx="304">
                  <c:v>2196</c:v>
                </c:pt>
                <c:pt idx="305">
                  <c:v>2195</c:v>
                </c:pt>
                <c:pt idx="306">
                  <c:v>2194</c:v>
                </c:pt>
                <c:pt idx="307">
                  <c:v>2193</c:v>
                </c:pt>
                <c:pt idx="308">
                  <c:v>2192</c:v>
                </c:pt>
                <c:pt idx="309">
                  <c:v>2191</c:v>
                </c:pt>
                <c:pt idx="310">
                  <c:v>2190</c:v>
                </c:pt>
                <c:pt idx="311">
                  <c:v>2189</c:v>
                </c:pt>
                <c:pt idx="312">
                  <c:v>2188</c:v>
                </c:pt>
                <c:pt idx="313">
                  <c:v>2187</c:v>
                </c:pt>
                <c:pt idx="314">
                  <c:v>2186</c:v>
                </c:pt>
                <c:pt idx="315">
                  <c:v>2185</c:v>
                </c:pt>
                <c:pt idx="316">
                  <c:v>2184</c:v>
                </c:pt>
                <c:pt idx="317">
                  <c:v>2183</c:v>
                </c:pt>
                <c:pt idx="318">
                  <c:v>2182</c:v>
                </c:pt>
                <c:pt idx="319">
                  <c:v>2181</c:v>
                </c:pt>
                <c:pt idx="320">
                  <c:v>2180</c:v>
                </c:pt>
                <c:pt idx="321">
                  <c:v>2179</c:v>
                </c:pt>
                <c:pt idx="322">
                  <c:v>2178</c:v>
                </c:pt>
                <c:pt idx="323">
                  <c:v>2177</c:v>
                </c:pt>
                <c:pt idx="324">
                  <c:v>2176</c:v>
                </c:pt>
                <c:pt idx="325">
                  <c:v>2175</c:v>
                </c:pt>
                <c:pt idx="326">
                  <c:v>2174</c:v>
                </c:pt>
                <c:pt idx="327">
                  <c:v>2173</c:v>
                </c:pt>
                <c:pt idx="328">
                  <c:v>2172</c:v>
                </c:pt>
                <c:pt idx="329">
                  <c:v>2171</c:v>
                </c:pt>
                <c:pt idx="330">
                  <c:v>2170</c:v>
                </c:pt>
                <c:pt idx="331">
                  <c:v>2169</c:v>
                </c:pt>
                <c:pt idx="332">
                  <c:v>2168</c:v>
                </c:pt>
                <c:pt idx="333">
                  <c:v>2167</c:v>
                </c:pt>
                <c:pt idx="334">
                  <c:v>2166</c:v>
                </c:pt>
                <c:pt idx="335">
                  <c:v>2165</c:v>
                </c:pt>
                <c:pt idx="336">
                  <c:v>2164</c:v>
                </c:pt>
                <c:pt idx="337">
                  <c:v>2163</c:v>
                </c:pt>
                <c:pt idx="338">
                  <c:v>2162</c:v>
                </c:pt>
                <c:pt idx="339">
                  <c:v>2161</c:v>
                </c:pt>
                <c:pt idx="340">
                  <c:v>2160</c:v>
                </c:pt>
                <c:pt idx="341">
                  <c:v>2159</c:v>
                </c:pt>
                <c:pt idx="342">
                  <c:v>2158</c:v>
                </c:pt>
                <c:pt idx="343">
                  <c:v>2157</c:v>
                </c:pt>
                <c:pt idx="344">
                  <c:v>2156</c:v>
                </c:pt>
                <c:pt idx="345">
                  <c:v>2155</c:v>
                </c:pt>
                <c:pt idx="346">
                  <c:v>2154</c:v>
                </c:pt>
                <c:pt idx="347">
                  <c:v>2153</c:v>
                </c:pt>
                <c:pt idx="348">
                  <c:v>2152</c:v>
                </c:pt>
                <c:pt idx="349">
                  <c:v>2151</c:v>
                </c:pt>
                <c:pt idx="350">
                  <c:v>2150</c:v>
                </c:pt>
                <c:pt idx="351">
                  <c:v>2149</c:v>
                </c:pt>
                <c:pt idx="352">
                  <c:v>2148</c:v>
                </c:pt>
                <c:pt idx="353">
                  <c:v>2147</c:v>
                </c:pt>
                <c:pt idx="354">
                  <c:v>2146</c:v>
                </c:pt>
                <c:pt idx="355">
                  <c:v>2145</c:v>
                </c:pt>
                <c:pt idx="356">
                  <c:v>2144</c:v>
                </c:pt>
                <c:pt idx="357">
                  <c:v>2143</c:v>
                </c:pt>
                <c:pt idx="358">
                  <c:v>2142</c:v>
                </c:pt>
                <c:pt idx="359">
                  <c:v>2141</c:v>
                </c:pt>
                <c:pt idx="360">
                  <c:v>2140</c:v>
                </c:pt>
                <c:pt idx="361">
                  <c:v>2139</c:v>
                </c:pt>
                <c:pt idx="362">
                  <c:v>2138</c:v>
                </c:pt>
                <c:pt idx="363">
                  <c:v>2137</c:v>
                </c:pt>
                <c:pt idx="364">
                  <c:v>2136</c:v>
                </c:pt>
                <c:pt idx="365">
                  <c:v>2135</c:v>
                </c:pt>
                <c:pt idx="366">
                  <c:v>2134</c:v>
                </c:pt>
                <c:pt idx="367">
                  <c:v>2133</c:v>
                </c:pt>
                <c:pt idx="368">
                  <c:v>2132</c:v>
                </c:pt>
                <c:pt idx="369">
                  <c:v>2131</c:v>
                </c:pt>
                <c:pt idx="370">
                  <c:v>2130</c:v>
                </c:pt>
                <c:pt idx="371">
                  <c:v>2129</c:v>
                </c:pt>
                <c:pt idx="372">
                  <c:v>2128</c:v>
                </c:pt>
                <c:pt idx="373">
                  <c:v>2127</c:v>
                </c:pt>
                <c:pt idx="374">
                  <c:v>2126</c:v>
                </c:pt>
                <c:pt idx="375">
                  <c:v>2125</c:v>
                </c:pt>
                <c:pt idx="376">
                  <c:v>2124</c:v>
                </c:pt>
                <c:pt idx="377">
                  <c:v>2123</c:v>
                </c:pt>
                <c:pt idx="378">
                  <c:v>2122</c:v>
                </c:pt>
                <c:pt idx="379">
                  <c:v>2121</c:v>
                </c:pt>
                <c:pt idx="380">
                  <c:v>2120</c:v>
                </c:pt>
                <c:pt idx="381">
                  <c:v>2119</c:v>
                </c:pt>
                <c:pt idx="382">
                  <c:v>2118</c:v>
                </c:pt>
                <c:pt idx="383">
                  <c:v>2117</c:v>
                </c:pt>
                <c:pt idx="384">
                  <c:v>2116</c:v>
                </c:pt>
                <c:pt idx="385">
                  <c:v>2115</c:v>
                </c:pt>
                <c:pt idx="386">
                  <c:v>2114</c:v>
                </c:pt>
                <c:pt idx="387">
                  <c:v>2113</c:v>
                </c:pt>
                <c:pt idx="388">
                  <c:v>2112</c:v>
                </c:pt>
                <c:pt idx="389">
                  <c:v>2111</c:v>
                </c:pt>
                <c:pt idx="390">
                  <c:v>2110</c:v>
                </c:pt>
                <c:pt idx="391">
                  <c:v>2109</c:v>
                </c:pt>
                <c:pt idx="392">
                  <c:v>2108</c:v>
                </c:pt>
                <c:pt idx="393">
                  <c:v>2107</c:v>
                </c:pt>
                <c:pt idx="394">
                  <c:v>2106</c:v>
                </c:pt>
                <c:pt idx="395">
                  <c:v>2105</c:v>
                </c:pt>
                <c:pt idx="396">
                  <c:v>2104</c:v>
                </c:pt>
                <c:pt idx="397">
                  <c:v>2103</c:v>
                </c:pt>
                <c:pt idx="398">
                  <c:v>2102</c:v>
                </c:pt>
                <c:pt idx="399">
                  <c:v>2101</c:v>
                </c:pt>
                <c:pt idx="400">
                  <c:v>2100</c:v>
                </c:pt>
                <c:pt idx="401">
                  <c:v>2099</c:v>
                </c:pt>
                <c:pt idx="402">
                  <c:v>2098</c:v>
                </c:pt>
                <c:pt idx="403">
                  <c:v>2097</c:v>
                </c:pt>
                <c:pt idx="404">
                  <c:v>2096</c:v>
                </c:pt>
                <c:pt idx="405">
                  <c:v>2095</c:v>
                </c:pt>
                <c:pt idx="406">
                  <c:v>2094</c:v>
                </c:pt>
                <c:pt idx="407">
                  <c:v>2093</c:v>
                </c:pt>
                <c:pt idx="408">
                  <c:v>2092</c:v>
                </c:pt>
                <c:pt idx="409">
                  <c:v>2091</c:v>
                </c:pt>
                <c:pt idx="410">
                  <c:v>2090</c:v>
                </c:pt>
                <c:pt idx="411">
                  <c:v>2089</c:v>
                </c:pt>
                <c:pt idx="412">
                  <c:v>2088</c:v>
                </c:pt>
                <c:pt idx="413">
                  <c:v>2087</c:v>
                </c:pt>
                <c:pt idx="414">
                  <c:v>2086</c:v>
                </c:pt>
                <c:pt idx="415">
                  <c:v>2085</c:v>
                </c:pt>
                <c:pt idx="416">
                  <c:v>2084</c:v>
                </c:pt>
                <c:pt idx="417">
                  <c:v>2083</c:v>
                </c:pt>
                <c:pt idx="418">
                  <c:v>2082</c:v>
                </c:pt>
                <c:pt idx="419">
                  <c:v>2081</c:v>
                </c:pt>
                <c:pt idx="420">
                  <c:v>2080</c:v>
                </c:pt>
                <c:pt idx="421">
                  <c:v>2079</c:v>
                </c:pt>
                <c:pt idx="422">
                  <c:v>2078</c:v>
                </c:pt>
                <c:pt idx="423">
                  <c:v>2077</c:v>
                </c:pt>
                <c:pt idx="424">
                  <c:v>2076</c:v>
                </c:pt>
                <c:pt idx="425">
                  <c:v>2075</c:v>
                </c:pt>
                <c:pt idx="426">
                  <c:v>2074</c:v>
                </c:pt>
                <c:pt idx="427">
                  <c:v>2073</c:v>
                </c:pt>
                <c:pt idx="428">
                  <c:v>2072</c:v>
                </c:pt>
                <c:pt idx="429">
                  <c:v>2071</c:v>
                </c:pt>
                <c:pt idx="430">
                  <c:v>2070</c:v>
                </c:pt>
                <c:pt idx="431">
                  <c:v>2069</c:v>
                </c:pt>
                <c:pt idx="432">
                  <c:v>2068</c:v>
                </c:pt>
                <c:pt idx="433">
                  <c:v>2067</c:v>
                </c:pt>
                <c:pt idx="434">
                  <c:v>2066</c:v>
                </c:pt>
                <c:pt idx="435">
                  <c:v>2065</c:v>
                </c:pt>
                <c:pt idx="436">
                  <c:v>2064</c:v>
                </c:pt>
                <c:pt idx="437">
                  <c:v>2063</c:v>
                </c:pt>
                <c:pt idx="438">
                  <c:v>2062</c:v>
                </c:pt>
                <c:pt idx="439">
                  <c:v>2061</c:v>
                </c:pt>
                <c:pt idx="440">
                  <c:v>2060</c:v>
                </c:pt>
                <c:pt idx="441">
                  <c:v>2059</c:v>
                </c:pt>
                <c:pt idx="442">
                  <c:v>2058</c:v>
                </c:pt>
                <c:pt idx="443">
                  <c:v>2057</c:v>
                </c:pt>
                <c:pt idx="444">
                  <c:v>2056</c:v>
                </c:pt>
                <c:pt idx="445">
                  <c:v>2055</c:v>
                </c:pt>
                <c:pt idx="446">
                  <c:v>2054</c:v>
                </c:pt>
                <c:pt idx="447">
                  <c:v>2053</c:v>
                </c:pt>
                <c:pt idx="448">
                  <c:v>2052</c:v>
                </c:pt>
                <c:pt idx="449">
                  <c:v>2051</c:v>
                </c:pt>
                <c:pt idx="450">
                  <c:v>2050</c:v>
                </c:pt>
                <c:pt idx="451">
                  <c:v>2049</c:v>
                </c:pt>
                <c:pt idx="452">
                  <c:v>2048</c:v>
                </c:pt>
                <c:pt idx="453">
                  <c:v>2047</c:v>
                </c:pt>
                <c:pt idx="454">
                  <c:v>2046</c:v>
                </c:pt>
                <c:pt idx="455">
                  <c:v>2045</c:v>
                </c:pt>
                <c:pt idx="456">
                  <c:v>2044</c:v>
                </c:pt>
                <c:pt idx="457">
                  <c:v>2043</c:v>
                </c:pt>
                <c:pt idx="458">
                  <c:v>2042</c:v>
                </c:pt>
                <c:pt idx="459">
                  <c:v>2041</c:v>
                </c:pt>
                <c:pt idx="460">
                  <c:v>2040</c:v>
                </c:pt>
                <c:pt idx="461">
                  <c:v>2039</c:v>
                </c:pt>
                <c:pt idx="462">
                  <c:v>2038</c:v>
                </c:pt>
                <c:pt idx="463">
                  <c:v>2037</c:v>
                </c:pt>
                <c:pt idx="464">
                  <c:v>2036</c:v>
                </c:pt>
                <c:pt idx="465">
                  <c:v>2035</c:v>
                </c:pt>
                <c:pt idx="466">
                  <c:v>2034</c:v>
                </c:pt>
                <c:pt idx="467">
                  <c:v>2033</c:v>
                </c:pt>
                <c:pt idx="468">
                  <c:v>2032</c:v>
                </c:pt>
                <c:pt idx="469">
                  <c:v>2031</c:v>
                </c:pt>
                <c:pt idx="470">
                  <c:v>2030</c:v>
                </c:pt>
                <c:pt idx="471">
                  <c:v>2029</c:v>
                </c:pt>
                <c:pt idx="472">
                  <c:v>2028</c:v>
                </c:pt>
                <c:pt idx="473">
                  <c:v>2027</c:v>
                </c:pt>
                <c:pt idx="474">
                  <c:v>2026</c:v>
                </c:pt>
                <c:pt idx="475">
                  <c:v>2025</c:v>
                </c:pt>
                <c:pt idx="476">
                  <c:v>2024</c:v>
                </c:pt>
                <c:pt idx="477">
                  <c:v>2023</c:v>
                </c:pt>
                <c:pt idx="478">
                  <c:v>2022</c:v>
                </c:pt>
                <c:pt idx="479">
                  <c:v>2021</c:v>
                </c:pt>
                <c:pt idx="480">
                  <c:v>2020</c:v>
                </c:pt>
                <c:pt idx="481">
                  <c:v>2019</c:v>
                </c:pt>
                <c:pt idx="482">
                  <c:v>2018</c:v>
                </c:pt>
                <c:pt idx="483">
                  <c:v>2017</c:v>
                </c:pt>
                <c:pt idx="484">
                  <c:v>2016</c:v>
                </c:pt>
                <c:pt idx="485">
                  <c:v>2015</c:v>
                </c:pt>
                <c:pt idx="486">
                  <c:v>2014</c:v>
                </c:pt>
                <c:pt idx="487">
                  <c:v>2013</c:v>
                </c:pt>
                <c:pt idx="488">
                  <c:v>2012</c:v>
                </c:pt>
                <c:pt idx="489">
                  <c:v>2011</c:v>
                </c:pt>
                <c:pt idx="490">
                  <c:v>2010</c:v>
                </c:pt>
                <c:pt idx="491">
                  <c:v>2009</c:v>
                </c:pt>
                <c:pt idx="492">
                  <c:v>2008</c:v>
                </c:pt>
                <c:pt idx="493">
                  <c:v>2007</c:v>
                </c:pt>
                <c:pt idx="494">
                  <c:v>2006</c:v>
                </c:pt>
                <c:pt idx="495">
                  <c:v>2005</c:v>
                </c:pt>
                <c:pt idx="496">
                  <c:v>2004</c:v>
                </c:pt>
                <c:pt idx="497">
                  <c:v>2003</c:v>
                </c:pt>
                <c:pt idx="498">
                  <c:v>2002</c:v>
                </c:pt>
                <c:pt idx="499">
                  <c:v>2001</c:v>
                </c:pt>
                <c:pt idx="500">
                  <c:v>2000</c:v>
                </c:pt>
                <c:pt idx="501">
                  <c:v>1999</c:v>
                </c:pt>
                <c:pt idx="502">
                  <c:v>1998</c:v>
                </c:pt>
                <c:pt idx="503">
                  <c:v>1997</c:v>
                </c:pt>
                <c:pt idx="504">
                  <c:v>1996</c:v>
                </c:pt>
                <c:pt idx="505">
                  <c:v>1995</c:v>
                </c:pt>
                <c:pt idx="506">
                  <c:v>1994</c:v>
                </c:pt>
                <c:pt idx="507">
                  <c:v>1993</c:v>
                </c:pt>
                <c:pt idx="508">
                  <c:v>1992</c:v>
                </c:pt>
                <c:pt idx="509">
                  <c:v>1991</c:v>
                </c:pt>
                <c:pt idx="510">
                  <c:v>1990</c:v>
                </c:pt>
                <c:pt idx="511">
                  <c:v>1989</c:v>
                </c:pt>
                <c:pt idx="512">
                  <c:v>1988</c:v>
                </c:pt>
                <c:pt idx="513">
                  <c:v>1987</c:v>
                </c:pt>
                <c:pt idx="514">
                  <c:v>1986</c:v>
                </c:pt>
                <c:pt idx="515">
                  <c:v>1985</c:v>
                </c:pt>
                <c:pt idx="516">
                  <c:v>1984</c:v>
                </c:pt>
                <c:pt idx="517">
                  <c:v>1983</c:v>
                </c:pt>
                <c:pt idx="518">
                  <c:v>1982</c:v>
                </c:pt>
                <c:pt idx="519">
                  <c:v>1981</c:v>
                </c:pt>
                <c:pt idx="520">
                  <c:v>1980</c:v>
                </c:pt>
                <c:pt idx="521">
                  <c:v>1979</c:v>
                </c:pt>
                <c:pt idx="522">
                  <c:v>1978</c:v>
                </c:pt>
                <c:pt idx="523">
                  <c:v>1977</c:v>
                </c:pt>
                <c:pt idx="524">
                  <c:v>1976</c:v>
                </c:pt>
                <c:pt idx="525">
                  <c:v>1975</c:v>
                </c:pt>
                <c:pt idx="526">
                  <c:v>1974</c:v>
                </c:pt>
                <c:pt idx="527">
                  <c:v>1973</c:v>
                </c:pt>
                <c:pt idx="528">
                  <c:v>1972</c:v>
                </c:pt>
                <c:pt idx="529">
                  <c:v>1971</c:v>
                </c:pt>
                <c:pt idx="530">
                  <c:v>1970</c:v>
                </c:pt>
                <c:pt idx="531">
                  <c:v>1969</c:v>
                </c:pt>
                <c:pt idx="532">
                  <c:v>1968</c:v>
                </c:pt>
                <c:pt idx="533">
                  <c:v>1967</c:v>
                </c:pt>
                <c:pt idx="534">
                  <c:v>1966</c:v>
                </c:pt>
                <c:pt idx="535">
                  <c:v>1965</c:v>
                </c:pt>
                <c:pt idx="536">
                  <c:v>1964</c:v>
                </c:pt>
                <c:pt idx="537">
                  <c:v>1963</c:v>
                </c:pt>
                <c:pt idx="538">
                  <c:v>1962</c:v>
                </c:pt>
                <c:pt idx="539">
                  <c:v>1961</c:v>
                </c:pt>
                <c:pt idx="540">
                  <c:v>1960</c:v>
                </c:pt>
                <c:pt idx="541">
                  <c:v>1959</c:v>
                </c:pt>
                <c:pt idx="542">
                  <c:v>1958</c:v>
                </c:pt>
                <c:pt idx="543">
                  <c:v>1957</c:v>
                </c:pt>
                <c:pt idx="544">
                  <c:v>1956</c:v>
                </c:pt>
                <c:pt idx="545">
                  <c:v>1955</c:v>
                </c:pt>
                <c:pt idx="546">
                  <c:v>1954</c:v>
                </c:pt>
                <c:pt idx="547">
                  <c:v>1953</c:v>
                </c:pt>
                <c:pt idx="548">
                  <c:v>1952</c:v>
                </c:pt>
                <c:pt idx="549">
                  <c:v>1951</c:v>
                </c:pt>
                <c:pt idx="550">
                  <c:v>1950</c:v>
                </c:pt>
                <c:pt idx="551">
                  <c:v>1949</c:v>
                </c:pt>
                <c:pt idx="552">
                  <c:v>1948</c:v>
                </c:pt>
                <c:pt idx="553">
                  <c:v>1947</c:v>
                </c:pt>
                <c:pt idx="554">
                  <c:v>1946</c:v>
                </c:pt>
                <c:pt idx="555">
                  <c:v>1945</c:v>
                </c:pt>
                <c:pt idx="556">
                  <c:v>1944</c:v>
                </c:pt>
                <c:pt idx="557">
                  <c:v>1943</c:v>
                </c:pt>
                <c:pt idx="558">
                  <c:v>1942</c:v>
                </c:pt>
                <c:pt idx="559">
                  <c:v>1941</c:v>
                </c:pt>
                <c:pt idx="560">
                  <c:v>1940</c:v>
                </c:pt>
                <c:pt idx="561">
                  <c:v>1939</c:v>
                </c:pt>
                <c:pt idx="562">
                  <c:v>1938</c:v>
                </c:pt>
                <c:pt idx="563">
                  <c:v>1937</c:v>
                </c:pt>
                <c:pt idx="564">
                  <c:v>1936</c:v>
                </c:pt>
                <c:pt idx="565">
                  <c:v>1935</c:v>
                </c:pt>
                <c:pt idx="566">
                  <c:v>1934</c:v>
                </c:pt>
                <c:pt idx="567">
                  <c:v>1933</c:v>
                </c:pt>
                <c:pt idx="568">
                  <c:v>1932</c:v>
                </c:pt>
                <c:pt idx="569">
                  <c:v>1931</c:v>
                </c:pt>
                <c:pt idx="570">
                  <c:v>1930</c:v>
                </c:pt>
                <c:pt idx="571">
                  <c:v>1929</c:v>
                </c:pt>
                <c:pt idx="572">
                  <c:v>1928</c:v>
                </c:pt>
                <c:pt idx="573">
                  <c:v>1927</c:v>
                </c:pt>
                <c:pt idx="574">
                  <c:v>1926</c:v>
                </c:pt>
                <c:pt idx="575">
                  <c:v>1925</c:v>
                </c:pt>
                <c:pt idx="576">
                  <c:v>1924</c:v>
                </c:pt>
                <c:pt idx="577">
                  <c:v>1923</c:v>
                </c:pt>
                <c:pt idx="578">
                  <c:v>1922</c:v>
                </c:pt>
                <c:pt idx="579">
                  <c:v>1921</c:v>
                </c:pt>
                <c:pt idx="580">
                  <c:v>1920</c:v>
                </c:pt>
                <c:pt idx="581">
                  <c:v>1919</c:v>
                </c:pt>
                <c:pt idx="582">
                  <c:v>1918</c:v>
                </c:pt>
                <c:pt idx="583">
                  <c:v>1917</c:v>
                </c:pt>
                <c:pt idx="584">
                  <c:v>1916</c:v>
                </c:pt>
                <c:pt idx="585">
                  <c:v>1915</c:v>
                </c:pt>
                <c:pt idx="586">
                  <c:v>1914</c:v>
                </c:pt>
                <c:pt idx="587">
                  <c:v>1913</c:v>
                </c:pt>
                <c:pt idx="588">
                  <c:v>1912</c:v>
                </c:pt>
                <c:pt idx="589">
                  <c:v>1911</c:v>
                </c:pt>
                <c:pt idx="590">
                  <c:v>1910</c:v>
                </c:pt>
                <c:pt idx="591">
                  <c:v>1909</c:v>
                </c:pt>
                <c:pt idx="592">
                  <c:v>1908</c:v>
                </c:pt>
                <c:pt idx="593">
                  <c:v>1907</c:v>
                </c:pt>
                <c:pt idx="594">
                  <c:v>1906</c:v>
                </c:pt>
                <c:pt idx="595">
                  <c:v>1905</c:v>
                </c:pt>
                <c:pt idx="596">
                  <c:v>1904</c:v>
                </c:pt>
                <c:pt idx="597">
                  <c:v>1903</c:v>
                </c:pt>
                <c:pt idx="598">
                  <c:v>1902</c:v>
                </c:pt>
                <c:pt idx="599">
                  <c:v>1901</c:v>
                </c:pt>
                <c:pt idx="600">
                  <c:v>1900</c:v>
                </c:pt>
                <c:pt idx="601">
                  <c:v>1899</c:v>
                </c:pt>
                <c:pt idx="602">
                  <c:v>1898</c:v>
                </c:pt>
                <c:pt idx="603">
                  <c:v>1897</c:v>
                </c:pt>
                <c:pt idx="604">
                  <c:v>1896</c:v>
                </c:pt>
                <c:pt idx="605">
                  <c:v>1895</c:v>
                </c:pt>
                <c:pt idx="606">
                  <c:v>1894</c:v>
                </c:pt>
                <c:pt idx="607">
                  <c:v>1893</c:v>
                </c:pt>
                <c:pt idx="608">
                  <c:v>1892</c:v>
                </c:pt>
                <c:pt idx="609">
                  <c:v>1891</c:v>
                </c:pt>
                <c:pt idx="610">
                  <c:v>1890</c:v>
                </c:pt>
                <c:pt idx="611">
                  <c:v>1889</c:v>
                </c:pt>
                <c:pt idx="612">
                  <c:v>1888</c:v>
                </c:pt>
                <c:pt idx="613">
                  <c:v>1887</c:v>
                </c:pt>
                <c:pt idx="614">
                  <c:v>1886</c:v>
                </c:pt>
                <c:pt idx="615">
                  <c:v>1885</c:v>
                </c:pt>
                <c:pt idx="616">
                  <c:v>1884</c:v>
                </c:pt>
                <c:pt idx="617">
                  <c:v>1883</c:v>
                </c:pt>
                <c:pt idx="618">
                  <c:v>1882</c:v>
                </c:pt>
                <c:pt idx="619">
                  <c:v>1881</c:v>
                </c:pt>
                <c:pt idx="620">
                  <c:v>1880</c:v>
                </c:pt>
                <c:pt idx="621">
                  <c:v>1879</c:v>
                </c:pt>
                <c:pt idx="622">
                  <c:v>1878</c:v>
                </c:pt>
                <c:pt idx="623">
                  <c:v>1877</c:v>
                </c:pt>
                <c:pt idx="624">
                  <c:v>1876</c:v>
                </c:pt>
                <c:pt idx="625">
                  <c:v>1875</c:v>
                </c:pt>
                <c:pt idx="626">
                  <c:v>1874</c:v>
                </c:pt>
                <c:pt idx="627">
                  <c:v>1873</c:v>
                </c:pt>
                <c:pt idx="628">
                  <c:v>1872</c:v>
                </c:pt>
                <c:pt idx="629">
                  <c:v>1871</c:v>
                </c:pt>
                <c:pt idx="630">
                  <c:v>1870</c:v>
                </c:pt>
                <c:pt idx="631">
                  <c:v>1869</c:v>
                </c:pt>
                <c:pt idx="632">
                  <c:v>1868</c:v>
                </c:pt>
                <c:pt idx="633">
                  <c:v>1867</c:v>
                </c:pt>
                <c:pt idx="634">
                  <c:v>1866</c:v>
                </c:pt>
                <c:pt idx="635">
                  <c:v>1865</c:v>
                </c:pt>
                <c:pt idx="636">
                  <c:v>1864</c:v>
                </c:pt>
                <c:pt idx="637">
                  <c:v>1863</c:v>
                </c:pt>
                <c:pt idx="638">
                  <c:v>1862</c:v>
                </c:pt>
                <c:pt idx="639">
                  <c:v>1861</c:v>
                </c:pt>
                <c:pt idx="640">
                  <c:v>1860</c:v>
                </c:pt>
                <c:pt idx="641">
                  <c:v>1859</c:v>
                </c:pt>
                <c:pt idx="642">
                  <c:v>1858</c:v>
                </c:pt>
                <c:pt idx="643">
                  <c:v>1857</c:v>
                </c:pt>
                <c:pt idx="644">
                  <c:v>1856</c:v>
                </c:pt>
                <c:pt idx="645">
                  <c:v>1855</c:v>
                </c:pt>
                <c:pt idx="646">
                  <c:v>1854</c:v>
                </c:pt>
                <c:pt idx="647">
                  <c:v>1853</c:v>
                </c:pt>
                <c:pt idx="648">
                  <c:v>1852</c:v>
                </c:pt>
                <c:pt idx="649">
                  <c:v>1851</c:v>
                </c:pt>
                <c:pt idx="650">
                  <c:v>1850</c:v>
                </c:pt>
                <c:pt idx="651">
                  <c:v>1849</c:v>
                </c:pt>
                <c:pt idx="652">
                  <c:v>1848</c:v>
                </c:pt>
                <c:pt idx="653">
                  <c:v>1847</c:v>
                </c:pt>
                <c:pt idx="654">
                  <c:v>1846</c:v>
                </c:pt>
                <c:pt idx="655">
                  <c:v>1845</c:v>
                </c:pt>
                <c:pt idx="656">
                  <c:v>1844</c:v>
                </c:pt>
                <c:pt idx="657">
                  <c:v>1843</c:v>
                </c:pt>
                <c:pt idx="658">
                  <c:v>1842</c:v>
                </c:pt>
                <c:pt idx="659">
                  <c:v>1841</c:v>
                </c:pt>
                <c:pt idx="660">
                  <c:v>1840</c:v>
                </c:pt>
                <c:pt idx="661">
                  <c:v>1839</c:v>
                </c:pt>
                <c:pt idx="662">
                  <c:v>1838</c:v>
                </c:pt>
                <c:pt idx="663">
                  <c:v>1837</c:v>
                </c:pt>
                <c:pt idx="664">
                  <c:v>1836</c:v>
                </c:pt>
                <c:pt idx="665">
                  <c:v>1835</c:v>
                </c:pt>
                <c:pt idx="666">
                  <c:v>1834</c:v>
                </c:pt>
                <c:pt idx="667">
                  <c:v>1833</c:v>
                </c:pt>
                <c:pt idx="668">
                  <c:v>1832</c:v>
                </c:pt>
                <c:pt idx="669">
                  <c:v>1831</c:v>
                </c:pt>
                <c:pt idx="670">
                  <c:v>1830</c:v>
                </c:pt>
                <c:pt idx="671">
                  <c:v>1829</c:v>
                </c:pt>
                <c:pt idx="672">
                  <c:v>1828</c:v>
                </c:pt>
                <c:pt idx="673">
                  <c:v>1827</c:v>
                </c:pt>
                <c:pt idx="674">
                  <c:v>1826</c:v>
                </c:pt>
                <c:pt idx="675">
                  <c:v>1825</c:v>
                </c:pt>
                <c:pt idx="676">
                  <c:v>1824</c:v>
                </c:pt>
                <c:pt idx="677">
                  <c:v>1823</c:v>
                </c:pt>
                <c:pt idx="678">
                  <c:v>1822</c:v>
                </c:pt>
                <c:pt idx="679">
                  <c:v>1821</c:v>
                </c:pt>
                <c:pt idx="680">
                  <c:v>1820</c:v>
                </c:pt>
                <c:pt idx="681">
                  <c:v>1819</c:v>
                </c:pt>
                <c:pt idx="682">
                  <c:v>1818</c:v>
                </c:pt>
                <c:pt idx="683">
                  <c:v>1817</c:v>
                </c:pt>
                <c:pt idx="684">
                  <c:v>1816</c:v>
                </c:pt>
                <c:pt idx="685">
                  <c:v>1815</c:v>
                </c:pt>
                <c:pt idx="686">
                  <c:v>1814</c:v>
                </c:pt>
                <c:pt idx="687">
                  <c:v>1813</c:v>
                </c:pt>
                <c:pt idx="688">
                  <c:v>1812</c:v>
                </c:pt>
                <c:pt idx="689">
                  <c:v>1811</c:v>
                </c:pt>
                <c:pt idx="690">
                  <c:v>1810</c:v>
                </c:pt>
                <c:pt idx="691">
                  <c:v>1809</c:v>
                </c:pt>
                <c:pt idx="692">
                  <c:v>1808</c:v>
                </c:pt>
                <c:pt idx="693">
                  <c:v>1807</c:v>
                </c:pt>
                <c:pt idx="694">
                  <c:v>1806</c:v>
                </c:pt>
                <c:pt idx="695">
                  <c:v>1805</c:v>
                </c:pt>
                <c:pt idx="696">
                  <c:v>1804</c:v>
                </c:pt>
                <c:pt idx="697">
                  <c:v>1803</c:v>
                </c:pt>
                <c:pt idx="698">
                  <c:v>1802</c:v>
                </c:pt>
                <c:pt idx="699">
                  <c:v>1801</c:v>
                </c:pt>
                <c:pt idx="700">
                  <c:v>1800</c:v>
                </c:pt>
                <c:pt idx="701">
                  <c:v>1799</c:v>
                </c:pt>
                <c:pt idx="702">
                  <c:v>1798</c:v>
                </c:pt>
                <c:pt idx="703">
                  <c:v>1797</c:v>
                </c:pt>
                <c:pt idx="704">
                  <c:v>1796</c:v>
                </c:pt>
                <c:pt idx="705">
                  <c:v>1795</c:v>
                </c:pt>
                <c:pt idx="706">
                  <c:v>1794</c:v>
                </c:pt>
                <c:pt idx="707">
                  <c:v>1793</c:v>
                </c:pt>
                <c:pt idx="708">
                  <c:v>1792</c:v>
                </c:pt>
                <c:pt idx="709">
                  <c:v>1791</c:v>
                </c:pt>
                <c:pt idx="710">
                  <c:v>1790</c:v>
                </c:pt>
                <c:pt idx="711">
                  <c:v>1789</c:v>
                </c:pt>
                <c:pt idx="712">
                  <c:v>1788</c:v>
                </c:pt>
                <c:pt idx="713">
                  <c:v>1787</c:v>
                </c:pt>
                <c:pt idx="714">
                  <c:v>1786</c:v>
                </c:pt>
                <c:pt idx="715">
                  <c:v>1785</c:v>
                </c:pt>
                <c:pt idx="716">
                  <c:v>1784</c:v>
                </c:pt>
                <c:pt idx="717">
                  <c:v>1783</c:v>
                </c:pt>
                <c:pt idx="718">
                  <c:v>1782</c:v>
                </c:pt>
                <c:pt idx="719">
                  <c:v>1781</c:v>
                </c:pt>
                <c:pt idx="720">
                  <c:v>1780</c:v>
                </c:pt>
                <c:pt idx="721">
                  <c:v>1779</c:v>
                </c:pt>
                <c:pt idx="722">
                  <c:v>1778</c:v>
                </c:pt>
                <c:pt idx="723">
                  <c:v>1777</c:v>
                </c:pt>
                <c:pt idx="724">
                  <c:v>1776</c:v>
                </c:pt>
                <c:pt idx="725">
                  <c:v>1775</c:v>
                </c:pt>
                <c:pt idx="726">
                  <c:v>1774</c:v>
                </c:pt>
                <c:pt idx="727">
                  <c:v>1773</c:v>
                </c:pt>
                <c:pt idx="728">
                  <c:v>1772</c:v>
                </c:pt>
                <c:pt idx="729">
                  <c:v>1771</c:v>
                </c:pt>
                <c:pt idx="730">
                  <c:v>1770</c:v>
                </c:pt>
                <c:pt idx="731">
                  <c:v>1769</c:v>
                </c:pt>
                <c:pt idx="732">
                  <c:v>1768</c:v>
                </c:pt>
                <c:pt idx="733">
                  <c:v>1767</c:v>
                </c:pt>
                <c:pt idx="734">
                  <c:v>1766</c:v>
                </c:pt>
                <c:pt idx="735">
                  <c:v>1765</c:v>
                </c:pt>
                <c:pt idx="736">
                  <c:v>1764</c:v>
                </c:pt>
                <c:pt idx="737">
                  <c:v>1763</c:v>
                </c:pt>
                <c:pt idx="738">
                  <c:v>1762</c:v>
                </c:pt>
                <c:pt idx="739">
                  <c:v>1761</c:v>
                </c:pt>
                <c:pt idx="740">
                  <c:v>1760</c:v>
                </c:pt>
                <c:pt idx="741">
                  <c:v>1759</c:v>
                </c:pt>
                <c:pt idx="742">
                  <c:v>1758</c:v>
                </c:pt>
                <c:pt idx="743">
                  <c:v>1757</c:v>
                </c:pt>
                <c:pt idx="744">
                  <c:v>1756</c:v>
                </c:pt>
                <c:pt idx="745">
                  <c:v>1755</c:v>
                </c:pt>
                <c:pt idx="746">
                  <c:v>1754</c:v>
                </c:pt>
                <c:pt idx="747">
                  <c:v>1753</c:v>
                </c:pt>
                <c:pt idx="748">
                  <c:v>1752</c:v>
                </c:pt>
                <c:pt idx="749">
                  <c:v>1751</c:v>
                </c:pt>
                <c:pt idx="750">
                  <c:v>1750</c:v>
                </c:pt>
                <c:pt idx="751">
                  <c:v>1749</c:v>
                </c:pt>
                <c:pt idx="752">
                  <c:v>1748</c:v>
                </c:pt>
                <c:pt idx="753">
                  <c:v>1747</c:v>
                </c:pt>
                <c:pt idx="754">
                  <c:v>1746</c:v>
                </c:pt>
                <c:pt idx="755">
                  <c:v>1745</c:v>
                </c:pt>
                <c:pt idx="756">
                  <c:v>1744</c:v>
                </c:pt>
                <c:pt idx="757">
                  <c:v>1743</c:v>
                </c:pt>
                <c:pt idx="758">
                  <c:v>1742</c:v>
                </c:pt>
                <c:pt idx="759">
                  <c:v>1741</c:v>
                </c:pt>
                <c:pt idx="760">
                  <c:v>1740</c:v>
                </c:pt>
                <c:pt idx="761">
                  <c:v>1739</c:v>
                </c:pt>
                <c:pt idx="762">
                  <c:v>1738</c:v>
                </c:pt>
                <c:pt idx="763">
                  <c:v>1737</c:v>
                </c:pt>
                <c:pt idx="764">
                  <c:v>1736</c:v>
                </c:pt>
                <c:pt idx="765">
                  <c:v>1735</c:v>
                </c:pt>
                <c:pt idx="766">
                  <c:v>1734</c:v>
                </c:pt>
                <c:pt idx="767">
                  <c:v>1733</c:v>
                </c:pt>
                <c:pt idx="768">
                  <c:v>1732</c:v>
                </c:pt>
                <c:pt idx="769">
                  <c:v>1731</c:v>
                </c:pt>
                <c:pt idx="770">
                  <c:v>1730</c:v>
                </c:pt>
                <c:pt idx="771">
                  <c:v>1729</c:v>
                </c:pt>
                <c:pt idx="772">
                  <c:v>1728</c:v>
                </c:pt>
                <c:pt idx="773">
                  <c:v>1727</c:v>
                </c:pt>
                <c:pt idx="774">
                  <c:v>1726</c:v>
                </c:pt>
                <c:pt idx="775">
                  <c:v>1725</c:v>
                </c:pt>
                <c:pt idx="776">
                  <c:v>1724</c:v>
                </c:pt>
                <c:pt idx="777">
                  <c:v>1723</c:v>
                </c:pt>
                <c:pt idx="778">
                  <c:v>1722</c:v>
                </c:pt>
                <c:pt idx="779">
                  <c:v>1721</c:v>
                </c:pt>
                <c:pt idx="780">
                  <c:v>1720</c:v>
                </c:pt>
                <c:pt idx="781">
                  <c:v>1719</c:v>
                </c:pt>
                <c:pt idx="782">
                  <c:v>1718</c:v>
                </c:pt>
                <c:pt idx="783">
                  <c:v>1717</c:v>
                </c:pt>
                <c:pt idx="784">
                  <c:v>1716</c:v>
                </c:pt>
                <c:pt idx="785">
                  <c:v>1715</c:v>
                </c:pt>
                <c:pt idx="786">
                  <c:v>1714</c:v>
                </c:pt>
                <c:pt idx="787">
                  <c:v>1713</c:v>
                </c:pt>
                <c:pt idx="788">
                  <c:v>1712</c:v>
                </c:pt>
                <c:pt idx="789">
                  <c:v>1711</c:v>
                </c:pt>
                <c:pt idx="790">
                  <c:v>1710</c:v>
                </c:pt>
                <c:pt idx="791">
                  <c:v>1709</c:v>
                </c:pt>
                <c:pt idx="792">
                  <c:v>1708</c:v>
                </c:pt>
                <c:pt idx="793">
                  <c:v>1707</c:v>
                </c:pt>
                <c:pt idx="794">
                  <c:v>1706</c:v>
                </c:pt>
                <c:pt idx="795">
                  <c:v>1705</c:v>
                </c:pt>
                <c:pt idx="796">
                  <c:v>1704</c:v>
                </c:pt>
                <c:pt idx="797">
                  <c:v>1703</c:v>
                </c:pt>
                <c:pt idx="798">
                  <c:v>1702</c:v>
                </c:pt>
                <c:pt idx="799">
                  <c:v>1701</c:v>
                </c:pt>
                <c:pt idx="800">
                  <c:v>1700</c:v>
                </c:pt>
                <c:pt idx="801">
                  <c:v>1699</c:v>
                </c:pt>
                <c:pt idx="802">
                  <c:v>1698</c:v>
                </c:pt>
                <c:pt idx="803">
                  <c:v>1697</c:v>
                </c:pt>
                <c:pt idx="804">
                  <c:v>1696</c:v>
                </c:pt>
                <c:pt idx="805">
                  <c:v>1695</c:v>
                </c:pt>
                <c:pt idx="806">
                  <c:v>1694</c:v>
                </c:pt>
                <c:pt idx="807">
                  <c:v>1693</c:v>
                </c:pt>
                <c:pt idx="808">
                  <c:v>1692</c:v>
                </c:pt>
                <c:pt idx="809">
                  <c:v>1691</c:v>
                </c:pt>
                <c:pt idx="810">
                  <c:v>1690</c:v>
                </c:pt>
                <c:pt idx="811">
                  <c:v>1689</c:v>
                </c:pt>
                <c:pt idx="812">
                  <c:v>1688</c:v>
                </c:pt>
                <c:pt idx="813">
                  <c:v>1687</c:v>
                </c:pt>
                <c:pt idx="814">
                  <c:v>1686</c:v>
                </c:pt>
                <c:pt idx="815">
                  <c:v>1685</c:v>
                </c:pt>
                <c:pt idx="816">
                  <c:v>1684</c:v>
                </c:pt>
                <c:pt idx="817">
                  <c:v>1683</c:v>
                </c:pt>
                <c:pt idx="818">
                  <c:v>1682</c:v>
                </c:pt>
                <c:pt idx="819">
                  <c:v>1681</c:v>
                </c:pt>
                <c:pt idx="820">
                  <c:v>1680</c:v>
                </c:pt>
                <c:pt idx="821">
                  <c:v>1679</c:v>
                </c:pt>
                <c:pt idx="822">
                  <c:v>1678</c:v>
                </c:pt>
                <c:pt idx="823">
                  <c:v>1677</c:v>
                </c:pt>
                <c:pt idx="824">
                  <c:v>1676</c:v>
                </c:pt>
                <c:pt idx="825">
                  <c:v>1675</c:v>
                </c:pt>
                <c:pt idx="826">
                  <c:v>1674</c:v>
                </c:pt>
                <c:pt idx="827">
                  <c:v>1673</c:v>
                </c:pt>
                <c:pt idx="828">
                  <c:v>1672</c:v>
                </c:pt>
                <c:pt idx="829">
                  <c:v>1671</c:v>
                </c:pt>
                <c:pt idx="830">
                  <c:v>1670</c:v>
                </c:pt>
                <c:pt idx="831">
                  <c:v>1669</c:v>
                </c:pt>
                <c:pt idx="832">
                  <c:v>1668</c:v>
                </c:pt>
                <c:pt idx="833">
                  <c:v>1667</c:v>
                </c:pt>
                <c:pt idx="834">
                  <c:v>1666</c:v>
                </c:pt>
                <c:pt idx="835">
                  <c:v>1665</c:v>
                </c:pt>
                <c:pt idx="836">
                  <c:v>1664</c:v>
                </c:pt>
                <c:pt idx="837">
                  <c:v>1663</c:v>
                </c:pt>
                <c:pt idx="838">
                  <c:v>1662</c:v>
                </c:pt>
                <c:pt idx="839">
                  <c:v>1661</c:v>
                </c:pt>
                <c:pt idx="840">
                  <c:v>1660</c:v>
                </c:pt>
                <c:pt idx="841">
                  <c:v>1659</c:v>
                </c:pt>
                <c:pt idx="842">
                  <c:v>1658</c:v>
                </c:pt>
                <c:pt idx="843">
                  <c:v>1657</c:v>
                </c:pt>
                <c:pt idx="844">
                  <c:v>1656</c:v>
                </c:pt>
                <c:pt idx="845">
                  <c:v>1655</c:v>
                </c:pt>
                <c:pt idx="846">
                  <c:v>1654</c:v>
                </c:pt>
                <c:pt idx="847">
                  <c:v>1653</c:v>
                </c:pt>
                <c:pt idx="848">
                  <c:v>1652</c:v>
                </c:pt>
                <c:pt idx="849">
                  <c:v>1651</c:v>
                </c:pt>
                <c:pt idx="850">
                  <c:v>1650</c:v>
                </c:pt>
                <c:pt idx="851">
                  <c:v>1649</c:v>
                </c:pt>
                <c:pt idx="852">
                  <c:v>1648</c:v>
                </c:pt>
                <c:pt idx="853">
                  <c:v>1647</c:v>
                </c:pt>
                <c:pt idx="854">
                  <c:v>1646</c:v>
                </c:pt>
                <c:pt idx="855">
                  <c:v>1645</c:v>
                </c:pt>
                <c:pt idx="856">
                  <c:v>1644</c:v>
                </c:pt>
                <c:pt idx="857">
                  <c:v>1643</c:v>
                </c:pt>
                <c:pt idx="858">
                  <c:v>1642</c:v>
                </c:pt>
                <c:pt idx="859">
                  <c:v>1641</c:v>
                </c:pt>
                <c:pt idx="860">
                  <c:v>1640</c:v>
                </c:pt>
                <c:pt idx="861">
                  <c:v>1639</c:v>
                </c:pt>
                <c:pt idx="862">
                  <c:v>1638</c:v>
                </c:pt>
                <c:pt idx="863">
                  <c:v>1637</c:v>
                </c:pt>
                <c:pt idx="864">
                  <c:v>1636</c:v>
                </c:pt>
                <c:pt idx="865">
                  <c:v>1635</c:v>
                </c:pt>
                <c:pt idx="866">
                  <c:v>1634</c:v>
                </c:pt>
                <c:pt idx="867">
                  <c:v>1633</c:v>
                </c:pt>
                <c:pt idx="868">
                  <c:v>1632</c:v>
                </c:pt>
                <c:pt idx="869">
                  <c:v>1631</c:v>
                </c:pt>
                <c:pt idx="870">
                  <c:v>1630</c:v>
                </c:pt>
                <c:pt idx="871">
                  <c:v>1629</c:v>
                </c:pt>
                <c:pt idx="872">
                  <c:v>1628</c:v>
                </c:pt>
                <c:pt idx="873">
                  <c:v>1627</c:v>
                </c:pt>
                <c:pt idx="874">
                  <c:v>1626</c:v>
                </c:pt>
                <c:pt idx="875">
                  <c:v>1625</c:v>
                </c:pt>
                <c:pt idx="876">
                  <c:v>1624</c:v>
                </c:pt>
                <c:pt idx="877">
                  <c:v>1623</c:v>
                </c:pt>
                <c:pt idx="878">
                  <c:v>1622</c:v>
                </c:pt>
                <c:pt idx="879">
                  <c:v>1621</c:v>
                </c:pt>
                <c:pt idx="880">
                  <c:v>1620</c:v>
                </c:pt>
                <c:pt idx="881">
                  <c:v>1619</c:v>
                </c:pt>
                <c:pt idx="882">
                  <c:v>1618</c:v>
                </c:pt>
                <c:pt idx="883">
                  <c:v>1617</c:v>
                </c:pt>
                <c:pt idx="884">
                  <c:v>1616</c:v>
                </c:pt>
                <c:pt idx="885">
                  <c:v>1615</c:v>
                </c:pt>
                <c:pt idx="886">
                  <c:v>1614</c:v>
                </c:pt>
                <c:pt idx="887">
                  <c:v>1613</c:v>
                </c:pt>
                <c:pt idx="888">
                  <c:v>1612</c:v>
                </c:pt>
                <c:pt idx="889">
                  <c:v>1611</c:v>
                </c:pt>
                <c:pt idx="890">
                  <c:v>1610</c:v>
                </c:pt>
                <c:pt idx="891">
                  <c:v>1609</c:v>
                </c:pt>
                <c:pt idx="892">
                  <c:v>1608</c:v>
                </c:pt>
                <c:pt idx="893">
                  <c:v>1607</c:v>
                </c:pt>
                <c:pt idx="894">
                  <c:v>1606</c:v>
                </c:pt>
                <c:pt idx="895">
                  <c:v>1605</c:v>
                </c:pt>
                <c:pt idx="896">
                  <c:v>1604</c:v>
                </c:pt>
                <c:pt idx="897">
                  <c:v>1603</c:v>
                </c:pt>
                <c:pt idx="898">
                  <c:v>1602</c:v>
                </c:pt>
                <c:pt idx="899">
                  <c:v>1601</c:v>
                </c:pt>
                <c:pt idx="900">
                  <c:v>1600</c:v>
                </c:pt>
                <c:pt idx="901">
                  <c:v>1599</c:v>
                </c:pt>
                <c:pt idx="902">
                  <c:v>1598</c:v>
                </c:pt>
                <c:pt idx="903">
                  <c:v>1597</c:v>
                </c:pt>
                <c:pt idx="904">
                  <c:v>1596</c:v>
                </c:pt>
                <c:pt idx="905">
                  <c:v>1595</c:v>
                </c:pt>
                <c:pt idx="906">
                  <c:v>1594</c:v>
                </c:pt>
                <c:pt idx="907">
                  <c:v>1593</c:v>
                </c:pt>
                <c:pt idx="908">
                  <c:v>1592</c:v>
                </c:pt>
                <c:pt idx="909">
                  <c:v>1591</c:v>
                </c:pt>
                <c:pt idx="910">
                  <c:v>1590</c:v>
                </c:pt>
                <c:pt idx="911">
                  <c:v>1589</c:v>
                </c:pt>
                <c:pt idx="912">
                  <c:v>1588</c:v>
                </c:pt>
                <c:pt idx="913">
                  <c:v>1587</c:v>
                </c:pt>
                <c:pt idx="914">
                  <c:v>1586</c:v>
                </c:pt>
                <c:pt idx="915">
                  <c:v>1585</c:v>
                </c:pt>
                <c:pt idx="916">
                  <c:v>1584</c:v>
                </c:pt>
                <c:pt idx="917">
                  <c:v>1583</c:v>
                </c:pt>
                <c:pt idx="918">
                  <c:v>1582</c:v>
                </c:pt>
                <c:pt idx="919">
                  <c:v>1581</c:v>
                </c:pt>
                <c:pt idx="920">
                  <c:v>1580</c:v>
                </c:pt>
                <c:pt idx="921">
                  <c:v>1579</c:v>
                </c:pt>
                <c:pt idx="922">
                  <c:v>1578</c:v>
                </c:pt>
                <c:pt idx="923">
                  <c:v>1577</c:v>
                </c:pt>
                <c:pt idx="924">
                  <c:v>1576</c:v>
                </c:pt>
                <c:pt idx="925">
                  <c:v>1575</c:v>
                </c:pt>
                <c:pt idx="926">
                  <c:v>1574</c:v>
                </c:pt>
                <c:pt idx="927">
                  <c:v>1573</c:v>
                </c:pt>
                <c:pt idx="928">
                  <c:v>1572</c:v>
                </c:pt>
                <c:pt idx="929">
                  <c:v>1571</c:v>
                </c:pt>
                <c:pt idx="930">
                  <c:v>1570</c:v>
                </c:pt>
                <c:pt idx="931">
                  <c:v>1569</c:v>
                </c:pt>
                <c:pt idx="932">
                  <c:v>1568</c:v>
                </c:pt>
                <c:pt idx="933">
                  <c:v>1567</c:v>
                </c:pt>
                <c:pt idx="934">
                  <c:v>1566</c:v>
                </c:pt>
                <c:pt idx="935">
                  <c:v>1565</c:v>
                </c:pt>
                <c:pt idx="936">
                  <c:v>1564</c:v>
                </c:pt>
                <c:pt idx="937">
                  <c:v>1563</c:v>
                </c:pt>
                <c:pt idx="938">
                  <c:v>1562</c:v>
                </c:pt>
                <c:pt idx="939">
                  <c:v>1561</c:v>
                </c:pt>
                <c:pt idx="940">
                  <c:v>1560</c:v>
                </c:pt>
                <c:pt idx="941">
                  <c:v>1559</c:v>
                </c:pt>
                <c:pt idx="942">
                  <c:v>1558</c:v>
                </c:pt>
                <c:pt idx="943">
                  <c:v>1557</c:v>
                </c:pt>
                <c:pt idx="944">
                  <c:v>1556</c:v>
                </c:pt>
                <c:pt idx="945">
                  <c:v>1555</c:v>
                </c:pt>
                <c:pt idx="946">
                  <c:v>1554</c:v>
                </c:pt>
                <c:pt idx="947">
                  <c:v>1553</c:v>
                </c:pt>
                <c:pt idx="948">
                  <c:v>1552</c:v>
                </c:pt>
                <c:pt idx="949">
                  <c:v>1551</c:v>
                </c:pt>
                <c:pt idx="950">
                  <c:v>1550</c:v>
                </c:pt>
                <c:pt idx="951">
                  <c:v>1549</c:v>
                </c:pt>
                <c:pt idx="952">
                  <c:v>1548</c:v>
                </c:pt>
                <c:pt idx="953">
                  <c:v>1547</c:v>
                </c:pt>
                <c:pt idx="954">
                  <c:v>1546</c:v>
                </c:pt>
                <c:pt idx="955">
                  <c:v>1545</c:v>
                </c:pt>
                <c:pt idx="956">
                  <c:v>1544</c:v>
                </c:pt>
                <c:pt idx="957">
                  <c:v>1543</c:v>
                </c:pt>
                <c:pt idx="958">
                  <c:v>1542</c:v>
                </c:pt>
                <c:pt idx="959">
                  <c:v>1541</c:v>
                </c:pt>
                <c:pt idx="960">
                  <c:v>1540</c:v>
                </c:pt>
                <c:pt idx="961">
                  <c:v>1539</c:v>
                </c:pt>
                <c:pt idx="962">
                  <c:v>1538</c:v>
                </c:pt>
                <c:pt idx="963">
                  <c:v>1537</c:v>
                </c:pt>
                <c:pt idx="964">
                  <c:v>1536</c:v>
                </c:pt>
                <c:pt idx="965">
                  <c:v>1535</c:v>
                </c:pt>
                <c:pt idx="966">
                  <c:v>1534</c:v>
                </c:pt>
                <c:pt idx="967">
                  <c:v>1533</c:v>
                </c:pt>
                <c:pt idx="968">
                  <c:v>1532</c:v>
                </c:pt>
                <c:pt idx="969">
                  <c:v>1531</c:v>
                </c:pt>
                <c:pt idx="970">
                  <c:v>1530</c:v>
                </c:pt>
                <c:pt idx="971">
                  <c:v>1529</c:v>
                </c:pt>
                <c:pt idx="972">
                  <c:v>1528</c:v>
                </c:pt>
                <c:pt idx="973">
                  <c:v>1527</c:v>
                </c:pt>
                <c:pt idx="974">
                  <c:v>1526</c:v>
                </c:pt>
                <c:pt idx="975">
                  <c:v>1525</c:v>
                </c:pt>
                <c:pt idx="976">
                  <c:v>1524</c:v>
                </c:pt>
                <c:pt idx="977">
                  <c:v>1523</c:v>
                </c:pt>
                <c:pt idx="978">
                  <c:v>1522</c:v>
                </c:pt>
                <c:pt idx="979">
                  <c:v>1521</c:v>
                </c:pt>
                <c:pt idx="980">
                  <c:v>1520</c:v>
                </c:pt>
                <c:pt idx="981">
                  <c:v>1519</c:v>
                </c:pt>
                <c:pt idx="982">
                  <c:v>1518</c:v>
                </c:pt>
                <c:pt idx="983">
                  <c:v>1517</c:v>
                </c:pt>
                <c:pt idx="984">
                  <c:v>1516</c:v>
                </c:pt>
                <c:pt idx="985">
                  <c:v>1515</c:v>
                </c:pt>
                <c:pt idx="986">
                  <c:v>1514</c:v>
                </c:pt>
                <c:pt idx="987">
                  <c:v>1513</c:v>
                </c:pt>
                <c:pt idx="988">
                  <c:v>1512</c:v>
                </c:pt>
                <c:pt idx="989">
                  <c:v>1511</c:v>
                </c:pt>
                <c:pt idx="990">
                  <c:v>1510</c:v>
                </c:pt>
                <c:pt idx="991">
                  <c:v>1509</c:v>
                </c:pt>
                <c:pt idx="992">
                  <c:v>1508</c:v>
                </c:pt>
                <c:pt idx="993">
                  <c:v>1507</c:v>
                </c:pt>
                <c:pt idx="994">
                  <c:v>1506</c:v>
                </c:pt>
                <c:pt idx="995">
                  <c:v>1505</c:v>
                </c:pt>
                <c:pt idx="996">
                  <c:v>1504</c:v>
                </c:pt>
                <c:pt idx="997">
                  <c:v>1503</c:v>
                </c:pt>
                <c:pt idx="998">
                  <c:v>1502</c:v>
                </c:pt>
                <c:pt idx="999">
                  <c:v>1501</c:v>
                </c:pt>
                <c:pt idx="1000">
                  <c:v>1500</c:v>
                </c:pt>
                <c:pt idx="1001">
                  <c:v>1499</c:v>
                </c:pt>
                <c:pt idx="1002">
                  <c:v>1498</c:v>
                </c:pt>
                <c:pt idx="1003">
                  <c:v>1497</c:v>
                </c:pt>
                <c:pt idx="1004">
                  <c:v>1496</c:v>
                </c:pt>
                <c:pt idx="1005">
                  <c:v>1495</c:v>
                </c:pt>
                <c:pt idx="1006">
                  <c:v>1494</c:v>
                </c:pt>
                <c:pt idx="1007">
                  <c:v>1493</c:v>
                </c:pt>
                <c:pt idx="1008">
                  <c:v>1492</c:v>
                </c:pt>
                <c:pt idx="1009">
                  <c:v>1491</c:v>
                </c:pt>
                <c:pt idx="1010">
                  <c:v>1490</c:v>
                </c:pt>
                <c:pt idx="1011">
                  <c:v>1489</c:v>
                </c:pt>
                <c:pt idx="1012">
                  <c:v>1488</c:v>
                </c:pt>
                <c:pt idx="1013">
                  <c:v>1487</c:v>
                </c:pt>
                <c:pt idx="1014">
                  <c:v>1486</c:v>
                </c:pt>
                <c:pt idx="1015">
                  <c:v>1485</c:v>
                </c:pt>
                <c:pt idx="1016">
                  <c:v>1484</c:v>
                </c:pt>
                <c:pt idx="1017">
                  <c:v>1483</c:v>
                </c:pt>
                <c:pt idx="1018">
                  <c:v>1482</c:v>
                </c:pt>
                <c:pt idx="1019">
                  <c:v>1481</c:v>
                </c:pt>
                <c:pt idx="1020">
                  <c:v>1480</c:v>
                </c:pt>
                <c:pt idx="1021">
                  <c:v>1479</c:v>
                </c:pt>
                <c:pt idx="1022">
                  <c:v>1478</c:v>
                </c:pt>
                <c:pt idx="1023">
                  <c:v>1477</c:v>
                </c:pt>
                <c:pt idx="1024">
                  <c:v>1476</c:v>
                </c:pt>
                <c:pt idx="1025">
                  <c:v>1475</c:v>
                </c:pt>
                <c:pt idx="1026">
                  <c:v>1474</c:v>
                </c:pt>
                <c:pt idx="1027">
                  <c:v>1473</c:v>
                </c:pt>
                <c:pt idx="1028">
                  <c:v>1472</c:v>
                </c:pt>
                <c:pt idx="1029">
                  <c:v>1471</c:v>
                </c:pt>
                <c:pt idx="1030">
                  <c:v>1470</c:v>
                </c:pt>
                <c:pt idx="1031">
                  <c:v>1469</c:v>
                </c:pt>
                <c:pt idx="1032">
                  <c:v>1468</c:v>
                </c:pt>
                <c:pt idx="1033">
                  <c:v>1467</c:v>
                </c:pt>
                <c:pt idx="1034">
                  <c:v>1466</c:v>
                </c:pt>
                <c:pt idx="1035">
                  <c:v>1465</c:v>
                </c:pt>
                <c:pt idx="1036">
                  <c:v>1464</c:v>
                </c:pt>
                <c:pt idx="1037">
                  <c:v>1463</c:v>
                </c:pt>
                <c:pt idx="1038">
                  <c:v>1462</c:v>
                </c:pt>
                <c:pt idx="1039">
                  <c:v>1461</c:v>
                </c:pt>
                <c:pt idx="1040">
                  <c:v>1460</c:v>
                </c:pt>
                <c:pt idx="1041">
                  <c:v>1459</c:v>
                </c:pt>
                <c:pt idx="1042">
                  <c:v>1458</c:v>
                </c:pt>
                <c:pt idx="1043">
                  <c:v>1457</c:v>
                </c:pt>
                <c:pt idx="1044">
                  <c:v>1456</c:v>
                </c:pt>
                <c:pt idx="1045">
                  <c:v>1455</c:v>
                </c:pt>
                <c:pt idx="1046">
                  <c:v>1454</c:v>
                </c:pt>
                <c:pt idx="1047">
                  <c:v>1453</c:v>
                </c:pt>
                <c:pt idx="1048">
                  <c:v>1452</c:v>
                </c:pt>
                <c:pt idx="1049">
                  <c:v>1451</c:v>
                </c:pt>
                <c:pt idx="1050">
                  <c:v>1450</c:v>
                </c:pt>
                <c:pt idx="1051">
                  <c:v>1449</c:v>
                </c:pt>
                <c:pt idx="1052">
                  <c:v>1448</c:v>
                </c:pt>
                <c:pt idx="1053">
                  <c:v>1447</c:v>
                </c:pt>
                <c:pt idx="1054">
                  <c:v>1446</c:v>
                </c:pt>
                <c:pt idx="1055">
                  <c:v>1445</c:v>
                </c:pt>
                <c:pt idx="1056">
                  <c:v>1444</c:v>
                </c:pt>
                <c:pt idx="1057">
                  <c:v>1443</c:v>
                </c:pt>
                <c:pt idx="1058">
                  <c:v>1442</c:v>
                </c:pt>
                <c:pt idx="1059">
                  <c:v>1441</c:v>
                </c:pt>
                <c:pt idx="1060">
                  <c:v>1440</c:v>
                </c:pt>
                <c:pt idx="1061">
                  <c:v>1439</c:v>
                </c:pt>
                <c:pt idx="1062">
                  <c:v>1438</c:v>
                </c:pt>
                <c:pt idx="1063">
                  <c:v>1437</c:v>
                </c:pt>
                <c:pt idx="1064">
                  <c:v>1436</c:v>
                </c:pt>
                <c:pt idx="1065">
                  <c:v>1435</c:v>
                </c:pt>
                <c:pt idx="1066">
                  <c:v>1434</c:v>
                </c:pt>
                <c:pt idx="1067">
                  <c:v>1433</c:v>
                </c:pt>
                <c:pt idx="1068">
                  <c:v>1432</c:v>
                </c:pt>
                <c:pt idx="1069">
                  <c:v>1431</c:v>
                </c:pt>
                <c:pt idx="1070">
                  <c:v>1430</c:v>
                </c:pt>
                <c:pt idx="1071">
                  <c:v>1429</c:v>
                </c:pt>
                <c:pt idx="1072">
                  <c:v>1428</c:v>
                </c:pt>
                <c:pt idx="1073">
                  <c:v>1427</c:v>
                </c:pt>
                <c:pt idx="1074">
                  <c:v>1426</c:v>
                </c:pt>
                <c:pt idx="1075">
                  <c:v>1425</c:v>
                </c:pt>
                <c:pt idx="1076">
                  <c:v>1424</c:v>
                </c:pt>
                <c:pt idx="1077">
                  <c:v>1423</c:v>
                </c:pt>
                <c:pt idx="1078">
                  <c:v>1422</c:v>
                </c:pt>
                <c:pt idx="1079">
                  <c:v>1421</c:v>
                </c:pt>
                <c:pt idx="1080">
                  <c:v>1420</c:v>
                </c:pt>
                <c:pt idx="1081">
                  <c:v>1419</c:v>
                </c:pt>
                <c:pt idx="1082">
                  <c:v>1418</c:v>
                </c:pt>
                <c:pt idx="1083">
                  <c:v>1417</c:v>
                </c:pt>
                <c:pt idx="1084">
                  <c:v>1416</c:v>
                </c:pt>
                <c:pt idx="1085">
                  <c:v>1415</c:v>
                </c:pt>
                <c:pt idx="1086">
                  <c:v>1414</c:v>
                </c:pt>
                <c:pt idx="1087">
                  <c:v>1413</c:v>
                </c:pt>
                <c:pt idx="1088">
                  <c:v>1412</c:v>
                </c:pt>
                <c:pt idx="1089">
                  <c:v>1411</c:v>
                </c:pt>
                <c:pt idx="1090">
                  <c:v>1410</c:v>
                </c:pt>
                <c:pt idx="1091">
                  <c:v>1409</c:v>
                </c:pt>
                <c:pt idx="1092">
                  <c:v>1408</c:v>
                </c:pt>
                <c:pt idx="1093">
                  <c:v>1407</c:v>
                </c:pt>
                <c:pt idx="1094">
                  <c:v>1406</c:v>
                </c:pt>
                <c:pt idx="1095">
                  <c:v>1405</c:v>
                </c:pt>
                <c:pt idx="1096">
                  <c:v>1404</c:v>
                </c:pt>
                <c:pt idx="1097">
                  <c:v>1403</c:v>
                </c:pt>
                <c:pt idx="1098">
                  <c:v>1402</c:v>
                </c:pt>
                <c:pt idx="1099">
                  <c:v>1401</c:v>
                </c:pt>
                <c:pt idx="1100">
                  <c:v>1400</c:v>
                </c:pt>
                <c:pt idx="1101">
                  <c:v>1399</c:v>
                </c:pt>
                <c:pt idx="1102">
                  <c:v>1398</c:v>
                </c:pt>
                <c:pt idx="1103">
                  <c:v>1397</c:v>
                </c:pt>
                <c:pt idx="1104">
                  <c:v>1396</c:v>
                </c:pt>
                <c:pt idx="1105">
                  <c:v>1395</c:v>
                </c:pt>
                <c:pt idx="1106">
                  <c:v>1394</c:v>
                </c:pt>
                <c:pt idx="1107">
                  <c:v>1393</c:v>
                </c:pt>
                <c:pt idx="1108">
                  <c:v>1392</c:v>
                </c:pt>
                <c:pt idx="1109">
                  <c:v>1391</c:v>
                </c:pt>
                <c:pt idx="1110">
                  <c:v>1390</c:v>
                </c:pt>
                <c:pt idx="1111">
                  <c:v>1389</c:v>
                </c:pt>
                <c:pt idx="1112">
                  <c:v>1388</c:v>
                </c:pt>
                <c:pt idx="1113">
                  <c:v>1387</c:v>
                </c:pt>
                <c:pt idx="1114">
                  <c:v>1386</c:v>
                </c:pt>
                <c:pt idx="1115">
                  <c:v>1385</c:v>
                </c:pt>
                <c:pt idx="1116">
                  <c:v>1384</c:v>
                </c:pt>
                <c:pt idx="1117">
                  <c:v>1383</c:v>
                </c:pt>
                <c:pt idx="1118">
                  <c:v>1382</c:v>
                </c:pt>
                <c:pt idx="1119">
                  <c:v>1381</c:v>
                </c:pt>
                <c:pt idx="1120">
                  <c:v>1380</c:v>
                </c:pt>
                <c:pt idx="1121">
                  <c:v>1379</c:v>
                </c:pt>
                <c:pt idx="1122">
                  <c:v>1378</c:v>
                </c:pt>
                <c:pt idx="1123">
                  <c:v>1377</c:v>
                </c:pt>
                <c:pt idx="1124">
                  <c:v>1376</c:v>
                </c:pt>
                <c:pt idx="1125">
                  <c:v>1375</c:v>
                </c:pt>
                <c:pt idx="1126">
                  <c:v>1374</c:v>
                </c:pt>
                <c:pt idx="1127">
                  <c:v>1373</c:v>
                </c:pt>
                <c:pt idx="1128">
                  <c:v>1372</c:v>
                </c:pt>
                <c:pt idx="1129">
                  <c:v>1371</c:v>
                </c:pt>
                <c:pt idx="1130">
                  <c:v>1370</c:v>
                </c:pt>
                <c:pt idx="1131">
                  <c:v>1369</c:v>
                </c:pt>
                <c:pt idx="1132">
                  <c:v>1368</c:v>
                </c:pt>
                <c:pt idx="1133">
                  <c:v>1367</c:v>
                </c:pt>
                <c:pt idx="1134">
                  <c:v>1366</c:v>
                </c:pt>
                <c:pt idx="1135">
                  <c:v>1365</c:v>
                </c:pt>
                <c:pt idx="1136">
                  <c:v>1364</c:v>
                </c:pt>
                <c:pt idx="1137">
                  <c:v>1363</c:v>
                </c:pt>
                <c:pt idx="1138">
                  <c:v>1362</c:v>
                </c:pt>
                <c:pt idx="1139">
                  <c:v>1361</c:v>
                </c:pt>
                <c:pt idx="1140">
                  <c:v>1360</c:v>
                </c:pt>
                <c:pt idx="1141">
                  <c:v>1359</c:v>
                </c:pt>
                <c:pt idx="1142">
                  <c:v>1358</c:v>
                </c:pt>
                <c:pt idx="1143">
                  <c:v>1357</c:v>
                </c:pt>
                <c:pt idx="1144">
                  <c:v>1356</c:v>
                </c:pt>
                <c:pt idx="1145">
                  <c:v>1355</c:v>
                </c:pt>
                <c:pt idx="1146">
                  <c:v>1354</c:v>
                </c:pt>
                <c:pt idx="1147">
                  <c:v>1353</c:v>
                </c:pt>
                <c:pt idx="1148">
                  <c:v>1352</c:v>
                </c:pt>
                <c:pt idx="1149">
                  <c:v>1351</c:v>
                </c:pt>
                <c:pt idx="1150">
                  <c:v>1350</c:v>
                </c:pt>
                <c:pt idx="1151">
                  <c:v>1349</c:v>
                </c:pt>
                <c:pt idx="1152">
                  <c:v>1348</c:v>
                </c:pt>
                <c:pt idx="1153">
                  <c:v>1347</c:v>
                </c:pt>
                <c:pt idx="1154">
                  <c:v>1346</c:v>
                </c:pt>
                <c:pt idx="1155">
                  <c:v>1345</c:v>
                </c:pt>
                <c:pt idx="1156">
                  <c:v>1344</c:v>
                </c:pt>
                <c:pt idx="1157">
                  <c:v>1343</c:v>
                </c:pt>
                <c:pt idx="1158">
                  <c:v>1342</c:v>
                </c:pt>
                <c:pt idx="1159">
                  <c:v>1341</c:v>
                </c:pt>
                <c:pt idx="1160">
                  <c:v>1340</c:v>
                </c:pt>
                <c:pt idx="1161">
                  <c:v>1339</c:v>
                </c:pt>
                <c:pt idx="1162">
                  <c:v>1338</c:v>
                </c:pt>
                <c:pt idx="1163">
                  <c:v>1337</c:v>
                </c:pt>
                <c:pt idx="1164">
                  <c:v>1336</c:v>
                </c:pt>
                <c:pt idx="1165">
                  <c:v>1335</c:v>
                </c:pt>
                <c:pt idx="1166">
                  <c:v>1334</c:v>
                </c:pt>
                <c:pt idx="1167">
                  <c:v>1333</c:v>
                </c:pt>
                <c:pt idx="1168">
                  <c:v>1332</c:v>
                </c:pt>
                <c:pt idx="1169">
                  <c:v>1331</c:v>
                </c:pt>
                <c:pt idx="1170">
                  <c:v>1330</c:v>
                </c:pt>
                <c:pt idx="1171">
                  <c:v>1329</c:v>
                </c:pt>
                <c:pt idx="1172">
                  <c:v>1328</c:v>
                </c:pt>
                <c:pt idx="1173">
                  <c:v>1327</c:v>
                </c:pt>
                <c:pt idx="1174">
                  <c:v>1326</c:v>
                </c:pt>
                <c:pt idx="1175">
                  <c:v>1325</c:v>
                </c:pt>
                <c:pt idx="1176">
                  <c:v>1324</c:v>
                </c:pt>
                <c:pt idx="1177">
                  <c:v>1323</c:v>
                </c:pt>
                <c:pt idx="1178">
                  <c:v>1322</c:v>
                </c:pt>
                <c:pt idx="1179">
                  <c:v>1321</c:v>
                </c:pt>
                <c:pt idx="1180">
                  <c:v>1320</c:v>
                </c:pt>
                <c:pt idx="1181">
                  <c:v>1319</c:v>
                </c:pt>
                <c:pt idx="1182">
                  <c:v>1318</c:v>
                </c:pt>
                <c:pt idx="1183">
                  <c:v>1317</c:v>
                </c:pt>
                <c:pt idx="1184">
                  <c:v>1316</c:v>
                </c:pt>
                <c:pt idx="1185">
                  <c:v>1315</c:v>
                </c:pt>
                <c:pt idx="1186">
                  <c:v>1314</c:v>
                </c:pt>
                <c:pt idx="1187">
                  <c:v>1313</c:v>
                </c:pt>
                <c:pt idx="1188">
                  <c:v>1312</c:v>
                </c:pt>
                <c:pt idx="1189">
                  <c:v>1311</c:v>
                </c:pt>
                <c:pt idx="1190">
                  <c:v>1310</c:v>
                </c:pt>
                <c:pt idx="1191">
                  <c:v>1309</c:v>
                </c:pt>
                <c:pt idx="1192">
                  <c:v>1308</c:v>
                </c:pt>
                <c:pt idx="1193">
                  <c:v>1307</c:v>
                </c:pt>
                <c:pt idx="1194">
                  <c:v>1306</c:v>
                </c:pt>
                <c:pt idx="1195">
                  <c:v>1305</c:v>
                </c:pt>
                <c:pt idx="1196">
                  <c:v>1304</c:v>
                </c:pt>
                <c:pt idx="1197">
                  <c:v>1303</c:v>
                </c:pt>
                <c:pt idx="1198">
                  <c:v>1302</c:v>
                </c:pt>
                <c:pt idx="1199">
                  <c:v>1301</c:v>
                </c:pt>
                <c:pt idx="1200">
                  <c:v>1300</c:v>
                </c:pt>
                <c:pt idx="1201">
                  <c:v>1299</c:v>
                </c:pt>
                <c:pt idx="1202">
                  <c:v>1298</c:v>
                </c:pt>
                <c:pt idx="1203">
                  <c:v>1297</c:v>
                </c:pt>
                <c:pt idx="1204">
                  <c:v>1296</c:v>
                </c:pt>
                <c:pt idx="1205">
                  <c:v>1295</c:v>
                </c:pt>
                <c:pt idx="1206">
                  <c:v>1294</c:v>
                </c:pt>
                <c:pt idx="1207">
                  <c:v>1293</c:v>
                </c:pt>
                <c:pt idx="1208">
                  <c:v>1292</c:v>
                </c:pt>
                <c:pt idx="1209">
                  <c:v>1291</c:v>
                </c:pt>
                <c:pt idx="1210">
                  <c:v>1290</c:v>
                </c:pt>
                <c:pt idx="1211">
                  <c:v>1289</c:v>
                </c:pt>
                <c:pt idx="1212">
                  <c:v>1288</c:v>
                </c:pt>
                <c:pt idx="1213">
                  <c:v>1287</c:v>
                </c:pt>
                <c:pt idx="1214">
                  <c:v>1286</c:v>
                </c:pt>
                <c:pt idx="1215">
                  <c:v>1285</c:v>
                </c:pt>
                <c:pt idx="1216">
                  <c:v>1284</c:v>
                </c:pt>
                <c:pt idx="1217">
                  <c:v>1283</c:v>
                </c:pt>
                <c:pt idx="1218">
                  <c:v>1282</c:v>
                </c:pt>
                <c:pt idx="1219">
                  <c:v>1281</c:v>
                </c:pt>
                <c:pt idx="1220">
                  <c:v>1280</c:v>
                </c:pt>
                <c:pt idx="1221">
                  <c:v>1279</c:v>
                </c:pt>
                <c:pt idx="1222">
                  <c:v>1278</c:v>
                </c:pt>
                <c:pt idx="1223">
                  <c:v>1277</c:v>
                </c:pt>
                <c:pt idx="1224">
                  <c:v>1276</c:v>
                </c:pt>
                <c:pt idx="1225">
                  <c:v>1275</c:v>
                </c:pt>
                <c:pt idx="1226">
                  <c:v>1274</c:v>
                </c:pt>
                <c:pt idx="1227">
                  <c:v>1273</c:v>
                </c:pt>
                <c:pt idx="1228">
                  <c:v>1272</c:v>
                </c:pt>
                <c:pt idx="1229">
                  <c:v>1271</c:v>
                </c:pt>
                <c:pt idx="1230">
                  <c:v>1270</c:v>
                </c:pt>
                <c:pt idx="1231">
                  <c:v>1269</c:v>
                </c:pt>
                <c:pt idx="1232">
                  <c:v>1268</c:v>
                </c:pt>
                <c:pt idx="1233">
                  <c:v>1267</c:v>
                </c:pt>
                <c:pt idx="1234">
                  <c:v>1266</c:v>
                </c:pt>
                <c:pt idx="1235">
                  <c:v>1265</c:v>
                </c:pt>
                <c:pt idx="1236">
                  <c:v>1264</c:v>
                </c:pt>
                <c:pt idx="1237">
                  <c:v>1263</c:v>
                </c:pt>
                <c:pt idx="1238">
                  <c:v>1262</c:v>
                </c:pt>
                <c:pt idx="1239">
                  <c:v>1261</c:v>
                </c:pt>
                <c:pt idx="1240">
                  <c:v>1260</c:v>
                </c:pt>
                <c:pt idx="1241">
                  <c:v>1259</c:v>
                </c:pt>
                <c:pt idx="1242">
                  <c:v>1258</c:v>
                </c:pt>
                <c:pt idx="1243">
                  <c:v>1257</c:v>
                </c:pt>
                <c:pt idx="1244">
                  <c:v>1256</c:v>
                </c:pt>
                <c:pt idx="1245">
                  <c:v>1255</c:v>
                </c:pt>
                <c:pt idx="1246">
                  <c:v>1254</c:v>
                </c:pt>
                <c:pt idx="1247">
                  <c:v>1253</c:v>
                </c:pt>
                <c:pt idx="1248">
                  <c:v>1252</c:v>
                </c:pt>
                <c:pt idx="1249">
                  <c:v>1251</c:v>
                </c:pt>
                <c:pt idx="1250">
                  <c:v>1250</c:v>
                </c:pt>
                <c:pt idx="1251">
                  <c:v>1249</c:v>
                </c:pt>
                <c:pt idx="1252">
                  <c:v>1248</c:v>
                </c:pt>
                <c:pt idx="1253">
                  <c:v>1247</c:v>
                </c:pt>
                <c:pt idx="1254">
                  <c:v>1246</c:v>
                </c:pt>
                <c:pt idx="1255">
                  <c:v>1245</c:v>
                </c:pt>
                <c:pt idx="1256">
                  <c:v>1244</c:v>
                </c:pt>
                <c:pt idx="1257">
                  <c:v>1243</c:v>
                </c:pt>
                <c:pt idx="1258">
                  <c:v>1242</c:v>
                </c:pt>
                <c:pt idx="1259">
                  <c:v>1241</c:v>
                </c:pt>
                <c:pt idx="1260">
                  <c:v>1240</c:v>
                </c:pt>
                <c:pt idx="1261">
                  <c:v>1239</c:v>
                </c:pt>
                <c:pt idx="1262">
                  <c:v>1238</c:v>
                </c:pt>
                <c:pt idx="1263">
                  <c:v>1237</c:v>
                </c:pt>
                <c:pt idx="1264">
                  <c:v>1236</c:v>
                </c:pt>
                <c:pt idx="1265">
                  <c:v>1235</c:v>
                </c:pt>
                <c:pt idx="1266">
                  <c:v>1234</c:v>
                </c:pt>
                <c:pt idx="1267">
                  <c:v>1233</c:v>
                </c:pt>
                <c:pt idx="1268">
                  <c:v>1232</c:v>
                </c:pt>
                <c:pt idx="1269">
                  <c:v>1231</c:v>
                </c:pt>
                <c:pt idx="1270">
                  <c:v>1230</c:v>
                </c:pt>
                <c:pt idx="1271">
                  <c:v>1229</c:v>
                </c:pt>
                <c:pt idx="1272">
                  <c:v>1228</c:v>
                </c:pt>
                <c:pt idx="1273">
                  <c:v>1227</c:v>
                </c:pt>
                <c:pt idx="1274">
                  <c:v>1226</c:v>
                </c:pt>
                <c:pt idx="1275">
                  <c:v>1225</c:v>
                </c:pt>
                <c:pt idx="1276">
                  <c:v>1224</c:v>
                </c:pt>
                <c:pt idx="1277">
                  <c:v>1223</c:v>
                </c:pt>
                <c:pt idx="1278">
                  <c:v>1222</c:v>
                </c:pt>
                <c:pt idx="1279">
                  <c:v>1221</c:v>
                </c:pt>
                <c:pt idx="1280">
                  <c:v>1220</c:v>
                </c:pt>
                <c:pt idx="1281">
                  <c:v>1219</c:v>
                </c:pt>
                <c:pt idx="1282">
                  <c:v>1218</c:v>
                </c:pt>
                <c:pt idx="1283">
                  <c:v>1217</c:v>
                </c:pt>
                <c:pt idx="1284">
                  <c:v>1216</c:v>
                </c:pt>
                <c:pt idx="1285">
                  <c:v>1215</c:v>
                </c:pt>
                <c:pt idx="1286">
                  <c:v>1214</c:v>
                </c:pt>
                <c:pt idx="1287">
                  <c:v>1213</c:v>
                </c:pt>
                <c:pt idx="1288">
                  <c:v>1212</c:v>
                </c:pt>
                <c:pt idx="1289">
                  <c:v>1211</c:v>
                </c:pt>
                <c:pt idx="1290">
                  <c:v>1210</c:v>
                </c:pt>
                <c:pt idx="1291">
                  <c:v>1209</c:v>
                </c:pt>
                <c:pt idx="1292">
                  <c:v>1208</c:v>
                </c:pt>
                <c:pt idx="1293">
                  <c:v>1207</c:v>
                </c:pt>
                <c:pt idx="1294">
                  <c:v>1206</c:v>
                </c:pt>
                <c:pt idx="1295">
                  <c:v>1205</c:v>
                </c:pt>
                <c:pt idx="1296">
                  <c:v>1204</c:v>
                </c:pt>
                <c:pt idx="1297">
                  <c:v>1203</c:v>
                </c:pt>
                <c:pt idx="1298">
                  <c:v>1202</c:v>
                </c:pt>
                <c:pt idx="1299">
                  <c:v>1201</c:v>
                </c:pt>
                <c:pt idx="1300">
                  <c:v>1200</c:v>
                </c:pt>
                <c:pt idx="1301">
                  <c:v>1199</c:v>
                </c:pt>
                <c:pt idx="1302">
                  <c:v>1198</c:v>
                </c:pt>
                <c:pt idx="1303">
                  <c:v>1197</c:v>
                </c:pt>
                <c:pt idx="1304">
                  <c:v>1196</c:v>
                </c:pt>
                <c:pt idx="1305">
                  <c:v>1195</c:v>
                </c:pt>
                <c:pt idx="1306">
                  <c:v>1194</c:v>
                </c:pt>
                <c:pt idx="1307">
                  <c:v>1193</c:v>
                </c:pt>
                <c:pt idx="1308">
                  <c:v>1192</c:v>
                </c:pt>
                <c:pt idx="1309">
                  <c:v>1191</c:v>
                </c:pt>
                <c:pt idx="1310">
                  <c:v>1190</c:v>
                </c:pt>
                <c:pt idx="1311">
                  <c:v>1189</c:v>
                </c:pt>
                <c:pt idx="1312">
                  <c:v>1188</c:v>
                </c:pt>
                <c:pt idx="1313">
                  <c:v>1187</c:v>
                </c:pt>
                <c:pt idx="1314">
                  <c:v>1186</c:v>
                </c:pt>
                <c:pt idx="1315">
                  <c:v>1185</c:v>
                </c:pt>
                <c:pt idx="1316">
                  <c:v>1184</c:v>
                </c:pt>
                <c:pt idx="1317">
                  <c:v>1183</c:v>
                </c:pt>
                <c:pt idx="1318">
                  <c:v>1182</c:v>
                </c:pt>
                <c:pt idx="1319">
                  <c:v>1181</c:v>
                </c:pt>
                <c:pt idx="1320">
                  <c:v>1180</c:v>
                </c:pt>
                <c:pt idx="1321">
                  <c:v>1179</c:v>
                </c:pt>
                <c:pt idx="1322">
                  <c:v>1178</c:v>
                </c:pt>
                <c:pt idx="1323">
                  <c:v>1177</c:v>
                </c:pt>
                <c:pt idx="1324">
                  <c:v>1176</c:v>
                </c:pt>
                <c:pt idx="1325">
                  <c:v>1175</c:v>
                </c:pt>
                <c:pt idx="1326">
                  <c:v>1174</c:v>
                </c:pt>
                <c:pt idx="1327">
                  <c:v>1173</c:v>
                </c:pt>
                <c:pt idx="1328">
                  <c:v>1172</c:v>
                </c:pt>
                <c:pt idx="1329">
                  <c:v>1171</c:v>
                </c:pt>
                <c:pt idx="1330">
                  <c:v>1170</c:v>
                </c:pt>
                <c:pt idx="1331">
                  <c:v>1169</c:v>
                </c:pt>
                <c:pt idx="1332">
                  <c:v>1168</c:v>
                </c:pt>
                <c:pt idx="1333">
                  <c:v>1167</c:v>
                </c:pt>
                <c:pt idx="1334">
                  <c:v>1166</c:v>
                </c:pt>
                <c:pt idx="1335">
                  <c:v>1165</c:v>
                </c:pt>
                <c:pt idx="1336">
                  <c:v>1164</c:v>
                </c:pt>
                <c:pt idx="1337">
                  <c:v>1163</c:v>
                </c:pt>
                <c:pt idx="1338">
                  <c:v>1162</c:v>
                </c:pt>
                <c:pt idx="1339">
                  <c:v>1161</c:v>
                </c:pt>
                <c:pt idx="1340">
                  <c:v>1160</c:v>
                </c:pt>
                <c:pt idx="1341">
                  <c:v>1159</c:v>
                </c:pt>
                <c:pt idx="1342">
                  <c:v>1158</c:v>
                </c:pt>
                <c:pt idx="1343">
                  <c:v>1157</c:v>
                </c:pt>
                <c:pt idx="1344">
                  <c:v>1156</c:v>
                </c:pt>
                <c:pt idx="1345">
                  <c:v>1155</c:v>
                </c:pt>
                <c:pt idx="1346">
                  <c:v>1154</c:v>
                </c:pt>
                <c:pt idx="1347">
                  <c:v>1153</c:v>
                </c:pt>
                <c:pt idx="1348">
                  <c:v>1152</c:v>
                </c:pt>
                <c:pt idx="1349">
                  <c:v>1151</c:v>
                </c:pt>
                <c:pt idx="1350">
                  <c:v>1150</c:v>
                </c:pt>
                <c:pt idx="1351">
                  <c:v>1149</c:v>
                </c:pt>
                <c:pt idx="1352">
                  <c:v>1148</c:v>
                </c:pt>
                <c:pt idx="1353">
                  <c:v>1147</c:v>
                </c:pt>
                <c:pt idx="1354">
                  <c:v>1146</c:v>
                </c:pt>
                <c:pt idx="1355">
                  <c:v>1145</c:v>
                </c:pt>
                <c:pt idx="1356">
                  <c:v>1144</c:v>
                </c:pt>
                <c:pt idx="1357">
                  <c:v>1143</c:v>
                </c:pt>
                <c:pt idx="1358">
                  <c:v>1142</c:v>
                </c:pt>
                <c:pt idx="1359">
                  <c:v>1141</c:v>
                </c:pt>
                <c:pt idx="1360">
                  <c:v>1140</c:v>
                </c:pt>
                <c:pt idx="1361">
                  <c:v>1139</c:v>
                </c:pt>
                <c:pt idx="1362">
                  <c:v>1138</c:v>
                </c:pt>
                <c:pt idx="1363">
                  <c:v>1137</c:v>
                </c:pt>
                <c:pt idx="1364">
                  <c:v>1136</c:v>
                </c:pt>
                <c:pt idx="1365">
                  <c:v>1135</c:v>
                </c:pt>
                <c:pt idx="1366">
                  <c:v>1134</c:v>
                </c:pt>
                <c:pt idx="1367">
                  <c:v>1133</c:v>
                </c:pt>
                <c:pt idx="1368">
                  <c:v>1132</c:v>
                </c:pt>
                <c:pt idx="1369">
                  <c:v>1131</c:v>
                </c:pt>
                <c:pt idx="1370">
                  <c:v>1130</c:v>
                </c:pt>
                <c:pt idx="1371">
                  <c:v>1129</c:v>
                </c:pt>
                <c:pt idx="1372">
                  <c:v>1128</c:v>
                </c:pt>
                <c:pt idx="1373">
                  <c:v>1127</c:v>
                </c:pt>
                <c:pt idx="1374">
                  <c:v>1126</c:v>
                </c:pt>
                <c:pt idx="1375">
                  <c:v>1125</c:v>
                </c:pt>
                <c:pt idx="1376">
                  <c:v>1124</c:v>
                </c:pt>
                <c:pt idx="1377">
                  <c:v>1123</c:v>
                </c:pt>
                <c:pt idx="1378">
                  <c:v>1122</c:v>
                </c:pt>
                <c:pt idx="1379">
                  <c:v>1121</c:v>
                </c:pt>
                <c:pt idx="1380">
                  <c:v>1120</c:v>
                </c:pt>
                <c:pt idx="1381">
                  <c:v>1119</c:v>
                </c:pt>
                <c:pt idx="1382">
                  <c:v>1118</c:v>
                </c:pt>
                <c:pt idx="1383">
                  <c:v>1117</c:v>
                </c:pt>
                <c:pt idx="1384">
                  <c:v>1116</c:v>
                </c:pt>
                <c:pt idx="1385">
                  <c:v>1115</c:v>
                </c:pt>
                <c:pt idx="1386">
                  <c:v>1114</c:v>
                </c:pt>
                <c:pt idx="1387">
                  <c:v>1113</c:v>
                </c:pt>
                <c:pt idx="1388">
                  <c:v>1112</c:v>
                </c:pt>
                <c:pt idx="1389">
                  <c:v>1111</c:v>
                </c:pt>
                <c:pt idx="1390">
                  <c:v>1110</c:v>
                </c:pt>
                <c:pt idx="1391">
                  <c:v>1109</c:v>
                </c:pt>
                <c:pt idx="1392">
                  <c:v>1108</c:v>
                </c:pt>
                <c:pt idx="1393">
                  <c:v>1107</c:v>
                </c:pt>
                <c:pt idx="1394">
                  <c:v>1106</c:v>
                </c:pt>
                <c:pt idx="1395">
                  <c:v>1105</c:v>
                </c:pt>
                <c:pt idx="1396">
                  <c:v>1104</c:v>
                </c:pt>
                <c:pt idx="1397">
                  <c:v>1103</c:v>
                </c:pt>
                <c:pt idx="1398">
                  <c:v>1102</c:v>
                </c:pt>
                <c:pt idx="1399">
                  <c:v>1101</c:v>
                </c:pt>
                <c:pt idx="1400">
                  <c:v>1100</c:v>
                </c:pt>
                <c:pt idx="1401">
                  <c:v>1099</c:v>
                </c:pt>
                <c:pt idx="1402">
                  <c:v>1098</c:v>
                </c:pt>
                <c:pt idx="1403">
                  <c:v>1097</c:v>
                </c:pt>
                <c:pt idx="1404">
                  <c:v>1096</c:v>
                </c:pt>
                <c:pt idx="1405">
                  <c:v>1095</c:v>
                </c:pt>
                <c:pt idx="1406">
                  <c:v>1094</c:v>
                </c:pt>
                <c:pt idx="1407">
                  <c:v>1093</c:v>
                </c:pt>
                <c:pt idx="1408">
                  <c:v>1092</c:v>
                </c:pt>
                <c:pt idx="1409">
                  <c:v>1091</c:v>
                </c:pt>
                <c:pt idx="1410">
                  <c:v>1090</c:v>
                </c:pt>
                <c:pt idx="1411">
                  <c:v>1089</c:v>
                </c:pt>
                <c:pt idx="1412">
                  <c:v>1088</c:v>
                </c:pt>
                <c:pt idx="1413">
                  <c:v>1087</c:v>
                </c:pt>
                <c:pt idx="1414">
                  <c:v>1086</c:v>
                </c:pt>
                <c:pt idx="1415">
                  <c:v>1085</c:v>
                </c:pt>
                <c:pt idx="1416">
                  <c:v>1084</c:v>
                </c:pt>
                <c:pt idx="1417">
                  <c:v>1083</c:v>
                </c:pt>
                <c:pt idx="1418">
                  <c:v>1082</c:v>
                </c:pt>
                <c:pt idx="1419">
                  <c:v>1081</c:v>
                </c:pt>
                <c:pt idx="1420">
                  <c:v>1080</c:v>
                </c:pt>
                <c:pt idx="1421">
                  <c:v>1079</c:v>
                </c:pt>
                <c:pt idx="1422">
                  <c:v>1078</c:v>
                </c:pt>
                <c:pt idx="1423">
                  <c:v>1077</c:v>
                </c:pt>
                <c:pt idx="1424">
                  <c:v>1076</c:v>
                </c:pt>
                <c:pt idx="1425">
                  <c:v>1075</c:v>
                </c:pt>
                <c:pt idx="1426">
                  <c:v>1074</c:v>
                </c:pt>
                <c:pt idx="1427">
                  <c:v>1073</c:v>
                </c:pt>
                <c:pt idx="1428">
                  <c:v>1072</c:v>
                </c:pt>
                <c:pt idx="1429">
                  <c:v>1071</c:v>
                </c:pt>
                <c:pt idx="1430">
                  <c:v>1070</c:v>
                </c:pt>
                <c:pt idx="1431">
                  <c:v>1069</c:v>
                </c:pt>
                <c:pt idx="1432">
                  <c:v>1068</c:v>
                </c:pt>
                <c:pt idx="1433">
                  <c:v>1067</c:v>
                </c:pt>
                <c:pt idx="1434">
                  <c:v>1066</c:v>
                </c:pt>
                <c:pt idx="1435">
                  <c:v>1065</c:v>
                </c:pt>
                <c:pt idx="1436">
                  <c:v>1064</c:v>
                </c:pt>
                <c:pt idx="1437">
                  <c:v>1063</c:v>
                </c:pt>
                <c:pt idx="1438">
                  <c:v>1062</c:v>
                </c:pt>
                <c:pt idx="1439">
                  <c:v>1061</c:v>
                </c:pt>
                <c:pt idx="1440">
                  <c:v>1060</c:v>
                </c:pt>
                <c:pt idx="1441">
                  <c:v>1059</c:v>
                </c:pt>
                <c:pt idx="1442">
                  <c:v>1058</c:v>
                </c:pt>
                <c:pt idx="1443">
                  <c:v>1057</c:v>
                </c:pt>
                <c:pt idx="1444">
                  <c:v>1056</c:v>
                </c:pt>
                <c:pt idx="1445">
                  <c:v>1055</c:v>
                </c:pt>
                <c:pt idx="1446">
                  <c:v>1054</c:v>
                </c:pt>
                <c:pt idx="1447">
                  <c:v>1053</c:v>
                </c:pt>
                <c:pt idx="1448">
                  <c:v>1052</c:v>
                </c:pt>
                <c:pt idx="1449">
                  <c:v>1051</c:v>
                </c:pt>
                <c:pt idx="1450">
                  <c:v>1050</c:v>
                </c:pt>
                <c:pt idx="1451">
                  <c:v>1049</c:v>
                </c:pt>
                <c:pt idx="1452">
                  <c:v>1048</c:v>
                </c:pt>
                <c:pt idx="1453">
                  <c:v>1047</c:v>
                </c:pt>
                <c:pt idx="1454">
                  <c:v>1046</c:v>
                </c:pt>
                <c:pt idx="1455">
                  <c:v>1045</c:v>
                </c:pt>
                <c:pt idx="1456">
                  <c:v>1044</c:v>
                </c:pt>
                <c:pt idx="1457">
                  <c:v>1043</c:v>
                </c:pt>
                <c:pt idx="1458">
                  <c:v>1042</c:v>
                </c:pt>
                <c:pt idx="1459">
                  <c:v>1041</c:v>
                </c:pt>
                <c:pt idx="1460">
                  <c:v>1040</c:v>
                </c:pt>
                <c:pt idx="1461">
                  <c:v>1039</c:v>
                </c:pt>
                <c:pt idx="1462">
                  <c:v>1038</c:v>
                </c:pt>
                <c:pt idx="1463">
                  <c:v>1037</c:v>
                </c:pt>
                <c:pt idx="1464">
                  <c:v>1036</c:v>
                </c:pt>
                <c:pt idx="1465">
                  <c:v>1035</c:v>
                </c:pt>
                <c:pt idx="1466">
                  <c:v>1034</c:v>
                </c:pt>
                <c:pt idx="1467">
                  <c:v>1033</c:v>
                </c:pt>
                <c:pt idx="1468">
                  <c:v>1032</c:v>
                </c:pt>
                <c:pt idx="1469">
                  <c:v>1031</c:v>
                </c:pt>
                <c:pt idx="1470">
                  <c:v>1030</c:v>
                </c:pt>
                <c:pt idx="1471">
                  <c:v>1029</c:v>
                </c:pt>
                <c:pt idx="1472">
                  <c:v>1028</c:v>
                </c:pt>
                <c:pt idx="1473">
                  <c:v>1027</c:v>
                </c:pt>
                <c:pt idx="1474">
                  <c:v>1026</c:v>
                </c:pt>
                <c:pt idx="1475">
                  <c:v>1025</c:v>
                </c:pt>
                <c:pt idx="1476">
                  <c:v>1024</c:v>
                </c:pt>
                <c:pt idx="1477">
                  <c:v>1023</c:v>
                </c:pt>
                <c:pt idx="1478">
                  <c:v>1022</c:v>
                </c:pt>
                <c:pt idx="1479">
                  <c:v>1021</c:v>
                </c:pt>
                <c:pt idx="1480">
                  <c:v>1020</c:v>
                </c:pt>
                <c:pt idx="1481">
                  <c:v>1019</c:v>
                </c:pt>
                <c:pt idx="1482">
                  <c:v>1018</c:v>
                </c:pt>
                <c:pt idx="1483">
                  <c:v>1017</c:v>
                </c:pt>
                <c:pt idx="1484">
                  <c:v>1016</c:v>
                </c:pt>
                <c:pt idx="1485">
                  <c:v>1015</c:v>
                </c:pt>
                <c:pt idx="1486">
                  <c:v>1014</c:v>
                </c:pt>
                <c:pt idx="1487">
                  <c:v>1013</c:v>
                </c:pt>
                <c:pt idx="1488">
                  <c:v>1012</c:v>
                </c:pt>
                <c:pt idx="1489">
                  <c:v>1011</c:v>
                </c:pt>
                <c:pt idx="1490">
                  <c:v>1010</c:v>
                </c:pt>
                <c:pt idx="1491">
                  <c:v>1009</c:v>
                </c:pt>
                <c:pt idx="1492">
                  <c:v>1008</c:v>
                </c:pt>
                <c:pt idx="1493">
                  <c:v>1007</c:v>
                </c:pt>
                <c:pt idx="1494">
                  <c:v>1006</c:v>
                </c:pt>
                <c:pt idx="1495">
                  <c:v>1005</c:v>
                </c:pt>
                <c:pt idx="1496">
                  <c:v>1004</c:v>
                </c:pt>
                <c:pt idx="1497">
                  <c:v>1003</c:v>
                </c:pt>
                <c:pt idx="1498">
                  <c:v>1002</c:v>
                </c:pt>
                <c:pt idx="1499">
                  <c:v>1001</c:v>
                </c:pt>
                <c:pt idx="1500">
                  <c:v>1000</c:v>
                </c:pt>
                <c:pt idx="1501">
                  <c:v>999</c:v>
                </c:pt>
                <c:pt idx="1502">
                  <c:v>998</c:v>
                </c:pt>
                <c:pt idx="1503">
                  <c:v>997</c:v>
                </c:pt>
                <c:pt idx="1504">
                  <c:v>996</c:v>
                </c:pt>
                <c:pt idx="1505">
                  <c:v>995</c:v>
                </c:pt>
                <c:pt idx="1506">
                  <c:v>994</c:v>
                </c:pt>
                <c:pt idx="1507">
                  <c:v>993</c:v>
                </c:pt>
                <c:pt idx="1508">
                  <c:v>992</c:v>
                </c:pt>
                <c:pt idx="1509">
                  <c:v>991</c:v>
                </c:pt>
                <c:pt idx="1510">
                  <c:v>990</c:v>
                </c:pt>
                <c:pt idx="1511">
                  <c:v>989</c:v>
                </c:pt>
                <c:pt idx="1512">
                  <c:v>988</c:v>
                </c:pt>
                <c:pt idx="1513">
                  <c:v>987</c:v>
                </c:pt>
                <c:pt idx="1514">
                  <c:v>986</c:v>
                </c:pt>
                <c:pt idx="1515">
                  <c:v>985</c:v>
                </c:pt>
                <c:pt idx="1516">
                  <c:v>984</c:v>
                </c:pt>
                <c:pt idx="1517">
                  <c:v>983</c:v>
                </c:pt>
                <c:pt idx="1518">
                  <c:v>982</c:v>
                </c:pt>
                <c:pt idx="1519">
                  <c:v>981</c:v>
                </c:pt>
                <c:pt idx="1520">
                  <c:v>980</c:v>
                </c:pt>
                <c:pt idx="1521">
                  <c:v>979</c:v>
                </c:pt>
                <c:pt idx="1522">
                  <c:v>978</c:v>
                </c:pt>
                <c:pt idx="1523">
                  <c:v>977</c:v>
                </c:pt>
                <c:pt idx="1524">
                  <c:v>976</c:v>
                </c:pt>
                <c:pt idx="1525">
                  <c:v>975</c:v>
                </c:pt>
                <c:pt idx="1526">
                  <c:v>974</c:v>
                </c:pt>
                <c:pt idx="1527">
                  <c:v>973</c:v>
                </c:pt>
                <c:pt idx="1528">
                  <c:v>972</c:v>
                </c:pt>
                <c:pt idx="1529">
                  <c:v>971</c:v>
                </c:pt>
                <c:pt idx="1530">
                  <c:v>970</c:v>
                </c:pt>
                <c:pt idx="1531">
                  <c:v>969</c:v>
                </c:pt>
                <c:pt idx="1532">
                  <c:v>968</c:v>
                </c:pt>
                <c:pt idx="1533">
                  <c:v>967</c:v>
                </c:pt>
                <c:pt idx="1534">
                  <c:v>966</c:v>
                </c:pt>
                <c:pt idx="1535">
                  <c:v>965</c:v>
                </c:pt>
                <c:pt idx="1536">
                  <c:v>964</c:v>
                </c:pt>
                <c:pt idx="1537">
                  <c:v>963</c:v>
                </c:pt>
                <c:pt idx="1538">
                  <c:v>962</c:v>
                </c:pt>
                <c:pt idx="1539">
                  <c:v>961</c:v>
                </c:pt>
                <c:pt idx="1540">
                  <c:v>960</c:v>
                </c:pt>
                <c:pt idx="1541">
                  <c:v>959</c:v>
                </c:pt>
                <c:pt idx="1542">
                  <c:v>958</c:v>
                </c:pt>
                <c:pt idx="1543">
                  <c:v>957</c:v>
                </c:pt>
                <c:pt idx="1544">
                  <c:v>956</c:v>
                </c:pt>
                <c:pt idx="1545">
                  <c:v>955</c:v>
                </c:pt>
                <c:pt idx="1546">
                  <c:v>954</c:v>
                </c:pt>
                <c:pt idx="1547">
                  <c:v>953</c:v>
                </c:pt>
                <c:pt idx="1548">
                  <c:v>952</c:v>
                </c:pt>
                <c:pt idx="1549">
                  <c:v>951</c:v>
                </c:pt>
                <c:pt idx="1550">
                  <c:v>950</c:v>
                </c:pt>
                <c:pt idx="1551">
                  <c:v>949</c:v>
                </c:pt>
                <c:pt idx="1552">
                  <c:v>948</c:v>
                </c:pt>
                <c:pt idx="1553">
                  <c:v>947</c:v>
                </c:pt>
                <c:pt idx="1554">
                  <c:v>946</c:v>
                </c:pt>
                <c:pt idx="1555">
                  <c:v>945</c:v>
                </c:pt>
                <c:pt idx="1556">
                  <c:v>944</c:v>
                </c:pt>
                <c:pt idx="1557">
                  <c:v>943</c:v>
                </c:pt>
                <c:pt idx="1558">
                  <c:v>942</c:v>
                </c:pt>
                <c:pt idx="1559">
                  <c:v>941</c:v>
                </c:pt>
                <c:pt idx="1560">
                  <c:v>940</c:v>
                </c:pt>
                <c:pt idx="1561">
                  <c:v>939</c:v>
                </c:pt>
                <c:pt idx="1562">
                  <c:v>938</c:v>
                </c:pt>
                <c:pt idx="1563">
                  <c:v>937</c:v>
                </c:pt>
                <c:pt idx="1564">
                  <c:v>936</c:v>
                </c:pt>
                <c:pt idx="1565">
                  <c:v>935</c:v>
                </c:pt>
                <c:pt idx="1566">
                  <c:v>934</c:v>
                </c:pt>
                <c:pt idx="1567">
                  <c:v>933</c:v>
                </c:pt>
                <c:pt idx="1568">
                  <c:v>932</c:v>
                </c:pt>
                <c:pt idx="1569">
                  <c:v>931</c:v>
                </c:pt>
                <c:pt idx="1570">
                  <c:v>930</c:v>
                </c:pt>
                <c:pt idx="1571">
                  <c:v>929</c:v>
                </c:pt>
                <c:pt idx="1572">
                  <c:v>928</c:v>
                </c:pt>
                <c:pt idx="1573">
                  <c:v>927</c:v>
                </c:pt>
                <c:pt idx="1574">
                  <c:v>926</c:v>
                </c:pt>
                <c:pt idx="1575">
                  <c:v>925</c:v>
                </c:pt>
                <c:pt idx="1576">
                  <c:v>924</c:v>
                </c:pt>
                <c:pt idx="1577">
                  <c:v>923</c:v>
                </c:pt>
                <c:pt idx="1578">
                  <c:v>922</c:v>
                </c:pt>
                <c:pt idx="1579">
                  <c:v>921</c:v>
                </c:pt>
                <c:pt idx="1580">
                  <c:v>920</c:v>
                </c:pt>
                <c:pt idx="1581">
                  <c:v>919</c:v>
                </c:pt>
                <c:pt idx="1582">
                  <c:v>918</c:v>
                </c:pt>
                <c:pt idx="1583">
                  <c:v>917</c:v>
                </c:pt>
                <c:pt idx="1584">
                  <c:v>916</c:v>
                </c:pt>
                <c:pt idx="1585">
                  <c:v>915</c:v>
                </c:pt>
                <c:pt idx="1586">
                  <c:v>914</c:v>
                </c:pt>
                <c:pt idx="1587">
                  <c:v>913</c:v>
                </c:pt>
                <c:pt idx="1588">
                  <c:v>912</c:v>
                </c:pt>
                <c:pt idx="1589">
                  <c:v>911</c:v>
                </c:pt>
                <c:pt idx="1590">
                  <c:v>910</c:v>
                </c:pt>
                <c:pt idx="1591">
                  <c:v>909</c:v>
                </c:pt>
                <c:pt idx="1592">
                  <c:v>908</c:v>
                </c:pt>
                <c:pt idx="1593">
                  <c:v>907</c:v>
                </c:pt>
                <c:pt idx="1594">
                  <c:v>906</c:v>
                </c:pt>
                <c:pt idx="1595">
                  <c:v>905</c:v>
                </c:pt>
                <c:pt idx="1596">
                  <c:v>904</c:v>
                </c:pt>
                <c:pt idx="1597">
                  <c:v>903</c:v>
                </c:pt>
                <c:pt idx="1598">
                  <c:v>902</c:v>
                </c:pt>
                <c:pt idx="1599">
                  <c:v>901</c:v>
                </c:pt>
                <c:pt idx="1600">
                  <c:v>900</c:v>
                </c:pt>
                <c:pt idx="1601">
                  <c:v>899</c:v>
                </c:pt>
                <c:pt idx="1602">
                  <c:v>898</c:v>
                </c:pt>
                <c:pt idx="1603">
                  <c:v>897</c:v>
                </c:pt>
                <c:pt idx="1604">
                  <c:v>896</c:v>
                </c:pt>
                <c:pt idx="1605">
                  <c:v>895</c:v>
                </c:pt>
                <c:pt idx="1606">
                  <c:v>894</c:v>
                </c:pt>
                <c:pt idx="1607">
                  <c:v>893</c:v>
                </c:pt>
                <c:pt idx="1608">
                  <c:v>892</c:v>
                </c:pt>
                <c:pt idx="1609">
                  <c:v>891</c:v>
                </c:pt>
                <c:pt idx="1610">
                  <c:v>890</c:v>
                </c:pt>
                <c:pt idx="1611">
                  <c:v>889</c:v>
                </c:pt>
                <c:pt idx="1612">
                  <c:v>888</c:v>
                </c:pt>
                <c:pt idx="1613">
                  <c:v>887</c:v>
                </c:pt>
                <c:pt idx="1614">
                  <c:v>886</c:v>
                </c:pt>
                <c:pt idx="1615">
                  <c:v>885</c:v>
                </c:pt>
                <c:pt idx="1616">
                  <c:v>884</c:v>
                </c:pt>
                <c:pt idx="1617">
                  <c:v>883</c:v>
                </c:pt>
                <c:pt idx="1618">
                  <c:v>882</c:v>
                </c:pt>
                <c:pt idx="1619">
                  <c:v>881</c:v>
                </c:pt>
                <c:pt idx="1620">
                  <c:v>880</c:v>
                </c:pt>
                <c:pt idx="1621">
                  <c:v>879</c:v>
                </c:pt>
                <c:pt idx="1622">
                  <c:v>878</c:v>
                </c:pt>
                <c:pt idx="1623">
                  <c:v>877</c:v>
                </c:pt>
                <c:pt idx="1624">
                  <c:v>876</c:v>
                </c:pt>
                <c:pt idx="1625">
                  <c:v>875</c:v>
                </c:pt>
                <c:pt idx="1626">
                  <c:v>874</c:v>
                </c:pt>
                <c:pt idx="1627">
                  <c:v>873</c:v>
                </c:pt>
                <c:pt idx="1628">
                  <c:v>872</c:v>
                </c:pt>
                <c:pt idx="1629">
                  <c:v>871</c:v>
                </c:pt>
                <c:pt idx="1630">
                  <c:v>870</c:v>
                </c:pt>
                <c:pt idx="1631">
                  <c:v>869</c:v>
                </c:pt>
                <c:pt idx="1632">
                  <c:v>868</c:v>
                </c:pt>
                <c:pt idx="1633">
                  <c:v>867</c:v>
                </c:pt>
                <c:pt idx="1634">
                  <c:v>866</c:v>
                </c:pt>
                <c:pt idx="1635">
                  <c:v>865</c:v>
                </c:pt>
                <c:pt idx="1636">
                  <c:v>864</c:v>
                </c:pt>
                <c:pt idx="1637">
                  <c:v>863</c:v>
                </c:pt>
                <c:pt idx="1638">
                  <c:v>862</c:v>
                </c:pt>
                <c:pt idx="1639">
                  <c:v>861</c:v>
                </c:pt>
                <c:pt idx="1640">
                  <c:v>860</c:v>
                </c:pt>
                <c:pt idx="1641">
                  <c:v>859</c:v>
                </c:pt>
                <c:pt idx="1642">
                  <c:v>858</c:v>
                </c:pt>
                <c:pt idx="1643">
                  <c:v>857</c:v>
                </c:pt>
                <c:pt idx="1644">
                  <c:v>856</c:v>
                </c:pt>
                <c:pt idx="1645">
                  <c:v>855</c:v>
                </c:pt>
                <c:pt idx="1646">
                  <c:v>854</c:v>
                </c:pt>
                <c:pt idx="1647">
                  <c:v>853</c:v>
                </c:pt>
                <c:pt idx="1648">
                  <c:v>852</c:v>
                </c:pt>
                <c:pt idx="1649">
                  <c:v>851</c:v>
                </c:pt>
                <c:pt idx="1650">
                  <c:v>850</c:v>
                </c:pt>
                <c:pt idx="1651">
                  <c:v>849</c:v>
                </c:pt>
                <c:pt idx="1652">
                  <c:v>848</c:v>
                </c:pt>
                <c:pt idx="1653">
                  <c:v>847</c:v>
                </c:pt>
                <c:pt idx="1654">
                  <c:v>846</c:v>
                </c:pt>
                <c:pt idx="1655">
                  <c:v>845</c:v>
                </c:pt>
                <c:pt idx="1656">
                  <c:v>844</c:v>
                </c:pt>
                <c:pt idx="1657">
                  <c:v>843</c:v>
                </c:pt>
                <c:pt idx="1658">
                  <c:v>842</c:v>
                </c:pt>
                <c:pt idx="1659">
                  <c:v>841</c:v>
                </c:pt>
                <c:pt idx="1660">
                  <c:v>840</c:v>
                </c:pt>
                <c:pt idx="1661">
                  <c:v>839</c:v>
                </c:pt>
                <c:pt idx="1662">
                  <c:v>838</c:v>
                </c:pt>
                <c:pt idx="1663">
                  <c:v>837</c:v>
                </c:pt>
                <c:pt idx="1664">
                  <c:v>836</c:v>
                </c:pt>
                <c:pt idx="1665">
                  <c:v>835</c:v>
                </c:pt>
                <c:pt idx="1666">
                  <c:v>834</c:v>
                </c:pt>
                <c:pt idx="1667">
                  <c:v>833</c:v>
                </c:pt>
                <c:pt idx="1668">
                  <c:v>832</c:v>
                </c:pt>
                <c:pt idx="1669">
                  <c:v>831</c:v>
                </c:pt>
                <c:pt idx="1670">
                  <c:v>830</c:v>
                </c:pt>
                <c:pt idx="1671">
                  <c:v>829</c:v>
                </c:pt>
                <c:pt idx="1672">
                  <c:v>828</c:v>
                </c:pt>
                <c:pt idx="1673">
                  <c:v>827</c:v>
                </c:pt>
                <c:pt idx="1674">
                  <c:v>826</c:v>
                </c:pt>
                <c:pt idx="1675">
                  <c:v>825</c:v>
                </c:pt>
                <c:pt idx="1676">
                  <c:v>824</c:v>
                </c:pt>
                <c:pt idx="1677">
                  <c:v>823</c:v>
                </c:pt>
                <c:pt idx="1678">
                  <c:v>822</c:v>
                </c:pt>
                <c:pt idx="1679">
                  <c:v>821</c:v>
                </c:pt>
                <c:pt idx="1680">
                  <c:v>820</c:v>
                </c:pt>
                <c:pt idx="1681">
                  <c:v>819</c:v>
                </c:pt>
                <c:pt idx="1682">
                  <c:v>818</c:v>
                </c:pt>
                <c:pt idx="1683">
                  <c:v>817</c:v>
                </c:pt>
                <c:pt idx="1684">
                  <c:v>816</c:v>
                </c:pt>
                <c:pt idx="1685">
                  <c:v>815</c:v>
                </c:pt>
                <c:pt idx="1686">
                  <c:v>814</c:v>
                </c:pt>
                <c:pt idx="1687">
                  <c:v>813</c:v>
                </c:pt>
                <c:pt idx="1688">
                  <c:v>812</c:v>
                </c:pt>
                <c:pt idx="1689">
                  <c:v>811</c:v>
                </c:pt>
                <c:pt idx="1690">
                  <c:v>810</c:v>
                </c:pt>
                <c:pt idx="1691">
                  <c:v>809</c:v>
                </c:pt>
                <c:pt idx="1692">
                  <c:v>808</c:v>
                </c:pt>
                <c:pt idx="1693">
                  <c:v>807</c:v>
                </c:pt>
                <c:pt idx="1694">
                  <c:v>806</c:v>
                </c:pt>
                <c:pt idx="1695">
                  <c:v>805</c:v>
                </c:pt>
                <c:pt idx="1696">
                  <c:v>804</c:v>
                </c:pt>
                <c:pt idx="1697">
                  <c:v>803</c:v>
                </c:pt>
                <c:pt idx="1698">
                  <c:v>802</c:v>
                </c:pt>
                <c:pt idx="1699">
                  <c:v>801</c:v>
                </c:pt>
                <c:pt idx="1700">
                  <c:v>800</c:v>
                </c:pt>
                <c:pt idx="1701">
                  <c:v>799</c:v>
                </c:pt>
                <c:pt idx="1702">
                  <c:v>798</c:v>
                </c:pt>
                <c:pt idx="1703">
                  <c:v>797</c:v>
                </c:pt>
                <c:pt idx="1704">
                  <c:v>796</c:v>
                </c:pt>
                <c:pt idx="1705">
                  <c:v>795</c:v>
                </c:pt>
                <c:pt idx="1706">
                  <c:v>794</c:v>
                </c:pt>
                <c:pt idx="1707">
                  <c:v>793</c:v>
                </c:pt>
                <c:pt idx="1708">
                  <c:v>792</c:v>
                </c:pt>
                <c:pt idx="1709">
                  <c:v>791</c:v>
                </c:pt>
                <c:pt idx="1710">
                  <c:v>790</c:v>
                </c:pt>
                <c:pt idx="1711">
                  <c:v>789</c:v>
                </c:pt>
                <c:pt idx="1712">
                  <c:v>788</c:v>
                </c:pt>
                <c:pt idx="1713">
                  <c:v>787</c:v>
                </c:pt>
                <c:pt idx="1714">
                  <c:v>786</c:v>
                </c:pt>
                <c:pt idx="1715">
                  <c:v>785</c:v>
                </c:pt>
                <c:pt idx="1716">
                  <c:v>784</c:v>
                </c:pt>
                <c:pt idx="1717">
                  <c:v>783</c:v>
                </c:pt>
                <c:pt idx="1718">
                  <c:v>782</c:v>
                </c:pt>
                <c:pt idx="1719">
                  <c:v>781</c:v>
                </c:pt>
                <c:pt idx="1720">
                  <c:v>780</c:v>
                </c:pt>
                <c:pt idx="1721">
                  <c:v>779</c:v>
                </c:pt>
                <c:pt idx="1722">
                  <c:v>778</c:v>
                </c:pt>
                <c:pt idx="1723">
                  <c:v>777</c:v>
                </c:pt>
                <c:pt idx="1724">
                  <c:v>776</c:v>
                </c:pt>
                <c:pt idx="1725">
                  <c:v>775</c:v>
                </c:pt>
                <c:pt idx="1726">
                  <c:v>774</c:v>
                </c:pt>
                <c:pt idx="1727">
                  <c:v>773</c:v>
                </c:pt>
                <c:pt idx="1728">
                  <c:v>772</c:v>
                </c:pt>
                <c:pt idx="1729">
                  <c:v>771</c:v>
                </c:pt>
                <c:pt idx="1730">
                  <c:v>770</c:v>
                </c:pt>
                <c:pt idx="1731">
                  <c:v>769</c:v>
                </c:pt>
                <c:pt idx="1732">
                  <c:v>768</c:v>
                </c:pt>
                <c:pt idx="1733">
                  <c:v>767</c:v>
                </c:pt>
                <c:pt idx="1734">
                  <c:v>766</c:v>
                </c:pt>
                <c:pt idx="1735">
                  <c:v>765</c:v>
                </c:pt>
                <c:pt idx="1736">
                  <c:v>764</c:v>
                </c:pt>
                <c:pt idx="1737">
                  <c:v>763</c:v>
                </c:pt>
                <c:pt idx="1738">
                  <c:v>762</c:v>
                </c:pt>
                <c:pt idx="1739">
                  <c:v>761</c:v>
                </c:pt>
                <c:pt idx="1740">
                  <c:v>760</c:v>
                </c:pt>
                <c:pt idx="1741">
                  <c:v>759</c:v>
                </c:pt>
                <c:pt idx="1742">
                  <c:v>758</c:v>
                </c:pt>
                <c:pt idx="1743">
                  <c:v>757</c:v>
                </c:pt>
                <c:pt idx="1744">
                  <c:v>756</c:v>
                </c:pt>
                <c:pt idx="1745">
                  <c:v>755</c:v>
                </c:pt>
                <c:pt idx="1746">
                  <c:v>754</c:v>
                </c:pt>
                <c:pt idx="1747">
                  <c:v>753</c:v>
                </c:pt>
                <c:pt idx="1748">
                  <c:v>752</c:v>
                </c:pt>
                <c:pt idx="1749">
                  <c:v>751</c:v>
                </c:pt>
                <c:pt idx="1750">
                  <c:v>750</c:v>
                </c:pt>
                <c:pt idx="1751">
                  <c:v>749</c:v>
                </c:pt>
                <c:pt idx="1752">
                  <c:v>748</c:v>
                </c:pt>
                <c:pt idx="1753">
                  <c:v>747</c:v>
                </c:pt>
                <c:pt idx="1754">
                  <c:v>746</c:v>
                </c:pt>
                <c:pt idx="1755">
                  <c:v>745</c:v>
                </c:pt>
                <c:pt idx="1756">
                  <c:v>744</c:v>
                </c:pt>
                <c:pt idx="1757">
                  <c:v>743</c:v>
                </c:pt>
                <c:pt idx="1758">
                  <c:v>742</c:v>
                </c:pt>
                <c:pt idx="1759">
                  <c:v>741</c:v>
                </c:pt>
                <c:pt idx="1760">
                  <c:v>740</c:v>
                </c:pt>
                <c:pt idx="1761">
                  <c:v>739</c:v>
                </c:pt>
                <c:pt idx="1762">
                  <c:v>738</c:v>
                </c:pt>
                <c:pt idx="1763">
                  <c:v>737</c:v>
                </c:pt>
                <c:pt idx="1764">
                  <c:v>736</c:v>
                </c:pt>
                <c:pt idx="1765">
                  <c:v>735</c:v>
                </c:pt>
                <c:pt idx="1766">
                  <c:v>734</c:v>
                </c:pt>
                <c:pt idx="1767">
                  <c:v>733</c:v>
                </c:pt>
                <c:pt idx="1768">
                  <c:v>732</c:v>
                </c:pt>
                <c:pt idx="1769">
                  <c:v>731</c:v>
                </c:pt>
                <c:pt idx="1770">
                  <c:v>730</c:v>
                </c:pt>
                <c:pt idx="1771">
                  <c:v>729</c:v>
                </c:pt>
                <c:pt idx="1772">
                  <c:v>728</c:v>
                </c:pt>
                <c:pt idx="1773">
                  <c:v>727</c:v>
                </c:pt>
                <c:pt idx="1774">
                  <c:v>726</c:v>
                </c:pt>
                <c:pt idx="1775">
                  <c:v>725</c:v>
                </c:pt>
                <c:pt idx="1776">
                  <c:v>724</c:v>
                </c:pt>
                <c:pt idx="1777">
                  <c:v>723</c:v>
                </c:pt>
                <c:pt idx="1778">
                  <c:v>722</c:v>
                </c:pt>
                <c:pt idx="1779">
                  <c:v>721</c:v>
                </c:pt>
                <c:pt idx="1780">
                  <c:v>720</c:v>
                </c:pt>
                <c:pt idx="1781">
                  <c:v>719</c:v>
                </c:pt>
                <c:pt idx="1782">
                  <c:v>718</c:v>
                </c:pt>
                <c:pt idx="1783">
                  <c:v>717</c:v>
                </c:pt>
                <c:pt idx="1784">
                  <c:v>716</c:v>
                </c:pt>
                <c:pt idx="1785">
                  <c:v>715</c:v>
                </c:pt>
                <c:pt idx="1786">
                  <c:v>714</c:v>
                </c:pt>
                <c:pt idx="1787">
                  <c:v>713</c:v>
                </c:pt>
                <c:pt idx="1788">
                  <c:v>712</c:v>
                </c:pt>
                <c:pt idx="1789">
                  <c:v>711</c:v>
                </c:pt>
                <c:pt idx="1790">
                  <c:v>710</c:v>
                </c:pt>
                <c:pt idx="1791">
                  <c:v>709</c:v>
                </c:pt>
                <c:pt idx="1792">
                  <c:v>708</c:v>
                </c:pt>
                <c:pt idx="1793">
                  <c:v>707</c:v>
                </c:pt>
                <c:pt idx="1794">
                  <c:v>706</c:v>
                </c:pt>
                <c:pt idx="1795">
                  <c:v>705</c:v>
                </c:pt>
                <c:pt idx="1796">
                  <c:v>704</c:v>
                </c:pt>
                <c:pt idx="1797">
                  <c:v>703</c:v>
                </c:pt>
                <c:pt idx="1798">
                  <c:v>702</c:v>
                </c:pt>
                <c:pt idx="1799">
                  <c:v>701</c:v>
                </c:pt>
                <c:pt idx="1800">
                  <c:v>700</c:v>
                </c:pt>
                <c:pt idx="1801">
                  <c:v>699</c:v>
                </c:pt>
                <c:pt idx="1802">
                  <c:v>698</c:v>
                </c:pt>
                <c:pt idx="1803">
                  <c:v>697</c:v>
                </c:pt>
                <c:pt idx="1804">
                  <c:v>696</c:v>
                </c:pt>
                <c:pt idx="1805">
                  <c:v>695</c:v>
                </c:pt>
                <c:pt idx="1806">
                  <c:v>694</c:v>
                </c:pt>
                <c:pt idx="1807">
                  <c:v>693</c:v>
                </c:pt>
                <c:pt idx="1808">
                  <c:v>692</c:v>
                </c:pt>
                <c:pt idx="1809">
                  <c:v>691</c:v>
                </c:pt>
                <c:pt idx="1810">
                  <c:v>690</c:v>
                </c:pt>
                <c:pt idx="1811">
                  <c:v>689</c:v>
                </c:pt>
                <c:pt idx="1812">
                  <c:v>688</c:v>
                </c:pt>
                <c:pt idx="1813">
                  <c:v>687</c:v>
                </c:pt>
                <c:pt idx="1814">
                  <c:v>686</c:v>
                </c:pt>
                <c:pt idx="1815">
                  <c:v>685</c:v>
                </c:pt>
                <c:pt idx="1816">
                  <c:v>684</c:v>
                </c:pt>
                <c:pt idx="1817">
                  <c:v>683</c:v>
                </c:pt>
                <c:pt idx="1818">
                  <c:v>682</c:v>
                </c:pt>
                <c:pt idx="1819">
                  <c:v>681</c:v>
                </c:pt>
                <c:pt idx="1820">
                  <c:v>680</c:v>
                </c:pt>
                <c:pt idx="1821">
                  <c:v>679</c:v>
                </c:pt>
                <c:pt idx="1822">
                  <c:v>678</c:v>
                </c:pt>
                <c:pt idx="1823">
                  <c:v>677</c:v>
                </c:pt>
                <c:pt idx="1824">
                  <c:v>676</c:v>
                </c:pt>
                <c:pt idx="1825">
                  <c:v>675</c:v>
                </c:pt>
                <c:pt idx="1826">
                  <c:v>674</c:v>
                </c:pt>
                <c:pt idx="1827">
                  <c:v>673</c:v>
                </c:pt>
                <c:pt idx="1828">
                  <c:v>672</c:v>
                </c:pt>
                <c:pt idx="1829">
                  <c:v>671</c:v>
                </c:pt>
                <c:pt idx="1830">
                  <c:v>670</c:v>
                </c:pt>
                <c:pt idx="1831">
                  <c:v>669</c:v>
                </c:pt>
                <c:pt idx="1832">
                  <c:v>668</c:v>
                </c:pt>
                <c:pt idx="1833">
                  <c:v>667</c:v>
                </c:pt>
                <c:pt idx="1834">
                  <c:v>666</c:v>
                </c:pt>
                <c:pt idx="1835">
                  <c:v>665</c:v>
                </c:pt>
                <c:pt idx="1836">
                  <c:v>664</c:v>
                </c:pt>
                <c:pt idx="1837">
                  <c:v>663</c:v>
                </c:pt>
                <c:pt idx="1838">
                  <c:v>662</c:v>
                </c:pt>
                <c:pt idx="1839">
                  <c:v>661</c:v>
                </c:pt>
                <c:pt idx="1840">
                  <c:v>660</c:v>
                </c:pt>
                <c:pt idx="1841">
                  <c:v>659</c:v>
                </c:pt>
                <c:pt idx="1842">
                  <c:v>658</c:v>
                </c:pt>
                <c:pt idx="1843">
                  <c:v>657</c:v>
                </c:pt>
                <c:pt idx="1844">
                  <c:v>656</c:v>
                </c:pt>
                <c:pt idx="1845">
                  <c:v>655</c:v>
                </c:pt>
                <c:pt idx="1846">
                  <c:v>654</c:v>
                </c:pt>
                <c:pt idx="1847">
                  <c:v>653</c:v>
                </c:pt>
                <c:pt idx="1848">
                  <c:v>652</c:v>
                </c:pt>
                <c:pt idx="1849">
                  <c:v>651</c:v>
                </c:pt>
                <c:pt idx="1850">
                  <c:v>650</c:v>
                </c:pt>
                <c:pt idx="1851">
                  <c:v>649</c:v>
                </c:pt>
                <c:pt idx="1852">
                  <c:v>648</c:v>
                </c:pt>
                <c:pt idx="1853">
                  <c:v>647</c:v>
                </c:pt>
                <c:pt idx="1854">
                  <c:v>646</c:v>
                </c:pt>
                <c:pt idx="1855">
                  <c:v>645</c:v>
                </c:pt>
                <c:pt idx="1856">
                  <c:v>644</c:v>
                </c:pt>
                <c:pt idx="1857">
                  <c:v>643</c:v>
                </c:pt>
                <c:pt idx="1858">
                  <c:v>642</c:v>
                </c:pt>
                <c:pt idx="1859">
                  <c:v>641</c:v>
                </c:pt>
                <c:pt idx="1860">
                  <c:v>640</c:v>
                </c:pt>
                <c:pt idx="1861">
                  <c:v>639</c:v>
                </c:pt>
                <c:pt idx="1862">
                  <c:v>638</c:v>
                </c:pt>
                <c:pt idx="1863">
                  <c:v>637</c:v>
                </c:pt>
                <c:pt idx="1864">
                  <c:v>636</c:v>
                </c:pt>
                <c:pt idx="1865">
                  <c:v>635</c:v>
                </c:pt>
                <c:pt idx="1866">
                  <c:v>634</c:v>
                </c:pt>
                <c:pt idx="1867">
                  <c:v>633</c:v>
                </c:pt>
                <c:pt idx="1868">
                  <c:v>632</c:v>
                </c:pt>
                <c:pt idx="1869">
                  <c:v>631</c:v>
                </c:pt>
                <c:pt idx="1870">
                  <c:v>630</c:v>
                </c:pt>
                <c:pt idx="1871">
                  <c:v>629</c:v>
                </c:pt>
                <c:pt idx="1872">
                  <c:v>628</c:v>
                </c:pt>
                <c:pt idx="1873">
                  <c:v>627</c:v>
                </c:pt>
                <c:pt idx="1874">
                  <c:v>626</c:v>
                </c:pt>
                <c:pt idx="1875">
                  <c:v>625</c:v>
                </c:pt>
                <c:pt idx="1876">
                  <c:v>624</c:v>
                </c:pt>
                <c:pt idx="1877">
                  <c:v>623</c:v>
                </c:pt>
                <c:pt idx="1878">
                  <c:v>622</c:v>
                </c:pt>
                <c:pt idx="1879">
                  <c:v>621</c:v>
                </c:pt>
                <c:pt idx="1880">
                  <c:v>620</c:v>
                </c:pt>
                <c:pt idx="1881">
                  <c:v>619</c:v>
                </c:pt>
                <c:pt idx="1882">
                  <c:v>618</c:v>
                </c:pt>
                <c:pt idx="1883">
                  <c:v>617</c:v>
                </c:pt>
                <c:pt idx="1884">
                  <c:v>616</c:v>
                </c:pt>
                <c:pt idx="1885">
                  <c:v>615</c:v>
                </c:pt>
                <c:pt idx="1886">
                  <c:v>614</c:v>
                </c:pt>
                <c:pt idx="1887">
                  <c:v>613</c:v>
                </c:pt>
                <c:pt idx="1888">
                  <c:v>612</c:v>
                </c:pt>
                <c:pt idx="1889">
                  <c:v>611</c:v>
                </c:pt>
                <c:pt idx="1890">
                  <c:v>610</c:v>
                </c:pt>
                <c:pt idx="1891">
                  <c:v>609</c:v>
                </c:pt>
                <c:pt idx="1892">
                  <c:v>608</c:v>
                </c:pt>
                <c:pt idx="1893">
                  <c:v>607</c:v>
                </c:pt>
                <c:pt idx="1894">
                  <c:v>606</c:v>
                </c:pt>
                <c:pt idx="1895">
                  <c:v>605</c:v>
                </c:pt>
                <c:pt idx="1896">
                  <c:v>604</c:v>
                </c:pt>
                <c:pt idx="1897">
                  <c:v>603</c:v>
                </c:pt>
                <c:pt idx="1898">
                  <c:v>602</c:v>
                </c:pt>
                <c:pt idx="1899">
                  <c:v>601</c:v>
                </c:pt>
                <c:pt idx="1900">
                  <c:v>600</c:v>
                </c:pt>
                <c:pt idx="1901">
                  <c:v>599</c:v>
                </c:pt>
                <c:pt idx="1902">
                  <c:v>598</c:v>
                </c:pt>
                <c:pt idx="1903">
                  <c:v>597</c:v>
                </c:pt>
                <c:pt idx="1904">
                  <c:v>596</c:v>
                </c:pt>
                <c:pt idx="1905">
                  <c:v>595</c:v>
                </c:pt>
                <c:pt idx="1906">
                  <c:v>594</c:v>
                </c:pt>
                <c:pt idx="1907">
                  <c:v>593</c:v>
                </c:pt>
                <c:pt idx="1908">
                  <c:v>592</c:v>
                </c:pt>
                <c:pt idx="1909">
                  <c:v>591</c:v>
                </c:pt>
                <c:pt idx="1910">
                  <c:v>590</c:v>
                </c:pt>
                <c:pt idx="1911">
                  <c:v>589</c:v>
                </c:pt>
                <c:pt idx="1912">
                  <c:v>588</c:v>
                </c:pt>
                <c:pt idx="1913">
                  <c:v>587</c:v>
                </c:pt>
                <c:pt idx="1914">
                  <c:v>586</c:v>
                </c:pt>
                <c:pt idx="1915">
                  <c:v>585</c:v>
                </c:pt>
                <c:pt idx="1916">
                  <c:v>584</c:v>
                </c:pt>
                <c:pt idx="1917">
                  <c:v>583</c:v>
                </c:pt>
                <c:pt idx="1918">
                  <c:v>582</c:v>
                </c:pt>
                <c:pt idx="1919">
                  <c:v>581</c:v>
                </c:pt>
                <c:pt idx="1920">
                  <c:v>580</c:v>
                </c:pt>
                <c:pt idx="1921">
                  <c:v>579</c:v>
                </c:pt>
                <c:pt idx="1922">
                  <c:v>578</c:v>
                </c:pt>
                <c:pt idx="1923">
                  <c:v>577</c:v>
                </c:pt>
                <c:pt idx="1924">
                  <c:v>576</c:v>
                </c:pt>
                <c:pt idx="1925">
                  <c:v>575</c:v>
                </c:pt>
                <c:pt idx="1926">
                  <c:v>574</c:v>
                </c:pt>
                <c:pt idx="1927">
                  <c:v>573</c:v>
                </c:pt>
                <c:pt idx="1928">
                  <c:v>572</c:v>
                </c:pt>
                <c:pt idx="1929">
                  <c:v>571</c:v>
                </c:pt>
                <c:pt idx="1930">
                  <c:v>570</c:v>
                </c:pt>
                <c:pt idx="1931">
                  <c:v>569</c:v>
                </c:pt>
                <c:pt idx="1932">
                  <c:v>568</c:v>
                </c:pt>
                <c:pt idx="1933">
                  <c:v>567</c:v>
                </c:pt>
                <c:pt idx="1934">
                  <c:v>566</c:v>
                </c:pt>
                <c:pt idx="1935">
                  <c:v>565</c:v>
                </c:pt>
                <c:pt idx="1936">
                  <c:v>564</c:v>
                </c:pt>
                <c:pt idx="1937">
                  <c:v>563</c:v>
                </c:pt>
                <c:pt idx="1938">
                  <c:v>562</c:v>
                </c:pt>
                <c:pt idx="1939">
                  <c:v>561</c:v>
                </c:pt>
                <c:pt idx="1940">
                  <c:v>560</c:v>
                </c:pt>
                <c:pt idx="1941">
                  <c:v>559</c:v>
                </c:pt>
                <c:pt idx="1942">
                  <c:v>558</c:v>
                </c:pt>
                <c:pt idx="1943">
                  <c:v>557</c:v>
                </c:pt>
                <c:pt idx="1944">
                  <c:v>556</c:v>
                </c:pt>
                <c:pt idx="1945">
                  <c:v>555</c:v>
                </c:pt>
                <c:pt idx="1946">
                  <c:v>554</c:v>
                </c:pt>
                <c:pt idx="1947">
                  <c:v>553</c:v>
                </c:pt>
                <c:pt idx="1948">
                  <c:v>552</c:v>
                </c:pt>
                <c:pt idx="1949">
                  <c:v>551</c:v>
                </c:pt>
                <c:pt idx="1950">
                  <c:v>550</c:v>
                </c:pt>
                <c:pt idx="1951">
                  <c:v>549</c:v>
                </c:pt>
                <c:pt idx="1952">
                  <c:v>548</c:v>
                </c:pt>
                <c:pt idx="1953">
                  <c:v>547</c:v>
                </c:pt>
                <c:pt idx="1954">
                  <c:v>546</c:v>
                </c:pt>
                <c:pt idx="1955">
                  <c:v>545</c:v>
                </c:pt>
                <c:pt idx="1956">
                  <c:v>544</c:v>
                </c:pt>
                <c:pt idx="1957">
                  <c:v>543</c:v>
                </c:pt>
                <c:pt idx="1958">
                  <c:v>542</c:v>
                </c:pt>
                <c:pt idx="1959">
                  <c:v>541</c:v>
                </c:pt>
                <c:pt idx="1960">
                  <c:v>540</c:v>
                </c:pt>
                <c:pt idx="1961">
                  <c:v>539</c:v>
                </c:pt>
                <c:pt idx="1962">
                  <c:v>538</c:v>
                </c:pt>
                <c:pt idx="1963">
                  <c:v>537</c:v>
                </c:pt>
                <c:pt idx="1964">
                  <c:v>536</c:v>
                </c:pt>
                <c:pt idx="1965">
                  <c:v>535</c:v>
                </c:pt>
                <c:pt idx="1966">
                  <c:v>534</c:v>
                </c:pt>
                <c:pt idx="1967">
                  <c:v>533</c:v>
                </c:pt>
                <c:pt idx="1968">
                  <c:v>532</c:v>
                </c:pt>
                <c:pt idx="1969">
                  <c:v>531</c:v>
                </c:pt>
                <c:pt idx="1970">
                  <c:v>530</c:v>
                </c:pt>
                <c:pt idx="1971">
                  <c:v>529</c:v>
                </c:pt>
                <c:pt idx="1972">
                  <c:v>528</c:v>
                </c:pt>
                <c:pt idx="1973">
                  <c:v>527</c:v>
                </c:pt>
                <c:pt idx="1974">
                  <c:v>526</c:v>
                </c:pt>
                <c:pt idx="1975">
                  <c:v>525</c:v>
                </c:pt>
                <c:pt idx="1976">
                  <c:v>524</c:v>
                </c:pt>
                <c:pt idx="1977">
                  <c:v>523</c:v>
                </c:pt>
                <c:pt idx="1978">
                  <c:v>522</c:v>
                </c:pt>
                <c:pt idx="1979">
                  <c:v>521</c:v>
                </c:pt>
                <c:pt idx="1980">
                  <c:v>520</c:v>
                </c:pt>
                <c:pt idx="1981">
                  <c:v>519</c:v>
                </c:pt>
                <c:pt idx="1982">
                  <c:v>518</c:v>
                </c:pt>
                <c:pt idx="1983">
                  <c:v>517</c:v>
                </c:pt>
                <c:pt idx="1984">
                  <c:v>516</c:v>
                </c:pt>
                <c:pt idx="1985">
                  <c:v>515</c:v>
                </c:pt>
                <c:pt idx="1986">
                  <c:v>514</c:v>
                </c:pt>
                <c:pt idx="1987">
                  <c:v>513</c:v>
                </c:pt>
                <c:pt idx="1988">
                  <c:v>512</c:v>
                </c:pt>
                <c:pt idx="1989">
                  <c:v>511</c:v>
                </c:pt>
                <c:pt idx="1990">
                  <c:v>510</c:v>
                </c:pt>
                <c:pt idx="1991">
                  <c:v>509</c:v>
                </c:pt>
                <c:pt idx="1992">
                  <c:v>508</c:v>
                </c:pt>
                <c:pt idx="1993">
                  <c:v>507</c:v>
                </c:pt>
                <c:pt idx="1994">
                  <c:v>506</c:v>
                </c:pt>
                <c:pt idx="1995">
                  <c:v>505</c:v>
                </c:pt>
                <c:pt idx="1996">
                  <c:v>504</c:v>
                </c:pt>
                <c:pt idx="1997">
                  <c:v>503</c:v>
                </c:pt>
                <c:pt idx="1998">
                  <c:v>502</c:v>
                </c:pt>
                <c:pt idx="1999">
                  <c:v>501</c:v>
                </c:pt>
                <c:pt idx="2000">
                  <c:v>500</c:v>
                </c:pt>
                <c:pt idx="2001">
                  <c:v>499</c:v>
                </c:pt>
                <c:pt idx="2002">
                  <c:v>498</c:v>
                </c:pt>
                <c:pt idx="2003">
                  <c:v>497</c:v>
                </c:pt>
                <c:pt idx="2004">
                  <c:v>496</c:v>
                </c:pt>
                <c:pt idx="2005">
                  <c:v>495</c:v>
                </c:pt>
                <c:pt idx="2006">
                  <c:v>494</c:v>
                </c:pt>
                <c:pt idx="2007">
                  <c:v>493</c:v>
                </c:pt>
                <c:pt idx="2008">
                  <c:v>492</c:v>
                </c:pt>
                <c:pt idx="2009">
                  <c:v>491</c:v>
                </c:pt>
                <c:pt idx="2010">
                  <c:v>490</c:v>
                </c:pt>
                <c:pt idx="2011">
                  <c:v>489</c:v>
                </c:pt>
                <c:pt idx="2012">
                  <c:v>488</c:v>
                </c:pt>
                <c:pt idx="2013">
                  <c:v>487</c:v>
                </c:pt>
                <c:pt idx="2014">
                  <c:v>486</c:v>
                </c:pt>
                <c:pt idx="2015">
                  <c:v>485</c:v>
                </c:pt>
                <c:pt idx="2016">
                  <c:v>484</c:v>
                </c:pt>
                <c:pt idx="2017">
                  <c:v>483</c:v>
                </c:pt>
                <c:pt idx="2018">
                  <c:v>482</c:v>
                </c:pt>
                <c:pt idx="2019">
                  <c:v>481</c:v>
                </c:pt>
                <c:pt idx="2020">
                  <c:v>480</c:v>
                </c:pt>
                <c:pt idx="2021">
                  <c:v>479</c:v>
                </c:pt>
                <c:pt idx="2022">
                  <c:v>478</c:v>
                </c:pt>
                <c:pt idx="2023">
                  <c:v>477</c:v>
                </c:pt>
                <c:pt idx="2024">
                  <c:v>476</c:v>
                </c:pt>
                <c:pt idx="2025">
                  <c:v>475</c:v>
                </c:pt>
                <c:pt idx="2026">
                  <c:v>474</c:v>
                </c:pt>
                <c:pt idx="2027">
                  <c:v>473</c:v>
                </c:pt>
                <c:pt idx="2028">
                  <c:v>472</c:v>
                </c:pt>
                <c:pt idx="2029">
                  <c:v>471</c:v>
                </c:pt>
                <c:pt idx="2030">
                  <c:v>470</c:v>
                </c:pt>
                <c:pt idx="2031">
                  <c:v>469</c:v>
                </c:pt>
                <c:pt idx="2032">
                  <c:v>468</c:v>
                </c:pt>
                <c:pt idx="2033">
                  <c:v>467</c:v>
                </c:pt>
                <c:pt idx="2034">
                  <c:v>466</c:v>
                </c:pt>
                <c:pt idx="2035">
                  <c:v>465</c:v>
                </c:pt>
                <c:pt idx="2036">
                  <c:v>464</c:v>
                </c:pt>
                <c:pt idx="2037">
                  <c:v>463</c:v>
                </c:pt>
                <c:pt idx="2038">
                  <c:v>462</c:v>
                </c:pt>
                <c:pt idx="2039">
                  <c:v>461</c:v>
                </c:pt>
                <c:pt idx="2040">
                  <c:v>460</c:v>
                </c:pt>
                <c:pt idx="2041">
                  <c:v>459</c:v>
                </c:pt>
                <c:pt idx="2042">
                  <c:v>458</c:v>
                </c:pt>
                <c:pt idx="2043">
                  <c:v>457</c:v>
                </c:pt>
                <c:pt idx="2044">
                  <c:v>456</c:v>
                </c:pt>
                <c:pt idx="2045">
                  <c:v>455</c:v>
                </c:pt>
                <c:pt idx="2046">
                  <c:v>454</c:v>
                </c:pt>
                <c:pt idx="2047">
                  <c:v>453</c:v>
                </c:pt>
                <c:pt idx="2048">
                  <c:v>452</c:v>
                </c:pt>
                <c:pt idx="2049">
                  <c:v>451</c:v>
                </c:pt>
                <c:pt idx="2050">
                  <c:v>450</c:v>
                </c:pt>
                <c:pt idx="2051">
                  <c:v>449</c:v>
                </c:pt>
                <c:pt idx="2052">
                  <c:v>448</c:v>
                </c:pt>
                <c:pt idx="2053">
                  <c:v>447</c:v>
                </c:pt>
                <c:pt idx="2054">
                  <c:v>446</c:v>
                </c:pt>
                <c:pt idx="2055">
                  <c:v>445</c:v>
                </c:pt>
                <c:pt idx="2056">
                  <c:v>444</c:v>
                </c:pt>
                <c:pt idx="2057">
                  <c:v>443</c:v>
                </c:pt>
                <c:pt idx="2058">
                  <c:v>442</c:v>
                </c:pt>
                <c:pt idx="2059">
                  <c:v>441</c:v>
                </c:pt>
                <c:pt idx="2060">
                  <c:v>440</c:v>
                </c:pt>
                <c:pt idx="2061">
                  <c:v>439</c:v>
                </c:pt>
                <c:pt idx="2062">
                  <c:v>438</c:v>
                </c:pt>
                <c:pt idx="2063">
                  <c:v>437</c:v>
                </c:pt>
                <c:pt idx="2064">
                  <c:v>436</c:v>
                </c:pt>
                <c:pt idx="2065">
                  <c:v>435</c:v>
                </c:pt>
                <c:pt idx="2066">
                  <c:v>434</c:v>
                </c:pt>
                <c:pt idx="2067">
                  <c:v>433</c:v>
                </c:pt>
                <c:pt idx="2068">
                  <c:v>432</c:v>
                </c:pt>
                <c:pt idx="2069">
                  <c:v>431</c:v>
                </c:pt>
                <c:pt idx="2070">
                  <c:v>430</c:v>
                </c:pt>
                <c:pt idx="2071">
                  <c:v>429</c:v>
                </c:pt>
                <c:pt idx="2072">
                  <c:v>428</c:v>
                </c:pt>
                <c:pt idx="2073">
                  <c:v>427</c:v>
                </c:pt>
                <c:pt idx="2074">
                  <c:v>426</c:v>
                </c:pt>
                <c:pt idx="2075">
                  <c:v>425</c:v>
                </c:pt>
                <c:pt idx="2076">
                  <c:v>424</c:v>
                </c:pt>
                <c:pt idx="2077">
                  <c:v>423</c:v>
                </c:pt>
                <c:pt idx="2078">
                  <c:v>422</c:v>
                </c:pt>
                <c:pt idx="2079">
                  <c:v>421</c:v>
                </c:pt>
                <c:pt idx="2080">
                  <c:v>420</c:v>
                </c:pt>
                <c:pt idx="2081">
                  <c:v>419</c:v>
                </c:pt>
                <c:pt idx="2082">
                  <c:v>418</c:v>
                </c:pt>
                <c:pt idx="2083">
                  <c:v>417</c:v>
                </c:pt>
                <c:pt idx="2084">
                  <c:v>416</c:v>
                </c:pt>
                <c:pt idx="2085">
                  <c:v>415</c:v>
                </c:pt>
                <c:pt idx="2086">
                  <c:v>414</c:v>
                </c:pt>
                <c:pt idx="2087">
                  <c:v>413</c:v>
                </c:pt>
                <c:pt idx="2088">
                  <c:v>412</c:v>
                </c:pt>
                <c:pt idx="2089">
                  <c:v>411</c:v>
                </c:pt>
                <c:pt idx="2090">
                  <c:v>410</c:v>
                </c:pt>
                <c:pt idx="2091">
                  <c:v>409</c:v>
                </c:pt>
                <c:pt idx="2092">
                  <c:v>408</c:v>
                </c:pt>
                <c:pt idx="2093">
                  <c:v>407</c:v>
                </c:pt>
                <c:pt idx="2094">
                  <c:v>406</c:v>
                </c:pt>
                <c:pt idx="2095">
                  <c:v>405</c:v>
                </c:pt>
                <c:pt idx="2096">
                  <c:v>404</c:v>
                </c:pt>
                <c:pt idx="2097">
                  <c:v>403</c:v>
                </c:pt>
                <c:pt idx="2098">
                  <c:v>402</c:v>
                </c:pt>
                <c:pt idx="2099">
                  <c:v>401</c:v>
                </c:pt>
                <c:pt idx="2100">
                  <c:v>400</c:v>
                </c:pt>
                <c:pt idx="2101">
                  <c:v>399</c:v>
                </c:pt>
                <c:pt idx="2102">
                  <c:v>398</c:v>
                </c:pt>
                <c:pt idx="2103">
                  <c:v>397</c:v>
                </c:pt>
                <c:pt idx="2104">
                  <c:v>396</c:v>
                </c:pt>
                <c:pt idx="2105">
                  <c:v>395</c:v>
                </c:pt>
                <c:pt idx="2106">
                  <c:v>394</c:v>
                </c:pt>
                <c:pt idx="2107">
                  <c:v>393</c:v>
                </c:pt>
                <c:pt idx="2108">
                  <c:v>392</c:v>
                </c:pt>
                <c:pt idx="2109">
                  <c:v>391</c:v>
                </c:pt>
                <c:pt idx="2110">
                  <c:v>390</c:v>
                </c:pt>
                <c:pt idx="2111">
                  <c:v>389</c:v>
                </c:pt>
                <c:pt idx="2112">
                  <c:v>388</c:v>
                </c:pt>
                <c:pt idx="2113">
                  <c:v>387</c:v>
                </c:pt>
                <c:pt idx="2114">
                  <c:v>386</c:v>
                </c:pt>
                <c:pt idx="2115">
                  <c:v>385</c:v>
                </c:pt>
                <c:pt idx="2116">
                  <c:v>384</c:v>
                </c:pt>
                <c:pt idx="2117">
                  <c:v>383</c:v>
                </c:pt>
                <c:pt idx="2118">
                  <c:v>382</c:v>
                </c:pt>
                <c:pt idx="2119">
                  <c:v>381</c:v>
                </c:pt>
                <c:pt idx="2120">
                  <c:v>380</c:v>
                </c:pt>
                <c:pt idx="2121">
                  <c:v>379</c:v>
                </c:pt>
                <c:pt idx="2122">
                  <c:v>378</c:v>
                </c:pt>
                <c:pt idx="2123">
                  <c:v>377</c:v>
                </c:pt>
                <c:pt idx="2124">
                  <c:v>376</c:v>
                </c:pt>
                <c:pt idx="2125">
                  <c:v>375</c:v>
                </c:pt>
                <c:pt idx="2126">
                  <c:v>374</c:v>
                </c:pt>
                <c:pt idx="2127">
                  <c:v>373</c:v>
                </c:pt>
                <c:pt idx="2128">
                  <c:v>372</c:v>
                </c:pt>
                <c:pt idx="2129">
                  <c:v>371</c:v>
                </c:pt>
                <c:pt idx="2130">
                  <c:v>370</c:v>
                </c:pt>
                <c:pt idx="2131">
                  <c:v>369</c:v>
                </c:pt>
                <c:pt idx="2132">
                  <c:v>368</c:v>
                </c:pt>
                <c:pt idx="2133">
                  <c:v>367</c:v>
                </c:pt>
                <c:pt idx="2134">
                  <c:v>366</c:v>
                </c:pt>
                <c:pt idx="2135">
                  <c:v>365</c:v>
                </c:pt>
                <c:pt idx="2136">
                  <c:v>364</c:v>
                </c:pt>
                <c:pt idx="2137">
                  <c:v>363</c:v>
                </c:pt>
                <c:pt idx="2138">
                  <c:v>362</c:v>
                </c:pt>
                <c:pt idx="2139">
                  <c:v>361</c:v>
                </c:pt>
                <c:pt idx="2140">
                  <c:v>360</c:v>
                </c:pt>
                <c:pt idx="2141">
                  <c:v>359</c:v>
                </c:pt>
                <c:pt idx="2142">
                  <c:v>358</c:v>
                </c:pt>
                <c:pt idx="2143">
                  <c:v>357</c:v>
                </c:pt>
                <c:pt idx="2144">
                  <c:v>356</c:v>
                </c:pt>
                <c:pt idx="2145">
                  <c:v>355</c:v>
                </c:pt>
                <c:pt idx="2146">
                  <c:v>354</c:v>
                </c:pt>
                <c:pt idx="2147">
                  <c:v>353</c:v>
                </c:pt>
                <c:pt idx="2148">
                  <c:v>352</c:v>
                </c:pt>
                <c:pt idx="2149">
                  <c:v>351</c:v>
                </c:pt>
                <c:pt idx="2150">
                  <c:v>350</c:v>
                </c:pt>
                <c:pt idx="2151">
                  <c:v>349</c:v>
                </c:pt>
                <c:pt idx="2152">
                  <c:v>348</c:v>
                </c:pt>
                <c:pt idx="2153">
                  <c:v>347</c:v>
                </c:pt>
                <c:pt idx="2154">
                  <c:v>346</c:v>
                </c:pt>
                <c:pt idx="2155">
                  <c:v>345</c:v>
                </c:pt>
                <c:pt idx="2156">
                  <c:v>344</c:v>
                </c:pt>
                <c:pt idx="2157">
                  <c:v>343</c:v>
                </c:pt>
                <c:pt idx="2158">
                  <c:v>342</c:v>
                </c:pt>
                <c:pt idx="2159">
                  <c:v>341</c:v>
                </c:pt>
                <c:pt idx="2160">
                  <c:v>340</c:v>
                </c:pt>
                <c:pt idx="2161">
                  <c:v>339</c:v>
                </c:pt>
                <c:pt idx="2162">
                  <c:v>338</c:v>
                </c:pt>
                <c:pt idx="2163">
                  <c:v>337</c:v>
                </c:pt>
                <c:pt idx="2164">
                  <c:v>336</c:v>
                </c:pt>
                <c:pt idx="2165">
                  <c:v>335</c:v>
                </c:pt>
                <c:pt idx="2166">
                  <c:v>334</c:v>
                </c:pt>
                <c:pt idx="2167">
                  <c:v>333</c:v>
                </c:pt>
                <c:pt idx="2168">
                  <c:v>332</c:v>
                </c:pt>
                <c:pt idx="2169">
                  <c:v>331</c:v>
                </c:pt>
                <c:pt idx="2170">
                  <c:v>330</c:v>
                </c:pt>
                <c:pt idx="2171">
                  <c:v>329</c:v>
                </c:pt>
                <c:pt idx="2172">
                  <c:v>328</c:v>
                </c:pt>
                <c:pt idx="2173">
                  <c:v>327</c:v>
                </c:pt>
                <c:pt idx="2174">
                  <c:v>326</c:v>
                </c:pt>
                <c:pt idx="2175">
                  <c:v>325</c:v>
                </c:pt>
                <c:pt idx="2176">
                  <c:v>324</c:v>
                </c:pt>
                <c:pt idx="2177">
                  <c:v>323</c:v>
                </c:pt>
                <c:pt idx="2178">
                  <c:v>322</c:v>
                </c:pt>
                <c:pt idx="2179">
                  <c:v>321</c:v>
                </c:pt>
                <c:pt idx="2180">
                  <c:v>320</c:v>
                </c:pt>
                <c:pt idx="2181">
                  <c:v>319</c:v>
                </c:pt>
                <c:pt idx="2182">
                  <c:v>318</c:v>
                </c:pt>
                <c:pt idx="2183">
                  <c:v>317</c:v>
                </c:pt>
                <c:pt idx="2184">
                  <c:v>316</c:v>
                </c:pt>
                <c:pt idx="2185">
                  <c:v>315</c:v>
                </c:pt>
                <c:pt idx="2186">
                  <c:v>314</c:v>
                </c:pt>
                <c:pt idx="2187">
                  <c:v>313</c:v>
                </c:pt>
                <c:pt idx="2188">
                  <c:v>312</c:v>
                </c:pt>
                <c:pt idx="2189">
                  <c:v>311</c:v>
                </c:pt>
                <c:pt idx="2190">
                  <c:v>310</c:v>
                </c:pt>
                <c:pt idx="2191">
                  <c:v>309</c:v>
                </c:pt>
                <c:pt idx="2192">
                  <c:v>308</c:v>
                </c:pt>
                <c:pt idx="2193">
                  <c:v>307</c:v>
                </c:pt>
                <c:pt idx="2194">
                  <c:v>306</c:v>
                </c:pt>
                <c:pt idx="2195">
                  <c:v>305</c:v>
                </c:pt>
                <c:pt idx="2196">
                  <c:v>304</c:v>
                </c:pt>
                <c:pt idx="2197">
                  <c:v>303</c:v>
                </c:pt>
                <c:pt idx="2198">
                  <c:v>302</c:v>
                </c:pt>
                <c:pt idx="2199">
                  <c:v>301</c:v>
                </c:pt>
                <c:pt idx="2200">
                  <c:v>300</c:v>
                </c:pt>
              </c:numCache>
            </c:numRef>
          </c:cat>
          <c:val>
            <c:numRef>
              <c:f>'NIR Australian Yellowcake'!$F$3:$F$2203</c:f>
              <c:numCache>
                <c:formatCode>General</c:formatCode>
                <c:ptCount val="2201"/>
                <c:pt idx="0">
                  <c:v>1.0305819510000001</c:v>
                </c:pt>
                <c:pt idx="1">
                  <c:v>1.0296068190000001</c:v>
                </c:pt>
                <c:pt idx="2">
                  <c:v>1.0290260309999999</c:v>
                </c:pt>
                <c:pt idx="3">
                  <c:v>1.0283716919999999</c:v>
                </c:pt>
                <c:pt idx="4">
                  <c:v>1.0276353359999999</c:v>
                </c:pt>
                <c:pt idx="5">
                  <c:v>1.0270155670000001</c:v>
                </c:pt>
                <c:pt idx="6">
                  <c:v>1.0264596939999999</c:v>
                </c:pt>
                <c:pt idx="7">
                  <c:v>1.0262792110000001</c:v>
                </c:pt>
                <c:pt idx="8">
                  <c:v>1.025345087</c:v>
                </c:pt>
                <c:pt idx="9">
                  <c:v>1.024843693</c:v>
                </c:pt>
                <c:pt idx="10">
                  <c:v>1.0248342749999999</c:v>
                </c:pt>
                <c:pt idx="11">
                  <c:v>1.0241447690000001</c:v>
                </c:pt>
                <c:pt idx="12">
                  <c:v>1.0236563679999999</c:v>
                </c:pt>
                <c:pt idx="13">
                  <c:v>1.0236828330000001</c:v>
                </c:pt>
                <c:pt idx="14">
                  <c:v>1.023398995</c:v>
                </c:pt>
                <c:pt idx="15">
                  <c:v>1.022908092</c:v>
                </c:pt>
                <c:pt idx="16">
                  <c:v>1.022785544</c:v>
                </c:pt>
                <c:pt idx="17">
                  <c:v>1.0230685470000001</c:v>
                </c:pt>
                <c:pt idx="18">
                  <c:v>1.0226364139999999</c:v>
                </c:pt>
                <c:pt idx="19">
                  <c:v>1.023018837</c:v>
                </c:pt>
                <c:pt idx="20">
                  <c:v>1.0227574109999999</c:v>
                </c:pt>
                <c:pt idx="21">
                  <c:v>1.0224846599999999</c:v>
                </c:pt>
                <c:pt idx="22">
                  <c:v>1.0225064749999999</c:v>
                </c:pt>
                <c:pt idx="23">
                  <c:v>1.022627473</c:v>
                </c:pt>
                <c:pt idx="24">
                  <c:v>1.022820592</c:v>
                </c:pt>
                <c:pt idx="25">
                  <c:v>1.0231223110000001</c:v>
                </c:pt>
                <c:pt idx="26">
                  <c:v>1.023307323</c:v>
                </c:pt>
                <c:pt idx="27">
                  <c:v>1.0237451790000001</c:v>
                </c:pt>
                <c:pt idx="28">
                  <c:v>1.023938537</c:v>
                </c:pt>
                <c:pt idx="29">
                  <c:v>1.024195671</c:v>
                </c:pt>
                <c:pt idx="30">
                  <c:v>1.024571538</c:v>
                </c:pt>
                <c:pt idx="31">
                  <c:v>1.0248962639999999</c:v>
                </c:pt>
                <c:pt idx="32">
                  <c:v>1.025385022</c:v>
                </c:pt>
                <c:pt idx="33">
                  <c:v>1.0258365869999999</c:v>
                </c:pt>
                <c:pt idx="34">
                  <c:v>1.026206613</c:v>
                </c:pt>
                <c:pt idx="35">
                  <c:v>1.026612759</c:v>
                </c:pt>
                <c:pt idx="36">
                  <c:v>1.027526379</c:v>
                </c:pt>
                <c:pt idx="37">
                  <c:v>1.0276163819999999</c:v>
                </c:pt>
                <c:pt idx="38">
                  <c:v>1.0281473400000001</c:v>
                </c:pt>
                <c:pt idx="39">
                  <c:v>1.0287477970000001</c:v>
                </c:pt>
                <c:pt idx="40">
                  <c:v>1.0291903019999999</c:v>
                </c:pt>
                <c:pt idx="41">
                  <c:v>1.0295205119999999</c:v>
                </c:pt>
                <c:pt idx="42">
                  <c:v>1.0297832490000001</c:v>
                </c:pt>
                <c:pt idx="43">
                  <c:v>1.0303381680000001</c:v>
                </c:pt>
                <c:pt idx="44">
                  <c:v>1.0305049420000001</c:v>
                </c:pt>
                <c:pt idx="45">
                  <c:v>1.0307638649999999</c:v>
                </c:pt>
                <c:pt idx="46">
                  <c:v>1.0311000349999999</c:v>
                </c:pt>
                <c:pt idx="47">
                  <c:v>1.03122139</c:v>
                </c:pt>
                <c:pt idx="48">
                  <c:v>1.03137207</c:v>
                </c:pt>
                <c:pt idx="49">
                  <c:v>1.0312778950000001</c:v>
                </c:pt>
                <c:pt idx="50">
                  <c:v>1.03125596</c:v>
                </c:pt>
                <c:pt idx="51">
                  <c:v>1.0312852859999999</c:v>
                </c:pt>
                <c:pt idx="52">
                  <c:v>1.0310524700000001</c:v>
                </c:pt>
                <c:pt idx="53">
                  <c:v>1.03093338</c:v>
                </c:pt>
                <c:pt idx="54">
                  <c:v>1.0309352869999999</c:v>
                </c:pt>
                <c:pt idx="55">
                  <c:v>1.0302329059999999</c:v>
                </c:pt>
                <c:pt idx="56">
                  <c:v>1.029772997</c:v>
                </c:pt>
                <c:pt idx="57">
                  <c:v>1.029233694</c:v>
                </c:pt>
                <c:pt idx="58">
                  <c:v>1.028740048</c:v>
                </c:pt>
                <c:pt idx="59">
                  <c:v>1.027740359</c:v>
                </c:pt>
                <c:pt idx="60">
                  <c:v>1.0267338749999999</c:v>
                </c:pt>
                <c:pt idx="61">
                  <c:v>1.0263934139999999</c:v>
                </c:pt>
                <c:pt idx="62">
                  <c:v>1.0256133080000001</c:v>
                </c:pt>
                <c:pt idx="63">
                  <c:v>1.0242309570000001</c:v>
                </c:pt>
                <c:pt idx="64">
                  <c:v>1.023177743</c:v>
                </c:pt>
                <c:pt idx="65">
                  <c:v>1.0222543479999999</c:v>
                </c:pt>
                <c:pt idx="66">
                  <c:v>1.020660162</c:v>
                </c:pt>
                <c:pt idx="67">
                  <c:v>1.019743085</c:v>
                </c:pt>
                <c:pt idx="68">
                  <c:v>1.018484473</c:v>
                </c:pt>
                <c:pt idx="69">
                  <c:v>1.016802669</c:v>
                </c:pt>
                <c:pt idx="70">
                  <c:v>1.015639424</c:v>
                </c:pt>
                <c:pt idx="71">
                  <c:v>1.013578892</c:v>
                </c:pt>
                <c:pt idx="72">
                  <c:v>1.0123754739999999</c:v>
                </c:pt>
                <c:pt idx="73">
                  <c:v>1.010637403</c:v>
                </c:pt>
                <c:pt idx="74">
                  <c:v>1.0093823669999999</c:v>
                </c:pt>
                <c:pt idx="75">
                  <c:v>1.007525921</c:v>
                </c:pt>
                <c:pt idx="76">
                  <c:v>1.005967855</c:v>
                </c:pt>
                <c:pt idx="77">
                  <c:v>1.0044487710000001</c:v>
                </c:pt>
                <c:pt idx="78">
                  <c:v>1.002938986</c:v>
                </c:pt>
                <c:pt idx="79">
                  <c:v>1.0009145740000001</c:v>
                </c:pt>
                <c:pt idx="80">
                  <c:v>0.99943810700000002</c:v>
                </c:pt>
                <c:pt idx="81">
                  <c:v>0.99780911210000001</c:v>
                </c:pt>
                <c:pt idx="82">
                  <c:v>0.99619859460000004</c:v>
                </c:pt>
                <c:pt idx="83">
                  <c:v>0.99445009230000003</c:v>
                </c:pt>
                <c:pt idx="84">
                  <c:v>0.99286103250000002</c:v>
                </c:pt>
                <c:pt idx="85">
                  <c:v>0.99073654410000001</c:v>
                </c:pt>
                <c:pt idx="86">
                  <c:v>0.98926424980000005</c:v>
                </c:pt>
                <c:pt idx="87">
                  <c:v>0.98758459089999995</c:v>
                </c:pt>
                <c:pt idx="88">
                  <c:v>0.98592954870000005</c:v>
                </c:pt>
                <c:pt idx="89">
                  <c:v>0.98415154220000001</c:v>
                </c:pt>
                <c:pt idx="90">
                  <c:v>0.9825171828</c:v>
                </c:pt>
                <c:pt idx="91">
                  <c:v>0.98073250059999995</c:v>
                </c:pt>
                <c:pt idx="92">
                  <c:v>0.97913384439999995</c:v>
                </c:pt>
                <c:pt idx="93">
                  <c:v>0.97744834420000004</c:v>
                </c:pt>
                <c:pt idx="94">
                  <c:v>0.97568267580000001</c:v>
                </c:pt>
                <c:pt idx="95">
                  <c:v>0.97397840020000004</c:v>
                </c:pt>
                <c:pt idx="96">
                  <c:v>0.97241914269999996</c:v>
                </c:pt>
                <c:pt idx="97">
                  <c:v>0.97074294090000002</c:v>
                </c:pt>
                <c:pt idx="98">
                  <c:v>0.96883195639999997</c:v>
                </c:pt>
                <c:pt idx="99">
                  <c:v>0.96723562480000003</c:v>
                </c:pt>
                <c:pt idx="100">
                  <c:v>0.96556431060000003</c:v>
                </c:pt>
                <c:pt idx="101">
                  <c:v>0.96397453550000001</c:v>
                </c:pt>
                <c:pt idx="102">
                  <c:v>0.96218597890000002</c:v>
                </c:pt>
                <c:pt idx="103">
                  <c:v>0.96036314960000002</c:v>
                </c:pt>
                <c:pt idx="104">
                  <c:v>0.95869809390000005</c:v>
                </c:pt>
                <c:pt idx="105">
                  <c:v>0.95711869000000005</c:v>
                </c:pt>
                <c:pt idx="106">
                  <c:v>0.95539397000000004</c:v>
                </c:pt>
                <c:pt idx="107">
                  <c:v>0.95360970499999997</c:v>
                </c:pt>
                <c:pt idx="108">
                  <c:v>0.95221382379999997</c:v>
                </c:pt>
                <c:pt idx="109">
                  <c:v>0.95042538639999996</c:v>
                </c:pt>
                <c:pt idx="110">
                  <c:v>0.94906812910000005</c:v>
                </c:pt>
                <c:pt idx="111">
                  <c:v>0.94733977319999996</c:v>
                </c:pt>
                <c:pt idx="112">
                  <c:v>0.94593691830000004</c:v>
                </c:pt>
                <c:pt idx="113">
                  <c:v>0.94449990989999999</c:v>
                </c:pt>
                <c:pt idx="114">
                  <c:v>0.94286590810000004</c:v>
                </c:pt>
                <c:pt idx="115">
                  <c:v>0.94142293929999998</c:v>
                </c:pt>
                <c:pt idx="116">
                  <c:v>0.93979877229999997</c:v>
                </c:pt>
                <c:pt idx="117">
                  <c:v>0.93839818239999995</c:v>
                </c:pt>
                <c:pt idx="118">
                  <c:v>0.93704962729999997</c:v>
                </c:pt>
                <c:pt idx="119">
                  <c:v>0.93586540220000003</c:v>
                </c:pt>
                <c:pt idx="120">
                  <c:v>0.93462115530000001</c:v>
                </c:pt>
                <c:pt idx="121">
                  <c:v>0.93313914539999998</c:v>
                </c:pt>
                <c:pt idx="122">
                  <c:v>0.93181103470000004</c:v>
                </c:pt>
                <c:pt idx="123">
                  <c:v>0.93039423229999996</c:v>
                </c:pt>
                <c:pt idx="124">
                  <c:v>0.92918050289999998</c:v>
                </c:pt>
                <c:pt idx="125">
                  <c:v>0.92792248730000004</c:v>
                </c:pt>
                <c:pt idx="126">
                  <c:v>0.92686188219999999</c:v>
                </c:pt>
                <c:pt idx="127">
                  <c:v>0.92536115649999995</c:v>
                </c:pt>
                <c:pt idx="128">
                  <c:v>0.92418903109999995</c:v>
                </c:pt>
                <c:pt idx="129">
                  <c:v>0.92302542919999997</c:v>
                </c:pt>
                <c:pt idx="130">
                  <c:v>0.92168825860000003</c:v>
                </c:pt>
                <c:pt idx="131">
                  <c:v>0.92055976390000005</c:v>
                </c:pt>
                <c:pt idx="132">
                  <c:v>0.91942077879999995</c:v>
                </c:pt>
                <c:pt idx="133">
                  <c:v>0.91811364890000002</c:v>
                </c:pt>
                <c:pt idx="134">
                  <c:v>0.91697967049999995</c:v>
                </c:pt>
                <c:pt idx="135">
                  <c:v>0.9156083465</c:v>
                </c:pt>
                <c:pt idx="136">
                  <c:v>0.91448575259999998</c:v>
                </c:pt>
                <c:pt idx="137">
                  <c:v>0.91303044560000002</c:v>
                </c:pt>
                <c:pt idx="138">
                  <c:v>0.91192036870000004</c:v>
                </c:pt>
                <c:pt idx="139">
                  <c:v>0.9106177688</c:v>
                </c:pt>
                <c:pt idx="140">
                  <c:v>0.90920692680000004</c:v>
                </c:pt>
                <c:pt idx="141">
                  <c:v>0.90802627800000002</c:v>
                </c:pt>
                <c:pt idx="142">
                  <c:v>0.90668606760000003</c:v>
                </c:pt>
                <c:pt idx="143">
                  <c:v>0.90547817949999998</c:v>
                </c:pt>
                <c:pt idx="144">
                  <c:v>0.90412652490000001</c:v>
                </c:pt>
                <c:pt idx="145">
                  <c:v>0.9028840065</c:v>
                </c:pt>
                <c:pt idx="146">
                  <c:v>0.90155094859999996</c:v>
                </c:pt>
                <c:pt idx="147">
                  <c:v>0.90024852749999995</c:v>
                </c:pt>
                <c:pt idx="148">
                  <c:v>0.89892745019999998</c:v>
                </c:pt>
                <c:pt idx="149">
                  <c:v>0.89742082359999997</c:v>
                </c:pt>
                <c:pt idx="150">
                  <c:v>0.89634734390000004</c:v>
                </c:pt>
                <c:pt idx="151">
                  <c:v>0.89506709579999999</c:v>
                </c:pt>
                <c:pt idx="152">
                  <c:v>0.89393103119999995</c:v>
                </c:pt>
                <c:pt idx="153">
                  <c:v>0.89254671340000002</c:v>
                </c:pt>
                <c:pt idx="154">
                  <c:v>0.8912696242</c:v>
                </c:pt>
                <c:pt idx="155">
                  <c:v>0.89002853630000001</c:v>
                </c:pt>
                <c:pt idx="156">
                  <c:v>0.88879245520000005</c:v>
                </c:pt>
                <c:pt idx="157">
                  <c:v>0.88747286800000003</c:v>
                </c:pt>
                <c:pt idx="158">
                  <c:v>0.88623535630000005</c:v>
                </c:pt>
                <c:pt idx="159">
                  <c:v>0.8849864006</c:v>
                </c:pt>
                <c:pt idx="160">
                  <c:v>0.88358992339999998</c:v>
                </c:pt>
                <c:pt idx="161">
                  <c:v>0.88251107929999995</c:v>
                </c:pt>
                <c:pt idx="162">
                  <c:v>0.88137435909999995</c:v>
                </c:pt>
                <c:pt idx="163">
                  <c:v>0.88001865150000003</c:v>
                </c:pt>
                <c:pt idx="164">
                  <c:v>0.87899130579999996</c:v>
                </c:pt>
                <c:pt idx="165">
                  <c:v>0.87775564189999999</c:v>
                </c:pt>
                <c:pt idx="166">
                  <c:v>0.87644451860000006</c:v>
                </c:pt>
                <c:pt idx="167">
                  <c:v>0.87522578240000004</c:v>
                </c:pt>
                <c:pt idx="168">
                  <c:v>0.87416183950000004</c:v>
                </c:pt>
                <c:pt idx="169">
                  <c:v>0.8730754852</c:v>
                </c:pt>
                <c:pt idx="170">
                  <c:v>0.87170314790000003</c:v>
                </c:pt>
                <c:pt idx="171">
                  <c:v>0.87054824829999999</c:v>
                </c:pt>
                <c:pt idx="172">
                  <c:v>0.86932575700000003</c:v>
                </c:pt>
                <c:pt idx="173">
                  <c:v>0.86808979509999995</c:v>
                </c:pt>
                <c:pt idx="174">
                  <c:v>0.86689674849999998</c:v>
                </c:pt>
                <c:pt idx="175">
                  <c:v>0.86589455599999998</c:v>
                </c:pt>
                <c:pt idx="176">
                  <c:v>0.86466991900000001</c:v>
                </c:pt>
                <c:pt idx="177">
                  <c:v>0.86339133980000005</c:v>
                </c:pt>
                <c:pt idx="178">
                  <c:v>0.86216819290000002</c:v>
                </c:pt>
                <c:pt idx="179">
                  <c:v>0.86090987919999995</c:v>
                </c:pt>
                <c:pt idx="180">
                  <c:v>0.85966807599999995</c:v>
                </c:pt>
                <c:pt idx="181">
                  <c:v>0.85832983259999995</c:v>
                </c:pt>
                <c:pt idx="182">
                  <c:v>0.8570533991</c:v>
                </c:pt>
                <c:pt idx="183">
                  <c:v>0.85590410230000002</c:v>
                </c:pt>
                <c:pt idx="184">
                  <c:v>0.85450869799999996</c:v>
                </c:pt>
                <c:pt idx="185">
                  <c:v>0.85319823029999997</c:v>
                </c:pt>
                <c:pt idx="186">
                  <c:v>0.8518522382</c:v>
                </c:pt>
                <c:pt idx="187">
                  <c:v>0.85067635770000005</c:v>
                </c:pt>
                <c:pt idx="188">
                  <c:v>0.84931343790000002</c:v>
                </c:pt>
                <c:pt idx="189">
                  <c:v>0.8479060531</c:v>
                </c:pt>
                <c:pt idx="190">
                  <c:v>0.8466992378</c:v>
                </c:pt>
                <c:pt idx="191">
                  <c:v>0.84521728750000003</c:v>
                </c:pt>
                <c:pt idx="192">
                  <c:v>0.84387010340000002</c:v>
                </c:pt>
                <c:pt idx="193">
                  <c:v>0.84254890680000005</c:v>
                </c:pt>
                <c:pt idx="194">
                  <c:v>0.84110075240000004</c:v>
                </c:pt>
                <c:pt idx="195">
                  <c:v>0.83972901109999998</c:v>
                </c:pt>
                <c:pt idx="196">
                  <c:v>0.83825492859999995</c:v>
                </c:pt>
                <c:pt idx="197">
                  <c:v>0.83690851929999999</c:v>
                </c:pt>
                <c:pt idx="198">
                  <c:v>0.83545959000000003</c:v>
                </c:pt>
                <c:pt idx="199">
                  <c:v>0.83404129739999999</c:v>
                </c:pt>
                <c:pt idx="200">
                  <c:v>0.83279031520000002</c:v>
                </c:pt>
                <c:pt idx="201">
                  <c:v>0.83137583729999998</c:v>
                </c:pt>
                <c:pt idx="202">
                  <c:v>0.82982599739999996</c:v>
                </c:pt>
                <c:pt idx="203">
                  <c:v>0.82842415570000005</c:v>
                </c:pt>
                <c:pt idx="204">
                  <c:v>0.82689690589999998</c:v>
                </c:pt>
                <c:pt idx="205">
                  <c:v>0.82551854849999995</c:v>
                </c:pt>
                <c:pt idx="206">
                  <c:v>0.82420909399999998</c:v>
                </c:pt>
                <c:pt idx="207">
                  <c:v>0.82268345359999995</c:v>
                </c:pt>
                <c:pt idx="208">
                  <c:v>0.82110071179999999</c:v>
                </c:pt>
                <c:pt idx="209">
                  <c:v>0.81977391239999997</c:v>
                </c:pt>
                <c:pt idx="210">
                  <c:v>0.81833875180000004</c:v>
                </c:pt>
                <c:pt idx="211">
                  <c:v>0.8169676065</c:v>
                </c:pt>
                <c:pt idx="212">
                  <c:v>0.81519824269999996</c:v>
                </c:pt>
                <c:pt idx="213">
                  <c:v>0.81378912930000002</c:v>
                </c:pt>
                <c:pt idx="214">
                  <c:v>0.81226074699999995</c:v>
                </c:pt>
                <c:pt idx="215">
                  <c:v>0.81076806779999999</c:v>
                </c:pt>
                <c:pt idx="216">
                  <c:v>0.80935734510000001</c:v>
                </c:pt>
                <c:pt idx="217">
                  <c:v>0.80760735269999995</c:v>
                </c:pt>
                <c:pt idx="218">
                  <c:v>0.80628478530000003</c:v>
                </c:pt>
                <c:pt idx="219">
                  <c:v>0.80484336609999996</c:v>
                </c:pt>
                <c:pt idx="220">
                  <c:v>0.80331736799999998</c:v>
                </c:pt>
                <c:pt idx="221">
                  <c:v>0.80185097459999999</c:v>
                </c:pt>
                <c:pt idx="222">
                  <c:v>0.80058187250000001</c:v>
                </c:pt>
                <c:pt idx="223">
                  <c:v>0.79887926580000002</c:v>
                </c:pt>
                <c:pt idx="224">
                  <c:v>0.79725867510000004</c:v>
                </c:pt>
                <c:pt idx="225">
                  <c:v>0.7956719995</c:v>
                </c:pt>
                <c:pt idx="226">
                  <c:v>0.79434162379999995</c:v>
                </c:pt>
                <c:pt idx="227">
                  <c:v>0.79307079319999996</c:v>
                </c:pt>
                <c:pt idx="228">
                  <c:v>0.79166620970000001</c:v>
                </c:pt>
                <c:pt idx="229">
                  <c:v>0.79014307260000005</c:v>
                </c:pt>
                <c:pt idx="230">
                  <c:v>0.78870600459999995</c:v>
                </c:pt>
                <c:pt idx="231">
                  <c:v>0.78760486839999999</c:v>
                </c:pt>
                <c:pt idx="232">
                  <c:v>0.78627461190000003</c:v>
                </c:pt>
                <c:pt idx="233">
                  <c:v>0.78494167329999998</c:v>
                </c:pt>
                <c:pt idx="234">
                  <c:v>0.78364068269999998</c:v>
                </c:pt>
                <c:pt idx="235">
                  <c:v>0.7822728753</c:v>
                </c:pt>
                <c:pt idx="236">
                  <c:v>0.78099381919999999</c:v>
                </c:pt>
                <c:pt idx="237">
                  <c:v>0.77982121709999996</c:v>
                </c:pt>
                <c:pt idx="238">
                  <c:v>0.77864783999999998</c:v>
                </c:pt>
                <c:pt idx="239">
                  <c:v>0.77755510809999995</c:v>
                </c:pt>
                <c:pt idx="240">
                  <c:v>0.77628546949999999</c:v>
                </c:pt>
                <c:pt idx="241">
                  <c:v>0.77512264249999996</c:v>
                </c:pt>
                <c:pt idx="242">
                  <c:v>0.77430689330000002</c:v>
                </c:pt>
                <c:pt idx="243">
                  <c:v>0.77314674849999998</c:v>
                </c:pt>
                <c:pt idx="244">
                  <c:v>0.77218782900000005</c:v>
                </c:pt>
                <c:pt idx="245">
                  <c:v>0.77125805619999999</c:v>
                </c:pt>
                <c:pt idx="246">
                  <c:v>0.76997023819999999</c:v>
                </c:pt>
                <c:pt idx="247">
                  <c:v>0.76917153599999999</c:v>
                </c:pt>
                <c:pt idx="248">
                  <c:v>0.76830011610000004</c:v>
                </c:pt>
                <c:pt idx="249">
                  <c:v>0.7673836946</c:v>
                </c:pt>
                <c:pt idx="250">
                  <c:v>0.76632118230000001</c:v>
                </c:pt>
                <c:pt idx="251">
                  <c:v>0.7654934525</c:v>
                </c:pt>
                <c:pt idx="252">
                  <c:v>0.76471829410000003</c:v>
                </c:pt>
                <c:pt idx="253">
                  <c:v>0.76372712850000002</c:v>
                </c:pt>
                <c:pt idx="254">
                  <c:v>0.76270109419999998</c:v>
                </c:pt>
                <c:pt idx="255">
                  <c:v>0.76192206139999996</c:v>
                </c:pt>
                <c:pt idx="256">
                  <c:v>0.76099461319999995</c:v>
                </c:pt>
                <c:pt idx="257">
                  <c:v>0.76018667220000002</c:v>
                </c:pt>
                <c:pt idx="258">
                  <c:v>0.75930833819999999</c:v>
                </c:pt>
                <c:pt idx="259">
                  <c:v>0.75826025009999998</c:v>
                </c:pt>
                <c:pt idx="260">
                  <c:v>0.75762194400000005</c:v>
                </c:pt>
                <c:pt idx="261">
                  <c:v>0.7569602728</c:v>
                </c:pt>
                <c:pt idx="262">
                  <c:v>0.7561348081</c:v>
                </c:pt>
                <c:pt idx="263">
                  <c:v>0.75532633069999999</c:v>
                </c:pt>
                <c:pt idx="264">
                  <c:v>0.75467640160000005</c:v>
                </c:pt>
                <c:pt idx="265">
                  <c:v>0.75400829319999996</c:v>
                </c:pt>
                <c:pt idx="266">
                  <c:v>0.75323081020000004</c:v>
                </c:pt>
                <c:pt idx="267">
                  <c:v>0.75256526469999996</c:v>
                </c:pt>
                <c:pt idx="268">
                  <c:v>0.75202089549999995</c:v>
                </c:pt>
                <c:pt idx="269">
                  <c:v>0.75140595440000002</c:v>
                </c:pt>
                <c:pt idx="270">
                  <c:v>0.75073856120000004</c:v>
                </c:pt>
                <c:pt idx="271">
                  <c:v>0.75025981659999996</c:v>
                </c:pt>
                <c:pt idx="272">
                  <c:v>0.74966025349999998</c:v>
                </c:pt>
                <c:pt idx="273">
                  <c:v>0.74915677309999995</c:v>
                </c:pt>
                <c:pt idx="274">
                  <c:v>0.74874693160000005</c:v>
                </c:pt>
                <c:pt idx="275">
                  <c:v>0.7483611107</c:v>
                </c:pt>
                <c:pt idx="276">
                  <c:v>0.74786323310000002</c:v>
                </c:pt>
                <c:pt idx="277">
                  <c:v>0.747535646</c:v>
                </c:pt>
                <c:pt idx="278">
                  <c:v>0.74706447119999997</c:v>
                </c:pt>
                <c:pt idx="279">
                  <c:v>0.74676078560000003</c:v>
                </c:pt>
                <c:pt idx="280">
                  <c:v>0.74634969230000003</c:v>
                </c:pt>
                <c:pt idx="281">
                  <c:v>0.7459614873</c:v>
                </c:pt>
                <c:pt idx="282">
                  <c:v>0.74579906460000001</c:v>
                </c:pt>
                <c:pt idx="283">
                  <c:v>0.74536597729999998</c:v>
                </c:pt>
                <c:pt idx="284">
                  <c:v>0.74522471430000004</c:v>
                </c:pt>
                <c:pt idx="285">
                  <c:v>0.74498021599999997</c:v>
                </c:pt>
                <c:pt idx="286">
                  <c:v>0.7448500991</c:v>
                </c:pt>
                <c:pt idx="287">
                  <c:v>0.74463188650000001</c:v>
                </c:pt>
                <c:pt idx="288">
                  <c:v>0.7444680333</c:v>
                </c:pt>
                <c:pt idx="289">
                  <c:v>0.74412894249999995</c:v>
                </c:pt>
                <c:pt idx="290">
                  <c:v>0.74420034889999997</c:v>
                </c:pt>
                <c:pt idx="291">
                  <c:v>0.74403655530000001</c:v>
                </c:pt>
                <c:pt idx="292">
                  <c:v>0.74399751420000004</c:v>
                </c:pt>
                <c:pt idx="293">
                  <c:v>0.74397659299999996</c:v>
                </c:pt>
                <c:pt idx="294">
                  <c:v>0.74385285379999999</c:v>
                </c:pt>
                <c:pt idx="295">
                  <c:v>0.74376666550000003</c:v>
                </c:pt>
                <c:pt idx="296">
                  <c:v>0.74369537829999999</c:v>
                </c:pt>
                <c:pt idx="297">
                  <c:v>0.74378895759999997</c:v>
                </c:pt>
                <c:pt idx="298">
                  <c:v>0.7436085939</c:v>
                </c:pt>
                <c:pt idx="299">
                  <c:v>0.74369132520000003</c:v>
                </c:pt>
                <c:pt idx="300">
                  <c:v>0.74362808469999997</c:v>
                </c:pt>
                <c:pt idx="301">
                  <c:v>0.74367088079999999</c:v>
                </c:pt>
                <c:pt idx="302">
                  <c:v>0.74364620449999996</c:v>
                </c:pt>
                <c:pt idx="303">
                  <c:v>0.74367374180000001</c:v>
                </c:pt>
                <c:pt idx="304">
                  <c:v>0.74362015719999996</c:v>
                </c:pt>
                <c:pt idx="305">
                  <c:v>0.74372816090000005</c:v>
                </c:pt>
                <c:pt idx="306">
                  <c:v>0.74371802809999998</c:v>
                </c:pt>
                <c:pt idx="307">
                  <c:v>0.74364644290000004</c:v>
                </c:pt>
                <c:pt idx="308">
                  <c:v>0.74358665940000002</c:v>
                </c:pt>
                <c:pt idx="309">
                  <c:v>0.74362295869999995</c:v>
                </c:pt>
                <c:pt idx="310">
                  <c:v>0.74367576840000005</c:v>
                </c:pt>
                <c:pt idx="311">
                  <c:v>0.74361431600000005</c:v>
                </c:pt>
                <c:pt idx="312">
                  <c:v>0.74361729620000006</c:v>
                </c:pt>
                <c:pt idx="313">
                  <c:v>0.74353206159999996</c:v>
                </c:pt>
                <c:pt idx="314">
                  <c:v>0.74354869130000001</c:v>
                </c:pt>
                <c:pt idx="315">
                  <c:v>0.74351984260000004</c:v>
                </c:pt>
                <c:pt idx="316">
                  <c:v>0.74339896439999997</c:v>
                </c:pt>
                <c:pt idx="317">
                  <c:v>0.74338817599999996</c:v>
                </c:pt>
                <c:pt idx="318">
                  <c:v>0.74327212570000001</c:v>
                </c:pt>
                <c:pt idx="319">
                  <c:v>0.74329602719999999</c:v>
                </c:pt>
                <c:pt idx="320">
                  <c:v>0.74321371319999996</c:v>
                </c:pt>
                <c:pt idx="321">
                  <c:v>0.74317878479999999</c:v>
                </c:pt>
                <c:pt idx="322">
                  <c:v>0.74331545830000001</c:v>
                </c:pt>
                <c:pt idx="323">
                  <c:v>0.74335193629999996</c:v>
                </c:pt>
                <c:pt idx="324">
                  <c:v>0.74360358719999997</c:v>
                </c:pt>
                <c:pt idx="325">
                  <c:v>0.74361628290000004</c:v>
                </c:pt>
                <c:pt idx="326">
                  <c:v>0.74377936119999999</c:v>
                </c:pt>
                <c:pt idx="327">
                  <c:v>0.74401187899999999</c:v>
                </c:pt>
                <c:pt idx="328">
                  <c:v>0.74434095619999996</c:v>
                </c:pt>
                <c:pt idx="329">
                  <c:v>0.74468660350000004</c:v>
                </c:pt>
                <c:pt idx="330">
                  <c:v>0.74519157410000003</c:v>
                </c:pt>
                <c:pt idx="331">
                  <c:v>0.74540519709999997</c:v>
                </c:pt>
                <c:pt idx="332">
                  <c:v>0.74612730739999999</c:v>
                </c:pt>
                <c:pt idx="333">
                  <c:v>0.74659681320000004</c:v>
                </c:pt>
                <c:pt idx="334">
                  <c:v>0.74692952629999998</c:v>
                </c:pt>
                <c:pt idx="335">
                  <c:v>0.74763327840000005</c:v>
                </c:pt>
                <c:pt idx="336">
                  <c:v>0.74846714739999998</c:v>
                </c:pt>
                <c:pt idx="337">
                  <c:v>0.74910235400000003</c:v>
                </c:pt>
                <c:pt idx="338">
                  <c:v>0.74973756069999997</c:v>
                </c:pt>
                <c:pt idx="339">
                  <c:v>0.75063341859999999</c:v>
                </c:pt>
                <c:pt idx="340">
                  <c:v>0.75112867360000002</c:v>
                </c:pt>
                <c:pt idx="341">
                  <c:v>0.75180494789999996</c:v>
                </c:pt>
                <c:pt idx="342">
                  <c:v>0.75265318160000005</c:v>
                </c:pt>
                <c:pt idx="343">
                  <c:v>0.7533678412</c:v>
                </c:pt>
                <c:pt idx="344">
                  <c:v>0.75417476890000001</c:v>
                </c:pt>
                <c:pt idx="345">
                  <c:v>0.75489586590000002</c:v>
                </c:pt>
                <c:pt idx="346">
                  <c:v>0.75557667019999997</c:v>
                </c:pt>
                <c:pt idx="347">
                  <c:v>0.75629210469999997</c:v>
                </c:pt>
                <c:pt idx="348">
                  <c:v>0.75705409050000005</c:v>
                </c:pt>
                <c:pt idx="349">
                  <c:v>0.75792193409999997</c:v>
                </c:pt>
                <c:pt idx="350">
                  <c:v>0.75872242450000005</c:v>
                </c:pt>
                <c:pt idx="351">
                  <c:v>0.75948178769999997</c:v>
                </c:pt>
                <c:pt idx="352">
                  <c:v>0.76023191209999996</c:v>
                </c:pt>
                <c:pt idx="353">
                  <c:v>0.76108771559999999</c:v>
                </c:pt>
                <c:pt idx="354">
                  <c:v>0.7620586157</c:v>
                </c:pt>
                <c:pt idx="355">
                  <c:v>0.76284015179999998</c:v>
                </c:pt>
                <c:pt idx="356">
                  <c:v>0.76374149319999995</c:v>
                </c:pt>
                <c:pt idx="357">
                  <c:v>0.76465135809999996</c:v>
                </c:pt>
                <c:pt idx="358">
                  <c:v>0.76539635660000005</c:v>
                </c:pt>
                <c:pt idx="359">
                  <c:v>0.76628863810000003</c:v>
                </c:pt>
                <c:pt idx="360">
                  <c:v>0.76718193290000003</c:v>
                </c:pt>
                <c:pt idx="361">
                  <c:v>0.76814579959999996</c:v>
                </c:pt>
                <c:pt idx="362">
                  <c:v>0.76905316109999999</c:v>
                </c:pt>
                <c:pt idx="363">
                  <c:v>0.76987242700000003</c:v>
                </c:pt>
                <c:pt idx="364">
                  <c:v>0.77082884309999999</c:v>
                </c:pt>
                <c:pt idx="365">
                  <c:v>0.77179175619999996</c:v>
                </c:pt>
                <c:pt idx="366">
                  <c:v>0.77266746760000005</c:v>
                </c:pt>
                <c:pt idx="367">
                  <c:v>0.77340769769999995</c:v>
                </c:pt>
                <c:pt idx="368">
                  <c:v>0.77441763880000003</c:v>
                </c:pt>
                <c:pt idx="369">
                  <c:v>0.77530694010000001</c:v>
                </c:pt>
                <c:pt idx="370">
                  <c:v>0.77616232630000004</c:v>
                </c:pt>
                <c:pt idx="371">
                  <c:v>0.77711141110000004</c:v>
                </c:pt>
                <c:pt idx="372">
                  <c:v>0.7779638767</c:v>
                </c:pt>
                <c:pt idx="373">
                  <c:v>0.77884483339999999</c:v>
                </c:pt>
                <c:pt idx="374">
                  <c:v>0.77993857860000004</c:v>
                </c:pt>
                <c:pt idx="375">
                  <c:v>0.78085124490000002</c:v>
                </c:pt>
                <c:pt idx="376">
                  <c:v>0.78161174060000005</c:v>
                </c:pt>
                <c:pt idx="377">
                  <c:v>0.78234046700000004</c:v>
                </c:pt>
                <c:pt idx="378">
                  <c:v>0.78338700530000005</c:v>
                </c:pt>
                <c:pt idx="379">
                  <c:v>0.78412264590000003</c:v>
                </c:pt>
                <c:pt idx="380">
                  <c:v>0.78500682119999998</c:v>
                </c:pt>
                <c:pt idx="381">
                  <c:v>0.78588247300000003</c:v>
                </c:pt>
                <c:pt idx="382">
                  <c:v>0.78662091489999997</c:v>
                </c:pt>
                <c:pt idx="383">
                  <c:v>0.78750926259999998</c:v>
                </c:pt>
                <c:pt idx="384">
                  <c:v>0.78811216350000002</c:v>
                </c:pt>
                <c:pt idx="385">
                  <c:v>0.7891280651</c:v>
                </c:pt>
                <c:pt idx="386">
                  <c:v>0.78967297079999998</c:v>
                </c:pt>
                <c:pt idx="387">
                  <c:v>0.79060447219999996</c:v>
                </c:pt>
                <c:pt idx="388">
                  <c:v>0.79130101200000003</c:v>
                </c:pt>
                <c:pt idx="389">
                  <c:v>0.79198163749999995</c:v>
                </c:pt>
                <c:pt idx="390">
                  <c:v>0.79265999789999997</c:v>
                </c:pt>
                <c:pt idx="391">
                  <c:v>0.79346704479999997</c:v>
                </c:pt>
                <c:pt idx="392">
                  <c:v>0.79395693540000001</c:v>
                </c:pt>
                <c:pt idx="393">
                  <c:v>0.79471939800000002</c:v>
                </c:pt>
                <c:pt idx="394">
                  <c:v>0.79529380800000005</c:v>
                </c:pt>
                <c:pt idx="395">
                  <c:v>0.79580855370000003</c:v>
                </c:pt>
                <c:pt idx="396">
                  <c:v>0.79636967179999996</c:v>
                </c:pt>
                <c:pt idx="397">
                  <c:v>0.79701668020000005</c:v>
                </c:pt>
                <c:pt idx="398">
                  <c:v>0.79753476379999999</c:v>
                </c:pt>
                <c:pt idx="399">
                  <c:v>0.79796904329999996</c:v>
                </c:pt>
                <c:pt idx="400">
                  <c:v>0.79873234029999995</c:v>
                </c:pt>
                <c:pt idx="401">
                  <c:v>0.79920732979999998</c:v>
                </c:pt>
                <c:pt idx="402">
                  <c:v>0.79963493350000003</c:v>
                </c:pt>
                <c:pt idx="403">
                  <c:v>0.80015182500000004</c:v>
                </c:pt>
                <c:pt idx="404">
                  <c:v>0.80069029329999997</c:v>
                </c:pt>
                <c:pt idx="405">
                  <c:v>0.80112761259999998</c:v>
                </c:pt>
                <c:pt idx="406">
                  <c:v>0.80159795280000001</c:v>
                </c:pt>
                <c:pt idx="407">
                  <c:v>0.80212384459999997</c:v>
                </c:pt>
                <c:pt idx="408">
                  <c:v>0.80247467760000002</c:v>
                </c:pt>
                <c:pt idx="409">
                  <c:v>0.80281138419999998</c:v>
                </c:pt>
                <c:pt idx="410">
                  <c:v>0.80346590279999996</c:v>
                </c:pt>
                <c:pt idx="411">
                  <c:v>0.80371922250000005</c:v>
                </c:pt>
                <c:pt idx="412">
                  <c:v>0.80425858500000003</c:v>
                </c:pt>
                <c:pt idx="413">
                  <c:v>0.80475884679999998</c:v>
                </c:pt>
                <c:pt idx="414">
                  <c:v>0.80511689190000002</c:v>
                </c:pt>
                <c:pt idx="415">
                  <c:v>0.80552625659999999</c:v>
                </c:pt>
                <c:pt idx="416">
                  <c:v>0.80608713629999995</c:v>
                </c:pt>
                <c:pt idx="417">
                  <c:v>0.80653417110000003</c:v>
                </c:pt>
                <c:pt idx="418">
                  <c:v>0.80691373349999995</c:v>
                </c:pt>
                <c:pt idx="419">
                  <c:v>0.80745381120000004</c:v>
                </c:pt>
                <c:pt idx="420">
                  <c:v>0.8078824282</c:v>
                </c:pt>
                <c:pt idx="421">
                  <c:v>0.80833369489999995</c:v>
                </c:pt>
                <c:pt idx="422">
                  <c:v>0.80883866550000005</c:v>
                </c:pt>
                <c:pt idx="423">
                  <c:v>0.80941075090000003</c:v>
                </c:pt>
                <c:pt idx="424">
                  <c:v>0.80993473530000004</c:v>
                </c:pt>
                <c:pt idx="425">
                  <c:v>0.81044107679999999</c:v>
                </c:pt>
                <c:pt idx="426">
                  <c:v>0.81098949909999996</c:v>
                </c:pt>
                <c:pt idx="427">
                  <c:v>0.81156545879999997</c:v>
                </c:pt>
                <c:pt idx="428">
                  <c:v>0.81214958429999995</c:v>
                </c:pt>
                <c:pt idx="429">
                  <c:v>0.81290030479999997</c:v>
                </c:pt>
                <c:pt idx="430">
                  <c:v>0.813293457</c:v>
                </c:pt>
                <c:pt idx="431">
                  <c:v>0.81392240520000003</c:v>
                </c:pt>
                <c:pt idx="432">
                  <c:v>0.81468939780000005</c:v>
                </c:pt>
                <c:pt idx="433">
                  <c:v>0.81539034840000002</c:v>
                </c:pt>
                <c:pt idx="434">
                  <c:v>0.8160076141</c:v>
                </c:pt>
                <c:pt idx="435">
                  <c:v>0.81675046679999996</c:v>
                </c:pt>
                <c:pt idx="436">
                  <c:v>0.81739556790000001</c:v>
                </c:pt>
                <c:pt idx="437">
                  <c:v>0.81829172370000003</c:v>
                </c:pt>
                <c:pt idx="438">
                  <c:v>0.81906402109999998</c:v>
                </c:pt>
                <c:pt idx="439">
                  <c:v>0.81968551869999995</c:v>
                </c:pt>
                <c:pt idx="440">
                  <c:v>0.82052981849999995</c:v>
                </c:pt>
                <c:pt idx="441">
                  <c:v>0.82142597439999998</c:v>
                </c:pt>
                <c:pt idx="442">
                  <c:v>0.82232165339999996</c:v>
                </c:pt>
                <c:pt idx="443">
                  <c:v>0.82305663819999997</c:v>
                </c:pt>
                <c:pt idx="444">
                  <c:v>0.82376337050000004</c:v>
                </c:pt>
                <c:pt idx="445">
                  <c:v>0.82473659519999998</c:v>
                </c:pt>
                <c:pt idx="446">
                  <c:v>0.82577806710000001</c:v>
                </c:pt>
                <c:pt idx="447">
                  <c:v>0.82660961150000001</c:v>
                </c:pt>
                <c:pt idx="448">
                  <c:v>0.82757437229999997</c:v>
                </c:pt>
                <c:pt idx="449">
                  <c:v>0.82840239999999998</c:v>
                </c:pt>
                <c:pt idx="450">
                  <c:v>0.82918101550000001</c:v>
                </c:pt>
                <c:pt idx="451">
                  <c:v>0.83025497199999998</c:v>
                </c:pt>
                <c:pt idx="452">
                  <c:v>0.83115190269999994</c:v>
                </c:pt>
                <c:pt idx="453">
                  <c:v>0.83190423250000001</c:v>
                </c:pt>
                <c:pt idx="454">
                  <c:v>0.83290135860000003</c:v>
                </c:pt>
                <c:pt idx="455">
                  <c:v>0.83374053240000001</c:v>
                </c:pt>
                <c:pt idx="456">
                  <c:v>0.83453810210000001</c:v>
                </c:pt>
                <c:pt idx="457">
                  <c:v>0.83556622270000003</c:v>
                </c:pt>
                <c:pt idx="458">
                  <c:v>0.83654922249999997</c:v>
                </c:pt>
                <c:pt idx="459">
                  <c:v>0.83714753389999996</c:v>
                </c:pt>
                <c:pt idx="460">
                  <c:v>0.83812487130000002</c:v>
                </c:pt>
                <c:pt idx="461">
                  <c:v>0.83891689780000001</c:v>
                </c:pt>
                <c:pt idx="462">
                  <c:v>0.8397164345</c:v>
                </c:pt>
                <c:pt idx="463">
                  <c:v>0.84038418530000003</c:v>
                </c:pt>
                <c:pt idx="464">
                  <c:v>0.84116911890000001</c:v>
                </c:pt>
                <c:pt idx="465">
                  <c:v>0.84207451339999995</c:v>
                </c:pt>
                <c:pt idx="466">
                  <c:v>0.8426027894</c:v>
                </c:pt>
                <c:pt idx="467">
                  <c:v>0.84341198210000001</c:v>
                </c:pt>
                <c:pt idx="468">
                  <c:v>0.84418189529999998</c:v>
                </c:pt>
                <c:pt idx="469">
                  <c:v>0.84490543600000001</c:v>
                </c:pt>
                <c:pt idx="470">
                  <c:v>0.84561395650000004</c:v>
                </c:pt>
                <c:pt idx="471">
                  <c:v>0.84620702270000003</c:v>
                </c:pt>
                <c:pt idx="472">
                  <c:v>0.84694617989999998</c:v>
                </c:pt>
                <c:pt idx="473">
                  <c:v>0.84738254550000003</c:v>
                </c:pt>
                <c:pt idx="474">
                  <c:v>0.84795892240000004</c:v>
                </c:pt>
                <c:pt idx="475">
                  <c:v>0.84874820709999999</c:v>
                </c:pt>
                <c:pt idx="476">
                  <c:v>0.84901165960000002</c:v>
                </c:pt>
                <c:pt idx="477">
                  <c:v>0.84954357150000004</c:v>
                </c:pt>
                <c:pt idx="478">
                  <c:v>0.85002815720000002</c:v>
                </c:pt>
                <c:pt idx="479">
                  <c:v>0.85032546519999996</c:v>
                </c:pt>
                <c:pt idx="480">
                  <c:v>0.85089147089999995</c:v>
                </c:pt>
                <c:pt idx="481">
                  <c:v>0.85132396219999995</c:v>
                </c:pt>
                <c:pt idx="482">
                  <c:v>0.85172855849999995</c:v>
                </c:pt>
                <c:pt idx="483">
                  <c:v>0.8521152139</c:v>
                </c:pt>
                <c:pt idx="484">
                  <c:v>0.8526754379</c:v>
                </c:pt>
                <c:pt idx="485">
                  <c:v>0.85310900209999996</c:v>
                </c:pt>
                <c:pt idx="486">
                  <c:v>0.85344278809999996</c:v>
                </c:pt>
                <c:pt idx="487">
                  <c:v>0.85401034360000005</c:v>
                </c:pt>
                <c:pt idx="488">
                  <c:v>0.85456079240000005</c:v>
                </c:pt>
                <c:pt idx="489">
                  <c:v>0.85505247120000005</c:v>
                </c:pt>
                <c:pt idx="490">
                  <c:v>0.85568791629999996</c:v>
                </c:pt>
                <c:pt idx="491">
                  <c:v>0.85629099610000003</c:v>
                </c:pt>
                <c:pt idx="492">
                  <c:v>0.856936276</c:v>
                </c:pt>
                <c:pt idx="493">
                  <c:v>0.85755276680000003</c:v>
                </c:pt>
                <c:pt idx="494">
                  <c:v>0.85828661920000004</c:v>
                </c:pt>
                <c:pt idx="495">
                  <c:v>0.85907816889999999</c:v>
                </c:pt>
                <c:pt idx="496">
                  <c:v>0.86000090839999999</c:v>
                </c:pt>
                <c:pt idx="497">
                  <c:v>0.86083430049999998</c:v>
                </c:pt>
                <c:pt idx="498">
                  <c:v>0.86186677219999996</c:v>
                </c:pt>
                <c:pt idx="499">
                  <c:v>0.86274272200000002</c:v>
                </c:pt>
                <c:pt idx="500">
                  <c:v>0.86398243900000005</c:v>
                </c:pt>
                <c:pt idx="501">
                  <c:v>0.86479628090000005</c:v>
                </c:pt>
                <c:pt idx="502">
                  <c:v>0.8660802245</c:v>
                </c:pt>
                <c:pt idx="503">
                  <c:v>0.86749517919999997</c:v>
                </c:pt>
                <c:pt idx="504">
                  <c:v>0.86864948269999998</c:v>
                </c:pt>
                <c:pt idx="505">
                  <c:v>0.87016022209999999</c:v>
                </c:pt>
                <c:pt idx="506">
                  <c:v>0.87173902989999996</c:v>
                </c:pt>
                <c:pt idx="507">
                  <c:v>0.87306100129999997</c:v>
                </c:pt>
                <c:pt idx="508">
                  <c:v>0.87477558850000003</c:v>
                </c:pt>
                <c:pt idx="509">
                  <c:v>0.87634152170000001</c:v>
                </c:pt>
                <c:pt idx="510">
                  <c:v>0.87792533640000003</c:v>
                </c:pt>
                <c:pt idx="511">
                  <c:v>0.87964713569999997</c:v>
                </c:pt>
                <c:pt idx="512">
                  <c:v>0.88136565690000002</c:v>
                </c:pt>
                <c:pt idx="513">
                  <c:v>0.88338601589999999</c:v>
                </c:pt>
                <c:pt idx="514">
                  <c:v>0.88510811330000005</c:v>
                </c:pt>
                <c:pt idx="515">
                  <c:v>0.88700091839999995</c:v>
                </c:pt>
                <c:pt idx="516">
                  <c:v>0.88898026939999997</c:v>
                </c:pt>
                <c:pt idx="517">
                  <c:v>0.89098191260000004</c:v>
                </c:pt>
                <c:pt idx="518">
                  <c:v>0.89297258850000005</c:v>
                </c:pt>
                <c:pt idx="519">
                  <c:v>0.89509230849999999</c:v>
                </c:pt>
                <c:pt idx="520">
                  <c:v>0.89692550900000001</c:v>
                </c:pt>
                <c:pt idx="521">
                  <c:v>0.89906615020000002</c:v>
                </c:pt>
                <c:pt idx="522">
                  <c:v>0.90118801589999997</c:v>
                </c:pt>
                <c:pt idx="523">
                  <c:v>0.90337121490000005</c:v>
                </c:pt>
                <c:pt idx="524">
                  <c:v>0.90526175499999995</c:v>
                </c:pt>
                <c:pt idx="525">
                  <c:v>0.90743535760000005</c:v>
                </c:pt>
                <c:pt idx="526">
                  <c:v>0.90957021709999997</c:v>
                </c:pt>
                <c:pt idx="527">
                  <c:v>0.9116199613</c:v>
                </c:pt>
                <c:pt idx="528">
                  <c:v>0.91370350119999999</c:v>
                </c:pt>
                <c:pt idx="529">
                  <c:v>0.91575753689999995</c:v>
                </c:pt>
                <c:pt idx="530">
                  <c:v>0.91760230060000003</c:v>
                </c:pt>
                <c:pt idx="531">
                  <c:v>0.91962581870000004</c:v>
                </c:pt>
                <c:pt idx="532">
                  <c:v>0.92135673760000003</c:v>
                </c:pt>
                <c:pt idx="533">
                  <c:v>0.92326444389999995</c:v>
                </c:pt>
                <c:pt idx="534">
                  <c:v>0.92461830379999999</c:v>
                </c:pt>
                <c:pt idx="535">
                  <c:v>0.92619746920000001</c:v>
                </c:pt>
                <c:pt idx="536">
                  <c:v>0.92772614959999999</c:v>
                </c:pt>
                <c:pt idx="537">
                  <c:v>0.9289072156</c:v>
                </c:pt>
                <c:pt idx="538">
                  <c:v>0.93013149500000003</c:v>
                </c:pt>
                <c:pt idx="539">
                  <c:v>0.931306839</c:v>
                </c:pt>
                <c:pt idx="540">
                  <c:v>0.9319262505</c:v>
                </c:pt>
                <c:pt idx="541">
                  <c:v>0.93263357879999997</c:v>
                </c:pt>
                <c:pt idx="542">
                  <c:v>0.93319308759999997</c:v>
                </c:pt>
                <c:pt idx="543">
                  <c:v>0.93353033070000002</c:v>
                </c:pt>
                <c:pt idx="544">
                  <c:v>0.93358731269999995</c:v>
                </c:pt>
                <c:pt idx="545">
                  <c:v>0.93364298339999996</c:v>
                </c:pt>
                <c:pt idx="546">
                  <c:v>0.93354934450000004</c:v>
                </c:pt>
                <c:pt idx="547">
                  <c:v>0.93322557210000001</c:v>
                </c:pt>
                <c:pt idx="548">
                  <c:v>0.93284934760000005</c:v>
                </c:pt>
                <c:pt idx="549">
                  <c:v>0.9319898486</c:v>
                </c:pt>
                <c:pt idx="550">
                  <c:v>0.93162822720000005</c:v>
                </c:pt>
                <c:pt idx="551">
                  <c:v>0.93061769009999995</c:v>
                </c:pt>
                <c:pt idx="552">
                  <c:v>0.92947459219999995</c:v>
                </c:pt>
                <c:pt idx="553">
                  <c:v>0.92834097149999995</c:v>
                </c:pt>
                <c:pt idx="554">
                  <c:v>0.92734330890000005</c:v>
                </c:pt>
                <c:pt idx="555">
                  <c:v>0.92592883110000002</c:v>
                </c:pt>
                <c:pt idx="556">
                  <c:v>0.92461520429999999</c:v>
                </c:pt>
                <c:pt idx="557">
                  <c:v>0.92292636630000002</c:v>
                </c:pt>
                <c:pt idx="558">
                  <c:v>0.92126375439999997</c:v>
                </c:pt>
                <c:pt idx="559">
                  <c:v>0.91950863599999999</c:v>
                </c:pt>
                <c:pt idx="560">
                  <c:v>0.91772979499999996</c:v>
                </c:pt>
                <c:pt idx="561">
                  <c:v>0.91569548850000004</c:v>
                </c:pt>
                <c:pt idx="562">
                  <c:v>0.91371655460000001</c:v>
                </c:pt>
                <c:pt idx="563">
                  <c:v>0.91185724739999996</c:v>
                </c:pt>
                <c:pt idx="564">
                  <c:v>0.90943235160000002</c:v>
                </c:pt>
                <c:pt idx="565">
                  <c:v>0.90720069410000004</c:v>
                </c:pt>
                <c:pt idx="566">
                  <c:v>0.9046687484</c:v>
                </c:pt>
                <c:pt idx="567">
                  <c:v>0.90214610100000003</c:v>
                </c:pt>
                <c:pt idx="568">
                  <c:v>0.8992418647</c:v>
                </c:pt>
                <c:pt idx="569">
                  <c:v>0.89625436069999997</c:v>
                </c:pt>
                <c:pt idx="570">
                  <c:v>0.89292430879999996</c:v>
                </c:pt>
                <c:pt idx="571">
                  <c:v>0.88957214360000003</c:v>
                </c:pt>
                <c:pt idx="572">
                  <c:v>0.88581931589999996</c:v>
                </c:pt>
                <c:pt idx="573">
                  <c:v>0.88199925420000003</c:v>
                </c:pt>
                <c:pt idx="574">
                  <c:v>0.87803053860000002</c:v>
                </c:pt>
                <c:pt idx="575">
                  <c:v>0.873637259</c:v>
                </c:pt>
                <c:pt idx="576">
                  <c:v>0.86873453860000005</c:v>
                </c:pt>
                <c:pt idx="577">
                  <c:v>0.86397320030000002</c:v>
                </c:pt>
                <c:pt idx="578">
                  <c:v>0.85912978650000005</c:v>
                </c:pt>
                <c:pt idx="579">
                  <c:v>0.85383731129999996</c:v>
                </c:pt>
                <c:pt idx="580">
                  <c:v>0.84871828559999996</c:v>
                </c:pt>
                <c:pt idx="581">
                  <c:v>0.84314048289999999</c:v>
                </c:pt>
                <c:pt idx="582">
                  <c:v>0.83745849130000005</c:v>
                </c:pt>
                <c:pt idx="583">
                  <c:v>0.83154308799999999</c:v>
                </c:pt>
                <c:pt idx="584">
                  <c:v>0.82590824370000004</c:v>
                </c:pt>
                <c:pt idx="585">
                  <c:v>0.81991958620000005</c:v>
                </c:pt>
                <c:pt idx="586">
                  <c:v>0.81361174579999995</c:v>
                </c:pt>
                <c:pt idx="587">
                  <c:v>0.80748516319999997</c:v>
                </c:pt>
                <c:pt idx="588">
                  <c:v>0.8013105989</c:v>
                </c:pt>
                <c:pt idx="589">
                  <c:v>0.79491859669999998</c:v>
                </c:pt>
                <c:pt idx="590">
                  <c:v>0.78870457410000006</c:v>
                </c:pt>
                <c:pt idx="591">
                  <c:v>0.78289777039999997</c:v>
                </c:pt>
                <c:pt idx="592">
                  <c:v>0.77692180870000005</c:v>
                </c:pt>
                <c:pt idx="593">
                  <c:v>0.77103728059999999</c:v>
                </c:pt>
                <c:pt idx="594">
                  <c:v>0.76539534330000003</c:v>
                </c:pt>
                <c:pt idx="595">
                  <c:v>0.75961560009999995</c:v>
                </c:pt>
                <c:pt idx="596">
                  <c:v>0.75399154420000003</c:v>
                </c:pt>
                <c:pt idx="597">
                  <c:v>0.74889469149999999</c:v>
                </c:pt>
                <c:pt idx="598">
                  <c:v>0.74380433560000003</c:v>
                </c:pt>
                <c:pt idx="599">
                  <c:v>0.73890393970000001</c:v>
                </c:pt>
                <c:pt idx="600">
                  <c:v>0.73421823980000001</c:v>
                </c:pt>
                <c:pt idx="601">
                  <c:v>0.7296255827</c:v>
                </c:pt>
                <c:pt idx="602">
                  <c:v>0.72505271429999996</c:v>
                </c:pt>
                <c:pt idx="603">
                  <c:v>0.72102206950000003</c:v>
                </c:pt>
                <c:pt idx="604">
                  <c:v>0.7168563604</c:v>
                </c:pt>
                <c:pt idx="605">
                  <c:v>0.7128307223</c:v>
                </c:pt>
                <c:pt idx="606">
                  <c:v>0.70908826589999996</c:v>
                </c:pt>
                <c:pt idx="607">
                  <c:v>0.70554578300000004</c:v>
                </c:pt>
                <c:pt idx="608">
                  <c:v>0.70196473599999998</c:v>
                </c:pt>
                <c:pt idx="609">
                  <c:v>0.69862276320000005</c:v>
                </c:pt>
                <c:pt idx="610">
                  <c:v>0.69536256789999995</c:v>
                </c:pt>
                <c:pt idx="611">
                  <c:v>0.69214671849999998</c:v>
                </c:pt>
                <c:pt idx="612">
                  <c:v>0.68933838609999998</c:v>
                </c:pt>
                <c:pt idx="613">
                  <c:v>0.6858143806</c:v>
                </c:pt>
                <c:pt idx="614">
                  <c:v>0.68304193020000004</c:v>
                </c:pt>
                <c:pt idx="615">
                  <c:v>0.68022090199999996</c:v>
                </c:pt>
                <c:pt idx="616">
                  <c:v>0.67728626729999997</c:v>
                </c:pt>
                <c:pt idx="617">
                  <c:v>0.67435246709999996</c:v>
                </c:pt>
                <c:pt idx="618">
                  <c:v>0.67120981219999998</c:v>
                </c:pt>
                <c:pt idx="619">
                  <c:v>0.66823899750000004</c:v>
                </c:pt>
                <c:pt idx="620">
                  <c:v>0.66514253619999997</c:v>
                </c:pt>
                <c:pt idx="621">
                  <c:v>0.66216099260000005</c:v>
                </c:pt>
                <c:pt idx="622">
                  <c:v>0.65951752659999996</c:v>
                </c:pt>
                <c:pt idx="623">
                  <c:v>0.65693074460000001</c:v>
                </c:pt>
                <c:pt idx="624">
                  <c:v>0.65444093940000003</c:v>
                </c:pt>
                <c:pt idx="625">
                  <c:v>0.65197384359999999</c:v>
                </c:pt>
                <c:pt idx="626">
                  <c:v>0.64956599469999998</c:v>
                </c:pt>
                <c:pt idx="627">
                  <c:v>0.64717245099999998</c:v>
                </c:pt>
                <c:pt idx="628">
                  <c:v>0.64503037929999996</c:v>
                </c:pt>
                <c:pt idx="629">
                  <c:v>0.64289915559999999</c:v>
                </c:pt>
                <c:pt idx="630">
                  <c:v>0.64072310919999997</c:v>
                </c:pt>
                <c:pt idx="631">
                  <c:v>0.63879781960000004</c:v>
                </c:pt>
                <c:pt idx="632">
                  <c:v>0.63718128200000002</c:v>
                </c:pt>
                <c:pt idx="633">
                  <c:v>0.63555055859999998</c:v>
                </c:pt>
                <c:pt idx="634">
                  <c:v>0.63404208419999997</c:v>
                </c:pt>
                <c:pt idx="635">
                  <c:v>0.63293397429999998</c:v>
                </c:pt>
                <c:pt idx="636">
                  <c:v>0.63163727520000001</c:v>
                </c:pt>
                <c:pt idx="637">
                  <c:v>0.63028150800000005</c:v>
                </c:pt>
                <c:pt idx="638">
                  <c:v>0.62931209799999999</c:v>
                </c:pt>
                <c:pt idx="639">
                  <c:v>0.62815082069999995</c:v>
                </c:pt>
                <c:pt idx="640">
                  <c:v>0.62698912620000002</c:v>
                </c:pt>
                <c:pt idx="641">
                  <c:v>0.62608754629999996</c:v>
                </c:pt>
                <c:pt idx="642">
                  <c:v>0.62510234119999997</c:v>
                </c:pt>
                <c:pt idx="643">
                  <c:v>0.62395054100000003</c:v>
                </c:pt>
                <c:pt idx="644">
                  <c:v>0.62306863069999996</c:v>
                </c:pt>
                <c:pt idx="645">
                  <c:v>0.62206369640000003</c:v>
                </c:pt>
                <c:pt idx="646">
                  <c:v>0.62110543250000005</c:v>
                </c:pt>
                <c:pt idx="647">
                  <c:v>0.61995506290000002</c:v>
                </c:pt>
                <c:pt idx="648">
                  <c:v>0.619063735</c:v>
                </c:pt>
                <c:pt idx="649">
                  <c:v>0.61805093290000002</c:v>
                </c:pt>
                <c:pt idx="650">
                  <c:v>0.6169912219</c:v>
                </c:pt>
                <c:pt idx="651">
                  <c:v>0.61629396680000004</c:v>
                </c:pt>
                <c:pt idx="652">
                  <c:v>0.61531436439999998</c:v>
                </c:pt>
                <c:pt idx="653">
                  <c:v>0.61455070970000003</c:v>
                </c:pt>
                <c:pt idx="654">
                  <c:v>0.61394715310000003</c:v>
                </c:pt>
                <c:pt idx="655">
                  <c:v>0.61326295139999998</c:v>
                </c:pt>
                <c:pt idx="656">
                  <c:v>0.61255151029999999</c:v>
                </c:pt>
                <c:pt idx="657">
                  <c:v>0.61197340489999996</c:v>
                </c:pt>
                <c:pt idx="658">
                  <c:v>0.61144471170000003</c:v>
                </c:pt>
                <c:pt idx="659">
                  <c:v>0.61088895799999998</c:v>
                </c:pt>
                <c:pt idx="660">
                  <c:v>0.61028093100000003</c:v>
                </c:pt>
                <c:pt idx="661">
                  <c:v>0.60985386370000005</c:v>
                </c:pt>
                <c:pt idx="662">
                  <c:v>0.60954487319999995</c:v>
                </c:pt>
                <c:pt idx="663">
                  <c:v>0.60905158520000002</c:v>
                </c:pt>
                <c:pt idx="664">
                  <c:v>0.6087002158</c:v>
                </c:pt>
                <c:pt idx="665">
                  <c:v>0.60845166439999998</c:v>
                </c:pt>
                <c:pt idx="666">
                  <c:v>0.60809838770000002</c:v>
                </c:pt>
                <c:pt idx="667">
                  <c:v>0.60780751710000003</c:v>
                </c:pt>
                <c:pt idx="668">
                  <c:v>0.60758590700000004</c:v>
                </c:pt>
                <c:pt idx="669">
                  <c:v>0.60725259779999996</c:v>
                </c:pt>
                <c:pt idx="670">
                  <c:v>0.60704934600000005</c:v>
                </c:pt>
                <c:pt idx="671">
                  <c:v>0.60676288599999995</c:v>
                </c:pt>
                <c:pt idx="672">
                  <c:v>0.60661345720000004</c:v>
                </c:pt>
                <c:pt idx="673">
                  <c:v>0.60638231040000001</c:v>
                </c:pt>
                <c:pt idx="674">
                  <c:v>0.6062286496</c:v>
                </c:pt>
                <c:pt idx="675">
                  <c:v>0.60607933999999997</c:v>
                </c:pt>
                <c:pt idx="676">
                  <c:v>0.60600394010000003</c:v>
                </c:pt>
                <c:pt idx="677">
                  <c:v>0.60579437020000004</c:v>
                </c:pt>
                <c:pt idx="678">
                  <c:v>0.60556429619999996</c:v>
                </c:pt>
                <c:pt idx="679">
                  <c:v>0.60554170610000002</c:v>
                </c:pt>
                <c:pt idx="680">
                  <c:v>0.60548675060000001</c:v>
                </c:pt>
                <c:pt idx="681">
                  <c:v>0.60534936189999999</c:v>
                </c:pt>
                <c:pt idx="682">
                  <c:v>0.60530686379999998</c:v>
                </c:pt>
                <c:pt idx="683">
                  <c:v>0.60538226370000003</c:v>
                </c:pt>
                <c:pt idx="684">
                  <c:v>0.60528457160000004</c:v>
                </c:pt>
                <c:pt idx="685">
                  <c:v>0.60533708330000002</c:v>
                </c:pt>
                <c:pt idx="686">
                  <c:v>0.60547035930000004</c:v>
                </c:pt>
                <c:pt idx="687">
                  <c:v>0.60538929699999999</c:v>
                </c:pt>
                <c:pt idx="688">
                  <c:v>0.6053523421</c:v>
                </c:pt>
                <c:pt idx="689">
                  <c:v>0.60551953319999996</c:v>
                </c:pt>
                <c:pt idx="690">
                  <c:v>0.60562914609999996</c:v>
                </c:pt>
                <c:pt idx="691">
                  <c:v>0.60555297139999997</c:v>
                </c:pt>
                <c:pt idx="692">
                  <c:v>0.60574573279999999</c:v>
                </c:pt>
                <c:pt idx="693">
                  <c:v>0.60580724480000003</c:v>
                </c:pt>
                <c:pt idx="694">
                  <c:v>0.60586875679999996</c:v>
                </c:pt>
                <c:pt idx="695">
                  <c:v>0.60595369340000005</c:v>
                </c:pt>
                <c:pt idx="696">
                  <c:v>0.60619878770000002</c:v>
                </c:pt>
                <c:pt idx="697">
                  <c:v>0.60625207420000005</c:v>
                </c:pt>
                <c:pt idx="698">
                  <c:v>0.60627609490000001</c:v>
                </c:pt>
                <c:pt idx="699">
                  <c:v>0.60637813809999996</c:v>
                </c:pt>
                <c:pt idx="700">
                  <c:v>0.60647016760000005</c:v>
                </c:pt>
                <c:pt idx="701">
                  <c:v>0.60645228620000002</c:v>
                </c:pt>
                <c:pt idx="702">
                  <c:v>0.60667532680000003</c:v>
                </c:pt>
                <c:pt idx="703">
                  <c:v>0.60690665249999998</c:v>
                </c:pt>
                <c:pt idx="704">
                  <c:v>0.60684823990000003</c:v>
                </c:pt>
                <c:pt idx="705">
                  <c:v>0.60690367219999997</c:v>
                </c:pt>
                <c:pt idx="706">
                  <c:v>0.60695159440000002</c:v>
                </c:pt>
                <c:pt idx="707">
                  <c:v>0.60710901019999997</c:v>
                </c:pt>
                <c:pt idx="708">
                  <c:v>0.60705536599999999</c:v>
                </c:pt>
                <c:pt idx="709">
                  <c:v>0.60731393099999997</c:v>
                </c:pt>
                <c:pt idx="710">
                  <c:v>0.6071588993</c:v>
                </c:pt>
                <c:pt idx="711">
                  <c:v>0.60733991860000003</c:v>
                </c:pt>
                <c:pt idx="712">
                  <c:v>0.60760051010000005</c:v>
                </c:pt>
                <c:pt idx="713">
                  <c:v>0.60762518639999996</c:v>
                </c:pt>
                <c:pt idx="714">
                  <c:v>0.60769838089999995</c:v>
                </c:pt>
                <c:pt idx="715">
                  <c:v>0.60778373480000003</c:v>
                </c:pt>
                <c:pt idx="716">
                  <c:v>0.60804688929999995</c:v>
                </c:pt>
                <c:pt idx="717">
                  <c:v>0.60811239480000001</c:v>
                </c:pt>
                <c:pt idx="718">
                  <c:v>0.60829126830000002</c:v>
                </c:pt>
                <c:pt idx="719">
                  <c:v>0.60843491549999995</c:v>
                </c:pt>
                <c:pt idx="720">
                  <c:v>0.60863661769999999</c:v>
                </c:pt>
                <c:pt idx="721">
                  <c:v>0.60876321789999999</c:v>
                </c:pt>
                <c:pt idx="722">
                  <c:v>0.60911333560000003</c:v>
                </c:pt>
                <c:pt idx="723">
                  <c:v>0.60932695869999998</c:v>
                </c:pt>
                <c:pt idx="724">
                  <c:v>0.609575808</c:v>
                </c:pt>
                <c:pt idx="725">
                  <c:v>0.60965812210000003</c:v>
                </c:pt>
                <c:pt idx="726">
                  <c:v>0.61008149389999999</c:v>
                </c:pt>
                <c:pt idx="727">
                  <c:v>0.61024689669999999</c:v>
                </c:pt>
                <c:pt idx="728">
                  <c:v>0.61036592720000005</c:v>
                </c:pt>
                <c:pt idx="729">
                  <c:v>0.61044222120000002</c:v>
                </c:pt>
                <c:pt idx="730">
                  <c:v>0.61063587669999997</c:v>
                </c:pt>
                <c:pt idx="731">
                  <c:v>0.61087268589999999</c:v>
                </c:pt>
                <c:pt idx="732">
                  <c:v>0.61088180540000003</c:v>
                </c:pt>
                <c:pt idx="733">
                  <c:v>0.61110520359999998</c:v>
                </c:pt>
                <c:pt idx="734">
                  <c:v>0.61110520359999998</c:v>
                </c:pt>
                <c:pt idx="735">
                  <c:v>0.61108028889999999</c:v>
                </c:pt>
                <c:pt idx="736">
                  <c:v>0.61094284060000004</c:v>
                </c:pt>
                <c:pt idx="737">
                  <c:v>0.61081546549999999</c:v>
                </c:pt>
                <c:pt idx="738">
                  <c:v>0.6104593277</c:v>
                </c:pt>
                <c:pt idx="739">
                  <c:v>0.61014425750000001</c:v>
                </c:pt>
                <c:pt idx="740">
                  <c:v>0.60978627200000002</c:v>
                </c:pt>
                <c:pt idx="741">
                  <c:v>0.60942184929999998</c:v>
                </c:pt>
                <c:pt idx="742">
                  <c:v>0.60893827680000001</c:v>
                </c:pt>
                <c:pt idx="743">
                  <c:v>0.60824584960000005</c:v>
                </c:pt>
                <c:pt idx="744">
                  <c:v>0.60770457980000003</c:v>
                </c:pt>
                <c:pt idx="745">
                  <c:v>0.6067813635</c:v>
                </c:pt>
                <c:pt idx="746">
                  <c:v>0.60624313350000003</c:v>
                </c:pt>
                <c:pt idx="747">
                  <c:v>0.60527569059999997</c:v>
                </c:pt>
                <c:pt idx="748">
                  <c:v>0.60440158840000002</c:v>
                </c:pt>
                <c:pt idx="749">
                  <c:v>0.60329049830000003</c:v>
                </c:pt>
                <c:pt idx="750">
                  <c:v>0.60252481700000005</c:v>
                </c:pt>
                <c:pt idx="751">
                  <c:v>0.60170942540000005</c:v>
                </c:pt>
                <c:pt idx="752">
                  <c:v>0.60073810819999995</c:v>
                </c:pt>
                <c:pt idx="753">
                  <c:v>0.5998033881</c:v>
                </c:pt>
                <c:pt idx="754">
                  <c:v>0.5989824533</c:v>
                </c:pt>
                <c:pt idx="755">
                  <c:v>0.59801441430000002</c:v>
                </c:pt>
                <c:pt idx="756">
                  <c:v>0.59690445660000002</c:v>
                </c:pt>
                <c:pt idx="757">
                  <c:v>0.59616726639999995</c:v>
                </c:pt>
                <c:pt idx="758">
                  <c:v>0.59518599510000003</c:v>
                </c:pt>
                <c:pt idx="759">
                  <c:v>0.59420239929999996</c:v>
                </c:pt>
                <c:pt idx="760">
                  <c:v>0.5934082866</c:v>
                </c:pt>
                <c:pt idx="761">
                  <c:v>0.59256780149999999</c:v>
                </c:pt>
                <c:pt idx="762">
                  <c:v>0.59164273739999995</c:v>
                </c:pt>
                <c:pt idx="763">
                  <c:v>0.59094333649999997</c:v>
                </c:pt>
                <c:pt idx="764">
                  <c:v>0.59003055100000001</c:v>
                </c:pt>
                <c:pt idx="765">
                  <c:v>0.58929347990000003</c:v>
                </c:pt>
                <c:pt idx="766">
                  <c:v>0.58837813139999995</c:v>
                </c:pt>
                <c:pt idx="767">
                  <c:v>0.58768081670000005</c:v>
                </c:pt>
                <c:pt idx="768">
                  <c:v>0.58681386710000005</c:v>
                </c:pt>
                <c:pt idx="769">
                  <c:v>0.58599358800000001</c:v>
                </c:pt>
                <c:pt idx="770">
                  <c:v>0.58525091409999996</c:v>
                </c:pt>
                <c:pt idx="771">
                  <c:v>0.58454084399999995</c:v>
                </c:pt>
                <c:pt idx="772">
                  <c:v>0.58376598359999998</c:v>
                </c:pt>
                <c:pt idx="773">
                  <c:v>0.58306127789999995</c:v>
                </c:pt>
                <c:pt idx="774">
                  <c:v>0.58241313699999997</c:v>
                </c:pt>
                <c:pt idx="775">
                  <c:v>0.58145266770000004</c:v>
                </c:pt>
                <c:pt idx="776">
                  <c:v>0.58073449129999999</c:v>
                </c:pt>
                <c:pt idx="777">
                  <c:v>0.5801723003</c:v>
                </c:pt>
                <c:pt idx="778">
                  <c:v>0.57937872410000002</c:v>
                </c:pt>
                <c:pt idx="779">
                  <c:v>0.5786411762</c:v>
                </c:pt>
                <c:pt idx="780">
                  <c:v>0.5780161023</c:v>
                </c:pt>
                <c:pt idx="781">
                  <c:v>0.57731235030000005</c:v>
                </c:pt>
                <c:pt idx="782">
                  <c:v>0.57639002800000005</c:v>
                </c:pt>
                <c:pt idx="783">
                  <c:v>0.57588118310000003</c:v>
                </c:pt>
                <c:pt idx="784">
                  <c:v>0.57521879669999998</c:v>
                </c:pt>
                <c:pt idx="785">
                  <c:v>0.57430845500000005</c:v>
                </c:pt>
                <c:pt idx="786">
                  <c:v>0.57371503109999999</c:v>
                </c:pt>
                <c:pt idx="787">
                  <c:v>0.57305973769999996</c:v>
                </c:pt>
                <c:pt idx="788">
                  <c:v>0.57221156360000003</c:v>
                </c:pt>
                <c:pt idx="789">
                  <c:v>0.57149612900000002</c:v>
                </c:pt>
                <c:pt idx="790">
                  <c:v>0.57084625960000002</c:v>
                </c:pt>
                <c:pt idx="791">
                  <c:v>0.57005560399999999</c:v>
                </c:pt>
                <c:pt idx="792">
                  <c:v>0.56938993930000004</c:v>
                </c:pt>
                <c:pt idx="793">
                  <c:v>0.56860154870000001</c:v>
                </c:pt>
                <c:pt idx="794">
                  <c:v>0.56798619029999997</c:v>
                </c:pt>
                <c:pt idx="795">
                  <c:v>0.56707400080000003</c:v>
                </c:pt>
                <c:pt idx="796">
                  <c:v>0.56652873749999999</c:v>
                </c:pt>
                <c:pt idx="797">
                  <c:v>0.56574207539999999</c:v>
                </c:pt>
                <c:pt idx="798">
                  <c:v>0.5649693012</c:v>
                </c:pt>
                <c:pt idx="799">
                  <c:v>0.56406742330000004</c:v>
                </c:pt>
                <c:pt idx="800">
                  <c:v>0.5634411573</c:v>
                </c:pt>
                <c:pt idx="801">
                  <c:v>0.56264805790000005</c:v>
                </c:pt>
                <c:pt idx="802">
                  <c:v>0.56197947260000003</c:v>
                </c:pt>
                <c:pt idx="803">
                  <c:v>0.56111240389999995</c:v>
                </c:pt>
                <c:pt idx="804">
                  <c:v>0.5604349971</c:v>
                </c:pt>
                <c:pt idx="805">
                  <c:v>0.55969119069999995</c:v>
                </c:pt>
                <c:pt idx="806">
                  <c:v>0.55888849500000004</c:v>
                </c:pt>
                <c:pt idx="807">
                  <c:v>0.55807864669999996</c:v>
                </c:pt>
                <c:pt idx="808">
                  <c:v>0.5573018193</c:v>
                </c:pt>
                <c:pt idx="809">
                  <c:v>0.55656784770000001</c:v>
                </c:pt>
                <c:pt idx="810">
                  <c:v>0.55565261840000002</c:v>
                </c:pt>
                <c:pt idx="811">
                  <c:v>0.5549523234</c:v>
                </c:pt>
                <c:pt idx="812">
                  <c:v>0.55406928060000005</c:v>
                </c:pt>
                <c:pt idx="813">
                  <c:v>0.55334937569999998</c:v>
                </c:pt>
                <c:pt idx="814">
                  <c:v>0.55235564709999996</c:v>
                </c:pt>
                <c:pt idx="815">
                  <c:v>0.55177032950000005</c:v>
                </c:pt>
                <c:pt idx="816">
                  <c:v>0.55069875720000006</c:v>
                </c:pt>
                <c:pt idx="817">
                  <c:v>0.55002683399999996</c:v>
                </c:pt>
                <c:pt idx="818">
                  <c:v>0.54917234179999996</c:v>
                </c:pt>
                <c:pt idx="819">
                  <c:v>0.54830259079999999</c:v>
                </c:pt>
                <c:pt idx="820">
                  <c:v>0.54740017649999995</c:v>
                </c:pt>
                <c:pt idx="821">
                  <c:v>0.54658848049999997</c:v>
                </c:pt>
                <c:pt idx="822">
                  <c:v>0.54586887360000003</c:v>
                </c:pt>
                <c:pt idx="823">
                  <c:v>0.54477053880000004</c:v>
                </c:pt>
                <c:pt idx="824">
                  <c:v>0.54394578930000004</c:v>
                </c:pt>
                <c:pt idx="825">
                  <c:v>0.54305493829999996</c:v>
                </c:pt>
                <c:pt idx="826">
                  <c:v>0.54219168419999997</c:v>
                </c:pt>
                <c:pt idx="827">
                  <c:v>0.54144841430000001</c:v>
                </c:pt>
                <c:pt idx="828">
                  <c:v>0.54047882560000005</c:v>
                </c:pt>
                <c:pt idx="829">
                  <c:v>0.53951138259999998</c:v>
                </c:pt>
                <c:pt idx="830">
                  <c:v>0.53856003279999998</c:v>
                </c:pt>
                <c:pt idx="831">
                  <c:v>0.53771722320000004</c:v>
                </c:pt>
                <c:pt idx="832">
                  <c:v>0.53684771060000003</c:v>
                </c:pt>
                <c:pt idx="833">
                  <c:v>0.53590625520000001</c:v>
                </c:pt>
                <c:pt idx="834">
                  <c:v>0.53509980440000005</c:v>
                </c:pt>
                <c:pt idx="835">
                  <c:v>0.53413420919999999</c:v>
                </c:pt>
                <c:pt idx="836">
                  <c:v>0.5330399871</c:v>
                </c:pt>
                <c:pt idx="837">
                  <c:v>0.53224867580000002</c:v>
                </c:pt>
                <c:pt idx="838">
                  <c:v>0.53146457670000002</c:v>
                </c:pt>
                <c:pt idx="839">
                  <c:v>0.53027921919999998</c:v>
                </c:pt>
                <c:pt idx="840">
                  <c:v>0.52944564819999995</c:v>
                </c:pt>
                <c:pt idx="841">
                  <c:v>0.52857744689999997</c:v>
                </c:pt>
                <c:pt idx="842">
                  <c:v>0.52757680419999997</c:v>
                </c:pt>
                <c:pt idx="843">
                  <c:v>0.52657341960000004</c:v>
                </c:pt>
                <c:pt idx="844">
                  <c:v>0.52565056089999995</c:v>
                </c:pt>
                <c:pt idx="845">
                  <c:v>0.52488601209999997</c:v>
                </c:pt>
                <c:pt idx="846">
                  <c:v>0.52379727359999995</c:v>
                </c:pt>
                <c:pt idx="847">
                  <c:v>0.5229179263</c:v>
                </c:pt>
                <c:pt idx="848">
                  <c:v>0.52196139100000005</c:v>
                </c:pt>
                <c:pt idx="849">
                  <c:v>0.52105718850000005</c:v>
                </c:pt>
                <c:pt idx="850">
                  <c:v>0.52011448140000005</c:v>
                </c:pt>
                <c:pt idx="851">
                  <c:v>0.51926922799999997</c:v>
                </c:pt>
                <c:pt idx="852">
                  <c:v>0.51825582979999996</c:v>
                </c:pt>
                <c:pt idx="853">
                  <c:v>0.51723617320000004</c:v>
                </c:pt>
                <c:pt idx="854">
                  <c:v>0.51628458499999996</c:v>
                </c:pt>
                <c:pt idx="855">
                  <c:v>0.51549661160000004</c:v>
                </c:pt>
                <c:pt idx="856">
                  <c:v>0.51455450059999996</c:v>
                </c:pt>
                <c:pt idx="857">
                  <c:v>0.51359456780000001</c:v>
                </c:pt>
                <c:pt idx="858">
                  <c:v>0.51285445689999998</c:v>
                </c:pt>
                <c:pt idx="859">
                  <c:v>0.51192617419999997</c:v>
                </c:pt>
                <c:pt idx="860">
                  <c:v>0.51092684269999999</c:v>
                </c:pt>
                <c:pt idx="861">
                  <c:v>0.51006388660000002</c:v>
                </c:pt>
                <c:pt idx="862">
                  <c:v>0.50923180580000005</c:v>
                </c:pt>
                <c:pt idx="863">
                  <c:v>0.50826025009999998</c:v>
                </c:pt>
                <c:pt idx="864">
                  <c:v>0.50745028260000002</c:v>
                </c:pt>
                <c:pt idx="865">
                  <c:v>0.50658547880000004</c:v>
                </c:pt>
                <c:pt idx="866">
                  <c:v>0.50556534529999997</c:v>
                </c:pt>
                <c:pt idx="867">
                  <c:v>0.50471860170000005</c:v>
                </c:pt>
                <c:pt idx="868">
                  <c:v>0.50399345159999998</c:v>
                </c:pt>
                <c:pt idx="869">
                  <c:v>0.50298857689999998</c:v>
                </c:pt>
                <c:pt idx="870">
                  <c:v>0.50222343209999998</c:v>
                </c:pt>
                <c:pt idx="871">
                  <c:v>0.50130081179999997</c:v>
                </c:pt>
                <c:pt idx="872">
                  <c:v>0.50048345329999999</c:v>
                </c:pt>
                <c:pt idx="873">
                  <c:v>0.49966859819999998</c:v>
                </c:pt>
                <c:pt idx="874">
                  <c:v>0.49889144299999999</c:v>
                </c:pt>
                <c:pt idx="875">
                  <c:v>0.49820238350000001</c:v>
                </c:pt>
                <c:pt idx="876">
                  <c:v>0.49728643890000002</c:v>
                </c:pt>
                <c:pt idx="877">
                  <c:v>0.49649846549999999</c:v>
                </c:pt>
                <c:pt idx="878">
                  <c:v>0.49566346410000001</c:v>
                </c:pt>
                <c:pt idx="879">
                  <c:v>0.49500599499999998</c:v>
                </c:pt>
                <c:pt idx="880">
                  <c:v>0.49408379200000002</c:v>
                </c:pt>
                <c:pt idx="881">
                  <c:v>0.49344146249999998</c:v>
                </c:pt>
                <c:pt idx="882">
                  <c:v>0.49264550210000002</c:v>
                </c:pt>
                <c:pt idx="883">
                  <c:v>0.49193525310000003</c:v>
                </c:pt>
                <c:pt idx="884">
                  <c:v>0.49104017020000001</c:v>
                </c:pt>
                <c:pt idx="885">
                  <c:v>0.49034780259999999</c:v>
                </c:pt>
                <c:pt idx="886">
                  <c:v>0.48961779480000001</c:v>
                </c:pt>
                <c:pt idx="887">
                  <c:v>0.48887565729999999</c:v>
                </c:pt>
                <c:pt idx="888">
                  <c:v>0.4881561995</c:v>
                </c:pt>
                <c:pt idx="889">
                  <c:v>0.4874308705</c:v>
                </c:pt>
                <c:pt idx="890">
                  <c:v>0.48666575550000002</c:v>
                </c:pt>
                <c:pt idx="891">
                  <c:v>0.48578026889999998</c:v>
                </c:pt>
                <c:pt idx="892">
                  <c:v>0.48515784740000001</c:v>
                </c:pt>
                <c:pt idx="893">
                  <c:v>0.48442429300000001</c:v>
                </c:pt>
                <c:pt idx="894">
                  <c:v>0.48378062249999998</c:v>
                </c:pt>
                <c:pt idx="895">
                  <c:v>0.48305943610000002</c:v>
                </c:pt>
                <c:pt idx="896">
                  <c:v>0.48241963980000002</c:v>
                </c:pt>
                <c:pt idx="897">
                  <c:v>0.4816253781</c:v>
                </c:pt>
                <c:pt idx="898">
                  <c:v>0.48090615869999997</c:v>
                </c:pt>
                <c:pt idx="899">
                  <c:v>0.48025053740000001</c:v>
                </c:pt>
                <c:pt idx="900">
                  <c:v>0.47958227990000002</c:v>
                </c:pt>
                <c:pt idx="901">
                  <c:v>0.47881332040000002</c:v>
                </c:pt>
                <c:pt idx="902">
                  <c:v>0.47826528550000003</c:v>
                </c:pt>
                <c:pt idx="903">
                  <c:v>0.47758194799999998</c:v>
                </c:pt>
                <c:pt idx="904">
                  <c:v>0.47676756980000001</c:v>
                </c:pt>
                <c:pt idx="905">
                  <c:v>0.47629755740000002</c:v>
                </c:pt>
                <c:pt idx="906">
                  <c:v>0.47567304970000002</c:v>
                </c:pt>
                <c:pt idx="907">
                  <c:v>0.4750158787</c:v>
                </c:pt>
                <c:pt idx="908">
                  <c:v>0.47421008349999999</c:v>
                </c:pt>
                <c:pt idx="909">
                  <c:v>0.4737993479</c:v>
                </c:pt>
                <c:pt idx="910">
                  <c:v>0.4730640948</c:v>
                </c:pt>
                <c:pt idx="911">
                  <c:v>0.47224602100000002</c:v>
                </c:pt>
                <c:pt idx="912">
                  <c:v>0.47189319130000001</c:v>
                </c:pt>
                <c:pt idx="913">
                  <c:v>0.47121638059999998</c:v>
                </c:pt>
                <c:pt idx="914">
                  <c:v>0.47060900929999999</c:v>
                </c:pt>
                <c:pt idx="915">
                  <c:v>0.47004365920000002</c:v>
                </c:pt>
                <c:pt idx="916">
                  <c:v>0.4695779383</c:v>
                </c:pt>
                <c:pt idx="917">
                  <c:v>0.46885761619999999</c:v>
                </c:pt>
                <c:pt idx="918">
                  <c:v>0.46839633580000001</c:v>
                </c:pt>
                <c:pt idx="919">
                  <c:v>0.4679951966</c:v>
                </c:pt>
                <c:pt idx="920">
                  <c:v>0.46724995969999999</c:v>
                </c:pt>
                <c:pt idx="921">
                  <c:v>0.46676936749999998</c:v>
                </c:pt>
                <c:pt idx="922">
                  <c:v>0.46625092629999998</c:v>
                </c:pt>
                <c:pt idx="923">
                  <c:v>0.4657138884</c:v>
                </c:pt>
                <c:pt idx="924">
                  <c:v>0.46524092560000002</c:v>
                </c:pt>
                <c:pt idx="925">
                  <c:v>0.46468970180000002</c:v>
                </c:pt>
                <c:pt idx="926">
                  <c:v>0.46444544199999999</c:v>
                </c:pt>
                <c:pt idx="927">
                  <c:v>0.4638566375</c:v>
                </c:pt>
                <c:pt idx="928">
                  <c:v>0.46344980600000002</c:v>
                </c:pt>
                <c:pt idx="929">
                  <c:v>0.4629719853</c:v>
                </c:pt>
                <c:pt idx="930">
                  <c:v>0.46253776549999998</c:v>
                </c:pt>
                <c:pt idx="931">
                  <c:v>0.46221628790000002</c:v>
                </c:pt>
                <c:pt idx="932">
                  <c:v>0.46183004979999998</c:v>
                </c:pt>
                <c:pt idx="933">
                  <c:v>0.46155524250000002</c:v>
                </c:pt>
                <c:pt idx="934">
                  <c:v>0.46102088689999998</c:v>
                </c:pt>
                <c:pt idx="935">
                  <c:v>0.46054330469999999</c:v>
                </c:pt>
                <c:pt idx="936">
                  <c:v>0.4603946209</c:v>
                </c:pt>
                <c:pt idx="937">
                  <c:v>0.46021229029999999</c:v>
                </c:pt>
                <c:pt idx="938">
                  <c:v>0.4598371685</c:v>
                </c:pt>
                <c:pt idx="939">
                  <c:v>0.45976370570000002</c:v>
                </c:pt>
                <c:pt idx="940">
                  <c:v>0.45946121220000002</c:v>
                </c:pt>
                <c:pt idx="941">
                  <c:v>0.4592460096</c:v>
                </c:pt>
                <c:pt idx="942">
                  <c:v>0.45895856619999997</c:v>
                </c:pt>
                <c:pt idx="943">
                  <c:v>0.45894530420000001</c:v>
                </c:pt>
                <c:pt idx="944">
                  <c:v>0.45879754420000002</c:v>
                </c:pt>
                <c:pt idx="945">
                  <c:v>0.45869627590000001</c:v>
                </c:pt>
                <c:pt idx="946">
                  <c:v>0.45859691499999999</c:v>
                </c:pt>
                <c:pt idx="947">
                  <c:v>0.45858544109999999</c:v>
                </c:pt>
                <c:pt idx="948">
                  <c:v>0.4584589899</c:v>
                </c:pt>
                <c:pt idx="949">
                  <c:v>0.45853611830000002</c:v>
                </c:pt>
                <c:pt idx="950">
                  <c:v>0.45856603979999999</c:v>
                </c:pt>
                <c:pt idx="951">
                  <c:v>0.4586893916</c:v>
                </c:pt>
                <c:pt idx="952">
                  <c:v>0.45854195949999998</c:v>
                </c:pt>
                <c:pt idx="953">
                  <c:v>0.45877829190000002</c:v>
                </c:pt>
                <c:pt idx="954">
                  <c:v>0.4587266445</c:v>
                </c:pt>
                <c:pt idx="955">
                  <c:v>0.4588999748</c:v>
                </c:pt>
                <c:pt idx="956">
                  <c:v>0.45900678630000002</c:v>
                </c:pt>
                <c:pt idx="957">
                  <c:v>0.45927464959999997</c:v>
                </c:pt>
                <c:pt idx="958">
                  <c:v>0.45936459299999999</c:v>
                </c:pt>
                <c:pt idx="959">
                  <c:v>0.45945751670000001</c:v>
                </c:pt>
                <c:pt idx="960">
                  <c:v>0.45987203719999997</c:v>
                </c:pt>
                <c:pt idx="961">
                  <c:v>0.4599707723</c:v>
                </c:pt>
                <c:pt idx="962">
                  <c:v>0.46024045349999998</c:v>
                </c:pt>
                <c:pt idx="963">
                  <c:v>0.46050247550000001</c:v>
                </c:pt>
                <c:pt idx="964">
                  <c:v>0.46069651839999998</c:v>
                </c:pt>
                <c:pt idx="965">
                  <c:v>0.46099293229999999</c:v>
                </c:pt>
                <c:pt idx="966">
                  <c:v>0.46120169760000002</c:v>
                </c:pt>
                <c:pt idx="967">
                  <c:v>0.4618785977</c:v>
                </c:pt>
                <c:pt idx="968">
                  <c:v>0.46207538250000002</c:v>
                </c:pt>
                <c:pt idx="969">
                  <c:v>0.46234160660000001</c:v>
                </c:pt>
                <c:pt idx="970">
                  <c:v>0.46274515989999998</c:v>
                </c:pt>
                <c:pt idx="971">
                  <c:v>0.46300053600000002</c:v>
                </c:pt>
                <c:pt idx="972">
                  <c:v>0.46334853770000001</c:v>
                </c:pt>
                <c:pt idx="973">
                  <c:v>0.46382969619999997</c:v>
                </c:pt>
                <c:pt idx="974">
                  <c:v>0.46426528690000002</c:v>
                </c:pt>
                <c:pt idx="975">
                  <c:v>0.4644468725</c:v>
                </c:pt>
                <c:pt idx="976">
                  <c:v>0.46493625640000003</c:v>
                </c:pt>
                <c:pt idx="977">
                  <c:v>0.46549314260000002</c:v>
                </c:pt>
                <c:pt idx="978">
                  <c:v>0.46575692299999999</c:v>
                </c:pt>
                <c:pt idx="979">
                  <c:v>0.46618360279999999</c:v>
                </c:pt>
                <c:pt idx="980">
                  <c:v>0.46672007440000002</c:v>
                </c:pt>
                <c:pt idx="981">
                  <c:v>0.46724453570000002</c:v>
                </c:pt>
                <c:pt idx="982">
                  <c:v>0.46743151550000001</c:v>
                </c:pt>
                <c:pt idx="983">
                  <c:v>0.46798020600000001</c:v>
                </c:pt>
                <c:pt idx="984">
                  <c:v>0.46853473779999999</c:v>
                </c:pt>
                <c:pt idx="985">
                  <c:v>0.46883094310000001</c:v>
                </c:pt>
                <c:pt idx="986">
                  <c:v>0.46951359510000001</c:v>
                </c:pt>
                <c:pt idx="987">
                  <c:v>0.47032293679999998</c:v>
                </c:pt>
                <c:pt idx="988">
                  <c:v>0.47073167560000001</c:v>
                </c:pt>
                <c:pt idx="989">
                  <c:v>0.47127291560000001</c:v>
                </c:pt>
                <c:pt idx="990">
                  <c:v>0.47195607420000002</c:v>
                </c:pt>
                <c:pt idx="991">
                  <c:v>0.47255685930000002</c:v>
                </c:pt>
                <c:pt idx="992">
                  <c:v>0.4731089175</c:v>
                </c:pt>
                <c:pt idx="993">
                  <c:v>0.47408327459999999</c:v>
                </c:pt>
                <c:pt idx="994">
                  <c:v>0.4745697975</c:v>
                </c:pt>
                <c:pt idx="995">
                  <c:v>0.4752986729</c:v>
                </c:pt>
                <c:pt idx="996">
                  <c:v>0.47607815269999998</c:v>
                </c:pt>
                <c:pt idx="997">
                  <c:v>0.47695949669999999</c:v>
                </c:pt>
                <c:pt idx="998">
                  <c:v>0.47766023870000002</c:v>
                </c:pt>
                <c:pt idx="999">
                  <c:v>0.47835424539999999</c:v>
                </c:pt>
                <c:pt idx="1000">
                  <c:v>0.47934511299999999</c:v>
                </c:pt>
                <c:pt idx="1001">
                  <c:v>0.48004025220000002</c:v>
                </c:pt>
                <c:pt idx="1002">
                  <c:v>0.48072284459999998</c:v>
                </c:pt>
                <c:pt idx="1003">
                  <c:v>0.48166304830000001</c:v>
                </c:pt>
                <c:pt idx="1004">
                  <c:v>0.48237285019999998</c:v>
                </c:pt>
                <c:pt idx="1005">
                  <c:v>0.48301479219999999</c:v>
                </c:pt>
                <c:pt idx="1006">
                  <c:v>0.48359167580000001</c:v>
                </c:pt>
                <c:pt idx="1007">
                  <c:v>0.48458921910000002</c:v>
                </c:pt>
                <c:pt idx="1008">
                  <c:v>0.48524957899999999</c:v>
                </c:pt>
                <c:pt idx="1009">
                  <c:v>0.48579317329999999</c:v>
                </c:pt>
                <c:pt idx="1010">
                  <c:v>0.48640644550000001</c:v>
                </c:pt>
                <c:pt idx="1011">
                  <c:v>0.48725256319999999</c:v>
                </c:pt>
                <c:pt idx="1012">
                  <c:v>0.48781472440000001</c:v>
                </c:pt>
                <c:pt idx="1013">
                  <c:v>0.48839193580000001</c:v>
                </c:pt>
                <c:pt idx="1014">
                  <c:v>0.4892321825</c:v>
                </c:pt>
                <c:pt idx="1015">
                  <c:v>0.48985135559999998</c:v>
                </c:pt>
                <c:pt idx="1016">
                  <c:v>0.49056375029999999</c:v>
                </c:pt>
                <c:pt idx="1017">
                  <c:v>0.49131238459999999</c:v>
                </c:pt>
                <c:pt idx="1018">
                  <c:v>0.49222701790000001</c:v>
                </c:pt>
                <c:pt idx="1019">
                  <c:v>0.49285417799999998</c:v>
                </c:pt>
                <c:pt idx="1020">
                  <c:v>0.49353164430000002</c:v>
                </c:pt>
                <c:pt idx="1021">
                  <c:v>0.49436447020000002</c:v>
                </c:pt>
                <c:pt idx="1022">
                  <c:v>0.49504372479999997</c:v>
                </c:pt>
                <c:pt idx="1023">
                  <c:v>0.4956418574</c:v>
                </c:pt>
                <c:pt idx="1024">
                  <c:v>0.49639034269999999</c:v>
                </c:pt>
                <c:pt idx="1025">
                  <c:v>0.49703049659999998</c:v>
                </c:pt>
                <c:pt idx="1026">
                  <c:v>0.49737891550000002</c:v>
                </c:pt>
                <c:pt idx="1027">
                  <c:v>0.49812760950000001</c:v>
                </c:pt>
                <c:pt idx="1028">
                  <c:v>0.49872985479999998</c:v>
                </c:pt>
                <c:pt idx="1029">
                  <c:v>0.49924445150000002</c:v>
                </c:pt>
                <c:pt idx="1030">
                  <c:v>0.49968755250000002</c:v>
                </c:pt>
                <c:pt idx="1031">
                  <c:v>0.50028491019999999</c:v>
                </c:pt>
                <c:pt idx="1032">
                  <c:v>0.50071310999999996</c:v>
                </c:pt>
                <c:pt idx="1033">
                  <c:v>0.50113409760000005</c:v>
                </c:pt>
                <c:pt idx="1034">
                  <c:v>0.50169980530000002</c:v>
                </c:pt>
                <c:pt idx="1035">
                  <c:v>0.50207310910000003</c:v>
                </c:pt>
                <c:pt idx="1036">
                  <c:v>0.50234562159999996</c:v>
                </c:pt>
                <c:pt idx="1037">
                  <c:v>0.50268048050000003</c:v>
                </c:pt>
                <c:pt idx="1038">
                  <c:v>0.50321543219999998</c:v>
                </c:pt>
                <c:pt idx="1039">
                  <c:v>0.50349980589999999</c:v>
                </c:pt>
                <c:pt idx="1040">
                  <c:v>0.50369042159999999</c:v>
                </c:pt>
                <c:pt idx="1041">
                  <c:v>0.50394588709999999</c:v>
                </c:pt>
                <c:pt idx="1042">
                  <c:v>0.50413084029999999</c:v>
                </c:pt>
                <c:pt idx="1043">
                  <c:v>0.50385850669999999</c:v>
                </c:pt>
                <c:pt idx="1044">
                  <c:v>0.50402998919999997</c:v>
                </c:pt>
                <c:pt idx="1045">
                  <c:v>0.50395458940000004</c:v>
                </c:pt>
                <c:pt idx="1046">
                  <c:v>0.50283032660000004</c:v>
                </c:pt>
                <c:pt idx="1047">
                  <c:v>0.50319135189999997</c:v>
                </c:pt>
                <c:pt idx="1048">
                  <c:v>0.5029213428</c:v>
                </c:pt>
                <c:pt idx="1049">
                  <c:v>0.50273376700000005</c:v>
                </c:pt>
                <c:pt idx="1050">
                  <c:v>0.50223135949999997</c:v>
                </c:pt>
                <c:pt idx="1051">
                  <c:v>0.50164121390000005</c:v>
                </c:pt>
                <c:pt idx="1052">
                  <c:v>0.50057750940000001</c:v>
                </c:pt>
                <c:pt idx="1053">
                  <c:v>0.49964258070000001</c:v>
                </c:pt>
                <c:pt idx="1054">
                  <c:v>0.4985319674</c:v>
                </c:pt>
                <c:pt idx="1055">
                  <c:v>0.49741888049999999</c:v>
                </c:pt>
                <c:pt idx="1056">
                  <c:v>0.49610075349999999</c:v>
                </c:pt>
                <c:pt idx="1057">
                  <c:v>0.4949071109</c:v>
                </c:pt>
                <c:pt idx="1058">
                  <c:v>0.49401342869999998</c:v>
                </c:pt>
                <c:pt idx="1059">
                  <c:v>0.49265673760000001</c:v>
                </c:pt>
                <c:pt idx="1060">
                  <c:v>0.49129685760000003</c:v>
                </c:pt>
                <c:pt idx="1061">
                  <c:v>0.48994079229999998</c:v>
                </c:pt>
                <c:pt idx="1062">
                  <c:v>0.48804485800000003</c:v>
                </c:pt>
                <c:pt idx="1063">
                  <c:v>0.48617866640000001</c:v>
                </c:pt>
                <c:pt idx="1064">
                  <c:v>0.48426043990000001</c:v>
                </c:pt>
                <c:pt idx="1065">
                  <c:v>0.48233118650000001</c:v>
                </c:pt>
                <c:pt idx="1066">
                  <c:v>0.48003232480000002</c:v>
                </c:pt>
                <c:pt idx="1067">
                  <c:v>0.47793272139999998</c:v>
                </c:pt>
                <c:pt idx="1068">
                  <c:v>0.4755969048</c:v>
                </c:pt>
                <c:pt idx="1069">
                  <c:v>0.47303798790000001</c:v>
                </c:pt>
                <c:pt idx="1070">
                  <c:v>0.4702487588</c:v>
                </c:pt>
                <c:pt idx="1071">
                  <c:v>0.46737623210000001</c:v>
                </c:pt>
                <c:pt idx="1072">
                  <c:v>0.46407842640000002</c:v>
                </c:pt>
                <c:pt idx="1073">
                  <c:v>0.46050617100000002</c:v>
                </c:pt>
                <c:pt idx="1074">
                  <c:v>0.45684492589999998</c:v>
                </c:pt>
                <c:pt idx="1075">
                  <c:v>0.45267575980000002</c:v>
                </c:pt>
                <c:pt idx="1076">
                  <c:v>0.44862267369999997</c:v>
                </c:pt>
                <c:pt idx="1077">
                  <c:v>0.44403919580000001</c:v>
                </c:pt>
                <c:pt idx="1078">
                  <c:v>0.43986582759999998</c:v>
                </c:pt>
                <c:pt idx="1079">
                  <c:v>0.43522503969999998</c:v>
                </c:pt>
                <c:pt idx="1080">
                  <c:v>0.4304766357</c:v>
                </c:pt>
                <c:pt idx="1081">
                  <c:v>0.42537933589999999</c:v>
                </c:pt>
                <c:pt idx="1082">
                  <c:v>0.4203754663</c:v>
                </c:pt>
                <c:pt idx="1083">
                  <c:v>0.4156833291</c:v>
                </c:pt>
                <c:pt idx="1084">
                  <c:v>0.41069743040000001</c:v>
                </c:pt>
                <c:pt idx="1085">
                  <c:v>0.40578708050000001</c:v>
                </c:pt>
                <c:pt idx="1086">
                  <c:v>0.40086311099999999</c:v>
                </c:pt>
                <c:pt idx="1087">
                  <c:v>0.3957368731</c:v>
                </c:pt>
                <c:pt idx="1088">
                  <c:v>0.3911447227</c:v>
                </c:pt>
                <c:pt idx="1089">
                  <c:v>0.38643214110000002</c:v>
                </c:pt>
                <c:pt idx="1090">
                  <c:v>0.38143238429999998</c:v>
                </c:pt>
                <c:pt idx="1091">
                  <c:v>0.37653937939999998</c:v>
                </c:pt>
                <c:pt idx="1092">
                  <c:v>0.37205609680000001</c:v>
                </c:pt>
                <c:pt idx="1093">
                  <c:v>0.36727476120000002</c:v>
                </c:pt>
                <c:pt idx="1094">
                  <c:v>0.36222317809999999</c:v>
                </c:pt>
                <c:pt idx="1095">
                  <c:v>0.35774341230000001</c:v>
                </c:pt>
                <c:pt idx="1096">
                  <c:v>0.35337808729999998</c:v>
                </c:pt>
                <c:pt idx="1097">
                  <c:v>0.34878647330000001</c:v>
                </c:pt>
                <c:pt idx="1098">
                  <c:v>0.34471145269999998</c:v>
                </c:pt>
                <c:pt idx="1099">
                  <c:v>0.34050613639999999</c:v>
                </c:pt>
                <c:pt idx="1100">
                  <c:v>0.33611410860000002</c:v>
                </c:pt>
                <c:pt idx="1101">
                  <c:v>0.33173996210000001</c:v>
                </c:pt>
                <c:pt idx="1102">
                  <c:v>0.32805070279999998</c:v>
                </c:pt>
                <c:pt idx="1103">
                  <c:v>0.32421475649999998</c:v>
                </c:pt>
                <c:pt idx="1104">
                  <c:v>0.32012709979999998</c:v>
                </c:pt>
                <c:pt idx="1105">
                  <c:v>0.31669095159999999</c:v>
                </c:pt>
                <c:pt idx="1106">
                  <c:v>0.31294023989999997</c:v>
                </c:pt>
                <c:pt idx="1107">
                  <c:v>0.30911406870000002</c:v>
                </c:pt>
                <c:pt idx="1108">
                  <c:v>0.30628240109999999</c:v>
                </c:pt>
                <c:pt idx="1109">
                  <c:v>0.30340623859999999</c:v>
                </c:pt>
                <c:pt idx="1110">
                  <c:v>0.30057734250000001</c:v>
                </c:pt>
                <c:pt idx="1111">
                  <c:v>0.29765442009999998</c:v>
                </c:pt>
                <c:pt idx="1112">
                  <c:v>0.29488387700000002</c:v>
                </c:pt>
                <c:pt idx="1113">
                  <c:v>0.29190704229999997</c:v>
                </c:pt>
                <c:pt idx="1114">
                  <c:v>0.2893004119</c:v>
                </c:pt>
                <c:pt idx="1115">
                  <c:v>0.286465317</c:v>
                </c:pt>
                <c:pt idx="1116">
                  <c:v>0.28377062079999998</c:v>
                </c:pt>
                <c:pt idx="1117">
                  <c:v>0.28059694169999999</c:v>
                </c:pt>
                <c:pt idx="1118">
                  <c:v>0.27774825689999999</c:v>
                </c:pt>
                <c:pt idx="1119">
                  <c:v>0.27489265800000001</c:v>
                </c:pt>
                <c:pt idx="1120">
                  <c:v>0.2722094357</c:v>
                </c:pt>
                <c:pt idx="1121">
                  <c:v>0.26975551250000002</c:v>
                </c:pt>
                <c:pt idx="1122">
                  <c:v>0.26756966110000002</c:v>
                </c:pt>
                <c:pt idx="1123">
                  <c:v>0.26532691720000001</c:v>
                </c:pt>
                <c:pt idx="1124">
                  <c:v>0.26318135860000003</c:v>
                </c:pt>
                <c:pt idx="1125">
                  <c:v>0.26137608289999997</c:v>
                </c:pt>
                <c:pt idx="1126">
                  <c:v>0.2594975531</c:v>
                </c:pt>
                <c:pt idx="1127">
                  <c:v>0.25769916180000002</c:v>
                </c:pt>
                <c:pt idx="1128">
                  <c:v>0.25601971150000002</c:v>
                </c:pt>
                <c:pt idx="1129">
                  <c:v>0.2542954087</c:v>
                </c:pt>
                <c:pt idx="1130">
                  <c:v>0.25258076190000001</c:v>
                </c:pt>
                <c:pt idx="1131">
                  <c:v>0.25089621540000001</c:v>
                </c:pt>
                <c:pt idx="1132">
                  <c:v>0.24960328640000001</c:v>
                </c:pt>
                <c:pt idx="1133">
                  <c:v>0.248224467</c:v>
                </c:pt>
                <c:pt idx="1134">
                  <c:v>0.2467870563</c:v>
                </c:pt>
                <c:pt idx="1135">
                  <c:v>0.24543136360000001</c:v>
                </c:pt>
                <c:pt idx="1136">
                  <c:v>0.24427132309999999</c:v>
                </c:pt>
                <c:pt idx="1137">
                  <c:v>0.24304442109999999</c:v>
                </c:pt>
                <c:pt idx="1138">
                  <c:v>0.24187387530000001</c:v>
                </c:pt>
                <c:pt idx="1139">
                  <c:v>0.2411026359</c:v>
                </c:pt>
                <c:pt idx="1140">
                  <c:v>0.24000288550000001</c:v>
                </c:pt>
                <c:pt idx="1141">
                  <c:v>0.23914398249999999</c:v>
                </c:pt>
                <c:pt idx="1142">
                  <c:v>0.2382722199</c:v>
                </c:pt>
                <c:pt idx="1143">
                  <c:v>0.2375888377</c:v>
                </c:pt>
                <c:pt idx="1144">
                  <c:v>0.2365520746</c:v>
                </c:pt>
                <c:pt idx="1145">
                  <c:v>0.23580540720000001</c:v>
                </c:pt>
                <c:pt idx="1146">
                  <c:v>0.23522135620000001</c:v>
                </c:pt>
                <c:pt idx="1147">
                  <c:v>0.23453666270000001</c:v>
                </c:pt>
                <c:pt idx="1148">
                  <c:v>0.23365290459999999</c:v>
                </c:pt>
                <c:pt idx="1149">
                  <c:v>0.2330264896</c:v>
                </c:pt>
                <c:pt idx="1150">
                  <c:v>0.23228183390000001</c:v>
                </c:pt>
                <c:pt idx="1151">
                  <c:v>0.2313664705</c:v>
                </c:pt>
                <c:pt idx="1152">
                  <c:v>0.2306238115</c:v>
                </c:pt>
                <c:pt idx="1153">
                  <c:v>0.22980214660000001</c:v>
                </c:pt>
                <c:pt idx="1154">
                  <c:v>0.22921645639999999</c:v>
                </c:pt>
                <c:pt idx="1155">
                  <c:v>0.22825121879999999</c:v>
                </c:pt>
                <c:pt idx="1156">
                  <c:v>0.22754761579999999</c:v>
                </c:pt>
                <c:pt idx="1157">
                  <c:v>0.2268782258</c:v>
                </c:pt>
                <c:pt idx="1158">
                  <c:v>0.22593422229999999</c:v>
                </c:pt>
                <c:pt idx="1159">
                  <c:v>0.2250691205</c:v>
                </c:pt>
                <c:pt idx="1160">
                  <c:v>0.2244232893</c:v>
                </c:pt>
                <c:pt idx="1161">
                  <c:v>0.22340744730000001</c:v>
                </c:pt>
                <c:pt idx="1162">
                  <c:v>0.22258166970000001</c:v>
                </c:pt>
                <c:pt idx="1163">
                  <c:v>0.22187016900000001</c:v>
                </c:pt>
                <c:pt idx="1164">
                  <c:v>0.22095184030000001</c:v>
                </c:pt>
                <c:pt idx="1165">
                  <c:v>0.2200630009</c:v>
                </c:pt>
                <c:pt idx="1166">
                  <c:v>0.2195387781</c:v>
                </c:pt>
                <c:pt idx="1167">
                  <c:v>0.21872662009999999</c:v>
                </c:pt>
                <c:pt idx="1168">
                  <c:v>0.21794614200000001</c:v>
                </c:pt>
                <c:pt idx="1169">
                  <c:v>0.21738408510000001</c:v>
                </c:pt>
                <c:pt idx="1170">
                  <c:v>0.21684956550000001</c:v>
                </c:pt>
                <c:pt idx="1171">
                  <c:v>0.216073662</c:v>
                </c:pt>
                <c:pt idx="1172">
                  <c:v>0.21555946770000001</c:v>
                </c:pt>
                <c:pt idx="1173">
                  <c:v>0.21515542269999999</c:v>
                </c:pt>
                <c:pt idx="1174">
                  <c:v>0.2144083232</c:v>
                </c:pt>
                <c:pt idx="1175">
                  <c:v>0.21405437590000001</c:v>
                </c:pt>
                <c:pt idx="1176">
                  <c:v>0.21365669370000001</c:v>
                </c:pt>
                <c:pt idx="1177">
                  <c:v>0.21335303780000001</c:v>
                </c:pt>
                <c:pt idx="1178">
                  <c:v>0.21285270149999999</c:v>
                </c:pt>
                <c:pt idx="1179">
                  <c:v>0.2124941051</c:v>
                </c:pt>
                <c:pt idx="1180">
                  <c:v>0.21236661079999999</c:v>
                </c:pt>
                <c:pt idx="1181">
                  <c:v>0.2119068801</c:v>
                </c:pt>
                <c:pt idx="1182">
                  <c:v>0.21172201630000001</c:v>
                </c:pt>
                <c:pt idx="1183">
                  <c:v>0.21175749599999999</c:v>
                </c:pt>
                <c:pt idx="1184">
                  <c:v>0.21148920060000001</c:v>
                </c:pt>
                <c:pt idx="1185">
                  <c:v>0.21129690109999999</c:v>
                </c:pt>
                <c:pt idx="1186">
                  <c:v>0.2111739218</c:v>
                </c:pt>
                <c:pt idx="1187">
                  <c:v>0.21125946940000001</c:v>
                </c:pt>
                <c:pt idx="1188">
                  <c:v>0.21098259089999999</c:v>
                </c:pt>
                <c:pt idx="1189">
                  <c:v>0.2110324204</c:v>
                </c:pt>
                <c:pt idx="1190">
                  <c:v>0.2110580057</c:v>
                </c:pt>
                <c:pt idx="1191">
                  <c:v>0.21094860139999999</c:v>
                </c:pt>
                <c:pt idx="1192">
                  <c:v>0.21094341580000001</c:v>
                </c:pt>
                <c:pt idx="1193">
                  <c:v>0.21112862230000001</c:v>
                </c:pt>
                <c:pt idx="1194">
                  <c:v>0.21115206180000001</c:v>
                </c:pt>
                <c:pt idx="1195">
                  <c:v>0.21113789080000001</c:v>
                </c:pt>
                <c:pt idx="1196">
                  <c:v>0.21132785079999999</c:v>
                </c:pt>
                <c:pt idx="1197">
                  <c:v>0.21141140159999999</c:v>
                </c:pt>
                <c:pt idx="1198">
                  <c:v>0.21133913100000001</c:v>
                </c:pt>
                <c:pt idx="1199">
                  <c:v>0.21154148880000001</c:v>
                </c:pt>
                <c:pt idx="1200">
                  <c:v>0.2115606964</c:v>
                </c:pt>
                <c:pt idx="1201">
                  <c:v>0.21182444689999999</c:v>
                </c:pt>
                <c:pt idx="1202">
                  <c:v>0.21200977269999999</c:v>
                </c:pt>
                <c:pt idx="1203">
                  <c:v>0.21227353809999999</c:v>
                </c:pt>
                <c:pt idx="1204">
                  <c:v>0.2123054862</c:v>
                </c:pt>
                <c:pt idx="1205">
                  <c:v>0.212733537</c:v>
                </c:pt>
                <c:pt idx="1206">
                  <c:v>0.2127057463</c:v>
                </c:pt>
                <c:pt idx="1207">
                  <c:v>0.2130850554</c:v>
                </c:pt>
                <c:pt idx="1208">
                  <c:v>0.2133361101</c:v>
                </c:pt>
                <c:pt idx="1209">
                  <c:v>0.21355551480000001</c:v>
                </c:pt>
                <c:pt idx="1210">
                  <c:v>0.21385855970000001</c:v>
                </c:pt>
                <c:pt idx="1211">
                  <c:v>0.21418534219999999</c:v>
                </c:pt>
                <c:pt idx="1212">
                  <c:v>0.2144454271</c:v>
                </c:pt>
                <c:pt idx="1213">
                  <c:v>0.21470278500000001</c:v>
                </c:pt>
                <c:pt idx="1214">
                  <c:v>0.2153248042</c:v>
                </c:pt>
                <c:pt idx="1215">
                  <c:v>0.21548470850000001</c:v>
                </c:pt>
                <c:pt idx="1216">
                  <c:v>0.21592484410000001</c:v>
                </c:pt>
                <c:pt idx="1217">
                  <c:v>0.21632781619999999</c:v>
                </c:pt>
                <c:pt idx="1218">
                  <c:v>0.2166796923</c:v>
                </c:pt>
                <c:pt idx="1219">
                  <c:v>0.2170428932</c:v>
                </c:pt>
                <c:pt idx="1220">
                  <c:v>0.2174856365</c:v>
                </c:pt>
                <c:pt idx="1221">
                  <c:v>0.21814005080000001</c:v>
                </c:pt>
                <c:pt idx="1222">
                  <c:v>0.21850085259999999</c:v>
                </c:pt>
                <c:pt idx="1223">
                  <c:v>0.21880801020000001</c:v>
                </c:pt>
                <c:pt idx="1224">
                  <c:v>0.21939079459999999</c:v>
                </c:pt>
                <c:pt idx="1225">
                  <c:v>0.21997238699999999</c:v>
                </c:pt>
                <c:pt idx="1226">
                  <c:v>0.2202802002</c:v>
                </c:pt>
                <c:pt idx="1227">
                  <c:v>0.22086291020000001</c:v>
                </c:pt>
                <c:pt idx="1228">
                  <c:v>0.2215882689</c:v>
                </c:pt>
                <c:pt idx="1229">
                  <c:v>0.22186110910000001</c:v>
                </c:pt>
                <c:pt idx="1230">
                  <c:v>0.22234883899999999</c:v>
                </c:pt>
                <c:pt idx="1231">
                  <c:v>0.2229555547</c:v>
                </c:pt>
                <c:pt idx="1232">
                  <c:v>0.22355668249999999</c:v>
                </c:pt>
                <c:pt idx="1233">
                  <c:v>0.22416748110000001</c:v>
                </c:pt>
                <c:pt idx="1234">
                  <c:v>0.2247555554</c:v>
                </c:pt>
                <c:pt idx="1235">
                  <c:v>0.22533743079999999</c:v>
                </c:pt>
                <c:pt idx="1236">
                  <c:v>0.22590936719999999</c:v>
                </c:pt>
                <c:pt idx="1237">
                  <c:v>0.22659879920000001</c:v>
                </c:pt>
                <c:pt idx="1238">
                  <c:v>0.22720284760000001</c:v>
                </c:pt>
                <c:pt idx="1239">
                  <c:v>0.2277428806</c:v>
                </c:pt>
                <c:pt idx="1240">
                  <c:v>0.22854909300000001</c:v>
                </c:pt>
                <c:pt idx="1241">
                  <c:v>0.22912199799999999</c:v>
                </c:pt>
                <c:pt idx="1242">
                  <c:v>0.22973202170000001</c:v>
                </c:pt>
                <c:pt idx="1243">
                  <c:v>0.23038364950000001</c:v>
                </c:pt>
                <c:pt idx="1244">
                  <c:v>0.23122678699999999</c:v>
                </c:pt>
                <c:pt idx="1245">
                  <c:v>0.23180791740000001</c:v>
                </c:pt>
                <c:pt idx="1246">
                  <c:v>0.23257833720000001</c:v>
                </c:pt>
                <c:pt idx="1247">
                  <c:v>0.2333839238</c:v>
                </c:pt>
                <c:pt idx="1248">
                  <c:v>0.2340956032</c:v>
                </c:pt>
                <c:pt idx="1249">
                  <c:v>0.23488698899999999</c:v>
                </c:pt>
                <c:pt idx="1250">
                  <c:v>0.23551411929999999</c:v>
                </c:pt>
                <c:pt idx="1251">
                  <c:v>0.23633673790000001</c:v>
                </c:pt>
                <c:pt idx="1252">
                  <c:v>0.23714210090000001</c:v>
                </c:pt>
                <c:pt idx="1253">
                  <c:v>0.2377860695</c:v>
                </c:pt>
                <c:pt idx="1254">
                  <c:v>0.23875737189999999</c:v>
                </c:pt>
                <c:pt idx="1255">
                  <c:v>0.2394637614</c:v>
                </c:pt>
                <c:pt idx="1256">
                  <c:v>0.24018511179999999</c:v>
                </c:pt>
                <c:pt idx="1257">
                  <c:v>0.24112761020000001</c:v>
                </c:pt>
                <c:pt idx="1258">
                  <c:v>0.24192412199999999</c:v>
                </c:pt>
                <c:pt idx="1259">
                  <c:v>0.24268025160000001</c:v>
                </c:pt>
                <c:pt idx="1260">
                  <c:v>0.24340911209999999</c:v>
                </c:pt>
                <c:pt idx="1261">
                  <c:v>0.24430474639999999</c:v>
                </c:pt>
                <c:pt idx="1262">
                  <c:v>0.24522051219999999</c:v>
                </c:pt>
                <c:pt idx="1263">
                  <c:v>0.24595856669999999</c:v>
                </c:pt>
                <c:pt idx="1264">
                  <c:v>0.24691250919999999</c:v>
                </c:pt>
                <c:pt idx="1265">
                  <c:v>0.24774891139999999</c:v>
                </c:pt>
                <c:pt idx="1266">
                  <c:v>0.24854674939999999</c:v>
                </c:pt>
                <c:pt idx="1267">
                  <c:v>0.2493754178</c:v>
                </c:pt>
                <c:pt idx="1268">
                  <c:v>0.25032565000000001</c:v>
                </c:pt>
                <c:pt idx="1269">
                  <c:v>0.25108882780000003</c:v>
                </c:pt>
                <c:pt idx="1270">
                  <c:v>0.25200811029999998</c:v>
                </c:pt>
                <c:pt idx="1271">
                  <c:v>0.25296017529999998</c:v>
                </c:pt>
                <c:pt idx="1272">
                  <c:v>0.25393244619999999</c:v>
                </c:pt>
                <c:pt idx="1273">
                  <c:v>0.25453537700000001</c:v>
                </c:pt>
                <c:pt idx="1274">
                  <c:v>0.25541374090000002</c:v>
                </c:pt>
                <c:pt idx="1275">
                  <c:v>0.25647550819999998</c:v>
                </c:pt>
                <c:pt idx="1276">
                  <c:v>0.25725343820000002</c:v>
                </c:pt>
                <c:pt idx="1277">
                  <c:v>0.25837358830000001</c:v>
                </c:pt>
                <c:pt idx="1278">
                  <c:v>0.25901338460000001</c:v>
                </c:pt>
                <c:pt idx="1279">
                  <c:v>0.26014760139999998</c:v>
                </c:pt>
                <c:pt idx="1280">
                  <c:v>0.26088717579999998</c:v>
                </c:pt>
                <c:pt idx="1281">
                  <c:v>0.26156732440000002</c:v>
                </c:pt>
                <c:pt idx="1282">
                  <c:v>0.26275178789999998</c:v>
                </c:pt>
                <c:pt idx="1283">
                  <c:v>0.26346898079999997</c:v>
                </c:pt>
                <c:pt idx="1284">
                  <c:v>0.26453548669999999</c:v>
                </c:pt>
                <c:pt idx="1285">
                  <c:v>0.26525419950000001</c:v>
                </c:pt>
                <c:pt idx="1286">
                  <c:v>0.26621773840000001</c:v>
                </c:pt>
                <c:pt idx="1287">
                  <c:v>0.26684588190000003</c:v>
                </c:pt>
                <c:pt idx="1288">
                  <c:v>0.2677126527</c:v>
                </c:pt>
                <c:pt idx="1289">
                  <c:v>0.2686632276</c:v>
                </c:pt>
                <c:pt idx="1290">
                  <c:v>0.26932510729999998</c:v>
                </c:pt>
                <c:pt idx="1291">
                  <c:v>0.27031335229999998</c:v>
                </c:pt>
                <c:pt idx="1292">
                  <c:v>0.27109277250000002</c:v>
                </c:pt>
                <c:pt idx="1293">
                  <c:v>0.27184310560000002</c:v>
                </c:pt>
                <c:pt idx="1294">
                  <c:v>0.2726984918</c:v>
                </c:pt>
                <c:pt idx="1295">
                  <c:v>0.27387622</c:v>
                </c:pt>
                <c:pt idx="1296">
                  <c:v>0.27474987509999999</c:v>
                </c:pt>
                <c:pt idx="1297">
                  <c:v>0.27558326719999998</c:v>
                </c:pt>
                <c:pt idx="1298">
                  <c:v>0.27638608219999999</c:v>
                </c:pt>
                <c:pt idx="1299">
                  <c:v>0.27747267479999999</c:v>
                </c:pt>
                <c:pt idx="1300">
                  <c:v>0.278178066</c:v>
                </c:pt>
                <c:pt idx="1301">
                  <c:v>0.27943915130000002</c:v>
                </c:pt>
                <c:pt idx="1302">
                  <c:v>0.28047043090000001</c:v>
                </c:pt>
                <c:pt idx="1303">
                  <c:v>0.28154116870000001</c:v>
                </c:pt>
                <c:pt idx="1304">
                  <c:v>0.28227469329999999</c:v>
                </c:pt>
                <c:pt idx="1305">
                  <c:v>0.28334146739999999</c:v>
                </c:pt>
                <c:pt idx="1306">
                  <c:v>0.28425407409999998</c:v>
                </c:pt>
                <c:pt idx="1307">
                  <c:v>0.28520303959999999</c:v>
                </c:pt>
                <c:pt idx="1308">
                  <c:v>0.28597146270000001</c:v>
                </c:pt>
                <c:pt idx="1309">
                  <c:v>0.2869859636</c:v>
                </c:pt>
                <c:pt idx="1310">
                  <c:v>0.28780812030000003</c:v>
                </c:pt>
                <c:pt idx="1311">
                  <c:v>0.2887686491</c:v>
                </c:pt>
                <c:pt idx="1312">
                  <c:v>0.2898312509</c:v>
                </c:pt>
                <c:pt idx="1313">
                  <c:v>0.29042798279999998</c:v>
                </c:pt>
                <c:pt idx="1314">
                  <c:v>0.29132169489999998</c:v>
                </c:pt>
                <c:pt idx="1315">
                  <c:v>0.29231613870000001</c:v>
                </c:pt>
                <c:pt idx="1316">
                  <c:v>0.29304987189999998</c:v>
                </c:pt>
                <c:pt idx="1317">
                  <c:v>0.29392975570000002</c:v>
                </c:pt>
                <c:pt idx="1318">
                  <c:v>0.29462140799999997</c:v>
                </c:pt>
                <c:pt idx="1319">
                  <c:v>0.29525765780000002</c:v>
                </c:pt>
                <c:pt idx="1320">
                  <c:v>0.29602536559999998</c:v>
                </c:pt>
                <c:pt idx="1321">
                  <c:v>0.29683402180000001</c:v>
                </c:pt>
                <c:pt idx="1322">
                  <c:v>0.29744231700000001</c:v>
                </c:pt>
                <c:pt idx="1323">
                  <c:v>0.29826652999999997</c:v>
                </c:pt>
                <c:pt idx="1324">
                  <c:v>0.29885420200000001</c:v>
                </c:pt>
                <c:pt idx="1325">
                  <c:v>0.29933157560000001</c:v>
                </c:pt>
                <c:pt idx="1326">
                  <c:v>0.3001292646</c:v>
                </c:pt>
                <c:pt idx="1327">
                  <c:v>0.3005700409</c:v>
                </c:pt>
                <c:pt idx="1328">
                  <c:v>0.30117163060000002</c:v>
                </c:pt>
                <c:pt idx="1329">
                  <c:v>0.30174392459999999</c:v>
                </c:pt>
                <c:pt idx="1330">
                  <c:v>0.3023416102</c:v>
                </c:pt>
                <c:pt idx="1331">
                  <c:v>0.30286765100000002</c:v>
                </c:pt>
                <c:pt idx="1332">
                  <c:v>0.30330404640000003</c:v>
                </c:pt>
                <c:pt idx="1333">
                  <c:v>0.30400449039999999</c:v>
                </c:pt>
                <c:pt idx="1334">
                  <c:v>0.30454179640000001</c:v>
                </c:pt>
                <c:pt idx="1335">
                  <c:v>0.30497917530000002</c:v>
                </c:pt>
                <c:pt idx="1336">
                  <c:v>0.30538561939999997</c:v>
                </c:pt>
                <c:pt idx="1337">
                  <c:v>0.30580493809999998</c:v>
                </c:pt>
                <c:pt idx="1338">
                  <c:v>0.30631634590000001</c:v>
                </c:pt>
                <c:pt idx="1339">
                  <c:v>0.30683743949999998</c:v>
                </c:pt>
                <c:pt idx="1340">
                  <c:v>0.30730584259999999</c:v>
                </c:pt>
                <c:pt idx="1341">
                  <c:v>0.30786252019999999</c:v>
                </c:pt>
                <c:pt idx="1342">
                  <c:v>0.30826893449999998</c:v>
                </c:pt>
                <c:pt idx="1343">
                  <c:v>0.30890196559999999</c:v>
                </c:pt>
                <c:pt idx="1344">
                  <c:v>0.30955421919999998</c:v>
                </c:pt>
                <c:pt idx="1345">
                  <c:v>0.31009244920000001</c:v>
                </c:pt>
                <c:pt idx="1346">
                  <c:v>0.31046065690000002</c:v>
                </c:pt>
                <c:pt idx="1347">
                  <c:v>0.31128302219999998</c:v>
                </c:pt>
                <c:pt idx="1348">
                  <c:v>0.3117666543</c:v>
                </c:pt>
                <c:pt idx="1349">
                  <c:v>0.31231078509999999</c:v>
                </c:pt>
                <c:pt idx="1350">
                  <c:v>0.31303232910000001</c:v>
                </c:pt>
                <c:pt idx="1351">
                  <c:v>0.31386607890000001</c:v>
                </c:pt>
                <c:pt idx="1352">
                  <c:v>0.31438466910000001</c:v>
                </c:pt>
                <c:pt idx="1353">
                  <c:v>0.31505763530000003</c:v>
                </c:pt>
                <c:pt idx="1354">
                  <c:v>0.3158980012</c:v>
                </c:pt>
                <c:pt idx="1355">
                  <c:v>0.3165577054</c:v>
                </c:pt>
                <c:pt idx="1356">
                  <c:v>0.31717252730000001</c:v>
                </c:pt>
                <c:pt idx="1357">
                  <c:v>0.31807404760000002</c:v>
                </c:pt>
                <c:pt idx="1358">
                  <c:v>0.31870010500000001</c:v>
                </c:pt>
                <c:pt idx="1359">
                  <c:v>0.31941330429999998</c:v>
                </c:pt>
                <c:pt idx="1360">
                  <c:v>0.32042306659999997</c:v>
                </c:pt>
                <c:pt idx="1361">
                  <c:v>0.32101684809999997</c:v>
                </c:pt>
                <c:pt idx="1362">
                  <c:v>0.32172524930000002</c:v>
                </c:pt>
                <c:pt idx="1363">
                  <c:v>0.32246583699999998</c:v>
                </c:pt>
                <c:pt idx="1364">
                  <c:v>0.32325553889999997</c:v>
                </c:pt>
                <c:pt idx="1365">
                  <c:v>0.32401996849999998</c:v>
                </c:pt>
                <c:pt idx="1366">
                  <c:v>0.32484823470000002</c:v>
                </c:pt>
                <c:pt idx="1367">
                  <c:v>0.3259021044</c:v>
                </c:pt>
                <c:pt idx="1368">
                  <c:v>0.3265927434</c:v>
                </c:pt>
                <c:pt idx="1369">
                  <c:v>0.32719618080000001</c:v>
                </c:pt>
                <c:pt idx="1370">
                  <c:v>0.32814469930000001</c:v>
                </c:pt>
                <c:pt idx="1371">
                  <c:v>0.32905000449999999</c:v>
                </c:pt>
                <c:pt idx="1372">
                  <c:v>0.32976624370000002</c:v>
                </c:pt>
                <c:pt idx="1373">
                  <c:v>0.33070182799999998</c:v>
                </c:pt>
                <c:pt idx="1374">
                  <c:v>0.33139672879999998</c:v>
                </c:pt>
                <c:pt idx="1375">
                  <c:v>0.3323816061</c:v>
                </c:pt>
                <c:pt idx="1376">
                  <c:v>0.33328422899999999</c:v>
                </c:pt>
                <c:pt idx="1377">
                  <c:v>0.33406153319999998</c:v>
                </c:pt>
                <c:pt idx="1378">
                  <c:v>0.33495864269999998</c:v>
                </c:pt>
                <c:pt idx="1379">
                  <c:v>0.33582645649999998</c:v>
                </c:pt>
                <c:pt idx="1380">
                  <c:v>0.3367322385</c:v>
                </c:pt>
                <c:pt idx="1381">
                  <c:v>0.33746555449999999</c:v>
                </c:pt>
                <c:pt idx="1382">
                  <c:v>0.33826437590000002</c:v>
                </c:pt>
                <c:pt idx="1383">
                  <c:v>0.3391149342</c:v>
                </c:pt>
                <c:pt idx="1384">
                  <c:v>0.34009331459999997</c:v>
                </c:pt>
                <c:pt idx="1385">
                  <c:v>0.34108054640000002</c:v>
                </c:pt>
                <c:pt idx="1386">
                  <c:v>0.34161487219999997</c:v>
                </c:pt>
                <c:pt idx="1387">
                  <c:v>0.3424262106</c:v>
                </c:pt>
                <c:pt idx="1388">
                  <c:v>0.34345561270000002</c:v>
                </c:pt>
                <c:pt idx="1389">
                  <c:v>0.34427243470000002</c:v>
                </c:pt>
                <c:pt idx="1390">
                  <c:v>0.3449631333</c:v>
                </c:pt>
                <c:pt idx="1391">
                  <c:v>0.34602150320000002</c:v>
                </c:pt>
                <c:pt idx="1392">
                  <c:v>0.3468181789</c:v>
                </c:pt>
                <c:pt idx="1393">
                  <c:v>0.34759819510000001</c:v>
                </c:pt>
                <c:pt idx="1394">
                  <c:v>0.3482882679</c:v>
                </c:pt>
                <c:pt idx="1395">
                  <c:v>0.34926542640000002</c:v>
                </c:pt>
                <c:pt idx="1396">
                  <c:v>0.35004818440000002</c:v>
                </c:pt>
                <c:pt idx="1397">
                  <c:v>0.35081502799999997</c:v>
                </c:pt>
                <c:pt idx="1398">
                  <c:v>0.35174489019999999</c:v>
                </c:pt>
                <c:pt idx="1399">
                  <c:v>0.35250446200000002</c:v>
                </c:pt>
                <c:pt idx="1400">
                  <c:v>0.35311949250000002</c:v>
                </c:pt>
                <c:pt idx="1401">
                  <c:v>0.35437089199999999</c:v>
                </c:pt>
                <c:pt idx="1402">
                  <c:v>0.35480588670000002</c:v>
                </c:pt>
                <c:pt idx="1403">
                  <c:v>0.35577782990000001</c:v>
                </c:pt>
                <c:pt idx="1404">
                  <c:v>0.35642710329999999</c:v>
                </c:pt>
                <c:pt idx="1405">
                  <c:v>0.35736119750000001</c:v>
                </c:pt>
                <c:pt idx="1406">
                  <c:v>0.35791376229999999</c:v>
                </c:pt>
                <c:pt idx="1407">
                  <c:v>0.35903570060000001</c:v>
                </c:pt>
                <c:pt idx="1408">
                  <c:v>0.35987678169999998</c:v>
                </c:pt>
                <c:pt idx="1409">
                  <c:v>0.36054101589999998</c:v>
                </c:pt>
                <c:pt idx="1410">
                  <c:v>0.3612683713</c:v>
                </c:pt>
                <c:pt idx="1411">
                  <c:v>0.36216345430000002</c:v>
                </c:pt>
                <c:pt idx="1412">
                  <c:v>0.3628353775</c:v>
                </c:pt>
                <c:pt idx="1413">
                  <c:v>0.36349868769999999</c:v>
                </c:pt>
                <c:pt idx="1414">
                  <c:v>0.36432510610000002</c:v>
                </c:pt>
                <c:pt idx="1415">
                  <c:v>0.36525705460000002</c:v>
                </c:pt>
                <c:pt idx="1416">
                  <c:v>0.36593616010000002</c:v>
                </c:pt>
                <c:pt idx="1417">
                  <c:v>0.36659741400000001</c:v>
                </c:pt>
                <c:pt idx="1418">
                  <c:v>0.3676432073</c:v>
                </c:pt>
                <c:pt idx="1419">
                  <c:v>0.36823984980000002</c:v>
                </c:pt>
                <c:pt idx="1420">
                  <c:v>0.36895143990000001</c:v>
                </c:pt>
                <c:pt idx="1421">
                  <c:v>0.36971679330000001</c:v>
                </c:pt>
                <c:pt idx="1422">
                  <c:v>0.3706286848</c:v>
                </c:pt>
                <c:pt idx="1423">
                  <c:v>0.37124562259999999</c:v>
                </c:pt>
                <c:pt idx="1424">
                  <c:v>0.37183037400000002</c:v>
                </c:pt>
                <c:pt idx="1425">
                  <c:v>0.37282672519999999</c:v>
                </c:pt>
                <c:pt idx="1426">
                  <c:v>0.37339553240000001</c:v>
                </c:pt>
                <c:pt idx="1427">
                  <c:v>0.37419512869999999</c:v>
                </c:pt>
                <c:pt idx="1428">
                  <c:v>0.37495601179999999</c:v>
                </c:pt>
                <c:pt idx="1429">
                  <c:v>0.37576714160000002</c:v>
                </c:pt>
                <c:pt idx="1430">
                  <c:v>0.37634328010000001</c:v>
                </c:pt>
                <c:pt idx="1431">
                  <c:v>0.37713646890000002</c:v>
                </c:pt>
                <c:pt idx="1432">
                  <c:v>0.37764984369999999</c:v>
                </c:pt>
                <c:pt idx="1433">
                  <c:v>0.37839236859999997</c:v>
                </c:pt>
                <c:pt idx="1434">
                  <c:v>0.37936392429999999</c:v>
                </c:pt>
                <c:pt idx="1435">
                  <c:v>0.37990814449999999</c:v>
                </c:pt>
                <c:pt idx="1436">
                  <c:v>0.38056871289999999</c:v>
                </c:pt>
                <c:pt idx="1437">
                  <c:v>0.38125607369999998</c:v>
                </c:pt>
                <c:pt idx="1438">
                  <c:v>0.3821642697</c:v>
                </c:pt>
                <c:pt idx="1439">
                  <c:v>0.38266673680000002</c:v>
                </c:pt>
                <c:pt idx="1440">
                  <c:v>0.38334965710000002</c:v>
                </c:pt>
                <c:pt idx="1441">
                  <c:v>0.38413140179999999</c:v>
                </c:pt>
                <c:pt idx="1442">
                  <c:v>0.38475582000000003</c:v>
                </c:pt>
                <c:pt idx="1443">
                  <c:v>0.38536095619999999</c:v>
                </c:pt>
                <c:pt idx="1444">
                  <c:v>0.3860045969</c:v>
                </c:pt>
                <c:pt idx="1445">
                  <c:v>0.38674509530000001</c:v>
                </c:pt>
                <c:pt idx="1446">
                  <c:v>0.38734975459999998</c:v>
                </c:pt>
                <c:pt idx="1447">
                  <c:v>0.38811206819999999</c:v>
                </c:pt>
                <c:pt idx="1448">
                  <c:v>0.3887217939</c:v>
                </c:pt>
                <c:pt idx="1449">
                  <c:v>0.38934242730000002</c:v>
                </c:pt>
                <c:pt idx="1450">
                  <c:v>0.38993695379999999</c:v>
                </c:pt>
                <c:pt idx="1451">
                  <c:v>0.39056238529999998</c:v>
                </c:pt>
                <c:pt idx="1452">
                  <c:v>0.39119604229999999</c:v>
                </c:pt>
                <c:pt idx="1453">
                  <c:v>0.39190644029999999</c:v>
                </c:pt>
                <c:pt idx="1454">
                  <c:v>0.39249762890000001</c:v>
                </c:pt>
                <c:pt idx="1455">
                  <c:v>0.3930536509</c:v>
                </c:pt>
                <c:pt idx="1456">
                  <c:v>0.39377018809999997</c:v>
                </c:pt>
                <c:pt idx="1457">
                  <c:v>0.39440265299999999</c:v>
                </c:pt>
                <c:pt idx="1458">
                  <c:v>0.39492312070000002</c:v>
                </c:pt>
                <c:pt idx="1459">
                  <c:v>0.39563068750000002</c:v>
                </c:pt>
                <c:pt idx="1460">
                  <c:v>0.39616528150000002</c:v>
                </c:pt>
                <c:pt idx="1461">
                  <c:v>0.39673799279999999</c:v>
                </c:pt>
                <c:pt idx="1462">
                  <c:v>0.3973623812</c:v>
                </c:pt>
                <c:pt idx="1463">
                  <c:v>0.3980178237</c:v>
                </c:pt>
                <c:pt idx="1464">
                  <c:v>0.39842030410000001</c:v>
                </c:pt>
                <c:pt idx="1465">
                  <c:v>0.39900526400000003</c:v>
                </c:pt>
                <c:pt idx="1466">
                  <c:v>0.39981946350000003</c:v>
                </c:pt>
                <c:pt idx="1467">
                  <c:v>0.4003943801</c:v>
                </c:pt>
                <c:pt idx="1468">
                  <c:v>0.40087810159999998</c:v>
                </c:pt>
                <c:pt idx="1469">
                  <c:v>0.40126299859999998</c:v>
                </c:pt>
                <c:pt idx="1470">
                  <c:v>0.40211969609999998</c:v>
                </c:pt>
                <c:pt idx="1471">
                  <c:v>0.40245977040000003</c:v>
                </c:pt>
                <c:pt idx="1472">
                  <c:v>0.40320456030000001</c:v>
                </c:pt>
                <c:pt idx="1473">
                  <c:v>0.40393814439999998</c:v>
                </c:pt>
                <c:pt idx="1474">
                  <c:v>0.4041497409</c:v>
                </c:pt>
                <c:pt idx="1475">
                  <c:v>0.40469592809999999</c:v>
                </c:pt>
                <c:pt idx="1476">
                  <c:v>0.40534868839999999</c:v>
                </c:pt>
                <c:pt idx="1477">
                  <c:v>0.40554365520000002</c:v>
                </c:pt>
                <c:pt idx="1478">
                  <c:v>0.40619844199999999</c:v>
                </c:pt>
                <c:pt idx="1479">
                  <c:v>0.40701830389999999</c:v>
                </c:pt>
                <c:pt idx="1480">
                  <c:v>0.40728577970000002</c:v>
                </c:pt>
                <c:pt idx="1481">
                  <c:v>0.40774178500000002</c:v>
                </c:pt>
                <c:pt idx="1482">
                  <c:v>0.40829414130000002</c:v>
                </c:pt>
                <c:pt idx="1483">
                  <c:v>0.40879639979999999</c:v>
                </c:pt>
                <c:pt idx="1484">
                  <c:v>0.40912100670000001</c:v>
                </c:pt>
                <c:pt idx="1485">
                  <c:v>0.40972206</c:v>
                </c:pt>
                <c:pt idx="1486">
                  <c:v>0.4103555679</c:v>
                </c:pt>
                <c:pt idx="1487">
                  <c:v>0.41066521410000001</c:v>
                </c:pt>
                <c:pt idx="1488">
                  <c:v>0.41124129300000001</c:v>
                </c:pt>
                <c:pt idx="1489">
                  <c:v>0.41175726060000001</c:v>
                </c:pt>
                <c:pt idx="1490">
                  <c:v>0.41228803990000001</c:v>
                </c:pt>
                <c:pt idx="1491">
                  <c:v>0.41249662640000001</c:v>
                </c:pt>
                <c:pt idx="1492">
                  <c:v>0.41311529279999998</c:v>
                </c:pt>
                <c:pt idx="1493">
                  <c:v>0.41352051499999998</c:v>
                </c:pt>
                <c:pt idx="1494">
                  <c:v>0.41387069230000001</c:v>
                </c:pt>
                <c:pt idx="1495">
                  <c:v>0.41423821449999998</c:v>
                </c:pt>
                <c:pt idx="1496">
                  <c:v>0.4148483872</c:v>
                </c:pt>
                <c:pt idx="1497">
                  <c:v>0.41497638819999999</c:v>
                </c:pt>
                <c:pt idx="1498">
                  <c:v>0.41549706460000002</c:v>
                </c:pt>
                <c:pt idx="1499">
                  <c:v>0.41619148849999998</c:v>
                </c:pt>
                <c:pt idx="1500">
                  <c:v>0.41631475089999997</c:v>
                </c:pt>
                <c:pt idx="1501">
                  <c:v>0.41666790840000001</c:v>
                </c:pt>
                <c:pt idx="1502">
                  <c:v>0.41704368590000002</c:v>
                </c:pt>
                <c:pt idx="1503">
                  <c:v>0.4174399674</c:v>
                </c:pt>
                <c:pt idx="1504">
                  <c:v>0.41776740550000002</c:v>
                </c:pt>
                <c:pt idx="1505">
                  <c:v>0.41810652609999999</c:v>
                </c:pt>
                <c:pt idx="1506">
                  <c:v>0.41847762469999999</c:v>
                </c:pt>
                <c:pt idx="1507">
                  <c:v>0.4186687469</c:v>
                </c:pt>
                <c:pt idx="1508">
                  <c:v>0.41877761479999998</c:v>
                </c:pt>
                <c:pt idx="1509">
                  <c:v>0.41928130390000001</c:v>
                </c:pt>
                <c:pt idx="1510">
                  <c:v>0.419455409</c:v>
                </c:pt>
                <c:pt idx="1511">
                  <c:v>0.41993886229999999</c:v>
                </c:pt>
                <c:pt idx="1512">
                  <c:v>0.42005240919999998</c:v>
                </c:pt>
                <c:pt idx="1513">
                  <c:v>0.42027688029999999</c:v>
                </c:pt>
                <c:pt idx="1514">
                  <c:v>0.42047050600000002</c:v>
                </c:pt>
                <c:pt idx="1515">
                  <c:v>0.42075785989999998</c:v>
                </c:pt>
                <c:pt idx="1516">
                  <c:v>0.42103132609999999</c:v>
                </c:pt>
                <c:pt idx="1517">
                  <c:v>0.42135071750000003</c:v>
                </c:pt>
                <c:pt idx="1518">
                  <c:v>0.4213296473</c:v>
                </c:pt>
                <c:pt idx="1519">
                  <c:v>0.42203217739999999</c:v>
                </c:pt>
                <c:pt idx="1520">
                  <c:v>0.42198207970000001</c:v>
                </c:pt>
                <c:pt idx="1521">
                  <c:v>0.42207780480000001</c:v>
                </c:pt>
                <c:pt idx="1522">
                  <c:v>0.42225271460000002</c:v>
                </c:pt>
                <c:pt idx="1523">
                  <c:v>0.42245084049999998</c:v>
                </c:pt>
                <c:pt idx="1524">
                  <c:v>0.4227878451</c:v>
                </c:pt>
                <c:pt idx="1525">
                  <c:v>0.4229433239</c:v>
                </c:pt>
                <c:pt idx="1526">
                  <c:v>0.4230342507</c:v>
                </c:pt>
                <c:pt idx="1527">
                  <c:v>0.42325541379999998</c:v>
                </c:pt>
                <c:pt idx="1528">
                  <c:v>0.42312365769999999</c:v>
                </c:pt>
                <c:pt idx="1529">
                  <c:v>0.42335340380000003</c:v>
                </c:pt>
                <c:pt idx="1530">
                  <c:v>0.42362740640000002</c:v>
                </c:pt>
                <c:pt idx="1531">
                  <c:v>0.42365255950000003</c:v>
                </c:pt>
                <c:pt idx="1532">
                  <c:v>0.42355102300000003</c:v>
                </c:pt>
                <c:pt idx="1533">
                  <c:v>0.42381724720000002</c:v>
                </c:pt>
                <c:pt idx="1534">
                  <c:v>0.42384824160000001</c:v>
                </c:pt>
                <c:pt idx="1535">
                  <c:v>0.42382243279999998</c:v>
                </c:pt>
                <c:pt idx="1536">
                  <c:v>0.42396172879999999</c:v>
                </c:pt>
                <c:pt idx="1537">
                  <c:v>0.42419481279999999</c:v>
                </c:pt>
                <c:pt idx="1538">
                  <c:v>0.42409458760000002</c:v>
                </c:pt>
                <c:pt idx="1539">
                  <c:v>0.42418056729999998</c:v>
                </c:pt>
                <c:pt idx="1540">
                  <c:v>0.42415705320000002</c:v>
                </c:pt>
                <c:pt idx="1541">
                  <c:v>0.42420062419999999</c:v>
                </c:pt>
                <c:pt idx="1542">
                  <c:v>0.42408576609999998</c:v>
                </c:pt>
                <c:pt idx="1543">
                  <c:v>0.42431056499999997</c:v>
                </c:pt>
                <c:pt idx="1544">
                  <c:v>0.42431378359999999</c:v>
                </c:pt>
                <c:pt idx="1545">
                  <c:v>0.42431044579999999</c:v>
                </c:pt>
                <c:pt idx="1546">
                  <c:v>0.42371013759999998</c:v>
                </c:pt>
                <c:pt idx="1547">
                  <c:v>0.42432028059999999</c:v>
                </c:pt>
                <c:pt idx="1548">
                  <c:v>0.4243167639</c:v>
                </c:pt>
                <c:pt idx="1549">
                  <c:v>0.42422452570000002</c:v>
                </c:pt>
                <c:pt idx="1550">
                  <c:v>0.42426708340000002</c:v>
                </c:pt>
                <c:pt idx="1551">
                  <c:v>0.42432823780000001</c:v>
                </c:pt>
                <c:pt idx="1552">
                  <c:v>0.4239618778</c:v>
                </c:pt>
                <c:pt idx="1553">
                  <c:v>0.42438879610000002</c:v>
                </c:pt>
                <c:pt idx="1554">
                  <c:v>0.42418509720000003</c:v>
                </c:pt>
                <c:pt idx="1555">
                  <c:v>0.42380443220000003</c:v>
                </c:pt>
                <c:pt idx="1556">
                  <c:v>0.42408156390000001</c:v>
                </c:pt>
                <c:pt idx="1557">
                  <c:v>0.42410084609999998</c:v>
                </c:pt>
                <c:pt idx="1558">
                  <c:v>0.42381992940000002</c:v>
                </c:pt>
                <c:pt idx="1559">
                  <c:v>0.42371579999999998</c:v>
                </c:pt>
                <c:pt idx="1560">
                  <c:v>0.42390879990000002</c:v>
                </c:pt>
                <c:pt idx="1561">
                  <c:v>0.42366871239999998</c:v>
                </c:pt>
                <c:pt idx="1562">
                  <c:v>0.42347079520000003</c:v>
                </c:pt>
                <c:pt idx="1563">
                  <c:v>0.42362502219999998</c:v>
                </c:pt>
                <c:pt idx="1564">
                  <c:v>0.42341607809999998</c:v>
                </c:pt>
                <c:pt idx="1565">
                  <c:v>0.423271805</c:v>
                </c:pt>
                <c:pt idx="1566">
                  <c:v>0.42309737209999998</c:v>
                </c:pt>
                <c:pt idx="1567">
                  <c:v>0.4229432642</c:v>
                </c:pt>
                <c:pt idx="1568">
                  <c:v>0.42276513580000002</c:v>
                </c:pt>
                <c:pt idx="1569">
                  <c:v>0.42272600529999999</c:v>
                </c:pt>
                <c:pt idx="1570">
                  <c:v>0.4225968719</c:v>
                </c:pt>
                <c:pt idx="1571">
                  <c:v>0.42237144710000002</c:v>
                </c:pt>
                <c:pt idx="1572">
                  <c:v>0.42199712989999999</c:v>
                </c:pt>
                <c:pt idx="1573">
                  <c:v>0.42187458280000001</c:v>
                </c:pt>
                <c:pt idx="1574">
                  <c:v>0.42189943790000001</c:v>
                </c:pt>
                <c:pt idx="1575">
                  <c:v>0.42152121660000003</c:v>
                </c:pt>
                <c:pt idx="1576">
                  <c:v>0.42138496040000001</c:v>
                </c:pt>
                <c:pt idx="1577">
                  <c:v>0.42129185800000002</c:v>
                </c:pt>
                <c:pt idx="1578">
                  <c:v>0.42089384790000001</c:v>
                </c:pt>
                <c:pt idx="1579">
                  <c:v>0.42092680929999998</c:v>
                </c:pt>
                <c:pt idx="1580">
                  <c:v>0.4205446243</c:v>
                </c:pt>
                <c:pt idx="1581">
                  <c:v>0.42032149429999999</c:v>
                </c:pt>
                <c:pt idx="1582">
                  <c:v>0.41999620199999999</c:v>
                </c:pt>
                <c:pt idx="1583">
                  <c:v>0.41965630650000002</c:v>
                </c:pt>
                <c:pt idx="1584">
                  <c:v>0.41970637440000003</c:v>
                </c:pt>
                <c:pt idx="1585">
                  <c:v>0.41923269629999999</c:v>
                </c:pt>
                <c:pt idx="1586">
                  <c:v>0.4191223979</c:v>
                </c:pt>
                <c:pt idx="1587">
                  <c:v>0.4186698794</c:v>
                </c:pt>
                <c:pt idx="1588">
                  <c:v>0.41834479569999999</c:v>
                </c:pt>
                <c:pt idx="1589">
                  <c:v>0.41801139710000002</c:v>
                </c:pt>
                <c:pt idx="1590">
                  <c:v>0.4176792204</c:v>
                </c:pt>
                <c:pt idx="1591">
                  <c:v>0.41745996480000003</c:v>
                </c:pt>
                <c:pt idx="1592">
                  <c:v>0.41710296270000002</c:v>
                </c:pt>
                <c:pt idx="1593">
                  <c:v>0.41675439479999998</c:v>
                </c:pt>
                <c:pt idx="1594">
                  <c:v>0.41639494900000001</c:v>
                </c:pt>
                <c:pt idx="1595">
                  <c:v>0.41600504519999998</c:v>
                </c:pt>
                <c:pt idx="1596">
                  <c:v>0.41550937290000001</c:v>
                </c:pt>
                <c:pt idx="1597">
                  <c:v>0.41520065070000001</c:v>
                </c:pt>
                <c:pt idx="1598">
                  <c:v>0.41491696239999998</c:v>
                </c:pt>
                <c:pt idx="1599">
                  <c:v>0.41427510979999999</c:v>
                </c:pt>
                <c:pt idx="1600">
                  <c:v>0.41403058170000001</c:v>
                </c:pt>
                <c:pt idx="1601">
                  <c:v>0.41361510750000002</c:v>
                </c:pt>
                <c:pt idx="1602">
                  <c:v>0.4131716788</c:v>
                </c:pt>
                <c:pt idx="1603">
                  <c:v>0.41256022450000002</c:v>
                </c:pt>
                <c:pt idx="1604">
                  <c:v>0.41226509210000001</c:v>
                </c:pt>
                <c:pt idx="1605">
                  <c:v>0.41169548030000003</c:v>
                </c:pt>
                <c:pt idx="1606">
                  <c:v>0.41105017069999999</c:v>
                </c:pt>
                <c:pt idx="1607">
                  <c:v>0.41058152910000001</c:v>
                </c:pt>
                <c:pt idx="1608">
                  <c:v>0.4099667072</c:v>
                </c:pt>
                <c:pt idx="1609">
                  <c:v>0.40944978589999997</c:v>
                </c:pt>
                <c:pt idx="1610">
                  <c:v>0.40872329470000002</c:v>
                </c:pt>
                <c:pt idx="1611">
                  <c:v>0.40802037720000001</c:v>
                </c:pt>
                <c:pt idx="1612">
                  <c:v>0.4073188901</c:v>
                </c:pt>
                <c:pt idx="1613">
                  <c:v>0.40623092649999998</c:v>
                </c:pt>
                <c:pt idx="1614">
                  <c:v>0.40535563229999999</c:v>
                </c:pt>
                <c:pt idx="1615">
                  <c:v>0.40438234810000001</c:v>
                </c:pt>
                <c:pt idx="1616">
                  <c:v>0.40325537319999999</c:v>
                </c:pt>
                <c:pt idx="1617">
                  <c:v>0.40222233530000001</c:v>
                </c:pt>
                <c:pt idx="1618">
                  <c:v>0.40184655790000001</c:v>
                </c:pt>
                <c:pt idx="1619">
                  <c:v>0.40143430229999999</c:v>
                </c:pt>
                <c:pt idx="1620">
                  <c:v>0.40088254210000002</c:v>
                </c:pt>
                <c:pt idx="1621">
                  <c:v>0.40047186610000002</c:v>
                </c:pt>
                <c:pt idx="1622">
                  <c:v>0.39996820690000001</c:v>
                </c:pt>
                <c:pt idx="1623">
                  <c:v>0.3994841576</c:v>
                </c:pt>
                <c:pt idx="1624">
                  <c:v>0.3990352452</c:v>
                </c:pt>
                <c:pt idx="1625">
                  <c:v>0.39861652260000002</c:v>
                </c:pt>
                <c:pt idx="1626">
                  <c:v>0.3980588913</c:v>
                </c:pt>
                <c:pt idx="1627">
                  <c:v>0.3976206779</c:v>
                </c:pt>
                <c:pt idx="1628">
                  <c:v>0.39723256229999998</c:v>
                </c:pt>
                <c:pt idx="1629">
                  <c:v>0.39677727219999998</c:v>
                </c:pt>
                <c:pt idx="1630">
                  <c:v>0.39625528450000003</c:v>
                </c:pt>
                <c:pt idx="1631">
                  <c:v>0.39592963460000002</c:v>
                </c:pt>
                <c:pt idx="1632">
                  <c:v>0.39523148540000003</c:v>
                </c:pt>
                <c:pt idx="1633">
                  <c:v>0.39462590219999999</c:v>
                </c:pt>
                <c:pt idx="1634">
                  <c:v>0.39411863679999998</c:v>
                </c:pt>
                <c:pt idx="1635">
                  <c:v>0.39361977580000002</c:v>
                </c:pt>
                <c:pt idx="1636">
                  <c:v>0.3931108713</c:v>
                </c:pt>
                <c:pt idx="1637">
                  <c:v>0.39268931750000002</c:v>
                </c:pt>
                <c:pt idx="1638">
                  <c:v>0.39211374519999997</c:v>
                </c:pt>
                <c:pt idx="1639">
                  <c:v>0.3914200068</c:v>
                </c:pt>
                <c:pt idx="1640">
                  <c:v>0.39084267620000002</c:v>
                </c:pt>
                <c:pt idx="1641">
                  <c:v>0.3904270232</c:v>
                </c:pt>
                <c:pt idx="1642">
                  <c:v>0.38997587560000002</c:v>
                </c:pt>
                <c:pt idx="1643">
                  <c:v>0.38902056219999998</c:v>
                </c:pt>
                <c:pt idx="1644">
                  <c:v>0.38875588770000002</c:v>
                </c:pt>
                <c:pt idx="1645">
                  <c:v>0.3882689178</c:v>
                </c:pt>
                <c:pt idx="1646">
                  <c:v>0.38765329120000003</c:v>
                </c:pt>
                <c:pt idx="1647">
                  <c:v>0.3869747818</c:v>
                </c:pt>
                <c:pt idx="1648">
                  <c:v>0.3863889277</c:v>
                </c:pt>
                <c:pt idx="1649">
                  <c:v>0.38594692949999998</c:v>
                </c:pt>
                <c:pt idx="1650">
                  <c:v>0.38508632780000002</c:v>
                </c:pt>
                <c:pt idx="1651">
                  <c:v>0.38461461660000001</c:v>
                </c:pt>
                <c:pt idx="1652">
                  <c:v>0.38388711209999998</c:v>
                </c:pt>
                <c:pt idx="1653">
                  <c:v>0.38318654889999998</c:v>
                </c:pt>
                <c:pt idx="1654">
                  <c:v>0.38244116309999998</c:v>
                </c:pt>
                <c:pt idx="1655">
                  <c:v>0.38205906750000002</c:v>
                </c:pt>
                <c:pt idx="1656">
                  <c:v>0.3812892437</c:v>
                </c:pt>
                <c:pt idx="1657">
                  <c:v>0.38069826359999998</c:v>
                </c:pt>
                <c:pt idx="1658">
                  <c:v>0.38004308939999998</c:v>
                </c:pt>
                <c:pt idx="1659">
                  <c:v>0.3793583512</c:v>
                </c:pt>
                <c:pt idx="1660">
                  <c:v>0.37881499530000001</c:v>
                </c:pt>
                <c:pt idx="1661">
                  <c:v>0.37800329919999998</c:v>
                </c:pt>
                <c:pt idx="1662">
                  <c:v>0.37744244929999998</c:v>
                </c:pt>
                <c:pt idx="1663">
                  <c:v>0.37693127990000003</c:v>
                </c:pt>
                <c:pt idx="1664">
                  <c:v>0.37634649869999998</c:v>
                </c:pt>
                <c:pt idx="1665">
                  <c:v>0.3755428791</c:v>
                </c:pt>
                <c:pt idx="1666">
                  <c:v>0.37475013730000001</c:v>
                </c:pt>
                <c:pt idx="1667">
                  <c:v>0.37447577710000002</c:v>
                </c:pt>
                <c:pt idx="1668">
                  <c:v>0.3733218908</c:v>
                </c:pt>
                <c:pt idx="1669">
                  <c:v>0.37309172750000003</c:v>
                </c:pt>
                <c:pt idx="1670">
                  <c:v>0.3723543882</c:v>
                </c:pt>
                <c:pt idx="1671">
                  <c:v>0.37144663929999999</c:v>
                </c:pt>
                <c:pt idx="1672">
                  <c:v>0.37077021599999999</c:v>
                </c:pt>
                <c:pt idx="1673">
                  <c:v>0.37026569250000002</c:v>
                </c:pt>
                <c:pt idx="1674">
                  <c:v>0.36942139270000002</c:v>
                </c:pt>
                <c:pt idx="1675">
                  <c:v>0.36888888479999998</c:v>
                </c:pt>
                <c:pt idx="1676">
                  <c:v>0.36838868260000002</c:v>
                </c:pt>
                <c:pt idx="1677">
                  <c:v>0.36773467059999998</c:v>
                </c:pt>
                <c:pt idx="1678">
                  <c:v>0.36671832199999999</c:v>
                </c:pt>
                <c:pt idx="1679">
                  <c:v>0.36605831979999998</c:v>
                </c:pt>
                <c:pt idx="1680">
                  <c:v>0.36531123519999997</c:v>
                </c:pt>
                <c:pt idx="1681">
                  <c:v>0.36491042379999999</c:v>
                </c:pt>
                <c:pt idx="1682">
                  <c:v>0.36423653360000002</c:v>
                </c:pt>
                <c:pt idx="1683">
                  <c:v>0.36358195539999999</c:v>
                </c:pt>
                <c:pt idx="1684">
                  <c:v>0.36299642920000003</c:v>
                </c:pt>
                <c:pt idx="1685">
                  <c:v>0.36237642170000001</c:v>
                </c:pt>
                <c:pt idx="1686">
                  <c:v>0.36148396129999999</c:v>
                </c:pt>
                <c:pt idx="1687">
                  <c:v>0.36107107999999999</c:v>
                </c:pt>
                <c:pt idx="1688">
                  <c:v>0.36012369389999999</c:v>
                </c:pt>
                <c:pt idx="1689">
                  <c:v>0.36046811940000001</c:v>
                </c:pt>
                <c:pt idx="1690">
                  <c:v>0.35945358869999999</c:v>
                </c:pt>
                <c:pt idx="1691">
                  <c:v>0.35884144899999998</c:v>
                </c:pt>
                <c:pt idx="1692">
                  <c:v>0.3580759764</c:v>
                </c:pt>
                <c:pt idx="1693">
                  <c:v>0.3575192988</c:v>
                </c:pt>
                <c:pt idx="1694">
                  <c:v>0.356739372</c:v>
                </c:pt>
                <c:pt idx="1695">
                  <c:v>0.35648465159999998</c:v>
                </c:pt>
                <c:pt idx="1696">
                  <c:v>0.35557347540000001</c:v>
                </c:pt>
                <c:pt idx="1697">
                  <c:v>0.35475555060000002</c:v>
                </c:pt>
                <c:pt idx="1698">
                  <c:v>0.35450756550000001</c:v>
                </c:pt>
                <c:pt idx="1699">
                  <c:v>0.35410162810000001</c:v>
                </c:pt>
                <c:pt idx="1700">
                  <c:v>0.35368609429999998</c:v>
                </c:pt>
                <c:pt idx="1701">
                  <c:v>0.35145187379999998</c:v>
                </c:pt>
                <c:pt idx="1702">
                  <c:v>0.35067674519999997</c:v>
                </c:pt>
                <c:pt idx="1703">
                  <c:v>0.35009115930000001</c:v>
                </c:pt>
                <c:pt idx="1704">
                  <c:v>0.34890687469999998</c:v>
                </c:pt>
                <c:pt idx="1705">
                  <c:v>0.34832450749999999</c:v>
                </c:pt>
                <c:pt idx="1706">
                  <c:v>0.34757056829999999</c:v>
                </c:pt>
                <c:pt idx="1707">
                  <c:v>0.34728273749999999</c:v>
                </c:pt>
                <c:pt idx="1708">
                  <c:v>0.34657895570000002</c:v>
                </c:pt>
                <c:pt idx="1709">
                  <c:v>0.34593912960000001</c:v>
                </c:pt>
                <c:pt idx="1710">
                  <c:v>0.34559467430000002</c:v>
                </c:pt>
                <c:pt idx="1711">
                  <c:v>0.34479993580000001</c:v>
                </c:pt>
                <c:pt idx="1712">
                  <c:v>0.34352791310000003</c:v>
                </c:pt>
                <c:pt idx="1713">
                  <c:v>0.34389880299999998</c:v>
                </c:pt>
                <c:pt idx="1714">
                  <c:v>0.34279635549999998</c:v>
                </c:pt>
                <c:pt idx="1715">
                  <c:v>0.34197923540000003</c:v>
                </c:pt>
                <c:pt idx="1716">
                  <c:v>0.34199163319999998</c:v>
                </c:pt>
                <c:pt idx="1717">
                  <c:v>0.34107515220000001</c:v>
                </c:pt>
                <c:pt idx="1718">
                  <c:v>0.34003585580000001</c:v>
                </c:pt>
                <c:pt idx="1719">
                  <c:v>0.34022480249999998</c:v>
                </c:pt>
                <c:pt idx="1720">
                  <c:v>0.33963471649999999</c:v>
                </c:pt>
                <c:pt idx="1721">
                  <c:v>0.3390233815</c:v>
                </c:pt>
                <c:pt idx="1722">
                  <c:v>0.33916476369999998</c:v>
                </c:pt>
                <c:pt idx="1723">
                  <c:v>0.33782112600000003</c:v>
                </c:pt>
                <c:pt idx="1724">
                  <c:v>0.33742561939999999</c:v>
                </c:pt>
                <c:pt idx="1725">
                  <c:v>0.3373680711</c:v>
                </c:pt>
                <c:pt idx="1726">
                  <c:v>0.33642601970000002</c:v>
                </c:pt>
                <c:pt idx="1727">
                  <c:v>0.33701023460000001</c:v>
                </c:pt>
                <c:pt idx="1728">
                  <c:v>0.33590185639999998</c:v>
                </c:pt>
                <c:pt idx="1729">
                  <c:v>0.3356630504</c:v>
                </c:pt>
                <c:pt idx="1730">
                  <c:v>0.33504778149999997</c:v>
                </c:pt>
                <c:pt idx="1731">
                  <c:v>0.3349080384</c:v>
                </c:pt>
                <c:pt idx="1732">
                  <c:v>0.33437836170000002</c:v>
                </c:pt>
                <c:pt idx="1733">
                  <c:v>0.33433654899999998</c:v>
                </c:pt>
                <c:pt idx="1734">
                  <c:v>0.33368310330000001</c:v>
                </c:pt>
                <c:pt idx="1735">
                  <c:v>0.33336257930000002</c:v>
                </c:pt>
                <c:pt idx="1736">
                  <c:v>0.33313325049999998</c:v>
                </c:pt>
                <c:pt idx="1737">
                  <c:v>0.33364000919999998</c:v>
                </c:pt>
                <c:pt idx="1738">
                  <c:v>0.33276420829999998</c:v>
                </c:pt>
                <c:pt idx="1739">
                  <c:v>0.33238843080000002</c:v>
                </c:pt>
                <c:pt idx="1740">
                  <c:v>0.3321623802</c:v>
                </c:pt>
                <c:pt idx="1741">
                  <c:v>0.33239233489999997</c:v>
                </c:pt>
                <c:pt idx="1742">
                  <c:v>0.33190503719999997</c:v>
                </c:pt>
                <c:pt idx="1743">
                  <c:v>0.3318323493</c:v>
                </c:pt>
                <c:pt idx="1744">
                  <c:v>0.3322582543</c:v>
                </c:pt>
                <c:pt idx="1745">
                  <c:v>0.33153513070000001</c:v>
                </c:pt>
                <c:pt idx="1746">
                  <c:v>0.3316736817</c:v>
                </c:pt>
                <c:pt idx="1747">
                  <c:v>0.33204409480000002</c:v>
                </c:pt>
                <c:pt idx="1748">
                  <c:v>0.33142057060000002</c:v>
                </c:pt>
                <c:pt idx="1749">
                  <c:v>0.33172318340000001</c:v>
                </c:pt>
                <c:pt idx="1750">
                  <c:v>0.33093860749999998</c:v>
                </c:pt>
                <c:pt idx="1751">
                  <c:v>0.33150142430000001</c:v>
                </c:pt>
                <c:pt idx="1752">
                  <c:v>0.33108341689999998</c:v>
                </c:pt>
                <c:pt idx="1753">
                  <c:v>0.33150523900000001</c:v>
                </c:pt>
                <c:pt idx="1754">
                  <c:v>0.33170461649999999</c:v>
                </c:pt>
                <c:pt idx="1755">
                  <c:v>0.33152505760000001</c:v>
                </c:pt>
                <c:pt idx="1756">
                  <c:v>0.33171442150000002</c:v>
                </c:pt>
                <c:pt idx="1757">
                  <c:v>0.33157730099999999</c:v>
                </c:pt>
                <c:pt idx="1758">
                  <c:v>0.3320495188</c:v>
                </c:pt>
                <c:pt idx="1759">
                  <c:v>0.33250245449999999</c:v>
                </c:pt>
                <c:pt idx="1760">
                  <c:v>0.33243557810000002</c:v>
                </c:pt>
                <c:pt idx="1761">
                  <c:v>0.3323573172</c:v>
                </c:pt>
                <c:pt idx="1762">
                  <c:v>0.3329565525</c:v>
                </c:pt>
                <c:pt idx="1763">
                  <c:v>0.33304747940000001</c:v>
                </c:pt>
                <c:pt idx="1764">
                  <c:v>0.33333191280000002</c:v>
                </c:pt>
                <c:pt idx="1765">
                  <c:v>0.33337637780000001</c:v>
                </c:pt>
                <c:pt idx="1766">
                  <c:v>0.33433637020000001</c:v>
                </c:pt>
                <c:pt idx="1767">
                  <c:v>0.3344655037</c:v>
                </c:pt>
                <c:pt idx="1768">
                  <c:v>0.33426678180000002</c:v>
                </c:pt>
                <c:pt idx="1769">
                  <c:v>0.33496955039999998</c:v>
                </c:pt>
                <c:pt idx="1770">
                  <c:v>0.33584266899999998</c:v>
                </c:pt>
                <c:pt idx="1771">
                  <c:v>0.33554935460000002</c:v>
                </c:pt>
                <c:pt idx="1772">
                  <c:v>0.3362611532</c:v>
                </c:pt>
                <c:pt idx="1773">
                  <c:v>0.33678057789999999</c:v>
                </c:pt>
                <c:pt idx="1774">
                  <c:v>0.33726489539999999</c:v>
                </c:pt>
                <c:pt idx="1775">
                  <c:v>0.33731365200000002</c:v>
                </c:pt>
                <c:pt idx="1776">
                  <c:v>0.33807948230000001</c:v>
                </c:pt>
                <c:pt idx="1777">
                  <c:v>0.33855134250000002</c:v>
                </c:pt>
                <c:pt idx="1778">
                  <c:v>0.33961701389999999</c:v>
                </c:pt>
                <c:pt idx="1779">
                  <c:v>0.33977741</c:v>
                </c:pt>
                <c:pt idx="1780">
                  <c:v>0.3403393924</c:v>
                </c:pt>
                <c:pt idx="1781">
                  <c:v>0.34097391370000002</c:v>
                </c:pt>
                <c:pt idx="1782">
                  <c:v>0.3418315053</c:v>
                </c:pt>
                <c:pt idx="1783">
                  <c:v>0.3425662518</c:v>
                </c:pt>
                <c:pt idx="1784">
                  <c:v>0.3434145153</c:v>
                </c:pt>
                <c:pt idx="1785">
                  <c:v>0.34367057680000002</c:v>
                </c:pt>
                <c:pt idx="1786">
                  <c:v>0.34392392640000002</c:v>
                </c:pt>
                <c:pt idx="1787">
                  <c:v>0.34553593399999999</c:v>
                </c:pt>
                <c:pt idx="1788">
                  <c:v>0.34621179099999999</c:v>
                </c:pt>
                <c:pt idx="1789">
                  <c:v>0.34668788309999998</c:v>
                </c:pt>
                <c:pt idx="1790">
                  <c:v>0.34808537360000003</c:v>
                </c:pt>
                <c:pt idx="1791">
                  <c:v>0.34810557959999999</c:v>
                </c:pt>
                <c:pt idx="1792">
                  <c:v>0.34926605220000001</c:v>
                </c:pt>
                <c:pt idx="1793">
                  <c:v>0.35003596539999998</c:v>
                </c:pt>
                <c:pt idx="1794">
                  <c:v>0.3508696556</c:v>
                </c:pt>
                <c:pt idx="1795">
                  <c:v>0.3517718017</c:v>
                </c:pt>
                <c:pt idx="1796">
                  <c:v>0.35310250520000003</c:v>
                </c:pt>
                <c:pt idx="1797">
                  <c:v>0.35372957589999998</c:v>
                </c:pt>
                <c:pt idx="1798">
                  <c:v>0.35465839510000002</c:v>
                </c:pt>
                <c:pt idx="1799">
                  <c:v>0.35525774960000001</c:v>
                </c:pt>
                <c:pt idx="1800">
                  <c:v>0.35661005969999998</c:v>
                </c:pt>
                <c:pt idx="1801">
                  <c:v>0.35761296749999999</c:v>
                </c:pt>
                <c:pt idx="1802">
                  <c:v>0.35817450280000002</c:v>
                </c:pt>
                <c:pt idx="1803">
                  <c:v>0.3595155478</c:v>
                </c:pt>
                <c:pt idx="1804">
                  <c:v>0.36035841699999999</c:v>
                </c:pt>
                <c:pt idx="1805">
                  <c:v>0.36127579209999999</c:v>
                </c:pt>
                <c:pt idx="1806">
                  <c:v>0.36236074569999999</c:v>
                </c:pt>
                <c:pt idx="1807">
                  <c:v>0.36352014539999999</c:v>
                </c:pt>
                <c:pt idx="1808">
                  <c:v>0.36448797579999997</c:v>
                </c:pt>
                <c:pt idx="1809">
                  <c:v>0.36555263399999999</c:v>
                </c:pt>
                <c:pt idx="1810">
                  <c:v>0.36637759209999998</c:v>
                </c:pt>
                <c:pt idx="1811">
                  <c:v>0.3675572574</c:v>
                </c:pt>
                <c:pt idx="1812">
                  <c:v>0.36878833170000003</c:v>
                </c:pt>
                <c:pt idx="1813">
                  <c:v>0.36991646890000002</c:v>
                </c:pt>
                <c:pt idx="1814">
                  <c:v>0.37121599910000003</c:v>
                </c:pt>
                <c:pt idx="1815">
                  <c:v>0.37204396719999999</c:v>
                </c:pt>
                <c:pt idx="1816">
                  <c:v>0.3731180429</c:v>
                </c:pt>
                <c:pt idx="1817">
                  <c:v>0.3741210103</c:v>
                </c:pt>
                <c:pt idx="1818">
                  <c:v>0.3756223917</c:v>
                </c:pt>
                <c:pt idx="1819">
                  <c:v>0.37670743470000001</c:v>
                </c:pt>
                <c:pt idx="1820">
                  <c:v>0.37769481539999999</c:v>
                </c:pt>
                <c:pt idx="1821">
                  <c:v>0.37901991610000002</c:v>
                </c:pt>
                <c:pt idx="1822">
                  <c:v>0.3802322447</c:v>
                </c:pt>
                <c:pt idx="1823">
                  <c:v>0.38126116989999997</c:v>
                </c:pt>
                <c:pt idx="1824">
                  <c:v>0.38264203070000002</c:v>
                </c:pt>
                <c:pt idx="1825">
                  <c:v>0.38369768859999998</c:v>
                </c:pt>
                <c:pt idx="1826">
                  <c:v>0.3850809932</c:v>
                </c:pt>
                <c:pt idx="1827">
                  <c:v>0.38616803290000001</c:v>
                </c:pt>
                <c:pt idx="1828">
                  <c:v>0.38762378689999999</c:v>
                </c:pt>
                <c:pt idx="1829">
                  <c:v>0.38887530570000001</c:v>
                </c:pt>
                <c:pt idx="1830">
                  <c:v>0.3900796473</c:v>
                </c:pt>
                <c:pt idx="1831">
                  <c:v>0.39127433299999997</c:v>
                </c:pt>
                <c:pt idx="1832">
                  <c:v>0.39277833699999998</c:v>
                </c:pt>
                <c:pt idx="1833">
                  <c:v>0.3941435814</c:v>
                </c:pt>
                <c:pt idx="1834">
                  <c:v>0.3951201439</c:v>
                </c:pt>
                <c:pt idx="1835">
                  <c:v>0.39671069380000001</c:v>
                </c:pt>
                <c:pt idx="1836">
                  <c:v>0.39792922139999998</c:v>
                </c:pt>
                <c:pt idx="1837">
                  <c:v>0.39930754899999998</c:v>
                </c:pt>
                <c:pt idx="1838">
                  <c:v>0.40035411720000003</c:v>
                </c:pt>
                <c:pt idx="1839">
                  <c:v>0.40201503039999997</c:v>
                </c:pt>
                <c:pt idx="1840">
                  <c:v>0.4033790827</c:v>
                </c:pt>
                <c:pt idx="1841">
                  <c:v>0.4048655927</c:v>
                </c:pt>
                <c:pt idx="1842">
                  <c:v>0.40628436210000002</c:v>
                </c:pt>
                <c:pt idx="1843">
                  <c:v>0.40749108789999999</c:v>
                </c:pt>
                <c:pt idx="1844">
                  <c:v>0.40902820229999998</c:v>
                </c:pt>
                <c:pt idx="1845">
                  <c:v>0.41027477379999999</c:v>
                </c:pt>
                <c:pt idx="1846">
                  <c:v>0.412004441</c:v>
                </c:pt>
                <c:pt idx="1847">
                  <c:v>0.41328510639999999</c:v>
                </c:pt>
                <c:pt idx="1848">
                  <c:v>0.4148625433</c:v>
                </c:pt>
                <c:pt idx="1849">
                  <c:v>0.41646820309999999</c:v>
                </c:pt>
                <c:pt idx="1850">
                  <c:v>0.41797906159999998</c:v>
                </c:pt>
                <c:pt idx="1851">
                  <c:v>0.41937565799999998</c:v>
                </c:pt>
                <c:pt idx="1852">
                  <c:v>0.42116183039999999</c:v>
                </c:pt>
                <c:pt idx="1853">
                  <c:v>0.42274749280000001</c:v>
                </c:pt>
                <c:pt idx="1854">
                  <c:v>0.42412406209999998</c:v>
                </c:pt>
                <c:pt idx="1855">
                  <c:v>0.42568126319999999</c:v>
                </c:pt>
                <c:pt idx="1856">
                  <c:v>0.42716139549999999</c:v>
                </c:pt>
                <c:pt idx="1857">
                  <c:v>0.42891490459999998</c:v>
                </c:pt>
                <c:pt idx="1858">
                  <c:v>0.43071287870000002</c:v>
                </c:pt>
                <c:pt idx="1859">
                  <c:v>0.43242287639999999</c:v>
                </c:pt>
                <c:pt idx="1860">
                  <c:v>0.433784157</c:v>
                </c:pt>
                <c:pt idx="1861">
                  <c:v>0.4355828464</c:v>
                </c:pt>
                <c:pt idx="1862">
                  <c:v>0.43709126110000002</c:v>
                </c:pt>
                <c:pt idx="1863">
                  <c:v>0.43916755909999999</c:v>
                </c:pt>
                <c:pt idx="1864">
                  <c:v>0.44065466520000002</c:v>
                </c:pt>
                <c:pt idx="1865">
                  <c:v>0.44239220019999997</c:v>
                </c:pt>
                <c:pt idx="1866">
                  <c:v>0.44406569000000001</c:v>
                </c:pt>
                <c:pt idx="1867">
                  <c:v>0.44606798889999999</c:v>
                </c:pt>
                <c:pt idx="1868">
                  <c:v>0.44773802159999998</c:v>
                </c:pt>
                <c:pt idx="1869">
                  <c:v>0.44958823920000002</c:v>
                </c:pt>
                <c:pt idx="1870">
                  <c:v>0.4513796866</c:v>
                </c:pt>
                <c:pt idx="1871">
                  <c:v>0.45321163539999998</c:v>
                </c:pt>
                <c:pt idx="1872">
                  <c:v>0.45535793899999999</c:v>
                </c:pt>
                <c:pt idx="1873">
                  <c:v>0.45703306789999998</c:v>
                </c:pt>
                <c:pt idx="1874">
                  <c:v>0.45916673540000003</c:v>
                </c:pt>
                <c:pt idx="1875">
                  <c:v>0.46092173460000002</c:v>
                </c:pt>
                <c:pt idx="1876">
                  <c:v>0.46299356219999999</c:v>
                </c:pt>
                <c:pt idx="1877">
                  <c:v>0.46473121639999998</c:v>
                </c:pt>
                <c:pt idx="1878">
                  <c:v>0.46663630010000001</c:v>
                </c:pt>
                <c:pt idx="1879">
                  <c:v>0.46907648439999999</c:v>
                </c:pt>
                <c:pt idx="1880">
                  <c:v>0.471152395</c:v>
                </c:pt>
                <c:pt idx="1881">
                  <c:v>0.47328993679999998</c:v>
                </c:pt>
                <c:pt idx="1882">
                  <c:v>0.47570580239999999</c:v>
                </c:pt>
                <c:pt idx="1883">
                  <c:v>0.47790735960000003</c:v>
                </c:pt>
                <c:pt idx="1884">
                  <c:v>0.4801380932</c:v>
                </c:pt>
                <c:pt idx="1885">
                  <c:v>0.48244836930000001</c:v>
                </c:pt>
                <c:pt idx="1886">
                  <c:v>0.48474583030000001</c:v>
                </c:pt>
                <c:pt idx="1887">
                  <c:v>0.4870910645</c:v>
                </c:pt>
                <c:pt idx="1888">
                  <c:v>0.4895507395</c:v>
                </c:pt>
                <c:pt idx="1889">
                  <c:v>0.49191632870000002</c:v>
                </c:pt>
                <c:pt idx="1890">
                  <c:v>0.49445879459999997</c:v>
                </c:pt>
                <c:pt idx="1891">
                  <c:v>0.49675410990000002</c:v>
                </c:pt>
                <c:pt idx="1892">
                  <c:v>0.4994148612</c:v>
                </c:pt>
                <c:pt idx="1893">
                  <c:v>0.50207191709999999</c:v>
                </c:pt>
                <c:pt idx="1894">
                  <c:v>0.50485163929999999</c:v>
                </c:pt>
                <c:pt idx="1895">
                  <c:v>0.50731503960000002</c:v>
                </c:pt>
                <c:pt idx="1896">
                  <c:v>0.50983321670000004</c:v>
                </c:pt>
                <c:pt idx="1897">
                  <c:v>0.51257646079999997</c:v>
                </c:pt>
                <c:pt idx="1898">
                  <c:v>0.51547354460000006</c:v>
                </c:pt>
                <c:pt idx="1899">
                  <c:v>0.5182905793</c:v>
                </c:pt>
                <c:pt idx="1900">
                  <c:v>0.52103888990000002</c:v>
                </c:pt>
                <c:pt idx="1901">
                  <c:v>0.5237381458</c:v>
                </c:pt>
                <c:pt idx="1902">
                  <c:v>0.52660262579999995</c:v>
                </c:pt>
                <c:pt idx="1903">
                  <c:v>0.52955132719999998</c:v>
                </c:pt>
                <c:pt idx="1904">
                  <c:v>0.53240036960000003</c:v>
                </c:pt>
                <c:pt idx="1905">
                  <c:v>0.53517407179999998</c:v>
                </c:pt>
                <c:pt idx="1906">
                  <c:v>0.53832602500000004</c:v>
                </c:pt>
                <c:pt idx="1907">
                  <c:v>0.54117715359999996</c:v>
                </c:pt>
                <c:pt idx="1908">
                  <c:v>0.54403406379999997</c:v>
                </c:pt>
                <c:pt idx="1909">
                  <c:v>0.54742616420000001</c:v>
                </c:pt>
                <c:pt idx="1910">
                  <c:v>0.55036866659999994</c:v>
                </c:pt>
                <c:pt idx="1911">
                  <c:v>0.55321073529999998</c:v>
                </c:pt>
                <c:pt idx="1912">
                  <c:v>0.55663430690000004</c:v>
                </c:pt>
                <c:pt idx="1913">
                  <c:v>0.55985611680000003</c:v>
                </c:pt>
                <c:pt idx="1914">
                  <c:v>0.56267940999999999</c:v>
                </c:pt>
                <c:pt idx="1915">
                  <c:v>0.56626403329999997</c:v>
                </c:pt>
                <c:pt idx="1916">
                  <c:v>0.56948411460000004</c:v>
                </c:pt>
                <c:pt idx="1917">
                  <c:v>0.57287544010000002</c:v>
                </c:pt>
                <c:pt idx="1918">
                  <c:v>0.5761700273</c:v>
                </c:pt>
                <c:pt idx="1919">
                  <c:v>0.57971358299999998</c:v>
                </c:pt>
                <c:pt idx="1920">
                  <c:v>0.58330291509999999</c:v>
                </c:pt>
                <c:pt idx="1921">
                  <c:v>0.58617013689999997</c:v>
                </c:pt>
                <c:pt idx="1922">
                  <c:v>0.59006887669999997</c:v>
                </c:pt>
                <c:pt idx="1923">
                  <c:v>0.59374499319999996</c:v>
                </c:pt>
                <c:pt idx="1924">
                  <c:v>0.59706485269999998</c:v>
                </c:pt>
                <c:pt idx="1925">
                  <c:v>0.60077059269999999</c:v>
                </c:pt>
                <c:pt idx="1926">
                  <c:v>0.60438430310000002</c:v>
                </c:pt>
                <c:pt idx="1927">
                  <c:v>0.6078992486</c:v>
                </c:pt>
                <c:pt idx="1928">
                  <c:v>0.61152803899999997</c:v>
                </c:pt>
                <c:pt idx="1929">
                  <c:v>0.6152988076</c:v>
                </c:pt>
                <c:pt idx="1930">
                  <c:v>0.61937141419999997</c:v>
                </c:pt>
                <c:pt idx="1931">
                  <c:v>0.62309819460000004</c:v>
                </c:pt>
                <c:pt idx="1932">
                  <c:v>0.62669533489999996</c:v>
                </c:pt>
                <c:pt idx="1933">
                  <c:v>0.63108402490000004</c:v>
                </c:pt>
                <c:pt idx="1934">
                  <c:v>0.63481551410000003</c:v>
                </c:pt>
                <c:pt idx="1935">
                  <c:v>0.63863480090000002</c:v>
                </c:pt>
                <c:pt idx="1936">
                  <c:v>0.64243078229999995</c:v>
                </c:pt>
                <c:pt idx="1937">
                  <c:v>0.64651554820000001</c:v>
                </c:pt>
                <c:pt idx="1938">
                  <c:v>0.65061992410000002</c:v>
                </c:pt>
                <c:pt idx="1939">
                  <c:v>0.65460610389999996</c:v>
                </c:pt>
                <c:pt idx="1940">
                  <c:v>0.6586435437</c:v>
                </c:pt>
                <c:pt idx="1941">
                  <c:v>0.66266089679999995</c:v>
                </c:pt>
                <c:pt idx="1942">
                  <c:v>0.66687810420000004</c:v>
                </c:pt>
                <c:pt idx="1943">
                  <c:v>0.67090982200000004</c:v>
                </c:pt>
                <c:pt idx="1944">
                  <c:v>0.67501986030000005</c:v>
                </c:pt>
                <c:pt idx="1945">
                  <c:v>0.67932432890000005</c:v>
                </c:pt>
                <c:pt idx="1946">
                  <c:v>0.68297010660000002</c:v>
                </c:pt>
                <c:pt idx="1947">
                  <c:v>0.68747472759999995</c:v>
                </c:pt>
                <c:pt idx="1948">
                  <c:v>0.69177824259999998</c:v>
                </c:pt>
                <c:pt idx="1949">
                  <c:v>0.69582253689999995</c:v>
                </c:pt>
                <c:pt idx="1950">
                  <c:v>0.69967651369999995</c:v>
                </c:pt>
                <c:pt idx="1951">
                  <c:v>0.70412468910000003</c:v>
                </c:pt>
                <c:pt idx="1952">
                  <c:v>0.7085307837</c:v>
                </c:pt>
                <c:pt idx="1953">
                  <c:v>0.71228647229999997</c:v>
                </c:pt>
                <c:pt idx="1954">
                  <c:v>0.71677964930000004</c:v>
                </c:pt>
                <c:pt idx="1955">
                  <c:v>0.72101378439999997</c:v>
                </c:pt>
                <c:pt idx="1956">
                  <c:v>0.72551655770000001</c:v>
                </c:pt>
                <c:pt idx="1957">
                  <c:v>0.72954690460000005</c:v>
                </c:pt>
                <c:pt idx="1958">
                  <c:v>0.73418259620000004</c:v>
                </c:pt>
                <c:pt idx="1959">
                  <c:v>0.73851084710000003</c:v>
                </c:pt>
                <c:pt idx="1960">
                  <c:v>0.74247515200000003</c:v>
                </c:pt>
                <c:pt idx="1961">
                  <c:v>0.74695807700000005</c:v>
                </c:pt>
                <c:pt idx="1962">
                  <c:v>0.75111615659999997</c:v>
                </c:pt>
                <c:pt idx="1963">
                  <c:v>0.755315721</c:v>
                </c:pt>
                <c:pt idx="1964">
                  <c:v>0.7596197724</c:v>
                </c:pt>
                <c:pt idx="1965">
                  <c:v>0.76405930519999998</c:v>
                </c:pt>
                <c:pt idx="1966">
                  <c:v>0.76821625230000001</c:v>
                </c:pt>
                <c:pt idx="1967">
                  <c:v>0.77228027580000003</c:v>
                </c:pt>
                <c:pt idx="1968">
                  <c:v>0.77644521</c:v>
                </c:pt>
                <c:pt idx="1969">
                  <c:v>0.7806042433</c:v>
                </c:pt>
                <c:pt idx="1970">
                  <c:v>0.78524124620000002</c:v>
                </c:pt>
                <c:pt idx="1971">
                  <c:v>0.78907483820000002</c:v>
                </c:pt>
                <c:pt idx="1972">
                  <c:v>0.79336535929999996</c:v>
                </c:pt>
                <c:pt idx="1973">
                  <c:v>0.79748415949999996</c:v>
                </c:pt>
                <c:pt idx="1974">
                  <c:v>0.80157464739999995</c:v>
                </c:pt>
                <c:pt idx="1975">
                  <c:v>0.80572628970000004</c:v>
                </c:pt>
                <c:pt idx="1976">
                  <c:v>0.8091652989</c:v>
                </c:pt>
                <c:pt idx="1977">
                  <c:v>0.81325936320000003</c:v>
                </c:pt>
                <c:pt idx="1978">
                  <c:v>0.81758791210000004</c:v>
                </c:pt>
                <c:pt idx="1979">
                  <c:v>0.82112288479999995</c:v>
                </c:pt>
                <c:pt idx="1980">
                  <c:v>0.82558798789999999</c:v>
                </c:pt>
                <c:pt idx="1981">
                  <c:v>0.82953375579999999</c:v>
                </c:pt>
                <c:pt idx="1982">
                  <c:v>0.83330452440000002</c:v>
                </c:pt>
                <c:pt idx="1983">
                  <c:v>0.83745580909999995</c:v>
                </c:pt>
                <c:pt idx="1984">
                  <c:v>0.84123760459999997</c:v>
                </c:pt>
                <c:pt idx="1985">
                  <c:v>0.8451579213</c:v>
                </c:pt>
                <c:pt idx="1986">
                  <c:v>0.84879541400000003</c:v>
                </c:pt>
                <c:pt idx="1987">
                  <c:v>0.85246312619999998</c:v>
                </c:pt>
                <c:pt idx="1988">
                  <c:v>0.85636252160000004</c:v>
                </c:pt>
                <c:pt idx="1989">
                  <c:v>0.86031329629999997</c:v>
                </c:pt>
                <c:pt idx="1990">
                  <c:v>0.86339372400000003</c:v>
                </c:pt>
                <c:pt idx="1991">
                  <c:v>0.86722111700000004</c:v>
                </c:pt>
                <c:pt idx="1992">
                  <c:v>0.87096166610000003</c:v>
                </c:pt>
                <c:pt idx="1993">
                  <c:v>0.87456655500000002</c:v>
                </c:pt>
                <c:pt idx="1994">
                  <c:v>0.87769204379999999</c:v>
                </c:pt>
                <c:pt idx="1995">
                  <c:v>0.88120818140000001</c:v>
                </c:pt>
                <c:pt idx="1996">
                  <c:v>0.88470631840000002</c:v>
                </c:pt>
                <c:pt idx="1997">
                  <c:v>0.88782179360000002</c:v>
                </c:pt>
                <c:pt idx="1998">
                  <c:v>0.89152896400000003</c:v>
                </c:pt>
                <c:pt idx="1999">
                  <c:v>0.89487385750000004</c:v>
                </c:pt>
                <c:pt idx="2000">
                  <c:v>0.89811265470000001</c:v>
                </c:pt>
                <c:pt idx="2001">
                  <c:v>0.90144222969999999</c:v>
                </c:pt>
                <c:pt idx="2002">
                  <c:v>0.90463703870000001</c:v>
                </c:pt>
                <c:pt idx="2003">
                  <c:v>0.90748536589999995</c:v>
                </c:pt>
                <c:pt idx="2004">
                  <c:v>0.91074103120000005</c:v>
                </c:pt>
                <c:pt idx="2005">
                  <c:v>0.91390931610000004</c:v>
                </c:pt>
                <c:pt idx="2006">
                  <c:v>0.91677224639999999</c:v>
                </c:pt>
                <c:pt idx="2007">
                  <c:v>0.91942322249999997</c:v>
                </c:pt>
                <c:pt idx="2008">
                  <c:v>0.92231488230000003</c:v>
                </c:pt>
                <c:pt idx="2009">
                  <c:v>0.92486852409999998</c:v>
                </c:pt>
                <c:pt idx="2010">
                  <c:v>0.92717856170000001</c:v>
                </c:pt>
                <c:pt idx="2011">
                  <c:v>0.92930710319999998</c:v>
                </c:pt>
                <c:pt idx="2012">
                  <c:v>0.9318802357</c:v>
                </c:pt>
                <c:pt idx="2013">
                  <c:v>0.93447810409999998</c:v>
                </c:pt>
                <c:pt idx="2014">
                  <c:v>0.93635755779999996</c:v>
                </c:pt>
                <c:pt idx="2015">
                  <c:v>0.93845123050000001</c:v>
                </c:pt>
                <c:pt idx="2016">
                  <c:v>0.94083857540000004</c:v>
                </c:pt>
                <c:pt idx="2017">
                  <c:v>0.94273918869999995</c:v>
                </c:pt>
                <c:pt idx="2018">
                  <c:v>0.94478744270000004</c:v>
                </c:pt>
                <c:pt idx="2019">
                  <c:v>0.94721311330000002</c:v>
                </c:pt>
                <c:pt idx="2020">
                  <c:v>0.94853633640000001</c:v>
                </c:pt>
                <c:pt idx="2021">
                  <c:v>0.95025849340000001</c:v>
                </c:pt>
                <c:pt idx="2022">
                  <c:v>0.95221525429999998</c:v>
                </c:pt>
                <c:pt idx="2023">
                  <c:v>0.95348018410000002</c:v>
                </c:pt>
                <c:pt idx="2024">
                  <c:v>0.95452690120000006</c:v>
                </c:pt>
                <c:pt idx="2025">
                  <c:v>0.95572787520000002</c:v>
                </c:pt>
                <c:pt idx="2026">
                  <c:v>0.95727956299999994</c:v>
                </c:pt>
                <c:pt idx="2027">
                  <c:v>0.95810133220000004</c:v>
                </c:pt>
                <c:pt idx="2028">
                  <c:v>0.95974785090000003</c:v>
                </c:pt>
                <c:pt idx="2029">
                  <c:v>0.96054846049999998</c:v>
                </c:pt>
                <c:pt idx="2030">
                  <c:v>0.96109372380000002</c:v>
                </c:pt>
                <c:pt idx="2031">
                  <c:v>0.96352726219999996</c:v>
                </c:pt>
                <c:pt idx="2032">
                  <c:v>0.96460026499999996</c:v>
                </c:pt>
                <c:pt idx="2033">
                  <c:v>0.96652197839999998</c:v>
                </c:pt>
                <c:pt idx="2034">
                  <c:v>0.96753376719999995</c:v>
                </c:pt>
                <c:pt idx="2035">
                  <c:v>0.97003227469999997</c:v>
                </c:pt>
                <c:pt idx="2036">
                  <c:v>0.97242349390000005</c:v>
                </c:pt>
                <c:pt idx="2037">
                  <c:v>0.97443991900000004</c:v>
                </c:pt>
                <c:pt idx="2038">
                  <c:v>0.97649478909999998</c:v>
                </c:pt>
                <c:pt idx="2039">
                  <c:v>0.97895866629999995</c:v>
                </c:pt>
                <c:pt idx="2040">
                  <c:v>0.98060774799999995</c:v>
                </c:pt>
                <c:pt idx="2041">
                  <c:v>0.98324376339999997</c:v>
                </c:pt>
                <c:pt idx="2042">
                  <c:v>0.98686432840000005</c:v>
                </c:pt>
                <c:pt idx="2043">
                  <c:v>0.98999524120000004</c:v>
                </c:pt>
                <c:pt idx="2044">
                  <c:v>0.99476474520000002</c:v>
                </c:pt>
                <c:pt idx="2045">
                  <c:v>0.99747562410000001</c:v>
                </c:pt>
                <c:pt idx="2046">
                  <c:v>0.99982172250000001</c:v>
                </c:pt>
                <c:pt idx="2047">
                  <c:v>1.001688361</c:v>
                </c:pt>
                <c:pt idx="2048">
                  <c:v>1.0040137769999999</c:v>
                </c:pt>
                <c:pt idx="2049">
                  <c:v>1.006522417</c:v>
                </c:pt>
                <c:pt idx="2050">
                  <c:v>1.0086942910000001</c:v>
                </c:pt>
                <c:pt idx="2051">
                  <c:v>1.0114059449999999</c:v>
                </c:pt>
                <c:pt idx="2052">
                  <c:v>1.013345599</c:v>
                </c:pt>
                <c:pt idx="2053">
                  <c:v>1.0153945680000001</c:v>
                </c:pt>
                <c:pt idx="2054">
                  <c:v>1.01813066</c:v>
                </c:pt>
                <c:pt idx="2055">
                  <c:v>1.0205581189999999</c:v>
                </c:pt>
                <c:pt idx="2056">
                  <c:v>1.023762584</c:v>
                </c:pt>
                <c:pt idx="2057">
                  <c:v>1.028091431</c:v>
                </c:pt>
                <c:pt idx="2058">
                  <c:v>1.032069683</c:v>
                </c:pt>
                <c:pt idx="2059">
                  <c:v>1.0349394080000001</c:v>
                </c:pt>
                <c:pt idx="2060">
                  <c:v>1.037231445</c:v>
                </c:pt>
                <c:pt idx="2061">
                  <c:v>1.039953232</c:v>
                </c:pt>
                <c:pt idx="2062">
                  <c:v>1.0423578019999999</c:v>
                </c:pt>
                <c:pt idx="2063">
                  <c:v>1.044321179</c:v>
                </c:pt>
                <c:pt idx="2064">
                  <c:v>1.046976924</c:v>
                </c:pt>
                <c:pt idx="2065">
                  <c:v>1.048903704</c:v>
                </c:pt>
                <c:pt idx="2066">
                  <c:v>1.052031398</c:v>
                </c:pt>
                <c:pt idx="2067">
                  <c:v>1.05389142</c:v>
                </c:pt>
                <c:pt idx="2068">
                  <c:v>1.0560832019999999</c:v>
                </c:pt>
                <c:pt idx="2069">
                  <c:v>1.058818579</c:v>
                </c:pt>
                <c:pt idx="2070">
                  <c:v>1.0622886419999999</c:v>
                </c:pt>
                <c:pt idx="2071">
                  <c:v>1.064855576</c:v>
                </c:pt>
                <c:pt idx="2072">
                  <c:v>1.0673925879999999</c:v>
                </c:pt>
                <c:pt idx="2073">
                  <c:v>1.069546103</c:v>
                </c:pt>
                <c:pt idx="2074">
                  <c:v>1.071566343</c:v>
                </c:pt>
                <c:pt idx="2075">
                  <c:v>1.073371053</c:v>
                </c:pt>
                <c:pt idx="2076">
                  <c:v>1.074103475</c:v>
                </c:pt>
                <c:pt idx="2077">
                  <c:v>1.076883912</c:v>
                </c:pt>
                <c:pt idx="2078">
                  <c:v>1.078404546</c:v>
                </c:pt>
                <c:pt idx="2079">
                  <c:v>1.0805475710000001</c:v>
                </c:pt>
                <c:pt idx="2080">
                  <c:v>1.0831068749999999</c:v>
                </c:pt>
                <c:pt idx="2081">
                  <c:v>1.0861856940000001</c:v>
                </c:pt>
                <c:pt idx="2082">
                  <c:v>1.0876500609999999</c:v>
                </c:pt>
                <c:pt idx="2083">
                  <c:v>1.089898944</c:v>
                </c:pt>
                <c:pt idx="2084">
                  <c:v>1.0919046400000001</c:v>
                </c:pt>
                <c:pt idx="2085">
                  <c:v>1.0922858719999999</c:v>
                </c:pt>
                <c:pt idx="2086">
                  <c:v>1.0939191580000001</c:v>
                </c:pt>
                <c:pt idx="2087">
                  <c:v>1.09450841</c:v>
                </c:pt>
                <c:pt idx="2088">
                  <c:v>1.0956723690000001</c:v>
                </c:pt>
                <c:pt idx="2089">
                  <c:v>1.0964200500000001</c:v>
                </c:pt>
                <c:pt idx="2090">
                  <c:v>1.098063588</c:v>
                </c:pt>
                <c:pt idx="2091">
                  <c:v>1.0990546940000001</c:v>
                </c:pt>
                <c:pt idx="2092">
                  <c:v>1.1008166070000001</c:v>
                </c:pt>
                <c:pt idx="2093">
                  <c:v>1.1031804080000001</c:v>
                </c:pt>
                <c:pt idx="2094">
                  <c:v>1.1046071049999999</c:v>
                </c:pt>
                <c:pt idx="2095">
                  <c:v>1.1052773</c:v>
                </c:pt>
                <c:pt idx="2096">
                  <c:v>1.1068683859999999</c:v>
                </c:pt>
                <c:pt idx="2097">
                  <c:v>1.1076622009999999</c:v>
                </c:pt>
                <c:pt idx="2098">
                  <c:v>1.108567595</c:v>
                </c:pt>
                <c:pt idx="2099">
                  <c:v>1.109054923</c:v>
                </c:pt>
                <c:pt idx="2100">
                  <c:v>1.110584617</c:v>
                </c:pt>
                <c:pt idx="2101">
                  <c:v>1.1113768820000001</c:v>
                </c:pt>
                <c:pt idx="2102">
                  <c:v>1.112746596</c:v>
                </c:pt>
                <c:pt idx="2103">
                  <c:v>1.1146280770000001</c:v>
                </c:pt>
                <c:pt idx="2104">
                  <c:v>1.1152577400000001</c:v>
                </c:pt>
                <c:pt idx="2105">
                  <c:v>1.1169216630000001</c:v>
                </c:pt>
                <c:pt idx="2106">
                  <c:v>1.1189147230000001</c:v>
                </c:pt>
                <c:pt idx="2107">
                  <c:v>1.120398164</c:v>
                </c:pt>
                <c:pt idx="2108">
                  <c:v>1.1213173869999999</c:v>
                </c:pt>
                <c:pt idx="2109">
                  <c:v>1.1235084529999999</c:v>
                </c:pt>
                <c:pt idx="2110">
                  <c:v>1.1247386930000001</c:v>
                </c:pt>
                <c:pt idx="2111">
                  <c:v>1.126380444</c:v>
                </c:pt>
                <c:pt idx="2112">
                  <c:v>1.1283903120000001</c:v>
                </c:pt>
                <c:pt idx="2113">
                  <c:v>1.129196525</c:v>
                </c:pt>
                <c:pt idx="2114">
                  <c:v>1.1323937180000001</c:v>
                </c:pt>
                <c:pt idx="2115">
                  <c:v>1.133140445</c:v>
                </c:pt>
                <c:pt idx="2116">
                  <c:v>1.1355900759999999</c:v>
                </c:pt>
                <c:pt idx="2117">
                  <c:v>1.137706637</c:v>
                </c:pt>
                <c:pt idx="2118">
                  <c:v>1.141088605</c:v>
                </c:pt>
                <c:pt idx="2119">
                  <c:v>1.1413147450000001</c:v>
                </c:pt>
                <c:pt idx="2120">
                  <c:v>1.1436632870000001</c:v>
                </c:pt>
                <c:pt idx="2121">
                  <c:v>1.146187305</c:v>
                </c:pt>
                <c:pt idx="2122">
                  <c:v>1.147748947</c:v>
                </c:pt>
                <c:pt idx="2123">
                  <c:v>1.150777578</c:v>
                </c:pt>
                <c:pt idx="2124">
                  <c:v>1.153286815</c:v>
                </c:pt>
                <c:pt idx="2125">
                  <c:v>1.15613389</c:v>
                </c:pt>
                <c:pt idx="2126">
                  <c:v>1.158630252</c:v>
                </c:pt>
                <c:pt idx="2127">
                  <c:v>1.160598397</c:v>
                </c:pt>
                <c:pt idx="2128">
                  <c:v>1.1635714770000001</c:v>
                </c:pt>
                <c:pt idx="2129">
                  <c:v>1.164961457</c:v>
                </c:pt>
                <c:pt idx="2130">
                  <c:v>1.166190624</c:v>
                </c:pt>
                <c:pt idx="2131">
                  <c:v>1.1702758069999999</c:v>
                </c:pt>
                <c:pt idx="2132">
                  <c:v>1.17266643</c:v>
                </c:pt>
                <c:pt idx="2133">
                  <c:v>1.1745586400000001</c:v>
                </c:pt>
                <c:pt idx="2134">
                  <c:v>1.1764118670000001</c:v>
                </c:pt>
                <c:pt idx="2135">
                  <c:v>1.179921389</c:v>
                </c:pt>
                <c:pt idx="2136">
                  <c:v>1.1798521280000001</c:v>
                </c:pt>
                <c:pt idx="2137">
                  <c:v>1.183948636</c:v>
                </c:pt>
                <c:pt idx="2138">
                  <c:v>1.1845200060000001</c:v>
                </c:pt>
                <c:pt idx="2139">
                  <c:v>1.1860871319999999</c:v>
                </c:pt>
                <c:pt idx="2140">
                  <c:v>1.188443661</c:v>
                </c:pt>
                <c:pt idx="2141">
                  <c:v>1.1898058650000001</c:v>
                </c:pt>
                <c:pt idx="2142">
                  <c:v>1.190976858</c:v>
                </c:pt>
                <c:pt idx="2143">
                  <c:v>1.192838788</c:v>
                </c:pt>
                <c:pt idx="2144">
                  <c:v>1.193260789</c:v>
                </c:pt>
                <c:pt idx="2145">
                  <c:v>1.1951652770000001</c:v>
                </c:pt>
                <c:pt idx="2146">
                  <c:v>1.1967395540000001</c:v>
                </c:pt>
                <c:pt idx="2147">
                  <c:v>1.1971493959999999</c:v>
                </c:pt>
                <c:pt idx="2148">
                  <c:v>1.197429061</c:v>
                </c:pt>
                <c:pt idx="2149">
                  <c:v>1.1976594920000001</c:v>
                </c:pt>
                <c:pt idx="2150">
                  <c:v>1.197755098</c:v>
                </c:pt>
                <c:pt idx="2151">
                  <c:v>1.213276625</c:v>
                </c:pt>
                <c:pt idx="2152">
                  <c:v>1.215159893</c:v>
                </c:pt>
                <c:pt idx="2153">
                  <c:v>1.213065147</c:v>
                </c:pt>
                <c:pt idx="2154">
                  <c:v>1.2127830980000001</c:v>
                </c:pt>
                <c:pt idx="2155">
                  <c:v>1.2124325039999999</c:v>
                </c:pt>
                <c:pt idx="2156">
                  <c:v>1.214830399</c:v>
                </c:pt>
                <c:pt idx="2157">
                  <c:v>1.2121346</c:v>
                </c:pt>
                <c:pt idx="2158">
                  <c:v>1.208708525</c:v>
                </c:pt>
                <c:pt idx="2159">
                  <c:v>1.2097393270000001</c:v>
                </c:pt>
                <c:pt idx="2160">
                  <c:v>1.2122906449999999</c:v>
                </c:pt>
                <c:pt idx="2161">
                  <c:v>1.213996887</c:v>
                </c:pt>
                <c:pt idx="2162">
                  <c:v>1.2133913039999999</c:v>
                </c:pt>
                <c:pt idx="2163">
                  <c:v>1.2133164409999999</c:v>
                </c:pt>
                <c:pt idx="2164">
                  <c:v>1.2104774709999999</c:v>
                </c:pt>
                <c:pt idx="2165">
                  <c:v>1.210731268</c:v>
                </c:pt>
                <c:pt idx="2166">
                  <c:v>1.2113446000000001</c:v>
                </c:pt>
                <c:pt idx="2167">
                  <c:v>1.2092974190000001</c:v>
                </c:pt>
                <c:pt idx="2168">
                  <c:v>1.2084786890000001</c:v>
                </c:pt>
                <c:pt idx="2169">
                  <c:v>1.210740089</c:v>
                </c:pt>
                <c:pt idx="2170">
                  <c:v>1.2080512050000001</c:v>
                </c:pt>
                <c:pt idx="2171">
                  <c:v>1.2086815829999999</c:v>
                </c:pt>
                <c:pt idx="2172">
                  <c:v>1.2093309160000001</c:v>
                </c:pt>
                <c:pt idx="2173">
                  <c:v>1.2080167530000001</c:v>
                </c:pt>
                <c:pt idx="2174">
                  <c:v>1.2060358520000001</c:v>
                </c:pt>
                <c:pt idx="2175">
                  <c:v>1.2084777360000001</c:v>
                </c:pt>
                <c:pt idx="2176">
                  <c:v>1.2071205380000001</c:v>
                </c:pt>
                <c:pt idx="2177">
                  <c:v>1.207078815</c:v>
                </c:pt>
                <c:pt idx="2178">
                  <c:v>1.2037606240000001</c:v>
                </c:pt>
                <c:pt idx="2179">
                  <c:v>1.2057511809999999</c:v>
                </c:pt>
                <c:pt idx="2180">
                  <c:v>1.2042186260000001</c:v>
                </c:pt>
                <c:pt idx="2181">
                  <c:v>1.203293443</c:v>
                </c:pt>
                <c:pt idx="2182">
                  <c:v>1.1998867989999999</c:v>
                </c:pt>
                <c:pt idx="2183">
                  <c:v>1.201474905</c:v>
                </c:pt>
                <c:pt idx="2184">
                  <c:v>1.202787995</c:v>
                </c:pt>
                <c:pt idx="2185">
                  <c:v>1.199010372</c:v>
                </c:pt>
                <c:pt idx="2186">
                  <c:v>1.1989670990000001</c:v>
                </c:pt>
                <c:pt idx="2187">
                  <c:v>1.193988442</c:v>
                </c:pt>
                <c:pt idx="2188">
                  <c:v>1.1944760080000001</c:v>
                </c:pt>
                <c:pt idx="2189">
                  <c:v>1.1916797159999999</c:v>
                </c:pt>
                <c:pt idx="2190">
                  <c:v>1.192154527</c:v>
                </c:pt>
                <c:pt idx="2191">
                  <c:v>1.1900802850000001</c:v>
                </c:pt>
                <c:pt idx="2192">
                  <c:v>1.1861720090000001</c:v>
                </c:pt>
                <c:pt idx="2193">
                  <c:v>1.184751391</c:v>
                </c:pt>
                <c:pt idx="2194">
                  <c:v>1.183577061</c:v>
                </c:pt>
                <c:pt idx="2195">
                  <c:v>1.1806769370000001</c:v>
                </c:pt>
                <c:pt idx="2196">
                  <c:v>1.1786544320000001</c:v>
                </c:pt>
                <c:pt idx="2197">
                  <c:v>1.1755168439999999</c:v>
                </c:pt>
                <c:pt idx="2198">
                  <c:v>1.1733971830000001</c:v>
                </c:pt>
                <c:pt idx="2199">
                  <c:v>1.170699596</c:v>
                </c:pt>
                <c:pt idx="2200">
                  <c:v>1.1697546240000001</c:v>
                </c:pt>
              </c:numCache>
            </c:numRef>
          </c:val>
          <c:smooth val="0"/>
        </c:ser>
        <c:dLbls>
          <c:showLegendKey val="0"/>
          <c:showVal val="0"/>
          <c:showCatName val="0"/>
          <c:showSerName val="0"/>
          <c:showPercent val="0"/>
          <c:showBubbleSize val="0"/>
        </c:dLbls>
        <c:marker val="1"/>
        <c:smooth val="0"/>
        <c:axId val="117007872"/>
        <c:axId val="117009792"/>
      </c:lineChart>
      <c:catAx>
        <c:axId val="117007872"/>
        <c:scaling>
          <c:orientation val="maxMin"/>
        </c:scaling>
        <c:delete val="0"/>
        <c:axPos val="b"/>
        <c:title>
          <c:tx>
            <c:rich>
              <a:bodyPr/>
              <a:lstStyle/>
              <a:p>
                <a:pPr>
                  <a:defRPr/>
                </a:pPr>
                <a:r>
                  <a:rPr lang="en-US"/>
                  <a:t>Wavelength (nm)</a:t>
                </a:r>
              </a:p>
            </c:rich>
          </c:tx>
          <c:layout/>
          <c:overlay val="0"/>
        </c:title>
        <c:numFmt formatCode="General" sourceLinked="1"/>
        <c:majorTickMark val="out"/>
        <c:minorTickMark val="none"/>
        <c:tickLblPos val="low"/>
        <c:crossAx val="117009792"/>
        <c:crosses val="autoZero"/>
        <c:auto val="1"/>
        <c:lblAlgn val="ctr"/>
        <c:lblOffset val="100"/>
        <c:tickLblSkip val="100"/>
        <c:tickMarkSkip val="100"/>
        <c:noMultiLvlLbl val="0"/>
      </c:catAx>
      <c:valAx>
        <c:axId val="117009792"/>
        <c:scaling>
          <c:orientation val="minMax"/>
        </c:scaling>
        <c:delete val="0"/>
        <c:axPos val="r"/>
        <c:title>
          <c:tx>
            <c:rich>
              <a:bodyPr rot="-5400000" vert="horz"/>
              <a:lstStyle/>
              <a:p>
                <a:pPr>
                  <a:defRPr/>
                </a:pPr>
                <a:r>
                  <a:rPr lang="en-US"/>
                  <a:t>Absorbance (log(1/R))</a:t>
                </a:r>
              </a:p>
            </c:rich>
          </c:tx>
          <c:layout>
            <c:manualLayout>
              <c:xMode val="edge"/>
              <c:yMode val="edge"/>
              <c:x val="7.666906405382601E-3"/>
              <c:y val="0.31885499387203464"/>
            </c:manualLayout>
          </c:layout>
          <c:overlay val="0"/>
        </c:title>
        <c:numFmt formatCode="General" sourceLinked="1"/>
        <c:majorTickMark val="out"/>
        <c:minorTickMark val="none"/>
        <c:tickLblPos val="high"/>
        <c:crossAx val="117007872"/>
        <c:crossesAt val="2200"/>
        <c:crossBetween val="between"/>
      </c:valAx>
    </c:plotArea>
    <c:plotVisOnly val="1"/>
    <c:dispBlanksAs val="zero"/>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dirty="0">
                <a:solidFill>
                  <a:schemeClr val="tx1">
                    <a:lumMod val="65000"/>
                    <a:lumOff val="35000"/>
                  </a:schemeClr>
                </a:solidFill>
                <a:latin typeface="Arial" panose="020B0604020202020204" pitchFamily="34" charset="0"/>
                <a:cs typeface="Arial" panose="020B0604020202020204" pitchFamily="34" charset="0"/>
              </a:rPr>
              <a:t>Ranger</a:t>
            </a:r>
            <a:r>
              <a:rPr lang="en-US" baseline="0" dirty="0">
                <a:solidFill>
                  <a:schemeClr val="tx1">
                    <a:lumMod val="65000"/>
                    <a:lumOff val="35000"/>
                  </a:schemeClr>
                </a:solidFill>
                <a:latin typeface="Arial" panose="020B0604020202020204" pitchFamily="34" charset="0"/>
                <a:cs typeface="Arial" panose="020B0604020202020204" pitchFamily="34" charset="0"/>
              </a:rPr>
              <a:t> and Olympic Dam - </a:t>
            </a:r>
            <a:r>
              <a:rPr lang="en-AU" sz="1800" dirty="0">
                <a:solidFill>
                  <a:schemeClr val="tx1">
                    <a:lumMod val="65000"/>
                    <a:lumOff val="35000"/>
                  </a:schemeClr>
                </a:solidFill>
                <a:effectLst/>
                <a:latin typeface="Arial" panose="020B0604020202020204" pitchFamily="34" charset="0"/>
                <a:cs typeface="Arial" panose="020B0604020202020204" pitchFamily="34" charset="0"/>
              </a:rPr>
              <a:t>U</a:t>
            </a:r>
            <a:r>
              <a:rPr lang="en-AU" sz="1800" baseline="-25000" dirty="0">
                <a:solidFill>
                  <a:schemeClr val="tx1">
                    <a:lumMod val="65000"/>
                    <a:lumOff val="35000"/>
                  </a:schemeClr>
                </a:solidFill>
                <a:effectLst/>
                <a:latin typeface="Arial" panose="020B0604020202020204" pitchFamily="34" charset="0"/>
                <a:cs typeface="Arial" panose="020B0604020202020204" pitchFamily="34" charset="0"/>
              </a:rPr>
              <a:t>3</a:t>
            </a:r>
            <a:r>
              <a:rPr lang="en-AU" sz="1800" dirty="0">
                <a:solidFill>
                  <a:schemeClr val="tx1">
                    <a:lumMod val="65000"/>
                    <a:lumOff val="35000"/>
                  </a:schemeClr>
                </a:solidFill>
                <a:effectLst/>
                <a:latin typeface="Arial" panose="020B0604020202020204" pitchFamily="34" charset="0"/>
                <a:cs typeface="Arial" panose="020B0604020202020204" pitchFamily="34" charset="0"/>
              </a:rPr>
              <a:t>O</a:t>
            </a:r>
            <a:r>
              <a:rPr lang="en-AU" sz="1800" baseline="-25000" dirty="0">
                <a:solidFill>
                  <a:schemeClr val="tx1">
                    <a:lumMod val="65000"/>
                    <a:lumOff val="35000"/>
                  </a:schemeClr>
                </a:solidFill>
                <a:effectLst/>
                <a:latin typeface="Arial" panose="020B0604020202020204" pitchFamily="34" charset="0"/>
                <a:cs typeface="Arial" panose="020B0604020202020204" pitchFamily="34" charset="0"/>
              </a:rPr>
              <a:t>8 </a:t>
            </a:r>
            <a:r>
              <a:rPr lang="en-US" sz="1800" baseline="0" dirty="0">
                <a:solidFill>
                  <a:schemeClr val="tx1">
                    <a:lumMod val="65000"/>
                    <a:lumOff val="35000"/>
                  </a:schemeClr>
                </a:solidFill>
                <a:effectLst/>
                <a:latin typeface="Arial" panose="020B0604020202020204" pitchFamily="34" charset="0"/>
                <a:cs typeface="Arial" panose="020B0604020202020204" pitchFamily="34" charset="0"/>
              </a:rPr>
              <a:t>O</a:t>
            </a:r>
            <a:r>
              <a:rPr lang="en-US" dirty="0">
                <a:solidFill>
                  <a:schemeClr val="tx1">
                    <a:lumMod val="65000"/>
                    <a:lumOff val="35000"/>
                  </a:schemeClr>
                </a:solidFill>
                <a:latin typeface="Arial" panose="020B0604020202020204" pitchFamily="34" charset="0"/>
                <a:cs typeface="Arial" panose="020B0604020202020204" pitchFamily="34" charset="0"/>
              </a:rPr>
              <a:t>re Concentrates</a:t>
            </a:r>
          </a:p>
        </c:rich>
      </c:tx>
      <c:layout>
        <c:manualLayout>
          <c:xMode val="edge"/>
          <c:yMode val="edge"/>
          <c:x val="0.18284209561141102"/>
          <c:y val="5.8997050147492625E-3"/>
        </c:manualLayout>
      </c:layout>
      <c:overlay val="0"/>
    </c:title>
    <c:autoTitleDeleted val="0"/>
    <c:plotArea>
      <c:layout>
        <c:manualLayout>
          <c:layoutTarget val="inner"/>
          <c:xMode val="edge"/>
          <c:yMode val="edge"/>
          <c:x val="6.6892605448042569E-2"/>
          <c:y val="3.5120729214704993E-2"/>
          <c:w val="0.87024464534525781"/>
          <c:h val="0.86008974820090123"/>
        </c:manualLayout>
      </c:layout>
      <c:lineChart>
        <c:grouping val="standard"/>
        <c:varyColors val="0"/>
        <c:ser>
          <c:idx val="1"/>
          <c:order val="0"/>
          <c:tx>
            <c:strRef>
              <c:f>'NIR Australian Yellowcake'!$H$1:$H$2</c:f>
              <c:strCache>
                <c:ptCount val="1"/>
                <c:pt idx="0">
                  <c:v>NFS13-00091 log(1/R)</c:v>
                </c:pt>
              </c:strCache>
            </c:strRef>
          </c:tx>
          <c:spPr>
            <a:ln>
              <a:solidFill>
                <a:schemeClr val="tx2">
                  <a:lumMod val="75000"/>
                </a:schemeClr>
              </a:solidFill>
            </a:ln>
          </c:spPr>
          <c:marker>
            <c:symbol val="none"/>
          </c:marker>
          <c:cat>
            <c:numRef>
              <c:f>'NIR Australian Yellowcake'!$G$3:$G$2203</c:f>
              <c:numCache>
                <c:formatCode>General</c:formatCode>
                <c:ptCount val="2201"/>
                <c:pt idx="0">
                  <c:v>2500</c:v>
                </c:pt>
                <c:pt idx="1">
                  <c:v>2499</c:v>
                </c:pt>
                <c:pt idx="2">
                  <c:v>2498</c:v>
                </c:pt>
                <c:pt idx="3">
                  <c:v>2497</c:v>
                </c:pt>
                <c:pt idx="4">
                  <c:v>2496</c:v>
                </c:pt>
                <c:pt idx="5">
                  <c:v>2495</c:v>
                </c:pt>
                <c:pt idx="6">
                  <c:v>2494</c:v>
                </c:pt>
                <c:pt idx="7">
                  <c:v>2493</c:v>
                </c:pt>
                <c:pt idx="8">
                  <c:v>2492</c:v>
                </c:pt>
                <c:pt idx="9">
                  <c:v>2491</c:v>
                </c:pt>
                <c:pt idx="10">
                  <c:v>2490</c:v>
                </c:pt>
                <c:pt idx="11">
                  <c:v>2489</c:v>
                </c:pt>
                <c:pt idx="12">
                  <c:v>2488</c:v>
                </c:pt>
                <c:pt idx="13">
                  <c:v>2487</c:v>
                </c:pt>
                <c:pt idx="14">
                  <c:v>2486</c:v>
                </c:pt>
                <c:pt idx="15">
                  <c:v>2485</c:v>
                </c:pt>
                <c:pt idx="16">
                  <c:v>2484</c:v>
                </c:pt>
                <c:pt idx="17">
                  <c:v>2483</c:v>
                </c:pt>
                <c:pt idx="18">
                  <c:v>2482</c:v>
                </c:pt>
                <c:pt idx="19">
                  <c:v>2481</c:v>
                </c:pt>
                <c:pt idx="20">
                  <c:v>2480</c:v>
                </c:pt>
                <c:pt idx="21">
                  <c:v>2479</c:v>
                </c:pt>
                <c:pt idx="22">
                  <c:v>2478</c:v>
                </c:pt>
                <c:pt idx="23">
                  <c:v>2477</c:v>
                </c:pt>
                <c:pt idx="24">
                  <c:v>2476</c:v>
                </c:pt>
                <c:pt idx="25">
                  <c:v>2475</c:v>
                </c:pt>
                <c:pt idx="26">
                  <c:v>2474</c:v>
                </c:pt>
                <c:pt idx="27">
                  <c:v>2473</c:v>
                </c:pt>
                <c:pt idx="28">
                  <c:v>2472</c:v>
                </c:pt>
                <c:pt idx="29">
                  <c:v>2471</c:v>
                </c:pt>
                <c:pt idx="30">
                  <c:v>2470</c:v>
                </c:pt>
                <c:pt idx="31">
                  <c:v>2469</c:v>
                </c:pt>
                <c:pt idx="32">
                  <c:v>2468</c:v>
                </c:pt>
                <c:pt idx="33">
                  <c:v>2467</c:v>
                </c:pt>
                <c:pt idx="34">
                  <c:v>2466</c:v>
                </c:pt>
                <c:pt idx="35">
                  <c:v>2465</c:v>
                </c:pt>
                <c:pt idx="36">
                  <c:v>2464</c:v>
                </c:pt>
                <c:pt idx="37">
                  <c:v>2463</c:v>
                </c:pt>
                <c:pt idx="38">
                  <c:v>2462</c:v>
                </c:pt>
                <c:pt idx="39">
                  <c:v>2461</c:v>
                </c:pt>
                <c:pt idx="40">
                  <c:v>2460</c:v>
                </c:pt>
                <c:pt idx="41">
                  <c:v>2459</c:v>
                </c:pt>
                <c:pt idx="42">
                  <c:v>2458</c:v>
                </c:pt>
                <c:pt idx="43">
                  <c:v>2457</c:v>
                </c:pt>
                <c:pt idx="44">
                  <c:v>2456</c:v>
                </c:pt>
                <c:pt idx="45">
                  <c:v>2455</c:v>
                </c:pt>
                <c:pt idx="46">
                  <c:v>2454</c:v>
                </c:pt>
                <c:pt idx="47">
                  <c:v>2453</c:v>
                </c:pt>
                <c:pt idx="48">
                  <c:v>2452</c:v>
                </c:pt>
                <c:pt idx="49">
                  <c:v>2451</c:v>
                </c:pt>
                <c:pt idx="50">
                  <c:v>2450</c:v>
                </c:pt>
                <c:pt idx="51">
                  <c:v>2449</c:v>
                </c:pt>
                <c:pt idx="52">
                  <c:v>2448</c:v>
                </c:pt>
                <c:pt idx="53">
                  <c:v>2447</c:v>
                </c:pt>
                <c:pt idx="54">
                  <c:v>2446</c:v>
                </c:pt>
                <c:pt idx="55">
                  <c:v>2445</c:v>
                </c:pt>
                <c:pt idx="56">
                  <c:v>2444</c:v>
                </c:pt>
                <c:pt idx="57">
                  <c:v>2443</c:v>
                </c:pt>
                <c:pt idx="58">
                  <c:v>2442</c:v>
                </c:pt>
                <c:pt idx="59">
                  <c:v>2441</c:v>
                </c:pt>
                <c:pt idx="60">
                  <c:v>2440</c:v>
                </c:pt>
                <c:pt idx="61">
                  <c:v>2439</c:v>
                </c:pt>
                <c:pt idx="62">
                  <c:v>2438</c:v>
                </c:pt>
                <c:pt idx="63">
                  <c:v>2437</c:v>
                </c:pt>
                <c:pt idx="64">
                  <c:v>2436</c:v>
                </c:pt>
                <c:pt idx="65">
                  <c:v>2435</c:v>
                </c:pt>
                <c:pt idx="66">
                  <c:v>2434</c:v>
                </c:pt>
                <c:pt idx="67">
                  <c:v>2433</c:v>
                </c:pt>
                <c:pt idx="68">
                  <c:v>2432</c:v>
                </c:pt>
                <c:pt idx="69">
                  <c:v>2431</c:v>
                </c:pt>
                <c:pt idx="70">
                  <c:v>2430</c:v>
                </c:pt>
                <c:pt idx="71">
                  <c:v>2429</c:v>
                </c:pt>
                <c:pt idx="72">
                  <c:v>2428</c:v>
                </c:pt>
                <c:pt idx="73">
                  <c:v>2427</c:v>
                </c:pt>
                <c:pt idx="74">
                  <c:v>2426</c:v>
                </c:pt>
                <c:pt idx="75">
                  <c:v>2425</c:v>
                </c:pt>
                <c:pt idx="76">
                  <c:v>2424</c:v>
                </c:pt>
                <c:pt idx="77">
                  <c:v>2423</c:v>
                </c:pt>
                <c:pt idx="78">
                  <c:v>2422</c:v>
                </c:pt>
                <c:pt idx="79">
                  <c:v>2421</c:v>
                </c:pt>
                <c:pt idx="80">
                  <c:v>2420</c:v>
                </c:pt>
                <c:pt idx="81">
                  <c:v>2419</c:v>
                </c:pt>
                <c:pt idx="82">
                  <c:v>2418</c:v>
                </c:pt>
                <c:pt idx="83">
                  <c:v>2417</c:v>
                </c:pt>
                <c:pt idx="84">
                  <c:v>2416</c:v>
                </c:pt>
                <c:pt idx="85">
                  <c:v>2415</c:v>
                </c:pt>
                <c:pt idx="86">
                  <c:v>2414</c:v>
                </c:pt>
                <c:pt idx="87">
                  <c:v>2413</c:v>
                </c:pt>
                <c:pt idx="88">
                  <c:v>2412</c:v>
                </c:pt>
                <c:pt idx="89">
                  <c:v>2411</c:v>
                </c:pt>
                <c:pt idx="90">
                  <c:v>2410</c:v>
                </c:pt>
                <c:pt idx="91">
                  <c:v>2409</c:v>
                </c:pt>
                <c:pt idx="92">
                  <c:v>2408</c:v>
                </c:pt>
                <c:pt idx="93">
                  <c:v>2407</c:v>
                </c:pt>
                <c:pt idx="94">
                  <c:v>2406</c:v>
                </c:pt>
                <c:pt idx="95">
                  <c:v>2405</c:v>
                </c:pt>
                <c:pt idx="96">
                  <c:v>2404</c:v>
                </c:pt>
                <c:pt idx="97">
                  <c:v>2403</c:v>
                </c:pt>
                <c:pt idx="98">
                  <c:v>2402</c:v>
                </c:pt>
                <c:pt idx="99">
                  <c:v>2401</c:v>
                </c:pt>
                <c:pt idx="100">
                  <c:v>2400</c:v>
                </c:pt>
                <c:pt idx="101">
                  <c:v>2399</c:v>
                </c:pt>
                <c:pt idx="102">
                  <c:v>2398</c:v>
                </c:pt>
                <c:pt idx="103">
                  <c:v>2397</c:v>
                </c:pt>
                <c:pt idx="104">
                  <c:v>2396</c:v>
                </c:pt>
                <c:pt idx="105">
                  <c:v>2395</c:v>
                </c:pt>
                <c:pt idx="106">
                  <c:v>2394</c:v>
                </c:pt>
                <c:pt idx="107">
                  <c:v>2393</c:v>
                </c:pt>
                <c:pt idx="108">
                  <c:v>2392</c:v>
                </c:pt>
                <c:pt idx="109">
                  <c:v>2391</c:v>
                </c:pt>
                <c:pt idx="110">
                  <c:v>2390</c:v>
                </c:pt>
                <c:pt idx="111">
                  <c:v>2389</c:v>
                </c:pt>
                <c:pt idx="112">
                  <c:v>2388</c:v>
                </c:pt>
                <c:pt idx="113">
                  <c:v>2387</c:v>
                </c:pt>
                <c:pt idx="114">
                  <c:v>2386</c:v>
                </c:pt>
                <c:pt idx="115">
                  <c:v>2385</c:v>
                </c:pt>
                <c:pt idx="116">
                  <c:v>2384</c:v>
                </c:pt>
                <c:pt idx="117">
                  <c:v>2383</c:v>
                </c:pt>
                <c:pt idx="118">
                  <c:v>2382</c:v>
                </c:pt>
                <c:pt idx="119">
                  <c:v>2381</c:v>
                </c:pt>
                <c:pt idx="120">
                  <c:v>2380</c:v>
                </c:pt>
                <c:pt idx="121">
                  <c:v>2379</c:v>
                </c:pt>
                <c:pt idx="122">
                  <c:v>2378</c:v>
                </c:pt>
                <c:pt idx="123">
                  <c:v>2377</c:v>
                </c:pt>
                <c:pt idx="124">
                  <c:v>2376</c:v>
                </c:pt>
                <c:pt idx="125">
                  <c:v>2375</c:v>
                </c:pt>
                <c:pt idx="126">
                  <c:v>2374</c:v>
                </c:pt>
                <c:pt idx="127">
                  <c:v>2373</c:v>
                </c:pt>
                <c:pt idx="128">
                  <c:v>2372</c:v>
                </c:pt>
                <c:pt idx="129">
                  <c:v>2371</c:v>
                </c:pt>
                <c:pt idx="130">
                  <c:v>2370</c:v>
                </c:pt>
                <c:pt idx="131">
                  <c:v>2369</c:v>
                </c:pt>
                <c:pt idx="132">
                  <c:v>2368</c:v>
                </c:pt>
                <c:pt idx="133">
                  <c:v>2367</c:v>
                </c:pt>
                <c:pt idx="134">
                  <c:v>2366</c:v>
                </c:pt>
                <c:pt idx="135">
                  <c:v>2365</c:v>
                </c:pt>
                <c:pt idx="136">
                  <c:v>2364</c:v>
                </c:pt>
                <c:pt idx="137">
                  <c:v>2363</c:v>
                </c:pt>
                <c:pt idx="138">
                  <c:v>2362</c:v>
                </c:pt>
                <c:pt idx="139">
                  <c:v>2361</c:v>
                </c:pt>
                <c:pt idx="140">
                  <c:v>2360</c:v>
                </c:pt>
                <c:pt idx="141">
                  <c:v>2359</c:v>
                </c:pt>
                <c:pt idx="142">
                  <c:v>2358</c:v>
                </c:pt>
                <c:pt idx="143">
                  <c:v>2357</c:v>
                </c:pt>
                <c:pt idx="144">
                  <c:v>2356</c:v>
                </c:pt>
                <c:pt idx="145">
                  <c:v>2355</c:v>
                </c:pt>
                <c:pt idx="146">
                  <c:v>2354</c:v>
                </c:pt>
                <c:pt idx="147">
                  <c:v>2353</c:v>
                </c:pt>
                <c:pt idx="148">
                  <c:v>2352</c:v>
                </c:pt>
                <c:pt idx="149">
                  <c:v>2351</c:v>
                </c:pt>
                <c:pt idx="150">
                  <c:v>2350</c:v>
                </c:pt>
                <c:pt idx="151">
                  <c:v>2349</c:v>
                </c:pt>
                <c:pt idx="152">
                  <c:v>2348</c:v>
                </c:pt>
                <c:pt idx="153">
                  <c:v>2347</c:v>
                </c:pt>
                <c:pt idx="154">
                  <c:v>2346</c:v>
                </c:pt>
                <c:pt idx="155">
                  <c:v>2345</c:v>
                </c:pt>
                <c:pt idx="156">
                  <c:v>2344</c:v>
                </c:pt>
                <c:pt idx="157">
                  <c:v>2343</c:v>
                </c:pt>
                <c:pt idx="158">
                  <c:v>2342</c:v>
                </c:pt>
                <c:pt idx="159">
                  <c:v>2341</c:v>
                </c:pt>
                <c:pt idx="160">
                  <c:v>2340</c:v>
                </c:pt>
                <c:pt idx="161">
                  <c:v>2339</c:v>
                </c:pt>
                <c:pt idx="162">
                  <c:v>2338</c:v>
                </c:pt>
                <c:pt idx="163">
                  <c:v>2337</c:v>
                </c:pt>
                <c:pt idx="164">
                  <c:v>2336</c:v>
                </c:pt>
                <c:pt idx="165">
                  <c:v>2335</c:v>
                </c:pt>
                <c:pt idx="166">
                  <c:v>2334</c:v>
                </c:pt>
                <c:pt idx="167">
                  <c:v>2333</c:v>
                </c:pt>
                <c:pt idx="168">
                  <c:v>2332</c:v>
                </c:pt>
                <c:pt idx="169">
                  <c:v>2331</c:v>
                </c:pt>
                <c:pt idx="170">
                  <c:v>2330</c:v>
                </c:pt>
                <c:pt idx="171">
                  <c:v>2329</c:v>
                </c:pt>
                <c:pt idx="172">
                  <c:v>2328</c:v>
                </c:pt>
                <c:pt idx="173">
                  <c:v>2327</c:v>
                </c:pt>
                <c:pt idx="174">
                  <c:v>2326</c:v>
                </c:pt>
                <c:pt idx="175">
                  <c:v>2325</c:v>
                </c:pt>
                <c:pt idx="176">
                  <c:v>2324</c:v>
                </c:pt>
                <c:pt idx="177">
                  <c:v>2323</c:v>
                </c:pt>
                <c:pt idx="178">
                  <c:v>2322</c:v>
                </c:pt>
                <c:pt idx="179">
                  <c:v>2321</c:v>
                </c:pt>
                <c:pt idx="180">
                  <c:v>2320</c:v>
                </c:pt>
                <c:pt idx="181">
                  <c:v>2319</c:v>
                </c:pt>
                <c:pt idx="182">
                  <c:v>2318</c:v>
                </c:pt>
                <c:pt idx="183">
                  <c:v>2317</c:v>
                </c:pt>
                <c:pt idx="184">
                  <c:v>2316</c:v>
                </c:pt>
                <c:pt idx="185">
                  <c:v>2315</c:v>
                </c:pt>
                <c:pt idx="186">
                  <c:v>2314</c:v>
                </c:pt>
                <c:pt idx="187">
                  <c:v>2313</c:v>
                </c:pt>
                <c:pt idx="188">
                  <c:v>2312</c:v>
                </c:pt>
                <c:pt idx="189">
                  <c:v>2311</c:v>
                </c:pt>
                <c:pt idx="190">
                  <c:v>2310</c:v>
                </c:pt>
                <c:pt idx="191">
                  <c:v>2309</c:v>
                </c:pt>
                <c:pt idx="192">
                  <c:v>2308</c:v>
                </c:pt>
                <c:pt idx="193">
                  <c:v>2307</c:v>
                </c:pt>
                <c:pt idx="194">
                  <c:v>2306</c:v>
                </c:pt>
                <c:pt idx="195">
                  <c:v>2305</c:v>
                </c:pt>
                <c:pt idx="196">
                  <c:v>2304</c:v>
                </c:pt>
                <c:pt idx="197">
                  <c:v>2303</c:v>
                </c:pt>
                <c:pt idx="198">
                  <c:v>2302</c:v>
                </c:pt>
                <c:pt idx="199">
                  <c:v>2301</c:v>
                </c:pt>
                <c:pt idx="200">
                  <c:v>2300</c:v>
                </c:pt>
                <c:pt idx="201">
                  <c:v>2299</c:v>
                </c:pt>
                <c:pt idx="202">
                  <c:v>2298</c:v>
                </c:pt>
                <c:pt idx="203">
                  <c:v>2297</c:v>
                </c:pt>
                <c:pt idx="204">
                  <c:v>2296</c:v>
                </c:pt>
                <c:pt idx="205">
                  <c:v>2295</c:v>
                </c:pt>
                <c:pt idx="206">
                  <c:v>2294</c:v>
                </c:pt>
                <c:pt idx="207">
                  <c:v>2293</c:v>
                </c:pt>
                <c:pt idx="208">
                  <c:v>2292</c:v>
                </c:pt>
                <c:pt idx="209">
                  <c:v>2291</c:v>
                </c:pt>
                <c:pt idx="210">
                  <c:v>2290</c:v>
                </c:pt>
                <c:pt idx="211">
                  <c:v>2289</c:v>
                </c:pt>
                <c:pt idx="212">
                  <c:v>2288</c:v>
                </c:pt>
                <c:pt idx="213">
                  <c:v>2287</c:v>
                </c:pt>
                <c:pt idx="214">
                  <c:v>2286</c:v>
                </c:pt>
                <c:pt idx="215">
                  <c:v>2285</c:v>
                </c:pt>
                <c:pt idx="216">
                  <c:v>2284</c:v>
                </c:pt>
                <c:pt idx="217">
                  <c:v>2283</c:v>
                </c:pt>
                <c:pt idx="218">
                  <c:v>2282</c:v>
                </c:pt>
                <c:pt idx="219">
                  <c:v>2281</c:v>
                </c:pt>
                <c:pt idx="220">
                  <c:v>2280</c:v>
                </c:pt>
                <c:pt idx="221">
                  <c:v>2279</c:v>
                </c:pt>
                <c:pt idx="222">
                  <c:v>2278</c:v>
                </c:pt>
                <c:pt idx="223">
                  <c:v>2277</c:v>
                </c:pt>
                <c:pt idx="224">
                  <c:v>2276</c:v>
                </c:pt>
                <c:pt idx="225">
                  <c:v>2275</c:v>
                </c:pt>
                <c:pt idx="226">
                  <c:v>2274</c:v>
                </c:pt>
                <c:pt idx="227">
                  <c:v>2273</c:v>
                </c:pt>
                <c:pt idx="228">
                  <c:v>2272</c:v>
                </c:pt>
                <c:pt idx="229">
                  <c:v>2271</c:v>
                </c:pt>
                <c:pt idx="230">
                  <c:v>2270</c:v>
                </c:pt>
                <c:pt idx="231">
                  <c:v>2269</c:v>
                </c:pt>
                <c:pt idx="232">
                  <c:v>2268</c:v>
                </c:pt>
                <c:pt idx="233">
                  <c:v>2267</c:v>
                </c:pt>
                <c:pt idx="234">
                  <c:v>2266</c:v>
                </c:pt>
                <c:pt idx="235">
                  <c:v>2265</c:v>
                </c:pt>
                <c:pt idx="236">
                  <c:v>2264</c:v>
                </c:pt>
                <c:pt idx="237">
                  <c:v>2263</c:v>
                </c:pt>
                <c:pt idx="238">
                  <c:v>2262</c:v>
                </c:pt>
                <c:pt idx="239">
                  <c:v>2261</c:v>
                </c:pt>
                <c:pt idx="240">
                  <c:v>2260</c:v>
                </c:pt>
                <c:pt idx="241">
                  <c:v>2259</c:v>
                </c:pt>
                <c:pt idx="242">
                  <c:v>2258</c:v>
                </c:pt>
                <c:pt idx="243">
                  <c:v>2257</c:v>
                </c:pt>
                <c:pt idx="244">
                  <c:v>2256</c:v>
                </c:pt>
                <c:pt idx="245">
                  <c:v>2255</c:v>
                </c:pt>
                <c:pt idx="246">
                  <c:v>2254</c:v>
                </c:pt>
                <c:pt idx="247">
                  <c:v>2253</c:v>
                </c:pt>
                <c:pt idx="248">
                  <c:v>2252</c:v>
                </c:pt>
                <c:pt idx="249">
                  <c:v>2251</c:v>
                </c:pt>
                <c:pt idx="250">
                  <c:v>2250</c:v>
                </c:pt>
                <c:pt idx="251">
                  <c:v>2249</c:v>
                </c:pt>
                <c:pt idx="252">
                  <c:v>2248</c:v>
                </c:pt>
                <c:pt idx="253">
                  <c:v>2247</c:v>
                </c:pt>
                <c:pt idx="254">
                  <c:v>2246</c:v>
                </c:pt>
                <c:pt idx="255">
                  <c:v>2245</c:v>
                </c:pt>
                <c:pt idx="256">
                  <c:v>2244</c:v>
                </c:pt>
                <c:pt idx="257">
                  <c:v>2243</c:v>
                </c:pt>
                <c:pt idx="258">
                  <c:v>2242</c:v>
                </c:pt>
                <c:pt idx="259">
                  <c:v>2241</c:v>
                </c:pt>
                <c:pt idx="260">
                  <c:v>2240</c:v>
                </c:pt>
                <c:pt idx="261">
                  <c:v>2239</c:v>
                </c:pt>
                <c:pt idx="262">
                  <c:v>2238</c:v>
                </c:pt>
                <c:pt idx="263">
                  <c:v>2237</c:v>
                </c:pt>
                <c:pt idx="264">
                  <c:v>2236</c:v>
                </c:pt>
                <c:pt idx="265">
                  <c:v>2235</c:v>
                </c:pt>
                <c:pt idx="266">
                  <c:v>2234</c:v>
                </c:pt>
                <c:pt idx="267">
                  <c:v>2233</c:v>
                </c:pt>
                <c:pt idx="268">
                  <c:v>2232</c:v>
                </c:pt>
                <c:pt idx="269">
                  <c:v>2231</c:v>
                </c:pt>
                <c:pt idx="270">
                  <c:v>2230</c:v>
                </c:pt>
                <c:pt idx="271">
                  <c:v>2229</c:v>
                </c:pt>
                <c:pt idx="272">
                  <c:v>2228</c:v>
                </c:pt>
                <c:pt idx="273">
                  <c:v>2227</c:v>
                </c:pt>
                <c:pt idx="274">
                  <c:v>2226</c:v>
                </c:pt>
                <c:pt idx="275">
                  <c:v>2225</c:v>
                </c:pt>
                <c:pt idx="276">
                  <c:v>2224</c:v>
                </c:pt>
                <c:pt idx="277">
                  <c:v>2223</c:v>
                </c:pt>
                <c:pt idx="278">
                  <c:v>2222</c:v>
                </c:pt>
                <c:pt idx="279">
                  <c:v>2221</c:v>
                </c:pt>
                <c:pt idx="280">
                  <c:v>2220</c:v>
                </c:pt>
                <c:pt idx="281">
                  <c:v>2219</c:v>
                </c:pt>
                <c:pt idx="282">
                  <c:v>2218</c:v>
                </c:pt>
                <c:pt idx="283">
                  <c:v>2217</c:v>
                </c:pt>
                <c:pt idx="284">
                  <c:v>2216</c:v>
                </c:pt>
                <c:pt idx="285">
                  <c:v>2215</c:v>
                </c:pt>
                <c:pt idx="286">
                  <c:v>2214</c:v>
                </c:pt>
                <c:pt idx="287">
                  <c:v>2213</c:v>
                </c:pt>
                <c:pt idx="288">
                  <c:v>2212</c:v>
                </c:pt>
                <c:pt idx="289">
                  <c:v>2211</c:v>
                </c:pt>
                <c:pt idx="290">
                  <c:v>2210</c:v>
                </c:pt>
                <c:pt idx="291">
                  <c:v>2209</c:v>
                </c:pt>
                <c:pt idx="292">
                  <c:v>2208</c:v>
                </c:pt>
                <c:pt idx="293">
                  <c:v>2207</c:v>
                </c:pt>
                <c:pt idx="294">
                  <c:v>2206</c:v>
                </c:pt>
                <c:pt idx="295">
                  <c:v>2205</c:v>
                </c:pt>
                <c:pt idx="296">
                  <c:v>2204</c:v>
                </c:pt>
                <c:pt idx="297">
                  <c:v>2203</c:v>
                </c:pt>
                <c:pt idx="298">
                  <c:v>2202</c:v>
                </c:pt>
                <c:pt idx="299">
                  <c:v>2201</c:v>
                </c:pt>
                <c:pt idx="300">
                  <c:v>2200</c:v>
                </c:pt>
                <c:pt idx="301">
                  <c:v>2199</c:v>
                </c:pt>
                <c:pt idx="302">
                  <c:v>2198</c:v>
                </c:pt>
                <c:pt idx="303">
                  <c:v>2197</c:v>
                </c:pt>
                <c:pt idx="304">
                  <c:v>2196</c:v>
                </c:pt>
                <c:pt idx="305">
                  <c:v>2195</c:v>
                </c:pt>
                <c:pt idx="306">
                  <c:v>2194</c:v>
                </c:pt>
                <c:pt idx="307">
                  <c:v>2193</c:v>
                </c:pt>
                <c:pt idx="308">
                  <c:v>2192</c:v>
                </c:pt>
                <c:pt idx="309">
                  <c:v>2191</c:v>
                </c:pt>
                <c:pt idx="310">
                  <c:v>2190</c:v>
                </c:pt>
                <c:pt idx="311">
                  <c:v>2189</c:v>
                </c:pt>
                <c:pt idx="312">
                  <c:v>2188</c:v>
                </c:pt>
                <c:pt idx="313">
                  <c:v>2187</c:v>
                </c:pt>
                <c:pt idx="314">
                  <c:v>2186</c:v>
                </c:pt>
                <c:pt idx="315">
                  <c:v>2185</c:v>
                </c:pt>
                <c:pt idx="316">
                  <c:v>2184</c:v>
                </c:pt>
                <c:pt idx="317">
                  <c:v>2183</c:v>
                </c:pt>
                <c:pt idx="318">
                  <c:v>2182</c:v>
                </c:pt>
                <c:pt idx="319">
                  <c:v>2181</c:v>
                </c:pt>
                <c:pt idx="320">
                  <c:v>2180</c:v>
                </c:pt>
                <c:pt idx="321">
                  <c:v>2179</c:v>
                </c:pt>
                <c:pt idx="322">
                  <c:v>2178</c:v>
                </c:pt>
                <c:pt idx="323">
                  <c:v>2177</c:v>
                </c:pt>
                <c:pt idx="324">
                  <c:v>2176</c:v>
                </c:pt>
                <c:pt idx="325">
                  <c:v>2175</c:v>
                </c:pt>
                <c:pt idx="326">
                  <c:v>2174</c:v>
                </c:pt>
                <c:pt idx="327">
                  <c:v>2173</c:v>
                </c:pt>
                <c:pt idx="328">
                  <c:v>2172</c:v>
                </c:pt>
                <c:pt idx="329">
                  <c:v>2171</c:v>
                </c:pt>
                <c:pt idx="330">
                  <c:v>2170</c:v>
                </c:pt>
                <c:pt idx="331">
                  <c:v>2169</c:v>
                </c:pt>
                <c:pt idx="332">
                  <c:v>2168</c:v>
                </c:pt>
                <c:pt idx="333">
                  <c:v>2167</c:v>
                </c:pt>
                <c:pt idx="334">
                  <c:v>2166</c:v>
                </c:pt>
                <c:pt idx="335">
                  <c:v>2165</c:v>
                </c:pt>
                <c:pt idx="336">
                  <c:v>2164</c:v>
                </c:pt>
                <c:pt idx="337">
                  <c:v>2163</c:v>
                </c:pt>
                <c:pt idx="338">
                  <c:v>2162</c:v>
                </c:pt>
                <c:pt idx="339">
                  <c:v>2161</c:v>
                </c:pt>
                <c:pt idx="340">
                  <c:v>2160</c:v>
                </c:pt>
                <c:pt idx="341">
                  <c:v>2159</c:v>
                </c:pt>
                <c:pt idx="342">
                  <c:v>2158</c:v>
                </c:pt>
                <c:pt idx="343">
                  <c:v>2157</c:v>
                </c:pt>
                <c:pt idx="344">
                  <c:v>2156</c:v>
                </c:pt>
                <c:pt idx="345">
                  <c:v>2155</c:v>
                </c:pt>
                <c:pt idx="346">
                  <c:v>2154</c:v>
                </c:pt>
                <c:pt idx="347">
                  <c:v>2153</c:v>
                </c:pt>
                <c:pt idx="348">
                  <c:v>2152</c:v>
                </c:pt>
                <c:pt idx="349">
                  <c:v>2151</c:v>
                </c:pt>
                <c:pt idx="350">
                  <c:v>2150</c:v>
                </c:pt>
                <c:pt idx="351">
                  <c:v>2149</c:v>
                </c:pt>
                <c:pt idx="352">
                  <c:v>2148</c:v>
                </c:pt>
                <c:pt idx="353">
                  <c:v>2147</c:v>
                </c:pt>
                <c:pt idx="354">
                  <c:v>2146</c:v>
                </c:pt>
                <c:pt idx="355">
                  <c:v>2145</c:v>
                </c:pt>
                <c:pt idx="356">
                  <c:v>2144</c:v>
                </c:pt>
                <c:pt idx="357">
                  <c:v>2143</c:v>
                </c:pt>
                <c:pt idx="358">
                  <c:v>2142</c:v>
                </c:pt>
                <c:pt idx="359">
                  <c:v>2141</c:v>
                </c:pt>
                <c:pt idx="360">
                  <c:v>2140</c:v>
                </c:pt>
                <c:pt idx="361">
                  <c:v>2139</c:v>
                </c:pt>
                <c:pt idx="362">
                  <c:v>2138</c:v>
                </c:pt>
                <c:pt idx="363">
                  <c:v>2137</c:v>
                </c:pt>
                <c:pt idx="364">
                  <c:v>2136</c:v>
                </c:pt>
                <c:pt idx="365">
                  <c:v>2135</c:v>
                </c:pt>
                <c:pt idx="366">
                  <c:v>2134</c:v>
                </c:pt>
                <c:pt idx="367">
                  <c:v>2133</c:v>
                </c:pt>
                <c:pt idx="368">
                  <c:v>2132</c:v>
                </c:pt>
                <c:pt idx="369">
                  <c:v>2131</c:v>
                </c:pt>
                <c:pt idx="370">
                  <c:v>2130</c:v>
                </c:pt>
                <c:pt idx="371">
                  <c:v>2129</c:v>
                </c:pt>
                <c:pt idx="372">
                  <c:v>2128</c:v>
                </c:pt>
                <c:pt idx="373">
                  <c:v>2127</c:v>
                </c:pt>
                <c:pt idx="374">
                  <c:v>2126</c:v>
                </c:pt>
                <c:pt idx="375">
                  <c:v>2125</c:v>
                </c:pt>
                <c:pt idx="376">
                  <c:v>2124</c:v>
                </c:pt>
                <c:pt idx="377">
                  <c:v>2123</c:v>
                </c:pt>
                <c:pt idx="378">
                  <c:v>2122</c:v>
                </c:pt>
                <c:pt idx="379">
                  <c:v>2121</c:v>
                </c:pt>
                <c:pt idx="380">
                  <c:v>2120</c:v>
                </c:pt>
                <c:pt idx="381">
                  <c:v>2119</c:v>
                </c:pt>
                <c:pt idx="382">
                  <c:v>2118</c:v>
                </c:pt>
                <c:pt idx="383">
                  <c:v>2117</c:v>
                </c:pt>
                <c:pt idx="384">
                  <c:v>2116</c:v>
                </c:pt>
                <c:pt idx="385">
                  <c:v>2115</c:v>
                </c:pt>
                <c:pt idx="386">
                  <c:v>2114</c:v>
                </c:pt>
                <c:pt idx="387">
                  <c:v>2113</c:v>
                </c:pt>
                <c:pt idx="388">
                  <c:v>2112</c:v>
                </c:pt>
                <c:pt idx="389">
                  <c:v>2111</c:v>
                </c:pt>
                <c:pt idx="390">
                  <c:v>2110</c:v>
                </c:pt>
                <c:pt idx="391">
                  <c:v>2109</c:v>
                </c:pt>
                <c:pt idx="392">
                  <c:v>2108</c:v>
                </c:pt>
                <c:pt idx="393">
                  <c:v>2107</c:v>
                </c:pt>
                <c:pt idx="394">
                  <c:v>2106</c:v>
                </c:pt>
                <c:pt idx="395">
                  <c:v>2105</c:v>
                </c:pt>
                <c:pt idx="396">
                  <c:v>2104</c:v>
                </c:pt>
                <c:pt idx="397">
                  <c:v>2103</c:v>
                </c:pt>
                <c:pt idx="398">
                  <c:v>2102</c:v>
                </c:pt>
                <c:pt idx="399">
                  <c:v>2101</c:v>
                </c:pt>
                <c:pt idx="400">
                  <c:v>2100</c:v>
                </c:pt>
                <c:pt idx="401">
                  <c:v>2099</c:v>
                </c:pt>
                <c:pt idx="402">
                  <c:v>2098</c:v>
                </c:pt>
                <c:pt idx="403">
                  <c:v>2097</c:v>
                </c:pt>
                <c:pt idx="404">
                  <c:v>2096</c:v>
                </c:pt>
                <c:pt idx="405">
                  <c:v>2095</c:v>
                </c:pt>
                <c:pt idx="406">
                  <c:v>2094</c:v>
                </c:pt>
                <c:pt idx="407">
                  <c:v>2093</c:v>
                </c:pt>
                <c:pt idx="408">
                  <c:v>2092</c:v>
                </c:pt>
                <c:pt idx="409">
                  <c:v>2091</c:v>
                </c:pt>
                <c:pt idx="410">
                  <c:v>2090</c:v>
                </c:pt>
                <c:pt idx="411">
                  <c:v>2089</c:v>
                </c:pt>
                <c:pt idx="412">
                  <c:v>2088</c:v>
                </c:pt>
                <c:pt idx="413">
                  <c:v>2087</c:v>
                </c:pt>
                <c:pt idx="414">
                  <c:v>2086</c:v>
                </c:pt>
                <c:pt idx="415">
                  <c:v>2085</c:v>
                </c:pt>
                <c:pt idx="416">
                  <c:v>2084</c:v>
                </c:pt>
                <c:pt idx="417">
                  <c:v>2083</c:v>
                </c:pt>
                <c:pt idx="418">
                  <c:v>2082</c:v>
                </c:pt>
                <c:pt idx="419">
                  <c:v>2081</c:v>
                </c:pt>
                <c:pt idx="420">
                  <c:v>2080</c:v>
                </c:pt>
                <c:pt idx="421">
                  <c:v>2079</c:v>
                </c:pt>
                <c:pt idx="422">
                  <c:v>2078</c:v>
                </c:pt>
                <c:pt idx="423">
                  <c:v>2077</c:v>
                </c:pt>
                <c:pt idx="424">
                  <c:v>2076</c:v>
                </c:pt>
                <c:pt idx="425">
                  <c:v>2075</c:v>
                </c:pt>
                <c:pt idx="426">
                  <c:v>2074</c:v>
                </c:pt>
                <c:pt idx="427">
                  <c:v>2073</c:v>
                </c:pt>
                <c:pt idx="428">
                  <c:v>2072</c:v>
                </c:pt>
                <c:pt idx="429">
                  <c:v>2071</c:v>
                </c:pt>
                <c:pt idx="430">
                  <c:v>2070</c:v>
                </c:pt>
                <c:pt idx="431">
                  <c:v>2069</c:v>
                </c:pt>
                <c:pt idx="432">
                  <c:v>2068</c:v>
                </c:pt>
                <c:pt idx="433">
                  <c:v>2067</c:v>
                </c:pt>
                <c:pt idx="434">
                  <c:v>2066</c:v>
                </c:pt>
                <c:pt idx="435">
                  <c:v>2065</c:v>
                </c:pt>
                <c:pt idx="436">
                  <c:v>2064</c:v>
                </c:pt>
                <c:pt idx="437">
                  <c:v>2063</c:v>
                </c:pt>
                <c:pt idx="438">
                  <c:v>2062</c:v>
                </c:pt>
                <c:pt idx="439">
                  <c:v>2061</c:v>
                </c:pt>
                <c:pt idx="440">
                  <c:v>2060</c:v>
                </c:pt>
                <c:pt idx="441">
                  <c:v>2059</c:v>
                </c:pt>
                <c:pt idx="442">
                  <c:v>2058</c:v>
                </c:pt>
                <c:pt idx="443">
                  <c:v>2057</c:v>
                </c:pt>
                <c:pt idx="444">
                  <c:v>2056</c:v>
                </c:pt>
                <c:pt idx="445">
                  <c:v>2055</c:v>
                </c:pt>
                <c:pt idx="446">
                  <c:v>2054</c:v>
                </c:pt>
                <c:pt idx="447">
                  <c:v>2053</c:v>
                </c:pt>
                <c:pt idx="448">
                  <c:v>2052</c:v>
                </c:pt>
                <c:pt idx="449">
                  <c:v>2051</c:v>
                </c:pt>
                <c:pt idx="450">
                  <c:v>2050</c:v>
                </c:pt>
                <c:pt idx="451">
                  <c:v>2049</c:v>
                </c:pt>
                <c:pt idx="452">
                  <c:v>2048</c:v>
                </c:pt>
                <c:pt idx="453">
                  <c:v>2047</c:v>
                </c:pt>
                <c:pt idx="454">
                  <c:v>2046</c:v>
                </c:pt>
                <c:pt idx="455">
                  <c:v>2045</c:v>
                </c:pt>
                <c:pt idx="456">
                  <c:v>2044</c:v>
                </c:pt>
                <c:pt idx="457">
                  <c:v>2043</c:v>
                </c:pt>
                <c:pt idx="458">
                  <c:v>2042</c:v>
                </c:pt>
                <c:pt idx="459">
                  <c:v>2041</c:v>
                </c:pt>
                <c:pt idx="460">
                  <c:v>2040</c:v>
                </c:pt>
                <c:pt idx="461">
                  <c:v>2039</c:v>
                </c:pt>
                <c:pt idx="462">
                  <c:v>2038</c:v>
                </c:pt>
                <c:pt idx="463">
                  <c:v>2037</c:v>
                </c:pt>
                <c:pt idx="464">
                  <c:v>2036</c:v>
                </c:pt>
                <c:pt idx="465">
                  <c:v>2035</c:v>
                </c:pt>
                <c:pt idx="466">
                  <c:v>2034</c:v>
                </c:pt>
                <c:pt idx="467">
                  <c:v>2033</c:v>
                </c:pt>
                <c:pt idx="468">
                  <c:v>2032</c:v>
                </c:pt>
                <c:pt idx="469">
                  <c:v>2031</c:v>
                </c:pt>
                <c:pt idx="470">
                  <c:v>2030</c:v>
                </c:pt>
                <c:pt idx="471">
                  <c:v>2029</c:v>
                </c:pt>
                <c:pt idx="472">
                  <c:v>2028</c:v>
                </c:pt>
                <c:pt idx="473">
                  <c:v>2027</c:v>
                </c:pt>
                <c:pt idx="474">
                  <c:v>2026</c:v>
                </c:pt>
                <c:pt idx="475">
                  <c:v>2025</c:v>
                </c:pt>
                <c:pt idx="476">
                  <c:v>2024</c:v>
                </c:pt>
                <c:pt idx="477">
                  <c:v>2023</c:v>
                </c:pt>
                <c:pt idx="478">
                  <c:v>2022</c:v>
                </c:pt>
                <c:pt idx="479">
                  <c:v>2021</c:v>
                </c:pt>
                <c:pt idx="480">
                  <c:v>2020</c:v>
                </c:pt>
                <c:pt idx="481">
                  <c:v>2019</c:v>
                </c:pt>
                <c:pt idx="482">
                  <c:v>2018</c:v>
                </c:pt>
                <c:pt idx="483">
                  <c:v>2017</c:v>
                </c:pt>
                <c:pt idx="484">
                  <c:v>2016</c:v>
                </c:pt>
                <c:pt idx="485">
                  <c:v>2015</c:v>
                </c:pt>
                <c:pt idx="486">
                  <c:v>2014</c:v>
                </c:pt>
                <c:pt idx="487">
                  <c:v>2013</c:v>
                </c:pt>
                <c:pt idx="488">
                  <c:v>2012</c:v>
                </c:pt>
                <c:pt idx="489">
                  <c:v>2011</c:v>
                </c:pt>
                <c:pt idx="490">
                  <c:v>2010</c:v>
                </c:pt>
                <c:pt idx="491">
                  <c:v>2009</c:v>
                </c:pt>
                <c:pt idx="492">
                  <c:v>2008</c:v>
                </c:pt>
                <c:pt idx="493">
                  <c:v>2007</c:v>
                </c:pt>
                <c:pt idx="494">
                  <c:v>2006</c:v>
                </c:pt>
                <c:pt idx="495">
                  <c:v>2005</c:v>
                </c:pt>
                <c:pt idx="496">
                  <c:v>2004</c:v>
                </c:pt>
                <c:pt idx="497">
                  <c:v>2003</c:v>
                </c:pt>
                <c:pt idx="498">
                  <c:v>2002</c:v>
                </c:pt>
                <c:pt idx="499">
                  <c:v>2001</c:v>
                </c:pt>
                <c:pt idx="500">
                  <c:v>2000</c:v>
                </c:pt>
                <c:pt idx="501">
                  <c:v>1999</c:v>
                </c:pt>
                <c:pt idx="502">
                  <c:v>1998</c:v>
                </c:pt>
                <c:pt idx="503">
                  <c:v>1997</c:v>
                </c:pt>
                <c:pt idx="504">
                  <c:v>1996</c:v>
                </c:pt>
                <c:pt idx="505">
                  <c:v>1995</c:v>
                </c:pt>
                <c:pt idx="506">
                  <c:v>1994</c:v>
                </c:pt>
                <c:pt idx="507">
                  <c:v>1993</c:v>
                </c:pt>
                <c:pt idx="508">
                  <c:v>1992</c:v>
                </c:pt>
                <c:pt idx="509">
                  <c:v>1991</c:v>
                </c:pt>
                <c:pt idx="510">
                  <c:v>1990</c:v>
                </c:pt>
                <c:pt idx="511">
                  <c:v>1989</c:v>
                </c:pt>
                <c:pt idx="512">
                  <c:v>1988</c:v>
                </c:pt>
                <c:pt idx="513">
                  <c:v>1987</c:v>
                </c:pt>
                <c:pt idx="514">
                  <c:v>1986</c:v>
                </c:pt>
                <c:pt idx="515">
                  <c:v>1985</c:v>
                </c:pt>
                <c:pt idx="516">
                  <c:v>1984</c:v>
                </c:pt>
                <c:pt idx="517">
                  <c:v>1983</c:v>
                </c:pt>
                <c:pt idx="518">
                  <c:v>1982</c:v>
                </c:pt>
                <c:pt idx="519">
                  <c:v>1981</c:v>
                </c:pt>
                <c:pt idx="520">
                  <c:v>1980</c:v>
                </c:pt>
                <c:pt idx="521">
                  <c:v>1979</c:v>
                </c:pt>
                <c:pt idx="522">
                  <c:v>1978</c:v>
                </c:pt>
                <c:pt idx="523">
                  <c:v>1977</c:v>
                </c:pt>
                <c:pt idx="524">
                  <c:v>1976</c:v>
                </c:pt>
                <c:pt idx="525">
                  <c:v>1975</c:v>
                </c:pt>
                <c:pt idx="526">
                  <c:v>1974</c:v>
                </c:pt>
                <c:pt idx="527">
                  <c:v>1973</c:v>
                </c:pt>
                <c:pt idx="528">
                  <c:v>1972</c:v>
                </c:pt>
                <c:pt idx="529">
                  <c:v>1971</c:v>
                </c:pt>
                <c:pt idx="530">
                  <c:v>1970</c:v>
                </c:pt>
                <c:pt idx="531">
                  <c:v>1969</c:v>
                </c:pt>
                <c:pt idx="532">
                  <c:v>1968</c:v>
                </c:pt>
                <c:pt idx="533">
                  <c:v>1967</c:v>
                </c:pt>
                <c:pt idx="534">
                  <c:v>1966</c:v>
                </c:pt>
                <c:pt idx="535">
                  <c:v>1965</c:v>
                </c:pt>
                <c:pt idx="536">
                  <c:v>1964</c:v>
                </c:pt>
                <c:pt idx="537">
                  <c:v>1963</c:v>
                </c:pt>
                <c:pt idx="538">
                  <c:v>1962</c:v>
                </c:pt>
                <c:pt idx="539">
                  <c:v>1961</c:v>
                </c:pt>
                <c:pt idx="540">
                  <c:v>1960</c:v>
                </c:pt>
                <c:pt idx="541">
                  <c:v>1959</c:v>
                </c:pt>
                <c:pt idx="542">
                  <c:v>1958</c:v>
                </c:pt>
                <c:pt idx="543">
                  <c:v>1957</c:v>
                </c:pt>
                <c:pt idx="544">
                  <c:v>1956</c:v>
                </c:pt>
                <c:pt idx="545">
                  <c:v>1955</c:v>
                </c:pt>
                <c:pt idx="546">
                  <c:v>1954</c:v>
                </c:pt>
                <c:pt idx="547">
                  <c:v>1953</c:v>
                </c:pt>
                <c:pt idx="548">
                  <c:v>1952</c:v>
                </c:pt>
                <c:pt idx="549">
                  <c:v>1951</c:v>
                </c:pt>
                <c:pt idx="550">
                  <c:v>1950</c:v>
                </c:pt>
                <c:pt idx="551">
                  <c:v>1949</c:v>
                </c:pt>
                <c:pt idx="552">
                  <c:v>1948</c:v>
                </c:pt>
                <c:pt idx="553">
                  <c:v>1947</c:v>
                </c:pt>
                <c:pt idx="554">
                  <c:v>1946</c:v>
                </c:pt>
                <c:pt idx="555">
                  <c:v>1945</c:v>
                </c:pt>
                <c:pt idx="556">
                  <c:v>1944</c:v>
                </c:pt>
                <c:pt idx="557">
                  <c:v>1943</c:v>
                </c:pt>
                <c:pt idx="558">
                  <c:v>1942</c:v>
                </c:pt>
                <c:pt idx="559">
                  <c:v>1941</c:v>
                </c:pt>
                <c:pt idx="560">
                  <c:v>1940</c:v>
                </c:pt>
                <c:pt idx="561">
                  <c:v>1939</c:v>
                </c:pt>
                <c:pt idx="562">
                  <c:v>1938</c:v>
                </c:pt>
                <c:pt idx="563">
                  <c:v>1937</c:v>
                </c:pt>
                <c:pt idx="564">
                  <c:v>1936</c:v>
                </c:pt>
                <c:pt idx="565">
                  <c:v>1935</c:v>
                </c:pt>
                <c:pt idx="566">
                  <c:v>1934</c:v>
                </c:pt>
                <c:pt idx="567">
                  <c:v>1933</c:v>
                </c:pt>
                <c:pt idx="568">
                  <c:v>1932</c:v>
                </c:pt>
                <c:pt idx="569">
                  <c:v>1931</c:v>
                </c:pt>
                <c:pt idx="570">
                  <c:v>1930</c:v>
                </c:pt>
                <c:pt idx="571">
                  <c:v>1929</c:v>
                </c:pt>
                <c:pt idx="572">
                  <c:v>1928</c:v>
                </c:pt>
                <c:pt idx="573">
                  <c:v>1927</c:v>
                </c:pt>
                <c:pt idx="574">
                  <c:v>1926</c:v>
                </c:pt>
                <c:pt idx="575">
                  <c:v>1925</c:v>
                </c:pt>
                <c:pt idx="576">
                  <c:v>1924</c:v>
                </c:pt>
                <c:pt idx="577">
                  <c:v>1923</c:v>
                </c:pt>
                <c:pt idx="578">
                  <c:v>1922</c:v>
                </c:pt>
                <c:pt idx="579">
                  <c:v>1921</c:v>
                </c:pt>
                <c:pt idx="580">
                  <c:v>1920</c:v>
                </c:pt>
                <c:pt idx="581">
                  <c:v>1919</c:v>
                </c:pt>
                <c:pt idx="582">
                  <c:v>1918</c:v>
                </c:pt>
                <c:pt idx="583">
                  <c:v>1917</c:v>
                </c:pt>
                <c:pt idx="584">
                  <c:v>1916</c:v>
                </c:pt>
                <c:pt idx="585">
                  <c:v>1915</c:v>
                </c:pt>
                <c:pt idx="586">
                  <c:v>1914</c:v>
                </c:pt>
                <c:pt idx="587">
                  <c:v>1913</c:v>
                </c:pt>
                <c:pt idx="588">
                  <c:v>1912</c:v>
                </c:pt>
                <c:pt idx="589">
                  <c:v>1911</c:v>
                </c:pt>
                <c:pt idx="590">
                  <c:v>1910</c:v>
                </c:pt>
                <c:pt idx="591">
                  <c:v>1909</c:v>
                </c:pt>
                <c:pt idx="592">
                  <c:v>1908</c:v>
                </c:pt>
                <c:pt idx="593">
                  <c:v>1907</c:v>
                </c:pt>
                <c:pt idx="594">
                  <c:v>1906</c:v>
                </c:pt>
                <c:pt idx="595">
                  <c:v>1905</c:v>
                </c:pt>
                <c:pt idx="596">
                  <c:v>1904</c:v>
                </c:pt>
                <c:pt idx="597">
                  <c:v>1903</c:v>
                </c:pt>
                <c:pt idx="598">
                  <c:v>1902</c:v>
                </c:pt>
                <c:pt idx="599">
                  <c:v>1901</c:v>
                </c:pt>
                <c:pt idx="600">
                  <c:v>1900</c:v>
                </c:pt>
                <c:pt idx="601">
                  <c:v>1899</c:v>
                </c:pt>
                <c:pt idx="602">
                  <c:v>1898</c:v>
                </c:pt>
                <c:pt idx="603">
                  <c:v>1897</c:v>
                </c:pt>
                <c:pt idx="604">
                  <c:v>1896</c:v>
                </c:pt>
                <c:pt idx="605">
                  <c:v>1895</c:v>
                </c:pt>
                <c:pt idx="606">
                  <c:v>1894</c:v>
                </c:pt>
                <c:pt idx="607">
                  <c:v>1893</c:v>
                </c:pt>
                <c:pt idx="608">
                  <c:v>1892</c:v>
                </c:pt>
                <c:pt idx="609">
                  <c:v>1891</c:v>
                </c:pt>
                <c:pt idx="610">
                  <c:v>1890</c:v>
                </c:pt>
                <c:pt idx="611">
                  <c:v>1889</c:v>
                </c:pt>
                <c:pt idx="612">
                  <c:v>1888</c:v>
                </c:pt>
                <c:pt idx="613">
                  <c:v>1887</c:v>
                </c:pt>
                <c:pt idx="614">
                  <c:v>1886</c:v>
                </c:pt>
                <c:pt idx="615">
                  <c:v>1885</c:v>
                </c:pt>
                <c:pt idx="616">
                  <c:v>1884</c:v>
                </c:pt>
                <c:pt idx="617">
                  <c:v>1883</c:v>
                </c:pt>
                <c:pt idx="618">
                  <c:v>1882</c:v>
                </c:pt>
                <c:pt idx="619">
                  <c:v>1881</c:v>
                </c:pt>
                <c:pt idx="620">
                  <c:v>1880</c:v>
                </c:pt>
                <c:pt idx="621">
                  <c:v>1879</c:v>
                </c:pt>
                <c:pt idx="622">
                  <c:v>1878</c:v>
                </c:pt>
                <c:pt idx="623">
                  <c:v>1877</c:v>
                </c:pt>
                <c:pt idx="624">
                  <c:v>1876</c:v>
                </c:pt>
                <c:pt idx="625">
                  <c:v>1875</c:v>
                </c:pt>
                <c:pt idx="626">
                  <c:v>1874</c:v>
                </c:pt>
                <c:pt idx="627">
                  <c:v>1873</c:v>
                </c:pt>
                <c:pt idx="628">
                  <c:v>1872</c:v>
                </c:pt>
                <c:pt idx="629">
                  <c:v>1871</c:v>
                </c:pt>
                <c:pt idx="630">
                  <c:v>1870</c:v>
                </c:pt>
                <c:pt idx="631">
                  <c:v>1869</c:v>
                </c:pt>
                <c:pt idx="632">
                  <c:v>1868</c:v>
                </c:pt>
                <c:pt idx="633">
                  <c:v>1867</c:v>
                </c:pt>
                <c:pt idx="634">
                  <c:v>1866</c:v>
                </c:pt>
                <c:pt idx="635">
                  <c:v>1865</c:v>
                </c:pt>
                <c:pt idx="636">
                  <c:v>1864</c:v>
                </c:pt>
                <c:pt idx="637">
                  <c:v>1863</c:v>
                </c:pt>
                <c:pt idx="638">
                  <c:v>1862</c:v>
                </c:pt>
                <c:pt idx="639">
                  <c:v>1861</c:v>
                </c:pt>
                <c:pt idx="640">
                  <c:v>1860</c:v>
                </c:pt>
                <c:pt idx="641">
                  <c:v>1859</c:v>
                </c:pt>
                <c:pt idx="642">
                  <c:v>1858</c:v>
                </c:pt>
                <c:pt idx="643">
                  <c:v>1857</c:v>
                </c:pt>
                <c:pt idx="644">
                  <c:v>1856</c:v>
                </c:pt>
                <c:pt idx="645">
                  <c:v>1855</c:v>
                </c:pt>
                <c:pt idx="646">
                  <c:v>1854</c:v>
                </c:pt>
                <c:pt idx="647">
                  <c:v>1853</c:v>
                </c:pt>
                <c:pt idx="648">
                  <c:v>1852</c:v>
                </c:pt>
                <c:pt idx="649">
                  <c:v>1851</c:v>
                </c:pt>
                <c:pt idx="650">
                  <c:v>1850</c:v>
                </c:pt>
                <c:pt idx="651">
                  <c:v>1849</c:v>
                </c:pt>
                <c:pt idx="652">
                  <c:v>1848</c:v>
                </c:pt>
                <c:pt idx="653">
                  <c:v>1847</c:v>
                </c:pt>
                <c:pt idx="654">
                  <c:v>1846</c:v>
                </c:pt>
                <c:pt idx="655">
                  <c:v>1845</c:v>
                </c:pt>
                <c:pt idx="656">
                  <c:v>1844</c:v>
                </c:pt>
                <c:pt idx="657">
                  <c:v>1843</c:v>
                </c:pt>
                <c:pt idx="658">
                  <c:v>1842</c:v>
                </c:pt>
                <c:pt idx="659">
                  <c:v>1841</c:v>
                </c:pt>
                <c:pt idx="660">
                  <c:v>1840</c:v>
                </c:pt>
                <c:pt idx="661">
                  <c:v>1839</c:v>
                </c:pt>
                <c:pt idx="662">
                  <c:v>1838</c:v>
                </c:pt>
                <c:pt idx="663">
                  <c:v>1837</c:v>
                </c:pt>
                <c:pt idx="664">
                  <c:v>1836</c:v>
                </c:pt>
                <c:pt idx="665">
                  <c:v>1835</c:v>
                </c:pt>
                <c:pt idx="666">
                  <c:v>1834</c:v>
                </c:pt>
                <c:pt idx="667">
                  <c:v>1833</c:v>
                </c:pt>
                <c:pt idx="668">
                  <c:v>1832</c:v>
                </c:pt>
                <c:pt idx="669">
                  <c:v>1831</c:v>
                </c:pt>
                <c:pt idx="670">
                  <c:v>1830</c:v>
                </c:pt>
                <c:pt idx="671">
                  <c:v>1829</c:v>
                </c:pt>
                <c:pt idx="672">
                  <c:v>1828</c:v>
                </c:pt>
                <c:pt idx="673">
                  <c:v>1827</c:v>
                </c:pt>
                <c:pt idx="674">
                  <c:v>1826</c:v>
                </c:pt>
                <c:pt idx="675">
                  <c:v>1825</c:v>
                </c:pt>
                <c:pt idx="676">
                  <c:v>1824</c:v>
                </c:pt>
                <c:pt idx="677">
                  <c:v>1823</c:v>
                </c:pt>
                <c:pt idx="678">
                  <c:v>1822</c:v>
                </c:pt>
                <c:pt idx="679">
                  <c:v>1821</c:v>
                </c:pt>
                <c:pt idx="680">
                  <c:v>1820</c:v>
                </c:pt>
                <c:pt idx="681">
                  <c:v>1819</c:v>
                </c:pt>
                <c:pt idx="682">
                  <c:v>1818</c:v>
                </c:pt>
                <c:pt idx="683">
                  <c:v>1817</c:v>
                </c:pt>
                <c:pt idx="684">
                  <c:v>1816</c:v>
                </c:pt>
                <c:pt idx="685">
                  <c:v>1815</c:v>
                </c:pt>
                <c:pt idx="686">
                  <c:v>1814</c:v>
                </c:pt>
                <c:pt idx="687">
                  <c:v>1813</c:v>
                </c:pt>
                <c:pt idx="688">
                  <c:v>1812</c:v>
                </c:pt>
                <c:pt idx="689">
                  <c:v>1811</c:v>
                </c:pt>
                <c:pt idx="690">
                  <c:v>1810</c:v>
                </c:pt>
                <c:pt idx="691">
                  <c:v>1809</c:v>
                </c:pt>
                <c:pt idx="692">
                  <c:v>1808</c:v>
                </c:pt>
                <c:pt idx="693">
                  <c:v>1807</c:v>
                </c:pt>
                <c:pt idx="694">
                  <c:v>1806</c:v>
                </c:pt>
                <c:pt idx="695">
                  <c:v>1805</c:v>
                </c:pt>
                <c:pt idx="696">
                  <c:v>1804</c:v>
                </c:pt>
                <c:pt idx="697">
                  <c:v>1803</c:v>
                </c:pt>
                <c:pt idx="698">
                  <c:v>1802</c:v>
                </c:pt>
                <c:pt idx="699">
                  <c:v>1801</c:v>
                </c:pt>
                <c:pt idx="700">
                  <c:v>1800</c:v>
                </c:pt>
                <c:pt idx="701">
                  <c:v>1799</c:v>
                </c:pt>
                <c:pt idx="702">
                  <c:v>1798</c:v>
                </c:pt>
                <c:pt idx="703">
                  <c:v>1797</c:v>
                </c:pt>
                <c:pt idx="704">
                  <c:v>1796</c:v>
                </c:pt>
                <c:pt idx="705">
                  <c:v>1795</c:v>
                </c:pt>
                <c:pt idx="706">
                  <c:v>1794</c:v>
                </c:pt>
                <c:pt idx="707">
                  <c:v>1793</c:v>
                </c:pt>
                <c:pt idx="708">
                  <c:v>1792</c:v>
                </c:pt>
                <c:pt idx="709">
                  <c:v>1791</c:v>
                </c:pt>
                <c:pt idx="710">
                  <c:v>1790</c:v>
                </c:pt>
                <c:pt idx="711">
                  <c:v>1789</c:v>
                </c:pt>
                <c:pt idx="712">
                  <c:v>1788</c:v>
                </c:pt>
                <c:pt idx="713">
                  <c:v>1787</c:v>
                </c:pt>
                <c:pt idx="714">
                  <c:v>1786</c:v>
                </c:pt>
                <c:pt idx="715">
                  <c:v>1785</c:v>
                </c:pt>
                <c:pt idx="716">
                  <c:v>1784</c:v>
                </c:pt>
                <c:pt idx="717">
                  <c:v>1783</c:v>
                </c:pt>
                <c:pt idx="718">
                  <c:v>1782</c:v>
                </c:pt>
                <c:pt idx="719">
                  <c:v>1781</c:v>
                </c:pt>
                <c:pt idx="720">
                  <c:v>1780</c:v>
                </c:pt>
                <c:pt idx="721">
                  <c:v>1779</c:v>
                </c:pt>
                <c:pt idx="722">
                  <c:v>1778</c:v>
                </c:pt>
                <c:pt idx="723">
                  <c:v>1777</c:v>
                </c:pt>
                <c:pt idx="724">
                  <c:v>1776</c:v>
                </c:pt>
                <c:pt idx="725">
                  <c:v>1775</c:v>
                </c:pt>
                <c:pt idx="726">
                  <c:v>1774</c:v>
                </c:pt>
                <c:pt idx="727">
                  <c:v>1773</c:v>
                </c:pt>
                <c:pt idx="728">
                  <c:v>1772</c:v>
                </c:pt>
                <c:pt idx="729">
                  <c:v>1771</c:v>
                </c:pt>
                <c:pt idx="730">
                  <c:v>1770</c:v>
                </c:pt>
                <c:pt idx="731">
                  <c:v>1769</c:v>
                </c:pt>
                <c:pt idx="732">
                  <c:v>1768</c:v>
                </c:pt>
                <c:pt idx="733">
                  <c:v>1767</c:v>
                </c:pt>
                <c:pt idx="734">
                  <c:v>1766</c:v>
                </c:pt>
                <c:pt idx="735">
                  <c:v>1765</c:v>
                </c:pt>
                <c:pt idx="736">
                  <c:v>1764</c:v>
                </c:pt>
                <c:pt idx="737">
                  <c:v>1763</c:v>
                </c:pt>
                <c:pt idx="738">
                  <c:v>1762</c:v>
                </c:pt>
                <c:pt idx="739">
                  <c:v>1761</c:v>
                </c:pt>
                <c:pt idx="740">
                  <c:v>1760</c:v>
                </c:pt>
                <c:pt idx="741">
                  <c:v>1759</c:v>
                </c:pt>
                <c:pt idx="742">
                  <c:v>1758</c:v>
                </c:pt>
                <c:pt idx="743">
                  <c:v>1757</c:v>
                </c:pt>
                <c:pt idx="744">
                  <c:v>1756</c:v>
                </c:pt>
                <c:pt idx="745">
                  <c:v>1755</c:v>
                </c:pt>
                <c:pt idx="746">
                  <c:v>1754</c:v>
                </c:pt>
                <c:pt idx="747">
                  <c:v>1753</c:v>
                </c:pt>
                <c:pt idx="748">
                  <c:v>1752</c:v>
                </c:pt>
                <c:pt idx="749">
                  <c:v>1751</c:v>
                </c:pt>
                <c:pt idx="750">
                  <c:v>1750</c:v>
                </c:pt>
                <c:pt idx="751">
                  <c:v>1749</c:v>
                </c:pt>
                <c:pt idx="752">
                  <c:v>1748</c:v>
                </c:pt>
                <c:pt idx="753">
                  <c:v>1747</c:v>
                </c:pt>
                <c:pt idx="754">
                  <c:v>1746</c:v>
                </c:pt>
                <c:pt idx="755">
                  <c:v>1745</c:v>
                </c:pt>
                <c:pt idx="756">
                  <c:v>1744</c:v>
                </c:pt>
                <c:pt idx="757">
                  <c:v>1743</c:v>
                </c:pt>
                <c:pt idx="758">
                  <c:v>1742</c:v>
                </c:pt>
                <c:pt idx="759">
                  <c:v>1741</c:v>
                </c:pt>
                <c:pt idx="760">
                  <c:v>1740</c:v>
                </c:pt>
                <c:pt idx="761">
                  <c:v>1739</c:v>
                </c:pt>
                <c:pt idx="762">
                  <c:v>1738</c:v>
                </c:pt>
                <c:pt idx="763">
                  <c:v>1737</c:v>
                </c:pt>
                <c:pt idx="764">
                  <c:v>1736</c:v>
                </c:pt>
                <c:pt idx="765">
                  <c:v>1735</c:v>
                </c:pt>
                <c:pt idx="766">
                  <c:v>1734</c:v>
                </c:pt>
                <c:pt idx="767">
                  <c:v>1733</c:v>
                </c:pt>
                <c:pt idx="768">
                  <c:v>1732</c:v>
                </c:pt>
                <c:pt idx="769">
                  <c:v>1731</c:v>
                </c:pt>
                <c:pt idx="770">
                  <c:v>1730</c:v>
                </c:pt>
                <c:pt idx="771">
                  <c:v>1729</c:v>
                </c:pt>
                <c:pt idx="772">
                  <c:v>1728</c:v>
                </c:pt>
                <c:pt idx="773">
                  <c:v>1727</c:v>
                </c:pt>
                <c:pt idx="774">
                  <c:v>1726</c:v>
                </c:pt>
                <c:pt idx="775">
                  <c:v>1725</c:v>
                </c:pt>
                <c:pt idx="776">
                  <c:v>1724</c:v>
                </c:pt>
                <c:pt idx="777">
                  <c:v>1723</c:v>
                </c:pt>
                <c:pt idx="778">
                  <c:v>1722</c:v>
                </c:pt>
                <c:pt idx="779">
                  <c:v>1721</c:v>
                </c:pt>
                <c:pt idx="780">
                  <c:v>1720</c:v>
                </c:pt>
                <c:pt idx="781">
                  <c:v>1719</c:v>
                </c:pt>
                <c:pt idx="782">
                  <c:v>1718</c:v>
                </c:pt>
                <c:pt idx="783">
                  <c:v>1717</c:v>
                </c:pt>
                <c:pt idx="784">
                  <c:v>1716</c:v>
                </c:pt>
                <c:pt idx="785">
                  <c:v>1715</c:v>
                </c:pt>
                <c:pt idx="786">
                  <c:v>1714</c:v>
                </c:pt>
                <c:pt idx="787">
                  <c:v>1713</c:v>
                </c:pt>
                <c:pt idx="788">
                  <c:v>1712</c:v>
                </c:pt>
                <c:pt idx="789">
                  <c:v>1711</c:v>
                </c:pt>
                <c:pt idx="790">
                  <c:v>1710</c:v>
                </c:pt>
                <c:pt idx="791">
                  <c:v>1709</c:v>
                </c:pt>
                <c:pt idx="792">
                  <c:v>1708</c:v>
                </c:pt>
                <c:pt idx="793">
                  <c:v>1707</c:v>
                </c:pt>
                <c:pt idx="794">
                  <c:v>1706</c:v>
                </c:pt>
                <c:pt idx="795">
                  <c:v>1705</c:v>
                </c:pt>
                <c:pt idx="796">
                  <c:v>1704</c:v>
                </c:pt>
                <c:pt idx="797">
                  <c:v>1703</c:v>
                </c:pt>
                <c:pt idx="798">
                  <c:v>1702</c:v>
                </c:pt>
                <c:pt idx="799">
                  <c:v>1701</c:v>
                </c:pt>
                <c:pt idx="800">
                  <c:v>1700</c:v>
                </c:pt>
                <c:pt idx="801">
                  <c:v>1699</c:v>
                </c:pt>
                <c:pt idx="802">
                  <c:v>1698</c:v>
                </c:pt>
                <c:pt idx="803">
                  <c:v>1697</c:v>
                </c:pt>
                <c:pt idx="804">
                  <c:v>1696</c:v>
                </c:pt>
                <c:pt idx="805">
                  <c:v>1695</c:v>
                </c:pt>
                <c:pt idx="806">
                  <c:v>1694</c:v>
                </c:pt>
                <c:pt idx="807">
                  <c:v>1693</c:v>
                </c:pt>
                <c:pt idx="808">
                  <c:v>1692</c:v>
                </c:pt>
                <c:pt idx="809">
                  <c:v>1691</c:v>
                </c:pt>
                <c:pt idx="810">
                  <c:v>1690</c:v>
                </c:pt>
                <c:pt idx="811">
                  <c:v>1689</c:v>
                </c:pt>
                <c:pt idx="812">
                  <c:v>1688</c:v>
                </c:pt>
                <c:pt idx="813">
                  <c:v>1687</c:v>
                </c:pt>
                <c:pt idx="814">
                  <c:v>1686</c:v>
                </c:pt>
                <c:pt idx="815">
                  <c:v>1685</c:v>
                </c:pt>
                <c:pt idx="816">
                  <c:v>1684</c:v>
                </c:pt>
                <c:pt idx="817">
                  <c:v>1683</c:v>
                </c:pt>
                <c:pt idx="818">
                  <c:v>1682</c:v>
                </c:pt>
                <c:pt idx="819">
                  <c:v>1681</c:v>
                </c:pt>
                <c:pt idx="820">
                  <c:v>1680</c:v>
                </c:pt>
                <c:pt idx="821">
                  <c:v>1679</c:v>
                </c:pt>
                <c:pt idx="822">
                  <c:v>1678</c:v>
                </c:pt>
                <c:pt idx="823">
                  <c:v>1677</c:v>
                </c:pt>
                <c:pt idx="824">
                  <c:v>1676</c:v>
                </c:pt>
                <c:pt idx="825">
                  <c:v>1675</c:v>
                </c:pt>
                <c:pt idx="826">
                  <c:v>1674</c:v>
                </c:pt>
                <c:pt idx="827">
                  <c:v>1673</c:v>
                </c:pt>
                <c:pt idx="828">
                  <c:v>1672</c:v>
                </c:pt>
                <c:pt idx="829">
                  <c:v>1671</c:v>
                </c:pt>
                <c:pt idx="830">
                  <c:v>1670</c:v>
                </c:pt>
                <c:pt idx="831">
                  <c:v>1669</c:v>
                </c:pt>
                <c:pt idx="832">
                  <c:v>1668</c:v>
                </c:pt>
                <c:pt idx="833">
                  <c:v>1667</c:v>
                </c:pt>
                <c:pt idx="834">
                  <c:v>1666</c:v>
                </c:pt>
                <c:pt idx="835">
                  <c:v>1665</c:v>
                </c:pt>
                <c:pt idx="836">
                  <c:v>1664</c:v>
                </c:pt>
                <c:pt idx="837">
                  <c:v>1663</c:v>
                </c:pt>
                <c:pt idx="838">
                  <c:v>1662</c:v>
                </c:pt>
                <c:pt idx="839">
                  <c:v>1661</c:v>
                </c:pt>
                <c:pt idx="840">
                  <c:v>1660</c:v>
                </c:pt>
                <c:pt idx="841">
                  <c:v>1659</c:v>
                </c:pt>
                <c:pt idx="842">
                  <c:v>1658</c:v>
                </c:pt>
                <c:pt idx="843">
                  <c:v>1657</c:v>
                </c:pt>
                <c:pt idx="844">
                  <c:v>1656</c:v>
                </c:pt>
                <c:pt idx="845">
                  <c:v>1655</c:v>
                </c:pt>
                <c:pt idx="846">
                  <c:v>1654</c:v>
                </c:pt>
                <c:pt idx="847">
                  <c:v>1653</c:v>
                </c:pt>
                <c:pt idx="848">
                  <c:v>1652</c:v>
                </c:pt>
                <c:pt idx="849">
                  <c:v>1651</c:v>
                </c:pt>
                <c:pt idx="850">
                  <c:v>1650</c:v>
                </c:pt>
                <c:pt idx="851">
                  <c:v>1649</c:v>
                </c:pt>
                <c:pt idx="852">
                  <c:v>1648</c:v>
                </c:pt>
                <c:pt idx="853">
                  <c:v>1647</c:v>
                </c:pt>
                <c:pt idx="854">
                  <c:v>1646</c:v>
                </c:pt>
                <c:pt idx="855">
                  <c:v>1645</c:v>
                </c:pt>
                <c:pt idx="856">
                  <c:v>1644</c:v>
                </c:pt>
                <c:pt idx="857">
                  <c:v>1643</c:v>
                </c:pt>
                <c:pt idx="858">
                  <c:v>1642</c:v>
                </c:pt>
                <c:pt idx="859">
                  <c:v>1641</c:v>
                </c:pt>
                <c:pt idx="860">
                  <c:v>1640</c:v>
                </c:pt>
                <c:pt idx="861">
                  <c:v>1639</c:v>
                </c:pt>
                <c:pt idx="862">
                  <c:v>1638</c:v>
                </c:pt>
                <c:pt idx="863">
                  <c:v>1637</c:v>
                </c:pt>
                <c:pt idx="864">
                  <c:v>1636</c:v>
                </c:pt>
                <c:pt idx="865">
                  <c:v>1635</c:v>
                </c:pt>
                <c:pt idx="866">
                  <c:v>1634</c:v>
                </c:pt>
                <c:pt idx="867">
                  <c:v>1633</c:v>
                </c:pt>
                <c:pt idx="868">
                  <c:v>1632</c:v>
                </c:pt>
                <c:pt idx="869">
                  <c:v>1631</c:v>
                </c:pt>
                <c:pt idx="870">
                  <c:v>1630</c:v>
                </c:pt>
                <c:pt idx="871">
                  <c:v>1629</c:v>
                </c:pt>
                <c:pt idx="872">
                  <c:v>1628</c:v>
                </c:pt>
                <c:pt idx="873">
                  <c:v>1627</c:v>
                </c:pt>
                <c:pt idx="874">
                  <c:v>1626</c:v>
                </c:pt>
                <c:pt idx="875">
                  <c:v>1625</c:v>
                </c:pt>
                <c:pt idx="876">
                  <c:v>1624</c:v>
                </c:pt>
                <c:pt idx="877">
                  <c:v>1623</c:v>
                </c:pt>
                <c:pt idx="878">
                  <c:v>1622</c:v>
                </c:pt>
                <c:pt idx="879">
                  <c:v>1621</c:v>
                </c:pt>
                <c:pt idx="880">
                  <c:v>1620</c:v>
                </c:pt>
                <c:pt idx="881">
                  <c:v>1619</c:v>
                </c:pt>
                <c:pt idx="882">
                  <c:v>1618</c:v>
                </c:pt>
                <c:pt idx="883">
                  <c:v>1617</c:v>
                </c:pt>
                <c:pt idx="884">
                  <c:v>1616</c:v>
                </c:pt>
                <c:pt idx="885">
                  <c:v>1615</c:v>
                </c:pt>
                <c:pt idx="886">
                  <c:v>1614</c:v>
                </c:pt>
                <c:pt idx="887">
                  <c:v>1613</c:v>
                </c:pt>
                <c:pt idx="888">
                  <c:v>1612</c:v>
                </c:pt>
                <c:pt idx="889">
                  <c:v>1611</c:v>
                </c:pt>
                <c:pt idx="890">
                  <c:v>1610</c:v>
                </c:pt>
                <c:pt idx="891">
                  <c:v>1609</c:v>
                </c:pt>
                <c:pt idx="892">
                  <c:v>1608</c:v>
                </c:pt>
                <c:pt idx="893">
                  <c:v>1607</c:v>
                </c:pt>
                <c:pt idx="894">
                  <c:v>1606</c:v>
                </c:pt>
                <c:pt idx="895">
                  <c:v>1605</c:v>
                </c:pt>
                <c:pt idx="896">
                  <c:v>1604</c:v>
                </c:pt>
                <c:pt idx="897">
                  <c:v>1603</c:v>
                </c:pt>
                <c:pt idx="898">
                  <c:v>1602</c:v>
                </c:pt>
                <c:pt idx="899">
                  <c:v>1601</c:v>
                </c:pt>
                <c:pt idx="900">
                  <c:v>1600</c:v>
                </c:pt>
                <c:pt idx="901">
                  <c:v>1599</c:v>
                </c:pt>
                <c:pt idx="902">
                  <c:v>1598</c:v>
                </c:pt>
                <c:pt idx="903">
                  <c:v>1597</c:v>
                </c:pt>
                <c:pt idx="904">
                  <c:v>1596</c:v>
                </c:pt>
                <c:pt idx="905">
                  <c:v>1595</c:v>
                </c:pt>
                <c:pt idx="906">
                  <c:v>1594</c:v>
                </c:pt>
                <c:pt idx="907">
                  <c:v>1593</c:v>
                </c:pt>
                <c:pt idx="908">
                  <c:v>1592</c:v>
                </c:pt>
                <c:pt idx="909">
                  <c:v>1591</c:v>
                </c:pt>
                <c:pt idx="910">
                  <c:v>1590</c:v>
                </c:pt>
                <c:pt idx="911">
                  <c:v>1589</c:v>
                </c:pt>
                <c:pt idx="912">
                  <c:v>1588</c:v>
                </c:pt>
                <c:pt idx="913">
                  <c:v>1587</c:v>
                </c:pt>
                <c:pt idx="914">
                  <c:v>1586</c:v>
                </c:pt>
                <c:pt idx="915">
                  <c:v>1585</c:v>
                </c:pt>
                <c:pt idx="916">
                  <c:v>1584</c:v>
                </c:pt>
                <c:pt idx="917">
                  <c:v>1583</c:v>
                </c:pt>
                <c:pt idx="918">
                  <c:v>1582</c:v>
                </c:pt>
                <c:pt idx="919">
                  <c:v>1581</c:v>
                </c:pt>
                <c:pt idx="920">
                  <c:v>1580</c:v>
                </c:pt>
                <c:pt idx="921">
                  <c:v>1579</c:v>
                </c:pt>
                <c:pt idx="922">
                  <c:v>1578</c:v>
                </c:pt>
                <c:pt idx="923">
                  <c:v>1577</c:v>
                </c:pt>
                <c:pt idx="924">
                  <c:v>1576</c:v>
                </c:pt>
                <c:pt idx="925">
                  <c:v>1575</c:v>
                </c:pt>
                <c:pt idx="926">
                  <c:v>1574</c:v>
                </c:pt>
                <c:pt idx="927">
                  <c:v>1573</c:v>
                </c:pt>
                <c:pt idx="928">
                  <c:v>1572</c:v>
                </c:pt>
                <c:pt idx="929">
                  <c:v>1571</c:v>
                </c:pt>
                <c:pt idx="930">
                  <c:v>1570</c:v>
                </c:pt>
                <c:pt idx="931">
                  <c:v>1569</c:v>
                </c:pt>
                <c:pt idx="932">
                  <c:v>1568</c:v>
                </c:pt>
                <c:pt idx="933">
                  <c:v>1567</c:v>
                </c:pt>
                <c:pt idx="934">
                  <c:v>1566</c:v>
                </c:pt>
                <c:pt idx="935">
                  <c:v>1565</c:v>
                </c:pt>
                <c:pt idx="936">
                  <c:v>1564</c:v>
                </c:pt>
                <c:pt idx="937">
                  <c:v>1563</c:v>
                </c:pt>
                <c:pt idx="938">
                  <c:v>1562</c:v>
                </c:pt>
                <c:pt idx="939">
                  <c:v>1561</c:v>
                </c:pt>
                <c:pt idx="940">
                  <c:v>1560</c:v>
                </c:pt>
                <c:pt idx="941">
                  <c:v>1559</c:v>
                </c:pt>
                <c:pt idx="942">
                  <c:v>1558</c:v>
                </c:pt>
                <c:pt idx="943">
                  <c:v>1557</c:v>
                </c:pt>
                <c:pt idx="944">
                  <c:v>1556</c:v>
                </c:pt>
                <c:pt idx="945">
                  <c:v>1555</c:v>
                </c:pt>
                <c:pt idx="946">
                  <c:v>1554</c:v>
                </c:pt>
                <c:pt idx="947">
                  <c:v>1553</c:v>
                </c:pt>
                <c:pt idx="948">
                  <c:v>1552</c:v>
                </c:pt>
                <c:pt idx="949">
                  <c:v>1551</c:v>
                </c:pt>
                <c:pt idx="950">
                  <c:v>1550</c:v>
                </c:pt>
                <c:pt idx="951">
                  <c:v>1549</c:v>
                </c:pt>
                <c:pt idx="952">
                  <c:v>1548</c:v>
                </c:pt>
                <c:pt idx="953">
                  <c:v>1547</c:v>
                </c:pt>
                <c:pt idx="954">
                  <c:v>1546</c:v>
                </c:pt>
                <c:pt idx="955">
                  <c:v>1545</c:v>
                </c:pt>
                <c:pt idx="956">
                  <c:v>1544</c:v>
                </c:pt>
                <c:pt idx="957">
                  <c:v>1543</c:v>
                </c:pt>
                <c:pt idx="958">
                  <c:v>1542</c:v>
                </c:pt>
                <c:pt idx="959">
                  <c:v>1541</c:v>
                </c:pt>
                <c:pt idx="960">
                  <c:v>1540</c:v>
                </c:pt>
                <c:pt idx="961">
                  <c:v>1539</c:v>
                </c:pt>
                <c:pt idx="962">
                  <c:v>1538</c:v>
                </c:pt>
                <c:pt idx="963">
                  <c:v>1537</c:v>
                </c:pt>
                <c:pt idx="964">
                  <c:v>1536</c:v>
                </c:pt>
                <c:pt idx="965">
                  <c:v>1535</c:v>
                </c:pt>
                <c:pt idx="966">
                  <c:v>1534</c:v>
                </c:pt>
                <c:pt idx="967">
                  <c:v>1533</c:v>
                </c:pt>
                <c:pt idx="968">
                  <c:v>1532</c:v>
                </c:pt>
                <c:pt idx="969">
                  <c:v>1531</c:v>
                </c:pt>
                <c:pt idx="970">
                  <c:v>1530</c:v>
                </c:pt>
                <c:pt idx="971">
                  <c:v>1529</c:v>
                </c:pt>
                <c:pt idx="972">
                  <c:v>1528</c:v>
                </c:pt>
                <c:pt idx="973">
                  <c:v>1527</c:v>
                </c:pt>
                <c:pt idx="974">
                  <c:v>1526</c:v>
                </c:pt>
                <c:pt idx="975">
                  <c:v>1525</c:v>
                </c:pt>
                <c:pt idx="976">
                  <c:v>1524</c:v>
                </c:pt>
                <c:pt idx="977">
                  <c:v>1523</c:v>
                </c:pt>
                <c:pt idx="978">
                  <c:v>1522</c:v>
                </c:pt>
                <c:pt idx="979">
                  <c:v>1521</c:v>
                </c:pt>
                <c:pt idx="980">
                  <c:v>1520</c:v>
                </c:pt>
                <c:pt idx="981">
                  <c:v>1519</c:v>
                </c:pt>
                <c:pt idx="982">
                  <c:v>1518</c:v>
                </c:pt>
                <c:pt idx="983">
                  <c:v>1517</c:v>
                </c:pt>
                <c:pt idx="984">
                  <c:v>1516</c:v>
                </c:pt>
                <c:pt idx="985">
                  <c:v>1515</c:v>
                </c:pt>
                <c:pt idx="986">
                  <c:v>1514</c:v>
                </c:pt>
                <c:pt idx="987">
                  <c:v>1513</c:v>
                </c:pt>
                <c:pt idx="988">
                  <c:v>1512</c:v>
                </c:pt>
                <c:pt idx="989">
                  <c:v>1511</c:v>
                </c:pt>
                <c:pt idx="990">
                  <c:v>1510</c:v>
                </c:pt>
                <c:pt idx="991">
                  <c:v>1509</c:v>
                </c:pt>
                <c:pt idx="992">
                  <c:v>1508</c:v>
                </c:pt>
                <c:pt idx="993">
                  <c:v>1507</c:v>
                </c:pt>
                <c:pt idx="994">
                  <c:v>1506</c:v>
                </c:pt>
                <c:pt idx="995">
                  <c:v>1505</c:v>
                </c:pt>
                <c:pt idx="996">
                  <c:v>1504</c:v>
                </c:pt>
                <c:pt idx="997">
                  <c:v>1503</c:v>
                </c:pt>
                <c:pt idx="998">
                  <c:v>1502</c:v>
                </c:pt>
                <c:pt idx="999">
                  <c:v>1501</c:v>
                </c:pt>
                <c:pt idx="1000">
                  <c:v>1500</c:v>
                </c:pt>
                <c:pt idx="1001">
                  <c:v>1499</c:v>
                </c:pt>
                <c:pt idx="1002">
                  <c:v>1498</c:v>
                </c:pt>
                <c:pt idx="1003">
                  <c:v>1497</c:v>
                </c:pt>
                <c:pt idx="1004">
                  <c:v>1496</c:v>
                </c:pt>
                <c:pt idx="1005">
                  <c:v>1495</c:v>
                </c:pt>
                <c:pt idx="1006">
                  <c:v>1494</c:v>
                </c:pt>
                <c:pt idx="1007">
                  <c:v>1493</c:v>
                </c:pt>
                <c:pt idx="1008">
                  <c:v>1492</c:v>
                </c:pt>
                <c:pt idx="1009">
                  <c:v>1491</c:v>
                </c:pt>
                <c:pt idx="1010">
                  <c:v>1490</c:v>
                </c:pt>
                <c:pt idx="1011">
                  <c:v>1489</c:v>
                </c:pt>
                <c:pt idx="1012">
                  <c:v>1488</c:v>
                </c:pt>
                <c:pt idx="1013">
                  <c:v>1487</c:v>
                </c:pt>
                <c:pt idx="1014">
                  <c:v>1486</c:v>
                </c:pt>
                <c:pt idx="1015">
                  <c:v>1485</c:v>
                </c:pt>
                <c:pt idx="1016">
                  <c:v>1484</c:v>
                </c:pt>
                <c:pt idx="1017">
                  <c:v>1483</c:v>
                </c:pt>
                <c:pt idx="1018">
                  <c:v>1482</c:v>
                </c:pt>
                <c:pt idx="1019">
                  <c:v>1481</c:v>
                </c:pt>
                <c:pt idx="1020">
                  <c:v>1480</c:v>
                </c:pt>
                <c:pt idx="1021">
                  <c:v>1479</c:v>
                </c:pt>
                <c:pt idx="1022">
                  <c:v>1478</c:v>
                </c:pt>
                <c:pt idx="1023">
                  <c:v>1477</c:v>
                </c:pt>
                <c:pt idx="1024">
                  <c:v>1476</c:v>
                </c:pt>
                <c:pt idx="1025">
                  <c:v>1475</c:v>
                </c:pt>
                <c:pt idx="1026">
                  <c:v>1474</c:v>
                </c:pt>
                <c:pt idx="1027">
                  <c:v>1473</c:v>
                </c:pt>
                <c:pt idx="1028">
                  <c:v>1472</c:v>
                </c:pt>
                <c:pt idx="1029">
                  <c:v>1471</c:v>
                </c:pt>
                <c:pt idx="1030">
                  <c:v>1470</c:v>
                </c:pt>
                <c:pt idx="1031">
                  <c:v>1469</c:v>
                </c:pt>
                <c:pt idx="1032">
                  <c:v>1468</c:v>
                </c:pt>
                <c:pt idx="1033">
                  <c:v>1467</c:v>
                </c:pt>
                <c:pt idx="1034">
                  <c:v>1466</c:v>
                </c:pt>
                <c:pt idx="1035">
                  <c:v>1465</c:v>
                </c:pt>
                <c:pt idx="1036">
                  <c:v>1464</c:v>
                </c:pt>
                <c:pt idx="1037">
                  <c:v>1463</c:v>
                </c:pt>
                <c:pt idx="1038">
                  <c:v>1462</c:v>
                </c:pt>
                <c:pt idx="1039">
                  <c:v>1461</c:v>
                </c:pt>
                <c:pt idx="1040">
                  <c:v>1460</c:v>
                </c:pt>
                <c:pt idx="1041">
                  <c:v>1459</c:v>
                </c:pt>
                <c:pt idx="1042">
                  <c:v>1458</c:v>
                </c:pt>
                <c:pt idx="1043">
                  <c:v>1457</c:v>
                </c:pt>
                <c:pt idx="1044">
                  <c:v>1456</c:v>
                </c:pt>
                <c:pt idx="1045">
                  <c:v>1455</c:v>
                </c:pt>
                <c:pt idx="1046">
                  <c:v>1454</c:v>
                </c:pt>
                <c:pt idx="1047">
                  <c:v>1453</c:v>
                </c:pt>
                <c:pt idx="1048">
                  <c:v>1452</c:v>
                </c:pt>
                <c:pt idx="1049">
                  <c:v>1451</c:v>
                </c:pt>
                <c:pt idx="1050">
                  <c:v>1450</c:v>
                </c:pt>
                <c:pt idx="1051">
                  <c:v>1449</c:v>
                </c:pt>
                <c:pt idx="1052">
                  <c:v>1448</c:v>
                </c:pt>
                <c:pt idx="1053">
                  <c:v>1447</c:v>
                </c:pt>
                <c:pt idx="1054">
                  <c:v>1446</c:v>
                </c:pt>
                <c:pt idx="1055">
                  <c:v>1445</c:v>
                </c:pt>
                <c:pt idx="1056">
                  <c:v>1444</c:v>
                </c:pt>
                <c:pt idx="1057">
                  <c:v>1443</c:v>
                </c:pt>
                <c:pt idx="1058">
                  <c:v>1442</c:v>
                </c:pt>
                <c:pt idx="1059">
                  <c:v>1441</c:v>
                </c:pt>
                <c:pt idx="1060">
                  <c:v>1440</c:v>
                </c:pt>
                <c:pt idx="1061">
                  <c:v>1439</c:v>
                </c:pt>
                <c:pt idx="1062">
                  <c:v>1438</c:v>
                </c:pt>
                <c:pt idx="1063">
                  <c:v>1437</c:v>
                </c:pt>
                <c:pt idx="1064">
                  <c:v>1436</c:v>
                </c:pt>
                <c:pt idx="1065">
                  <c:v>1435</c:v>
                </c:pt>
                <c:pt idx="1066">
                  <c:v>1434</c:v>
                </c:pt>
                <c:pt idx="1067">
                  <c:v>1433</c:v>
                </c:pt>
                <c:pt idx="1068">
                  <c:v>1432</c:v>
                </c:pt>
                <c:pt idx="1069">
                  <c:v>1431</c:v>
                </c:pt>
                <c:pt idx="1070">
                  <c:v>1430</c:v>
                </c:pt>
                <c:pt idx="1071">
                  <c:v>1429</c:v>
                </c:pt>
                <c:pt idx="1072">
                  <c:v>1428</c:v>
                </c:pt>
                <c:pt idx="1073">
                  <c:v>1427</c:v>
                </c:pt>
                <c:pt idx="1074">
                  <c:v>1426</c:v>
                </c:pt>
                <c:pt idx="1075">
                  <c:v>1425</c:v>
                </c:pt>
                <c:pt idx="1076">
                  <c:v>1424</c:v>
                </c:pt>
                <c:pt idx="1077">
                  <c:v>1423</c:v>
                </c:pt>
                <c:pt idx="1078">
                  <c:v>1422</c:v>
                </c:pt>
                <c:pt idx="1079">
                  <c:v>1421</c:v>
                </c:pt>
                <c:pt idx="1080">
                  <c:v>1420</c:v>
                </c:pt>
                <c:pt idx="1081">
                  <c:v>1419</c:v>
                </c:pt>
                <c:pt idx="1082">
                  <c:v>1418</c:v>
                </c:pt>
                <c:pt idx="1083">
                  <c:v>1417</c:v>
                </c:pt>
                <c:pt idx="1084">
                  <c:v>1416</c:v>
                </c:pt>
                <c:pt idx="1085">
                  <c:v>1415</c:v>
                </c:pt>
                <c:pt idx="1086">
                  <c:v>1414</c:v>
                </c:pt>
                <c:pt idx="1087">
                  <c:v>1413</c:v>
                </c:pt>
                <c:pt idx="1088">
                  <c:v>1412</c:v>
                </c:pt>
                <c:pt idx="1089">
                  <c:v>1411</c:v>
                </c:pt>
                <c:pt idx="1090">
                  <c:v>1410</c:v>
                </c:pt>
                <c:pt idx="1091">
                  <c:v>1409</c:v>
                </c:pt>
                <c:pt idx="1092">
                  <c:v>1408</c:v>
                </c:pt>
                <c:pt idx="1093">
                  <c:v>1407</c:v>
                </c:pt>
                <c:pt idx="1094">
                  <c:v>1406</c:v>
                </c:pt>
                <c:pt idx="1095">
                  <c:v>1405</c:v>
                </c:pt>
                <c:pt idx="1096">
                  <c:v>1404</c:v>
                </c:pt>
                <c:pt idx="1097">
                  <c:v>1403</c:v>
                </c:pt>
                <c:pt idx="1098">
                  <c:v>1402</c:v>
                </c:pt>
                <c:pt idx="1099">
                  <c:v>1401</c:v>
                </c:pt>
                <c:pt idx="1100">
                  <c:v>1400</c:v>
                </c:pt>
                <c:pt idx="1101">
                  <c:v>1399</c:v>
                </c:pt>
                <c:pt idx="1102">
                  <c:v>1398</c:v>
                </c:pt>
                <c:pt idx="1103">
                  <c:v>1397</c:v>
                </c:pt>
                <c:pt idx="1104">
                  <c:v>1396</c:v>
                </c:pt>
                <c:pt idx="1105">
                  <c:v>1395</c:v>
                </c:pt>
                <c:pt idx="1106">
                  <c:v>1394</c:v>
                </c:pt>
                <c:pt idx="1107">
                  <c:v>1393</c:v>
                </c:pt>
                <c:pt idx="1108">
                  <c:v>1392</c:v>
                </c:pt>
                <c:pt idx="1109">
                  <c:v>1391</c:v>
                </c:pt>
                <c:pt idx="1110">
                  <c:v>1390</c:v>
                </c:pt>
                <c:pt idx="1111">
                  <c:v>1389</c:v>
                </c:pt>
                <c:pt idx="1112">
                  <c:v>1388</c:v>
                </c:pt>
                <c:pt idx="1113">
                  <c:v>1387</c:v>
                </c:pt>
                <c:pt idx="1114">
                  <c:v>1386</c:v>
                </c:pt>
                <c:pt idx="1115">
                  <c:v>1385</c:v>
                </c:pt>
                <c:pt idx="1116">
                  <c:v>1384</c:v>
                </c:pt>
                <c:pt idx="1117">
                  <c:v>1383</c:v>
                </c:pt>
                <c:pt idx="1118">
                  <c:v>1382</c:v>
                </c:pt>
                <c:pt idx="1119">
                  <c:v>1381</c:v>
                </c:pt>
                <c:pt idx="1120">
                  <c:v>1380</c:v>
                </c:pt>
                <c:pt idx="1121">
                  <c:v>1379</c:v>
                </c:pt>
                <c:pt idx="1122">
                  <c:v>1378</c:v>
                </c:pt>
                <c:pt idx="1123">
                  <c:v>1377</c:v>
                </c:pt>
                <c:pt idx="1124">
                  <c:v>1376</c:v>
                </c:pt>
                <c:pt idx="1125">
                  <c:v>1375</c:v>
                </c:pt>
                <c:pt idx="1126">
                  <c:v>1374</c:v>
                </c:pt>
                <c:pt idx="1127">
                  <c:v>1373</c:v>
                </c:pt>
                <c:pt idx="1128">
                  <c:v>1372</c:v>
                </c:pt>
                <c:pt idx="1129">
                  <c:v>1371</c:v>
                </c:pt>
                <c:pt idx="1130">
                  <c:v>1370</c:v>
                </c:pt>
                <c:pt idx="1131">
                  <c:v>1369</c:v>
                </c:pt>
                <c:pt idx="1132">
                  <c:v>1368</c:v>
                </c:pt>
                <c:pt idx="1133">
                  <c:v>1367</c:v>
                </c:pt>
                <c:pt idx="1134">
                  <c:v>1366</c:v>
                </c:pt>
                <c:pt idx="1135">
                  <c:v>1365</c:v>
                </c:pt>
                <c:pt idx="1136">
                  <c:v>1364</c:v>
                </c:pt>
                <c:pt idx="1137">
                  <c:v>1363</c:v>
                </c:pt>
                <c:pt idx="1138">
                  <c:v>1362</c:v>
                </c:pt>
                <c:pt idx="1139">
                  <c:v>1361</c:v>
                </c:pt>
                <c:pt idx="1140">
                  <c:v>1360</c:v>
                </c:pt>
                <c:pt idx="1141">
                  <c:v>1359</c:v>
                </c:pt>
                <c:pt idx="1142">
                  <c:v>1358</c:v>
                </c:pt>
                <c:pt idx="1143">
                  <c:v>1357</c:v>
                </c:pt>
                <c:pt idx="1144">
                  <c:v>1356</c:v>
                </c:pt>
                <c:pt idx="1145">
                  <c:v>1355</c:v>
                </c:pt>
                <c:pt idx="1146">
                  <c:v>1354</c:v>
                </c:pt>
                <c:pt idx="1147">
                  <c:v>1353</c:v>
                </c:pt>
                <c:pt idx="1148">
                  <c:v>1352</c:v>
                </c:pt>
                <c:pt idx="1149">
                  <c:v>1351</c:v>
                </c:pt>
                <c:pt idx="1150">
                  <c:v>1350</c:v>
                </c:pt>
                <c:pt idx="1151">
                  <c:v>1349</c:v>
                </c:pt>
                <c:pt idx="1152">
                  <c:v>1348</c:v>
                </c:pt>
                <c:pt idx="1153">
                  <c:v>1347</c:v>
                </c:pt>
                <c:pt idx="1154">
                  <c:v>1346</c:v>
                </c:pt>
                <c:pt idx="1155">
                  <c:v>1345</c:v>
                </c:pt>
                <c:pt idx="1156">
                  <c:v>1344</c:v>
                </c:pt>
                <c:pt idx="1157">
                  <c:v>1343</c:v>
                </c:pt>
                <c:pt idx="1158">
                  <c:v>1342</c:v>
                </c:pt>
                <c:pt idx="1159">
                  <c:v>1341</c:v>
                </c:pt>
                <c:pt idx="1160">
                  <c:v>1340</c:v>
                </c:pt>
                <c:pt idx="1161">
                  <c:v>1339</c:v>
                </c:pt>
                <c:pt idx="1162">
                  <c:v>1338</c:v>
                </c:pt>
                <c:pt idx="1163">
                  <c:v>1337</c:v>
                </c:pt>
                <c:pt idx="1164">
                  <c:v>1336</c:v>
                </c:pt>
                <c:pt idx="1165">
                  <c:v>1335</c:v>
                </c:pt>
                <c:pt idx="1166">
                  <c:v>1334</c:v>
                </c:pt>
                <c:pt idx="1167">
                  <c:v>1333</c:v>
                </c:pt>
                <c:pt idx="1168">
                  <c:v>1332</c:v>
                </c:pt>
                <c:pt idx="1169">
                  <c:v>1331</c:v>
                </c:pt>
                <c:pt idx="1170">
                  <c:v>1330</c:v>
                </c:pt>
                <c:pt idx="1171">
                  <c:v>1329</c:v>
                </c:pt>
                <c:pt idx="1172">
                  <c:v>1328</c:v>
                </c:pt>
                <c:pt idx="1173">
                  <c:v>1327</c:v>
                </c:pt>
                <c:pt idx="1174">
                  <c:v>1326</c:v>
                </c:pt>
                <c:pt idx="1175">
                  <c:v>1325</c:v>
                </c:pt>
                <c:pt idx="1176">
                  <c:v>1324</c:v>
                </c:pt>
                <c:pt idx="1177">
                  <c:v>1323</c:v>
                </c:pt>
                <c:pt idx="1178">
                  <c:v>1322</c:v>
                </c:pt>
                <c:pt idx="1179">
                  <c:v>1321</c:v>
                </c:pt>
                <c:pt idx="1180">
                  <c:v>1320</c:v>
                </c:pt>
                <c:pt idx="1181">
                  <c:v>1319</c:v>
                </c:pt>
                <c:pt idx="1182">
                  <c:v>1318</c:v>
                </c:pt>
                <c:pt idx="1183">
                  <c:v>1317</c:v>
                </c:pt>
                <c:pt idx="1184">
                  <c:v>1316</c:v>
                </c:pt>
                <c:pt idx="1185">
                  <c:v>1315</c:v>
                </c:pt>
                <c:pt idx="1186">
                  <c:v>1314</c:v>
                </c:pt>
                <c:pt idx="1187">
                  <c:v>1313</c:v>
                </c:pt>
                <c:pt idx="1188">
                  <c:v>1312</c:v>
                </c:pt>
                <c:pt idx="1189">
                  <c:v>1311</c:v>
                </c:pt>
                <c:pt idx="1190">
                  <c:v>1310</c:v>
                </c:pt>
                <c:pt idx="1191">
                  <c:v>1309</c:v>
                </c:pt>
                <c:pt idx="1192">
                  <c:v>1308</c:v>
                </c:pt>
                <c:pt idx="1193">
                  <c:v>1307</c:v>
                </c:pt>
                <c:pt idx="1194">
                  <c:v>1306</c:v>
                </c:pt>
                <c:pt idx="1195">
                  <c:v>1305</c:v>
                </c:pt>
                <c:pt idx="1196">
                  <c:v>1304</c:v>
                </c:pt>
                <c:pt idx="1197">
                  <c:v>1303</c:v>
                </c:pt>
                <c:pt idx="1198">
                  <c:v>1302</c:v>
                </c:pt>
                <c:pt idx="1199">
                  <c:v>1301</c:v>
                </c:pt>
                <c:pt idx="1200">
                  <c:v>1300</c:v>
                </c:pt>
                <c:pt idx="1201">
                  <c:v>1299</c:v>
                </c:pt>
                <c:pt idx="1202">
                  <c:v>1298</c:v>
                </c:pt>
                <c:pt idx="1203">
                  <c:v>1297</c:v>
                </c:pt>
                <c:pt idx="1204">
                  <c:v>1296</c:v>
                </c:pt>
                <c:pt idx="1205">
                  <c:v>1295</c:v>
                </c:pt>
                <c:pt idx="1206">
                  <c:v>1294</c:v>
                </c:pt>
                <c:pt idx="1207">
                  <c:v>1293</c:v>
                </c:pt>
                <c:pt idx="1208">
                  <c:v>1292</c:v>
                </c:pt>
                <c:pt idx="1209">
                  <c:v>1291</c:v>
                </c:pt>
                <c:pt idx="1210">
                  <c:v>1290</c:v>
                </c:pt>
                <c:pt idx="1211">
                  <c:v>1289</c:v>
                </c:pt>
                <c:pt idx="1212">
                  <c:v>1288</c:v>
                </c:pt>
                <c:pt idx="1213">
                  <c:v>1287</c:v>
                </c:pt>
                <c:pt idx="1214">
                  <c:v>1286</c:v>
                </c:pt>
                <c:pt idx="1215">
                  <c:v>1285</c:v>
                </c:pt>
                <c:pt idx="1216">
                  <c:v>1284</c:v>
                </c:pt>
                <c:pt idx="1217">
                  <c:v>1283</c:v>
                </c:pt>
                <c:pt idx="1218">
                  <c:v>1282</c:v>
                </c:pt>
                <c:pt idx="1219">
                  <c:v>1281</c:v>
                </c:pt>
                <c:pt idx="1220">
                  <c:v>1280</c:v>
                </c:pt>
                <c:pt idx="1221">
                  <c:v>1279</c:v>
                </c:pt>
                <c:pt idx="1222">
                  <c:v>1278</c:v>
                </c:pt>
                <c:pt idx="1223">
                  <c:v>1277</c:v>
                </c:pt>
                <c:pt idx="1224">
                  <c:v>1276</c:v>
                </c:pt>
                <c:pt idx="1225">
                  <c:v>1275</c:v>
                </c:pt>
                <c:pt idx="1226">
                  <c:v>1274</c:v>
                </c:pt>
                <c:pt idx="1227">
                  <c:v>1273</c:v>
                </c:pt>
                <c:pt idx="1228">
                  <c:v>1272</c:v>
                </c:pt>
                <c:pt idx="1229">
                  <c:v>1271</c:v>
                </c:pt>
                <c:pt idx="1230">
                  <c:v>1270</c:v>
                </c:pt>
                <c:pt idx="1231">
                  <c:v>1269</c:v>
                </c:pt>
                <c:pt idx="1232">
                  <c:v>1268</c:v>
                </c:pt>
                <c:pt idx="1233">
                  <c:v>1267</c:v>
                </c:pt>
                <c:pt idx="1234">
                  <c:v>1266</c:v>
                </c:pt>
                <c:pt idx="1235">
                  <c:v>1265</c:v>
                </c:pt>
                <c:pt idx="1236">
                  <c:v>1264</c:v>
                </c:pt>
                <c:pt idx="1237">
                  <c:v>1263</c:v>
                </c:pt>
                <c:pt idx="1238">
                  <c:v>1262</c:v>
                </c:pt>
                <c:pt idx="1239">
                  <c:v>1261</c:v>
                </c:pt>
                <c:pt idx="1240">
                  <c:v>1260</c:v>
                </c:pt>
                <c:pt idx="1241">
                  <c:v>1259</c:v>
                </c:pt>
                <c:pt idx="1242">
                  <c:v>1258</c:v>
                </c:pt>
                <c:pt idx="1243">
                  <c:v>1257</c:v>
                </c:pt>
                <c:pt idx="1244">
                  <c:v>1256</c:v>
                </c:pt>
                <c:pt idx="1245">
                  <c:v>1255</c:v>
                </c:pt>
                <c:pt idx="1246">
                  <c:v>1254</c:v>
                </c:pt>
                <c:pt idx="1247">
                  <c:v>1253</c:v>
                </c:pt>
                <c:pt idx="1248">
                  <c:v>1252</c:v>
                </c:pt>
                <c:pt idx="1249">
                  <c:v>1251</c:v>
                </c:pt>
                <c:pt idx="1250">
                  <c:v>1250</c:v>
                </c:pt>
                <c:pt idx="1251">
                  <c:v>1249</c:v>
                </c:pt>
                <c:pt idx="1252">
                  <c:v>1248</c:v>
                </c:pt>
                <c:pt idx="1253">
                  <c:v>1247</c:v>
                </c:pt>
                <c:pt idx="1254">
                  <c:v>1246</c:v>
                </c:pt>
                <c:pt idx="1255">
                  <c:v>1245</c:v>
                </c:pt>
                <c:pt idx="1256">
                  <c:v>1244</c:v>
                </c:pt>
                <c:pt idx="1257">
                  <c:v>1243</c:v>
                </c:pt>
                <c:pt idx="1258">
                  <c:v>1242</c:v>
                </c:pt>
                <c:pt idx="1259">
                  <c:v>1241</c:v>
                </c:pt>
                <c:pt idx="1260">
                  <c:v>1240</c:v>
                </c:pt>
                <c:pt idx="1261">
                  <c:v>1239</c:v>
                </c:pt>
                <c:pt idx="1262">
                  <c:v>1238</c:v>
                </c:pt>
                <c:pt idx="1263">
                  <c:v>1237</c:v>
                </c:pt>
                <c:pt idx="1264">
                  <c:v>1236</c:v>
                </c:pt>
                <c:pt idx="1265">
                  <c:v>1235</c:v>
                </c:pt>
                <c:pt idx="1266">
                  <c:v>1234</c:v>
                </c:pt>
                <c:pt idx="1267">
                  <c:v>1233</c:v>
                </c:pt>
                <c:pt idx="1268">
                  <c:v>1232</c:v>
                </c:pt>
                <c:pt idx="1269">
                  <c:v>1231</c:v>
                </c:pt>
                <c:pt idx="1270">
                  <c:v>1230</c:v>
                </c:pt>
                <c:pt idx="1271">
                  <c:v>1229</c:v>
                </c:pt>
                <c:pt idx="1272">
                  <c:v>1228</c:v>
                </c:pt>
                <c:pt idx="1273">
                  <c:v>1227</c:v>
                </c:pt>
                <c:pt idx="1274">
                  <c:v>1226</c:v>
                </c:pt>
                <c:pt idx="1275">
                  <c:v>1225</c:v>
                </c:pt>
                <c:pt idx="1276">
                  <c:v>1224</c:v>
                </c:pt>
                <c:pt idx="1277">
                  <c:v>1223</c:v>
                </c:pt>
                <c:pt idx="1278">
                  <c:v>1222</c:v>
                </c:pt>
                <c:pt idx="1279">
                  <c:v>1221</c:v>
                </c:pt>
                <c:pt idx="1280">
                  <c:v>1220</c:v>
                </c:pt>
                <c:pt idx="1281">
                  <c:v>1219</c:v>
                </c:pt>
                <c:pt idx="1282">
                  <c:v>1218</c:v>
                </c:pt>
                <c:pt idx="1283">
                  <c:v>1217</c:v>
                </c:pt>
                <c:pt idx="1284">
                  <c:v>1216</c:v>
                </c:pt>
                <c:pt idx="1285">
                  <c:v>1215</c:v>
                </c:pt>
                <c:pt idx="1286">
                  <c:v>1214</c:v>
                </c:pt>
                <c:pt idx="1287">
                  <c:v>1213</c:v>
                </c:pt>
                <c:pt idx="1288">
                  <c:v>1212</c:v>
                </c:pt>
                <c:pt idx="1289">
                  <c:v>1211</c:v>
                </c:pt>
                <c:pt idx="1290">
                  <c:v>1210</c:v>
                </c:pt>
                <c:pt idx="1291">
                  <c:v>1209</c:v>
                </c:pt>
                <c:pt idx="1292">
                  <c:v>1208</c:v>
                </c:pt>
                <c:pt idx="1293">
                  <c:v>1207</c:v>
                </c:pt>
                <c:pt idx="1294">
                  <c:v>1206</c:v>
                </c:pt>
                <c:pt idx="1295">
                  <c:v>1205</c:v>
                </c:pt>
                <c:pt idx="1296">
                  <c:v>1204</c:v>
                </c:pt>
                <c:pt idx="1297">
                  <c:v>1203</c:v>
                </c:pt>
                <c:pt idx="1298">
                  <c:v>1202</c:v>
                </c:pt>
                <c:pt idx="1299">
                  <c:v>1201</c:v>
                </c:pt>
                <c:pt idx="1300">
                  <c:v>1200</c:v>
                </c:pt>
                <c:pt idx="1301">
                  <c:v>1199</c:v>
                </c:pt>
                <c:pt idx="1302">
                  <c:v>1198</c:v>
                </c:pt>
                <c:pt idx="1303">
                  <c:v>1197</c:v>
                </c:pt>
                <c:pt idx="1304">
                  <c:v>1196</c:v>
                </c:pt>
                <c:pt idx="1305">
                  <c:v>1195</c:v>
                </c:pt>
                <c:pt idx="1306">
                  <c:v>1194</c:v>
                </c:pt>
                <c:pt idx="1307">
                  <c:v>1193</c:v>
                </c:pt>
                <c:pt idx="1308">
                  <c:v>1192</c:v>
                </c:pt>
                <c:pt idx="1309">
                  <c:v>1191</c:v>
                </c:pt>
                <c:pt idx="1310">
                  <c:v>1190</c:v>
                </c:pt>
                <c:pt idx="1311">
                  <c:v>1189</c:v>
                </c:pt>
                <c:pt idx="1312">
                  <c:v>1188</c:v>
                </c:pt>
                <c:pt idx="1313">
                  <c:v>1187</c:v>
                </c:pt>
                <c:pt idx="1314">
                  <c:v>1186</c:v>
                </c:pt>
                <c:pt idx="1315">
                  <c:v>1185</c:v>
                </c:pt>
                <c:pt idx="1316">
                  <c:v>1184</c:v>
                </c:pt>
                <c:pt idx="1317">
                  <c:v>1183</c:v>
                </c:pt>
                <c:pt idx="1318">
                  <c:v>1182</c:v>
                </c:pt>
                <c:pt idx="1319">
                  <c:v>1181</c:v>
                </c:pt>
                <c:pt idx="1320">
                  <c:v>1180</c:v>
                </c:pt>
                <c:pt idx="1321">
                  <c:v>1179</c:v>
                </c:pt>
                <c:pt idx="1322">
                  <c:v>1178</c:v>
                </c:pt>
                <c:pt idx="1323">
                  <c:v>1177</c:v>
                </c:pt>
                <c:pt idx="1324">
                  <c:v>1176</c:v>
                </c:pt>
                <c:pt idx="1325">
                  <c:v>1175</c:v>
                </c:pt>
                <c:pt idx="1326">
                  <c:v>1174</c:v>
                </c:pt>
                <c:pt idx="1327">
                  <c:v>1173</c:v>
                </c:pt>
                <c:pt idx="1328">
                  <c:v>1172</c:v>
                </c:pt>
                <c:pt idx="1329">
                  <c:v>1171</c:v>
                </c:pt>
                <c:pt idx="1330">
                  <c:v>1170</c:v>
                </c:pt>
                <c:pt idx="1331">
                  <c:v>1169</c:v>
                </c:pt>
                <c:pt idx="1332">
                  <c:v>1168</c:v>
                </c:pt>
                <c:pt idx="1333">
                  <c:v>1167</c:v>
                </c:pt>
                <c:pt idx="1334">
                  <c:v>1166</c:v>
                </c:pt>
                <c:pt idx="1335">
                  <c:v>1165</c:v>
                </c:pt>
                <c:pt idx="1336">
                  <c:v>1164</c:v>
                </c:pt>
                <c:pt idx="1337">
                  <c:v>1163</c:v>
                </c:pt>
                <c:pt idx="1338">
                  <c:v>1162</c:v>
                </c:pt>
                <c:pt idx="1339">
                  <c:v>1161</c:v>
                </c:pt>
                <c:pt idx="1340">
                  <c:v>1160</c:v>
                </c:pt>
                <c:pt idx="1341">
                  <c:v>1159</c:v>
                </c:pt>
                <c:pt idx="1342">
                  <c:v>1158</c:v>
                </c:pt>
                <c:pt idx="1343">
                  <c:v>1157</c:v>
                </c:pt>
                <c:pt idx="1344">
                  <c:v>1156</c:v>
                </c:pt>
                <c:pt idx="1345">
                  <c:v>1155</c:v>
                </c:pt>
                <c:pt idx="1346">
                  <c:v>1154</c:v>
                </c:pt>
                <c:pt idx="1347">
                  <c:v>1153</c:v>
                </c:pt>
                <c:pt idx="1348">
                  <c:v>1152</c:v>
                </c:pt>
                <c:pt idx="1349">
                  <c:v>1151</c:v>
                </c:pt>
                <c:pt idx="1350">
                  <c:v>1150</c:v>
                </c:pt>
                <c:pt idx="1351">
                  <c:v>1149</c:v>
                </c:pt>
                <c:pt idx="1352">
                  <c:v>1148</c:v>
                </c:pt>
                <c:pt idx="1353">
                  <c:v>1147</c:v>
                </c:pt>
                <c:pt idx="1354">
                  <c:v>1146</c:v>
                </c:pt>
                <c:pt idx="1355">
                  <c:v>1145</c:v>
                </c:pt>
                <c:pt idx="1356">
                  <c:v>1144</c:v>
                </c:pt>
                <c:pt idx="1357">
                  <c:v>1143</c:v>
                </c:pt>
                <c:pt idx="1358">
                  <c:v>1142</c:v>
                </c:pt>
                <c:pt idx="1359">
                  <c:v>1141</c:v>
                </c:pt>
                <c:pt idx="1360">
                  <c:v>1140</c:v>
                </c:pt>
                <c:pt idx="1361">
                  <c:v>1139</c:v>
                </c:pt>
                <c:pt idx="1362">
                  <c:v>1138</c:v>
                </c:pt>
                <c:pt idx="1363">
                  <c:v>1137</c:v>
                </c:pt>
                <c:pt idx="1364">
                  <c:v>1136</c:v>
                </c:pt>
                <c:pt idx="1365">
                  <c:v>1135</c:v>
                </c:pt>
                <c:pt idx="1366">
                  <c:v>1134</c:v>
                </c:pt>
                <c:pt idx="1367">
                  <c:v>1133</c:v>
                </c:pt>
                <c:pt idx="1368">
                  <c:v>1132</c:v>
                </c:pt>
                <c:pt idx="1369">
                  <c:v>1131</c:v>
                </c:pt>
                <c:pt idx="1370">
                  <c:v>1130</c:v>
                </c:pt>
                <c:pt idx="1371">
                  <c:v>1129</c:v>
                </c:pt>
                <c:pt idx="1372">
                  <c:v>1128</c:v>
                </c:pt>
                <c:pt idx="1373">
                  <c:v>1127</c:v>
                </c:pt>
                <c:pt idx="1374">
                  <c:v>1126</c:v>
                </c:pt>
                <c:pt idx="1375">
                  <c:v>1125</c:v>
                </c:pt>
                <c:pt idx="1376">
                  <c:v>1124</c:v>
                </c:pt>
                <c:pt idx="1377">
                  <c:v>1123</c:v>
                </c:pt>
                <c:pt idx="1378">
                  <c:v>1122</c:v>
                </c:pt>
                <c:pt idx="1379">
                  <c:v>1121</c:v>
                </c:pt>
                <c:pt idx="1380">
                  <c:v>1120</c:v>
                </c:pt>
                <c:pt idx="1381">
                  <c:v>1119</c:v>
                </c:pt>
                <c:pt idx="1382">
                  <c:v>1118</c:v>
                </c:pt>
                <c:pt idx="1383">
                  <c:v>1117</c:v>
                </c:pt>
                <c:pt idx="1384">
                  <c:v>1116</c:v>
                </c:pt>
                <c:pt idx="1385">
                  <c:v>1115</c:v>
                </c:pt>
                <c:pt idx="1386">
                  <c:v>1114</c:v>
                </c:pt>
                <c:pt idx="1387">
                  <c:v>1113</c:v>
                </c:pt>
                <c:pt idx="1388">
                  <c:v>1112</c:v>
                </c:pt>
                <c:pt idx="1389">
                  <c:v>1111</c:v>
                </c:pt>
                <c:pt idx="1390">
                  <c:v>1110</c:v>
                </c:pt>
                <c:pt idx="1391">
                  <c:v>1109</c:v>
                </c:pt>
                <c:pt idx="1392">
                  <c:v>1108</c:v>
                </c:pt>
                <c:pt idx="1393">
                  <c:v>1107</c:v>
                </c:pt>
                <c:pt idx="1394">
                  <c:v>1106</c:v>
                </c:pt>
                <c:pt idx="1395">
                  <c:v>1105</c:v>
                </c:pt>
                <c:pt idx="1396">
                  <c:v>1104</c:v>
                </c:pt>
                <c:pt idx="1397">
                  <c:v>1103</c:v>
                </c:pt>
                <c:pt idx="1398">
                  <c:v>1102</c:v>
                </c:pt>
                <c:pt idx="1399">
                  <c:v>1101</c:v>
                </c:pt>
                <c:pt idx="1400">
                  <c:v>1100</c:v>
                </c:pt>
                <c:pt idx="1401">
                  <c:v>1099</c:v>
                </c:pt>
                <c:pt idx="1402">
                  <c:v>1098</c:v>
                </c:pt>
                <c:pt idx="1403">
                  <c:v>1097</c:v>
                </c:pt>
                <c:pt idx="1404">
                  <c:v>1096</c:v>
                </c:pt>
                <c:pt idx="1405">
                  <c:v>1095</c:v>
                </c:pt>
                <c:pt idx="1406">
                  <c:v>1094</c:v>
                </c:pt>
                <c:pt idx="1407">
                  <c:v>1093</c:v>
                </c:pt>
                <c:pt idx="1408">
                  <c:v>1092</c:v>
                </c:pt>
                <c:pt idx="1409">
                  <c:v>1091</c:v>
                </c:pt>
                <c:pt idx="1410">
                  <c:v>1090</c:v>
                </c:pt>
                <c:pt idx="1411">
                  <c:v>1089</c:v>
                </c:pt>
                <c:pt idx="1412">
                  <c:v>1088</c:v>
                </c:pt>
                <c:pt idx="1413">
                  <c:v>1087</c:v>
                </c:pt>
                <c:pt idx="1414">
                  <c:v>1086</c:v>
                </c:pt>
                <c:pt idx="1415">
                  <c:v>1085</c:v>
                </c:pt>
                <c:pt idx="1416">
                  <c:v>1084</c:v>
                </c:pt>
                <c:pt idx="1417">
                  <c:v>1083</c:v>
                </c:pt>
                <c:pt idx="1418">
                  <c:v>1082</c:v>
                </c:pt>
                <c:pt idx="1419">
                  <c:v>1081</c:v>
                </c:pt>
                <c:pt idx="1420">
                  <c:v>1080</c:v>
                </c:pt>
                <c:pt idx="1421">
                  <c:v>1079</c:v>
                </c:pt>
                <c:pt idx="1422">
                  <c:v>1078</c:v>
                </c:pt>
                <c:pt idx="1423">
                  <c:v>1077</c:v>
                </c:pt>
                <c:pt idx="1424">
                  <c:v>1076</c:v>
                </c:pt>
                <c:pt idx="1425">
                  <c:v>1075</c:v>
                </c:pt>
                <c:pt idx="1426">
                  <c:v>1074</c:v>
                </c:pt>
                <c:pt idx="1427">
                  <c:v>1073</c:v>
                </c:pt>
                <c:pt idx="1428">
                  <c:v>1072</c:v>
                </c:pt>
                <c:pt idx="1429">
                  <c:v>1071</c:v>
                </c:pt>
                <c:pt idx="1430">
                  <c:v>1070</c:v>
                </c:pt>
                <c:pt idx="1431">
                  <c:v>1069</c:v>
                </c:pt>
                <c:pt idx="1432">
                  <c:v>1068</c:v>
                </c:pt>
                <c:pt idx="1433">
                  <c:v>1067</c:v>
                </c:pt>
                <c:pt idx="1434">
                  <c:v>1066</c:v>
                </c:pt>
                <c:pt idx="1435">
                  <c:v>1065</c:v>
                </c:pt>
                <c:pt idx="1436">
                  <c:v>1064</c:v>
                </c:pt>
                <c:pt idx="1437">
                  <c:v>1063</c:v>
                </c:pt>
                <c:pt idx="1438">
                  <c:v>1062</c:v>
                </c:pt>
                <c:pt idx="1439">
                  <c:v>1061</c:v>
                </c:pt>
                <c:pt idx="1440">
                  <c:v>1060</c:v>
                </c:pt>
                <c:pt idx="1441">
                  <c:v>1059</c:v>
                </c:pt>
                <c:pt idx="1442">
                  <c:v>1058</c:v>
                </c:pt>
                <c:pt idx="1443">
                  <c:v>1057</c:v>
                </c:pt>
                <c:pt idx="1444">
                  <c:v>1056</c:v>
                </c:pt>
                <c:pt idx="1445">
                  <c:v>1055</c:v>
                </c:pt>
                <c:pt idx="1446">
                  <c:v>1054</c:v>
                </c:pt>
                <c:pt idx="1447">
                  <c:v>1053</c:v>
                </c:pt>
                <c:pt idx="1448">
                  <c:v>1052</c:v>
                </c:pt>
                <c:pt idx="1449">
                  <c:v>1051</c:v>
                </c:pt>
                <c:pt idx="1450">
                  <c:v>1050</c:v>
                </c:pt>
                <c:pt idx="1451">
                  <c:v>1049</c:v>
                </c:pt>
                <c:pt idx="1452">
                  <c:v>1048</c:v>
                </c:pt>
                <c:pt idx="1453">
                  <c:v>1047</c:v>
                </c:pt>
                <c:pt idx="1454">
                  <c:v>1046</c:v>
                </c:pt>
                <c:pt idx="1455">
                  <c:v>1045</c:v>
                </c:pt>
                <c:pt idx="1456">
                  <c:v>1044</c:v>
                </c:pt>
                <c:pt idx="1457">
                  <c:v>1043</c:v>
                </c:pt>
                <c:pt idx="1458">
                  <c:v>1042</c:v>
                </c:pt>
                <c:pt idx="1459">
                  <c:v>1041</c:v>
                </c:pt>
                <c:pt idx="1460">
                  <c:v>1040</c:v>
                </c:pt>
                <c:pt idx="1461">
                  <c:v>1039</c:v>
                </c:pt>
                <c:pt idx="1462">
                  <c:v>1038</c:v>
                </c:pt>
                <c:pt idx="1463">
                  <c:v>1037</c:v>
                </c:pt>
                <c:pt idx="1464">
                  <c:v>1036</c:v>
                </c:pt>
                <c:pt idx="1465">
                  <c:v>1035</c:v>
                </c:pt>
                <c:pt idx="1466">
                  <c:v>1034</c:v>
                </c:pt>
                <c:pt idx="1467">
                  <c:v>1033</c:v>
                </c:pt>
                <c:pt idx="1468">
                  <c:v>1032</c:v>
                </c:pt>
                <c:pt idx="1469">
                  <c:v>1031</c:v>
                </c:pt>
                <c:pt idx="1470">
                  <c:v>1030</c:v>
                </c:pt>
                <c:pt idx="1471">
                  <c:v>1029</c:v>
                </c:pt>
                <c:pt idx="1472">
                  <c:v>1028</c:v>
                </c:pt>
                <c:pt idx="1473">
                  <c:v>1027</c:v>
                </c:pt>
                <c:pt idx="1474">
                  <c:v>1026</c:v>
                </c:pt>
                <c:pt idx="1475">
                  <c:v>1025</c:v>
                </c:pt>
                <c:pt idx="1476">
                  <c:v>1024</c:v>
                </c:pt>
                <c:pt idx="1477">
                  <c:v>1023</c:v>
                </c:pt>
                <c:pt idx="1478">
                  <c:v>1022</c:v>
                </c:pt>
                <c:pt idx="1479">
                  <c:v>1021</c:v>
                </c:pt>
                <c:pt idx="1480">
                  <c:v>1020</c:v>
                </c:pt>
                <c:pt idx="1481">
                  <c:v>1019</c:v>
                </c:pt>
                <c:pt idx="1482">
                  <c:v>1018</c:v>
                </c:pt>
                <c:pt idx="1483">
                  <c:v>1017</c:v>
                </c:pt>
                <c:pt idx="1484">
                  <c:v>1016</c:v>
                </c:pt>
                <c:pt idx="1485">
                  <c:v>1015</c:v>
                </c:pt>
                <c:pt idx="1486">
                  <c:v>1014</c:v>
                </c:pt>
                <c:pt idx="1487">
                  <c:v>1013</c:v>
                </c:pt>
                <c:pt idx="1488">
                  <c:v>1012</c:v>
                </c:pt>
                <c:pt idx="1489">
                  <c:v>1011</c:v>
                </c:pt>
                <c:pt idx="1490">
                  <c:v>1010</c:v>
                </c:pt>
                <c:pt idx="1491">
                  <c:v>1009</c:v>
                </c:pt>
                <c:pt idx="1492">
                  <c:v>1008</c:v>
                </c:pt>
                <c:pt idx="1493">
                  <c:v>1007</c:v>
                </c:pt>
                <c:pt idx="1494">
                  <c:v>1006</c:v>
                </c:pt>
                <c:pt idx="1495">
                  <c:v>1005</c:v>
                </c:pt>
                <c:pt idx="1496">
                  <c:v>1004</c:v>
                </c:pt>
                <c:pt idx="1497">
                  <c:v>1003</c:v>
                </c:pt>
                <c:pt idx="1498">
                  <c:v>1002</c:v>
                </c:pt>
                <c:pt idx="1499">
                  <c:v>1001</c:v>
                </c:pt>
                <c:pt idx="1500">
                  <c:v>1000</c:v>
                </c:pt>
                <c:pt idx="1501">
                  <c:v>999</c:v>
                </c:pt>
                <c:pt idx="1502">
                  <c:v>998</c:v>
                </c:pt>
                <c:pt idx="1503">
                  <c:v>997</c:v>
                </c:pt>
                <c:pt idx="1504">
                  <c:v>996</c:v>
                </c:pt>
                <c:pt idx="1505">
                  <c:v>995</c:v>
                </c:pt>
                <c:pt idx="1506">
                  <c:v>994</c:v>
                </c:pt>
                <c:pt idx="1507">
                  <c:v>993</c:v>
                </c:pt>
                <c:pt idx="1508">
                  <c:v>992</c:v>
                </c:pt>
                <c:pt idx="1509">
                  <c:v>991</c:v>
                </c:pt>
                <c:pt idx="1510">
                  <c:v>990</c:v>
                </c:pt>
                <c:pt idx="1511">
                  <c:v>989</c:v>
                </c:pt>
                <c:pt idx="1512">
                  <c:v>988</c:v>
                </c:pt>
                <c:pt idx="1513">
                  <c:v>987</c:v>
                </c:pt>
                <c:pt idx="1514">
                  <c:v>986</c:v>
                </c:pt>
                <c:pt idx="1515">
                  <c:v>985</c:v>
                </c:pt>
                <c:pt idx="1516">
                  <c:v>984</c:v>
                </c:pt>
                <c:pt idx="1517">
                  <c:v>983</c:v>
                </c:pt>
                <c:pt idx="1518">
                  <c:v>982</c:v>
                </c:pt>
                <c:pt idx="1519">
                  <c:v>981</c:v>
                </c:pt>
                <c:pt idx="1520">
                  <c:v>980</c:v>
                </c:pt>
                <c:pt idx="1521">
                  <c:v>979</c:v>
                </c:pt>
                <c:pt idx="1522">
                  <c:v>978</c:v>
                </c:pt>
                <c:pt idx="1523">
                  <c:v>977</c:v>
                </c:pt>
                <c:pt idx="1524">
                  <c:v>976</c:v>
                </c:pt>
                <c:pt idx="1525">
                  <c:v>975</c:v>
                </c:pt>
                <c:pt idx="1526">
                  <c:v>974</c:v>
                </c:pt>
                <c:pt idx="1527">
                  <c:v>973</c:v>
                </c:pt>
                <c:pt idx="1528">
                  <c:v>972</c:v>
                </c:pt>
                <c:pt idx="1529">
                  <c:v>971</c:v>
                </c:pt>
                <c:pt idx="1530">
                  <c:v>970</c:v>
                </c:pt>
                <c:pt idx="1531">
                  <c:v>969</c:v>
                </c:pt>
                <c:pt idx="1532">
                  <c:v>968</c:v>
                </c:pt>
                <c:pt idx="1533">
                  <c:v>967</c:v>
                </c:pt>
                <c:pt idx="1534">
                  <c:v>966</c:v>
                </c:pt>
                <c:pt idx="1535">
                  <c:v>965</c:v>
                </c:pt>
                <c:pt idx="1536">
                  <c:v>964</c:v>
                </c:pt>
                <c:pt idx="1537">
                  <c:v>963</c:v>
                </c:pt>
                <c:pt idx="1538">
                  <c:v>962</c:v>
                </c:pt>
                <c:pt idx="1539">
                  <c:v>961</c:v>
                </c:pt>
                <c:pt idx="1540">
                  <c:v>960</c:v>
                </c:pt>
                <c:pt idx="1541">
                  <c:v>959</c:v>
                </c:pt>
                <c:pt idx="1542">
                  <c:v>958</c:v>
                </c:pt>
                <c:pt idx="1543">
                  <c:v>957</c:v>
                </c:pt>
                <c:pt idx="1544">
                  <c:v>956</c:v>
                </c:pt>
                <c:pt idx="1545">
                  <c:v>955</c:v>
                </c:pt>
                <c:pt idx="1546">
                  <c:v>954</c:v>
                </c:pt>
                <c:pt idx="1547">
                  <c:v>953</c:v>
                </c:pt>
                <c:pt idx="1548">
                  <c:v>952</c:v>
                </c:pt>
                <c:pt idx="1549">
                  <c:v>951</c:v>
                </c:pt>
                <c:pt idx="1550">
                  <c:v>950</c:v>
                </c:pt>
                <c:pt idx="1551">
                  <c:v>949</c:v>
                </c:pt>
                <c:pt idx="1552">
                  <c:v>948</c:v>
                </c:pt>
                <c:pt idx="1553">
                  <c:v>947</c:v>
                </c:pt>
                <c:pt idx="1554">
                  <c:v>946</c:v>
                </c:pt>
                <c:pt idx="1555">
                  <c:v>945</c:v>
                </c:pt>
                <c:pt idx="1556">
                  <c:v>944</c:v>
                </c:pt>
                <c:pt idx="1557">
                  <c:v>943</c:v>
                </c:pt>
                <c:pt idx="1558">
                  <c:v>942</c:v>
                </c:pt>
                <c:pt idx="1559">
                  <c:v>941</c:v>
                </c:pt>
                <c:pt idx="1560">
                  <c:v>940</c:v>
                </c:pt>
                <c:pt idx="1561">
                  <c:v>939</c:v>
                </c:pt>
                <c:pt idx="1562">
                  <c:v>938</c:v>
                </c:pt>
                <c:pt idx="1563">
                  <c:v>937</c:v>
                </c:pt>
                <c:pt idx="1564">
                  <c:v>936</c:v>
                </c:pt>
                <c:pt idx="1565">
                  <c:v>935</c:v>
                </c:pt>
                <c:pt idx="1566">
                  <c:v>934</c:v>
                </c:pt>
                <c:pt idx="1567">
                  <c:v>933</c:v>
                </c:pt>
                <c:pt idx="1568">
                  <c:v>932</c:v>
                </c:pt>
                <c:pt idx="1569">
                  <c:v>931</c:v>
                </c:pt>
                <c:pt idx="1570">
                  <c:v>930</c:v>
                </c:pt>
                <c:pt idx="1571">
                  <c:v>929</c:v>
                </c:pt>
                <c:pt idx="1572">
                  <c:v>928</c:v>
                </c:pt>
                <c:pt idx="1573">
                  <c:v>927</c:v>
                </c:pt>
                <c:pt idx="1574">
                  <c:v>926</c:v>
                </c:pt>
                <c:pt idx="1575">
                  <c:v>925</c:v>
                </c:pt>
                <c:pt idx="1576">
                  <c:v>924</c:v>
                </c:pt>
                <c:pt idx="1577">
                  <c:v>923</c:v>
                </c:pt>
                <c:pt idx="1578">
                  <c:v>922</c:v>
                </c:pt>
                <c:pt idx="1579">
                  <c:v>921</c:v>
                </c:pt>
                <c:pt idx="1580">
                  <c:v>920</c:v>
                </c:pt>
                <c:pt idx="1581">
                  <c:v>919</c:v>
                </c:pt>
                <c:pt idx="1582">
                  <c:v>918</c:v>
                </c:pt>
                <c:pt idx="1583">
                  <c:v>917</c:v>
                </c:pt>
                <c:pt idx="1584">
                  <c:v>916</c:v>
                </c:pt>
                <c:pt idx="1585">
                  <c:v>915</c:v>
                </c:pt>
                <c:pt idx="1586">
                  <c:v>914</c:v>
                </c:pt>
                <c:pt idx="1587">
                  <c:v>913</c:v>
                </c:pt>
                <c:pt idx="1588">
                  <c:v>912</c:v>
                </c:pt>
                <c:pt idx="1589">
                  <c:v>911</c:v>
                </c:pt>
                <c:pt idx="1590">
                  <c:v>910</c:v>
                </c:pt>
                <c:pt idx="1591">
                  <c:v>909</c:v>
                </c:pt>
                <c:pt idx="1592">
                  <c:v>908</c:v>
                </c:pt>
                <c:pt idx="1593">
                  <c:v>907</c:v>
                </c:pt>
                <c:pt idx="1594">
                  <c:v>906</c:v>
                </c:pt>
                <c:pt idx="1595">
                  <c:v>905</c:v>
                </c:pt>
                <c:pt idx="1596">
                  <c:v>904</c:v>
                </c:pt>
                <c:pt idx="1597">
                  <c:v>903</c:v>
                </c:pt>
                <c:pt idx="1598">
                  <c:v>902</c:v>
                </c:pt>
                <c:pt idx="1599">
                  <c:v>901</c:v>
                </c:pt>
                <c:pt idx="1600">
                  <c:v>900</c:v>
                </c:pt>
                <c:pt idx="1601">
                  <c:v>899</c:v>
                </c:pt>
                <c:pt idx="1602">
                  <c:v>898</c:v>
                </c:pt>
                <c:pt idx="1603">
                  <c:v>897</c:v>
                </c:pt>
                <c:pt idx="1604">
                  <c:v>896</c:v>
                </c:pt>
                <c:pt idx="1605">
                  <c:v>895</c:v>
                </c:pt>
                <c:pt idx="1606">
                  <c:v>894</c:v>
                </c:pt>
                <c:pt idx="1607">
                  <c:v>893</c:v>
                </c:pt>
                <c:pt idx="1608">
                  <c:v>892</c:v>
                </c:pt>
                <c:pt idx="1609">
                  <c:v>891</c:v>
                </c:pt>
                <c:pt idx="1610">
                  <c:v>890</c:v>
                </c:pt>
                <c:pt idx="1611">
                  <c:v>889</c:v>
                </c:pt>
                <c:pt idx="1612">
                  <c:v>888</c:v>
                </c:pt>
                <c:pt idx="1613">
                  <c:v>887</c:v>
                </c:pt>
                <c:pt idx="1614">
                  <c:v>886</c:v>
                </c:pt>
                <c:pt idx="1615">
                  <c:v>885</c:v>
                </c:pt>
                <c:pt idx="1616">
                  <c:v>884</c:v>
                </c:pt>
                <c:pt idx="1617">
                  <c:v>883</c:v>
                </c:pt>
                <c:pt idx="1618">
                  <c:v>882</c:v>
                </c:pt>
                <c:pt idx="1619">
                  <c:v>881</c:v>
                </c:pt>
                <c:pt idx="1620">
                  <c:v>880</c:v>
                </c:pt>
                <c:pt idx="1621">
                  <c:v>879</c:v>
                </c:pt>
                <c:pt idx="1622">
                  <c:v>878</c:v>
                </c:pt>
                <c:pt idx="1623">
                  <c:v>877</c:v>
                </c:pt>
                <c:pt idx="1624">
                  <c:v>876</c:v>
                </c:pt>
                <c:pt idx="1625">
                  <c:v>875</c:v>
                </c:pt>
                <c:pt idx="1626">
                  <c:v>874</c:v>
                </c:pt>
                <c:pt idx="1627">
                  <c:v>873</c:v>
                </c:pt>
                <c:pt idx="1628">
                  <c:v>872</c:v>
                </c:pt>
                <c:pt idx="1629">
                  <c:v>871</c:v>
                </c:pt>
                <c:pt idx="1630">
                  <c:v>870</c:v>
                </c:pt>
                <c:pt idx="1631">
                  <c:v>869</c:v>
                </c:pt>
                <c:pt idx="1632">
                  <c:v>868</c:v>
                </c:pt>
                <c:pt idx="1633">
                  <c:v>867</c:v>
                </c:pt>
                <c:pt idx="1634">
                  <c:v>866</c:v>
                </c:pt>
                <c:pt idx="1635">
                  <c:v>865</c:v>
                </c:pt>
                <c:pt idx="1636">
                  <c:v>864</c:v>
                </c:pt>
                <c:pt idx="1637">
                  <c:v>863</c:v>
                </c:pt>
                <c:pt idx="1638">
                  <c:v>862</c:v>
                </c:pt>
                <c:pt idx="1639">
                  <c:v>861</c:v>
                </c:pt>
                <c:pt idx="1640">
                  <c:v>860</c:v>
                </c:pt>
                <c:pt idx="1641">
                  <c:v>859</c:v>
                </c:pt>
                <c:pt idx="1642">
                  <c:v>858</c:v>
                </c:pt>
                <c:pt idx="1643">
                  <c:v>857</c:v>
                </c:pt>
                <c:pt idx="1644">
                  <c:v>856</c:v>
                </c:pt>
                <c:pt idx="1645">
                  <c:v>855</c:v>
                </c:pt>
                <c:pt idx="1646">
                  <c:v>854</c:v>
                </c:pt>
                <c:pt idx="1647">
                  <c:v>853</c:v>
                </c:pt>
                <c:pt idx="1648">
                  <c:v>852</c:v>
                </c:pt>
                <c:pt idx="1649">
                  <c:v>851</c:v>
                </c:pt>
                <c:pt idx="1650">
                  <c:v>850</c:v>
                </c:pt>
                <c:pt idx="1651">
                  <c:v>849</c:v>
                </c:pt>
                <c:pt idx="1652">
                  <c:v>848</c:v>
                </c:pt>
                <c:pt idx="1653">
                  <c:v>847</c:v>
                </c:pt>
                <c:pt idx="1654">
                  <c:v>846</c:v>
                </c:pt>
                <c:pt idx="1655">
                  <c:v>845</c:v>
                </c:pt>
                <c:pt idx="1656">
                  <c:v>844</c:v>
                </c:pt>
                <c:pt idx="1657">
                  <c:v>843</c:v>
                </c:pt>
                <c:pt idx="1658">
                  <c:v>842</c:v>
                </c:pt>
                <c:pt idx="1659">
                  <c:v>841</c:v>
                </c:pt>
                <c:pt idx="1660">
                  <c:v>840</c:v>
                </c:pt>
                <c:pt idx="1661">
                  <c:v>839</c:v>
                </c:pt>
                <c:pt idx="1662">
                  <c:v>838</c:v>
                </c:pt>
                <c:pt idx="1663">
                  <c:v>837</c:v>
                </c:pt>
                <c:pt idx="1664">
                  <c:v>836</c:v>
                </c:pt>
                <c:pt idx="1665">
                  <c:v>835</c:v>
                </c:pt>
                <c:pt idx="1666">
                  <c:v>834</c:v>
                </c:pt>
                <c:pt idx="1667">
                  <c:v>833</c:v>
                </c:pt>
                <c:pt idx="1668">
                  <c:v>832</c:v>
                </c:pt>
                <c:pt idx="1669">
                  <c:v>831</c:v>
                </c:pt>
                <c:pt idx="1670">
                  <c:v>830</c:v>
                </c:pt>
                <c:pt idx="1671">
                  <c:v>829</c:v>
                </c:pt>
                <c:pt idx="1672">
                  <c:v>828</c:v>
                </c:pt>
                <c:pt idx="1673">
                  <c:v>827</c:v>
                </c:pt>
                <c:pt idx="1674">
                  <c:v>826</c:v>
                </c:pt>
                <c:pt idx="1675">
                  <c:v>825</c:v>
                </c:pt>
                <c:pt idx="1676">
                  <c:v>824</c:v>
                </c:pt>
                <c:pt idx="1677">
                  <c:v>823</c:v>
                </c:pt>
                <c:pt idx="1678">
                  <c:v>822</c:v>
                </c:pt>
                <c:pt idx="1679">
                  <c:v>821</c:v>
                </c:pt>
                <c:pt idx="1680">
                  <c:v>820</c:v>
                </c:pt>
                <c:pt idx="1681">
                  <c:v>819</c:v>
                </c:pt>
                <c:pt idx="1682">
                  <c:v>818</c:v>
                </c:pt>
                <c:pt idx="1683">
                  <c:v>817</c:v>
                </c:pt>
                <c:pt idx="1684">
                  <c:v>816</c:v>
                </c:pt>
                <c:pt idx="1685">
                  <c:v>815</c:v>
                </c:pt>
                <c:pt idx="1686">
                  <c:v>814</c:v>
                </c:pt>
                <c:pt idx="1687">
                  <c:v>813</c:v>
                </c:pt>
                <c:pt idx="1688">
                  <c:v>812</c:v>
                </c:pt>
                <c:pt idx="1689">
                  <c:v>811</c:v>
                </c:pt>
                <c:pt idx="1690">
                  <c:v>810</c:v>
                </c:pt>
                <c:pt idx="1691">
                  <c:v>809</c:v>
                </c:pt>
                <c:pt idx="1692">
                  <c:v>808</c:v>
                </c:pt>
                <c:pt idx="1693">
                  <c:v>807</c:v>
                </c:pt>
                <c:pt idx="1694">
                  <c:v>806</c:v>
                </c:pt>
                <c:pt idx="1695">
                  <c:v>805</c:v>
                </c:pt>
                <c:pt idx="1696">
                  <c:v>804</c:v>
                </c:pt>
                <c:pt idx="1697">
                  <c:v>803</c:v>
                </c:pt>
                <c:pt idx="1698">
                  <c:v>802</c:v>
                </c:pt>
                <c:pt idx="1699">
                  <c:v>801</c:v>
                </c:pt>
                <c:pt idx="1700">
                  <c:v>800</c:v>
                </c:pt>
                <c:pt idx="1701">
                  <c:v>799</c:v>
                </c:pt>
                <c:pt idx="1702">
                  <c:v>798</c:v>
                </c:pt>
                <c:pt idx="1703">
                  <c:v>797</c:v>
                </c:pt>
                <c:pt idx="1704">
                  <c:v>796</c:v>
                </c:pt>
                <c:pt idx="1705">
                  <c:v>795</c:v>
                </c:pt>
                <c:pt idx="1706">
                  <c:v>794</c:v>
                </c:pt>
                <c:pt idx="1707">
                  <c:v>793</c:v>
                </c:pt>
                <c:pt idx="1708">
                  <c:v>792</c:v>
                </c:pt>
                <c:pt idx="1709">
                  <c:v>791</c:v>
                </c:pt>
                <c:pt idx="1710">
                  <c:v>790</c:v>
                </c:pt>
                <c:pt idx="1711">
                  <c:v>789</c:v>
                </c:pt>
                <c:pt idx="1712">
                  <c:v>788</c:v>
                </c:pt>
                <c:pt idx="1713">
                  <c:v>787</c:v>
                </c:pt>
                <c:pt idx="1714">
                  <c:v>786</c:v>
                </c:pt>
                <c:pt idx="1715">
                  <c:v>785</c:v>
                </c:pt>
                <c:pt idx="1716">
                  <c:v>784</c:v>
                </c:pt>
                <c:pt idx="1717">
                  <c:v>783</c:v>
                </c:pt>
                <c:pt idx="1718">
                  <c:v>782</c:v>
                </c:pt>
                <c:pt idx="1719">
                  <c:v>781</c:v>
                </c:pt>
                <c:pt idx="1720">
                  <c:v>780</c:v>
                </c:pt>
                <c:pt idx="1721">
                  <c:v>779</c:v>
                </c:pt>
                <c:pt idx="1722">
                  <c:v>778</c:v>
                </c:pt>
                <c:pt idx="1723">
                  <c:v>777</c:v>
                </c:pt>
                <c:pt idx="1724">
                  <c:v>776</c:v>
                </c:pt>
                <c:pt idx="1725">
                  <c:v>775</c:v>
                </c:pt>
                <c:pt idx="1726">
                  <c:v>774</c:v>
                </c:pt>
                <c:pt idx="1727">
                  <c:v>773</c:v>
                </c:pt>
                <c:pt idx="1728">
                  <c:v>772</c:v>
                </c:pt>
                <c:pt idx="1729">
                  <c:v>771</c:v>
                </c:pt>
                <c:pt idx="1730">
                  <c:v>770</c:v>
                </c:pt>
                <c:pt idx="1731">
                  <c:v>769</c:v>
                </c:pt>
                <c:pt idx="1732">
                  <c:v>768</c:v>
                </c:pt>
                <c:pt idx="1733">
                  <c:v>767</c:v>
                </c:pt>
                <c:pt idx="1734">
                  <c:v>766</c:v>
                </c:pt>
                <c:pt idx="1735">
                  <c:v>765</c:v>
                </c:pt>
                <c:pt idx="1736">
                  <c:v>764</c:v>
                </c:pt>
                <c:pt idx="1737">
                  <c:v>763</c:v>
                </c:pt>
                <c:pt idx="1738">
                  <c:v>762</c:v>
                </c:pt>
                <c:pt idx="1739">
                  <c:v>761</c:v>
                </c:pt>
                <c:pt idx="1740">
                  <c:v>760</c:v>
                </c:pt>
                <c:pt idx="1741">
                  <c:v>759</c:v>
                </c:pt>
                <c:pt idx="1742">
                  <c:v>758</c:v>
                </c:pt>
                <c:pt idx="1743">
                  <c:v>757</c:v>
                </c:pt>
                <c:pt idx="1744">
                  <c:v>756</c:v>
                </c:pt>
                <c:pt idx="1745">
                  <c:v>755</c:v>
                </c:pt>
                <c:pt idx="1746">
                  <c:v>754</c:v>
                </c:pt>
                <c:pt idx="1747">
                  <c:v>753</c:v>
                </c:pt>
                <c:pt idx="1748">
                  <c:v>752</c:v>
                </c:pt>
                <c:pt idx="1749">
                  <c:v>751</c:v>
                </c:pt>
                <c:pt idx="1750">
                  <c:v>750</c:v>
                </c:pt>
                <c:pt idx="1751">
                  <c:v>749</c:v>
                </c:pt>
                <c:pt idx="1752">
                  <c:v>748</c:v>
                </c:pt>
                <c:pt idx="1753">
                  <c:v>747</c:v>
                </c:pt>
                <c:pt idx="1754">
                  <c:v>746</c:v>
                </c:pt>
                <c:pt idx="1755">
                  <c:v>745</c:v>
                </c:pt>
                <c:pt idx="1756">
                  <c:v>744</c:v>
                </c:pt>
                <c:pt idx="1757">
                  <c:v>743</c:v>
                </c:pt>
                <c:pt idx="1758">
                  <c:v>742</c:v>
                </c:pt>
                <c:pt idx="1759">
                  <c:v>741</c:v>
                </c:pt>
                <c:pt idx="1760">
                  <c:v>740</c:v>
                </c:pt>
                <c:pt idx="1761">
                  <c:v>739</c:v>
                </c:pt>
                <c:pt idx="1762">
                  <c:v>738</c:v>
                </c:pt>
                <c:pt idx="1763">
                  <c:v>737</c:v>
                </c:pt>
                <c:pt idx="1764">
                  <c:v>736</c:v>
                </c:pt>
                <c:pt idx="1765">
                  <c:v>735</c:v>
                </c:pt>
                <c:pt idx="1766">
                  <c:v>734</c:v>
                </c:pt>
                <c:pt idx="1767">
                  <c:v>733</c:v>
                </c:pt>
                <c:pt idx="1768">
                  <c:v>732</c:v>
                </c:pt>
                <c:pt idx="1769">
                  <c:v>731</c:v>
                </c:pt>
                <c:pt idx="1770">
                  <c:v>730</c:v>
                </c:pt>
                <c:pt idx="1771">
                  <c:v>729</c:v>
                </c:pt>
                <c:pt idx="1772">
                  <c:v>728</c:v>
                </c:pt>
                <c:pt idx="1773">
                  <c:v>727</c:v>
                </c:pt>
                <c:pt idx="1774">
                  <c:v>726</c:v>
                </c:pt>
                <c:pt idx="1775">
                  <c:v>725</c:v>
                </c:pt>
                <c:pt idx="1776">
                  <c:v>724</c:v>
                </c:pt>
                <c:pt idx="1777">
                  <c:v>723</c:v>
                </c:pt>
                <c:pt idx="1778">
                  <c:v>722</c:v>
                </c:pt>
                <c:pt idx="1779">
                  <c:v>721</c:v>
                </c:pt>
                <c:pt idx="1780">
                  <c:v>720</c:v>
                </c:pt>
                <c:pt idx="1781">
                  <c:v>719</c:v>
                </c:pt>
                <c:pt idx="1782">
                  <c:v>718</c:v>
                </c:pt>
                <c:pt idx="1783">
                  <c:v>717</c:v>
                </c:pt>
                <c:pt idx="1784">
                  <c:v>716</c:v>
                </c:pt>
                <c:pt idx="1785">
                  <c:v>715</c:v>
                </c:pt>
                <c:pt idx="1786">
                  <c:v>714</c:v>
                </c:pt>
                <c:pt idx="1787">
                  <c:v>713</c:v>
                </c:pt>
                <c:pt idx="1788">
                  <c:v>712</c:v>
                </c:pt>
                <c:pt idx="1789">
                  <c:v>711</c:v>
                </c:pt>
                <c:pt idx="1790">
                  <c:v>710</c:v>
                </c:pt>
                <c:pt idx="1791">
                  <c:v>709</c:v>
                </c:pt>
                <c:pt idx="1792">
                  <c:v>708</c:v>
                </c:pt>
                <c:pt idx="1793">
                  <c:v>707</c:v>
                </c:pt>
                <c:pt idx="1794">
                  <c:v>706</c:v>
                </c:pt>
                <c:pt idx="1795">
                  <c:v>705</c:v>
                </c:pt>
                <c:pt idx="1796">
                  <c:v>704</c:v>
                </c:pt>
                <c:pt idx="1797">
                  <c:v>703</c:v>
                </c:pt>
                <c:pt idx="1798">
                  <c:v>702</c:v>
                </c:pt>
                <c:pt idx="1799">
                  <c:v>701</c:v>
                </c:pt>
                <c:pt idx="1800">
                  <c:v>700</c:v>
                </c:pt>
                <c:pt idx="1801">
                  <c:v>699</c:v>
                </c:pt>
                <c:pt idx="1802">
                  <c:v>698</c:v>
                </c:pt>
                <c:pt idx="1803">
                  <c:v>697</c:v>
                </c:pt>
                <c:pt idx="1804">
                  <c:v>696</c:v>
                </c:pt>
                <c:pt idx="1805">
                  <c:v>695</c:v>
                </c:pt>
                <c:pt idx="1806">
                  <c:v>694</c:v>
                </c:pt>
                <c:pt idx="1807">
                  <c:v>693</c:v>
                </c:pt>
                <c:pt idx="1808">
                  <c:v>692</c:v>
                </c:pt>
                <c:pt idx="1809">
                  <c:v>691</c:v>
                </c:pt>
                <c:pt idx="1810">
                  <c:v>690</c:v>
                </c:pt>
                <c:pt idx="1811">
                  <c:v>689</c:v>
                </c:pt>
                <c:pt idx="1812">
                  <c:v>688</c:v>
                </c:pt>
                <c:pt idx="1813">
                  <c:v>687</c:v>
                </c:pt>
                <c:pt idx="1814">
                  <c:v>686</c:v>
                </c:pt>
                <c:pt idx="1815">
                  <c:v>685</c:v>
                </c:pt>
                <c:pt idx="1816">
                  <c:v>684</c:v>
                </c:pt>
                <c:pt idx="1817">
                  <c:v>683</c:v>
                </c:pt>
                <c:pt idx="1818">
                  <c:v>682</c:v>
                </c:pt>
                <c:pt idx="1819">
                  <c:v>681</c:v>
                </c:pt>
                <c:pt idx="1820">
                  <c:v>680</c:v>
                </c:pt>
                <c:pt idx="1821">
                  <c:v>679</c:v>
                </c:pt>
                <c:pt idx="1822">
                  <c:v>678</c:v>
                </c:pt>
                <c:pt idx="1823">
                  <c:v>677</c:v>
                </c:pt>
                <c:pt idx="1824">
                  <c:v>676</c:v>
                </c:pt>
                <c:pt idx="1825">
                  <c:v>675</c:v>
                </c:pt>
                <c:pt idx="1826">
                  <c:v>674</c:v>
                </c:pt>
                <c:pt idx="1827">
                  <c:v>673</c:v>
                </c:pt>
                <c:pt idx="1828">
                  <c:v>672</c:v>
                </c:pt>
                <c:pt idx="1829">
                  <c:v>671</c:v>
                </c:pt>
                <c:pt idx="1830">
                  <c:v>670</c:v>
                </c:pt>
                <c:pt idx="1831">
                  <c:v>669</c:v>
                </c:pt>
                <c:pt idx="1832">
                  <c:v>668</c:v>
                </c:pt>
                <c:pt idx="1833">
                  <c:v>667</c:v>
                </c:pt>
                <c:pt idx="1834">
                  <c:v>666</c:v>
                </c:pt>
                <c:pt idx="1835">
                  <c:v>665</c:v>
                </c:pt>
                <c:pt idx="1836">
                  <c:v>664</c:v>
                </c:pt>
                <c:pt idx="1837">
                  <c:v>663</c:v>
                </c:pt>
                <c:pt idx="1838">
                  <c:v>662</c:v>
                </c:pt>
                <c:pt idx="1839">
                  <c:v>661</c:v>
                </c:pt>
                <c:pt idx="1840">
                  <c:v>660</c:v>
                </c:pt>
                <c:pt idx="1841">
                  <c:v>659</c:v>
                </c:pt>
                <c:pt idx="1842">
                  <c:v>658</c:v>
                </c:pt>
                <c:pt idx="1843">
                  <c:v>657</c:v>
                </c:pt>
                <c:pt idx="1844">
                  <c:v>656</c:v>
                </c:pt>
                <c:pt idx="1845">
                  <c:v>655</c:v>
                </c:pt>
                <c:pt idx="1846">
                  <c:v>654</c:v>
                </c:pt>
                <c:pt idx="1847">
                  <c:v>653</c:v>
                </c:pt>
                <c:pt idx="1848">
                  <c:v>652</c:v>
                </c:pt>
                <c:pt idx="1849">
                  <c:v>651</c:v>
                </c:pt>
                <c:pt idx="1850">
                  <c:v>650</c:v>
                </c:pt>
                <c:pt idx="1851">
                  <c:v>649</c:v>
                </c:pt>
                <c:pt idx="1852">
                  <c:v>648</c:v>
                </c:pt>
                <c:pt idx="1853">
                  <c:v>647</c:v>
                </c:pt>
                <c:pt idx="1854">
                  <c:v>646</c:v>
                </c:pt>
                <c:pt idx="1855">
                  <c:v>645</c:v>
                </c:pt>
                <c:pt idx="1856">
                  <c:v>644</c:v>
                </c:pt>
                <c:pt idx="1857">
                  <c:v>643</c:v>
                </c:pt>
                <c:pt idx="1858">
                  <c:v>642</c:v>
                </c:pt>
                <c:pt idx="1859">
                  <c:v>641</c:v>
                </c:pt>
                <c:pt idx="1860">
                  <c:v>640</c:v>
                </c:pt>
                <c:pt idx="1861">
                  <c:v>639</c:v>
                </c:pt>
                <c:pt idx="1862">
                  <c:v>638</c:v>
                </c:pt>
                <c:pt idx="1863">
                  <c:v>637</c:v>
                </c:pt>
                <c:pt idx="1864">
                  <c:v>636</c:v>
                </c:pt>
                <c:pt idx="1865">
                  <c:v>635</c:v>
                </c:pt>
                <c:pt idx="1866">
                  <c:v>634</c:v>
                </c:pt>
                <c:pt idx="1867">
                  <c:v>633</c:v>
                </c:pt>
                <c:pt idx="1868">
                  <c:v>632</c:v>
                </c:pt>
                <c:pt idx="1869">
                  <c:v>631</c:v>
                </c:pt>
                <c:pt idx="1870">
                  <c:v>630</c:v>
                </c:pt>
                <c:pt idx="1871">
                  <c:v>629</c:v>
                </c:pt>
                <c:pt idx="1872">
                  <c:v>628</c:v>
                </c:pt>
                <c:pt idx="1873">
                  <c:v>627</c:v>
                </c:pt>
                <c:pt idx="1874">
                  <c:v>626</c:v>
                </c:pt>
                <c:pt idx="1875">
                  <c:v>625</c:v>
                </c:pt>
                <c:pt idx="1876">
                  <c:v>624</c:v>
                </c:pt>
                <c:pt idx="1877">
                  <c:v>623</c:v>
                </c:pt>
                <c:pt idx="1878">
                  <c:v>622</c:v>
                </c:pt>
                <c:pt idx="1879">
                  <c:v>621</c:v>
                </c:pt>
                <c:pt idx="1880">
                  <c:v>620</c:v>
                </c:pt>
                <c:pt idx="1881">
                  <c:v>619</c:v>
                </c:pt>
                <c:pt idx="1882">
                  <c:v>618</c:v>
                </c:pt>
                <c:pt idx="1883">
                  <c:v>617</c:v>
                </c:pt>
                <c:pt idx="1884">
                  <c:v>616</c:v>
                </c:pt>
                <c:pt idx="1885">
                  <c:v>615</c:v>
                </c:pt>
                <c:pt idx="1886">
                  <c:v>614</c:v>
                </c:pt>
                <c:pt idx="1887">
                  <c:v>613</c:v>
                </c:pt>
                <c:pt idx="1888">
                  <c:v>612</c:v>
                </c:pt>
                <c:pt idx="1889">
                  <c:v>611</c:v>
                </c:pt>
                <c:pt idx="1890">
                  <c:v>610</c:v>
                </c:pt>
                <c:pt idx="1891">
                  <c:v>609</c:v>
                </c:pt>
                <c:pt idx="1892">
                  <c:v>608</c:v>
                </c:pt>
                <c:pt idx="1893">
                  <c:v>607</c:v>
                </c:pt>
                <c:pt idx="1894">
                  <c:v>606</c:v>
                </c:pt>
                <c:pt idx="1895">
                  <c:v>605</c:v>
                </c:pt>
                <c:pt idx="1896">
                  <c:v>604</c:v>
                </c:pt>
                <c:pt idx="1897">
                  <c:v>603</c:v>
                </c:pt>
                <c:pt idx="1898">
                  <c:v>602</c:v>
                </c:pt>
                <c:pt idx="1899">
                  <c:v>601</c:v>
                </c:pt>
                <c:pt idx="1900">
                  <c:v>600</c:v>
                </c:pt>
                <c:pt idx="1901">
                  <c:v>599</c:v>
                </c:pt>
                <c:pt idx="1902">
                  <c:v>598</c:v>
                </c:pt>
                <c:pt idx="1903">
                  <c:v>597</c:v>
                </c:pt>
                <c:pt idx="1904">
                  <c:v>596</c:v>
                </c:pt>
                <c:pt idx="1905">
                  <c:v>595</c:v>
                </c:pt>
                <c:pt idx="1906">
                  <c:v>594</c:v>
                </c:pt>
                <c:pt idx="1907">
                  <c:v>593</c:v>
                </c:pt>
                <c:pt idx="1908">
                  <c:v>592</c:v>
                </c:pt>
                <c:pt idx="1909">
                  <c:v>591</c:v>
                </c:pt>
                <c:pt idx="1910">
                  <c:v>590</c:v>
                </c:pt>
                <c:pt idx="1911">
                  <c:v>589</c:v>
                </c:pt>
                <c:pt idx="1912">
                  <c:v>588</c:v>
                </c:pt>
                <c:pt idx="1913">
                  <c:v>587</c:v>
                </c:pt>
                <c:pt idx="1914">
                  <c:v>586</c:v>
                </c:pt>
                <c:pt idx="1915">
                  <c:v>585</c:v>
                </c:pt>
                <c:pt idx="1916">
                  <c:v>584</c:v>
                </c:pt>
                <c:pt idx="1917">
                  <c:v>583</c:v>
                </c:pt>
                <c:pt idx="1918">
                  <c:v>582</c:v>
                </c:pt>
                <c:pt idx="1919">
                  <c:v>581</c:v>
                </c:pt>
                <c:pt idx="1920">
                  <c:v>580</c:v>
                </c:pt>
                <c:pt idx="1921">
                  <c:v>579</c:v>
                </c:pt>
                <c:pt idx="1922">
                  <c:v>578</c:v>
                </c:pt>
                <c:pt idx="1923">
                  <c:v>577</c:v>
                </c:pt>
                <c:pt idx="1924">
                  <c:v>576</c:v>
                </c:pt>
                <c:pt idx="1925">
                  <c:v>575</c:v>
                </c:pt>
                <c:pt idx="1926">
                  <c:v>574</c:v>
                </c:pt>
                <c:pt idx="1927">
                  <c:v>573</c:v>
                </c:pt>
                <c:pt idx="1928">
                  <c:v>572</c:v>
                </c:pt>
                <c:pt idx="1929">
                  <c:v>571</c:v>
                </c:pt>
                <c:pt idx="1930">
                  <c:v>570</c:v>
                </c:pt>
                <c:pt idx="1931">
                  <c:v>569</c:v>
                </c:pt>
                <c:pt idx="1932">
                  <c:v>568</c:v>
                </c:pt>
                <c:pt idx="1933">
                  <c:v>567</c:v>
                </c:pt>
                <c:pt idx="1934">
                  <c:v>566</c:v>
                </c:pt>
                <c:pt idx="1935">
                  <c:v>565</c:v>
                </c:pt>
                <c:pt idx="1936">
                  <c:v>564</c:v>
                </c:pt>
                <c:pt idx="1937">
                  <c:v>563</c:v>
                </c:pt>
                <c:pt idx="1938">
                  <c:v>562</c:v>
                </c:pt>
                <c:pt idx="1939">
                  <c:v>561</c:v>
                </c:pt>
                <c:pt idx="1940">
                  <c:v>560</c:v>
                </c:pt>
                <c:pt idx="1941">
                  <c:v>559</c:v>
                </c:pt>
                <c:pt idx="1942">
                  <c:v>558</c:v>
                </c:pt>
                <c:pt idx="1943">
                  <c:v>557</c:v>
                </c:pt>
                <c:pt idx="1944">
                  <c:v>556</c:v>
                </c:pt>
                <c:pt idx="1945">
                  <c:v>555</c:v>
                </c:pt>
                <c:pt idx="1946">
                  <c:v>554</c:v>
                </c:pt>
                <c:pt idx="1947">
                  <c:v>553</c:v>
                </c:pt>
                <c:pt idx="1948">
                  <c:v>552</c:v>
                </c:pt>
                <c:pt idx="1949">
                  <c:v>551</c:v>
                </c:pt>
                <c:pt idx="1950">
                  <c:v>550</c:v>
                </c:pt>
                <c:pt idx="1951">
                  <c:v>549</c:v>
                </c:pt>
                <c:pt idx="1952">
                  <c:v>548</c:v>
                </c:pt>
                <c:pt idx="1953">
                  <c:v>547</c:v>
                </c:pt>
                <c:pt idx="1954">
                  <c:v>546</c:v>
                </c:pt>
                <c:pt idx="1955">
                  <c:v>545</c:v>
                </c:pt>
                <c:pt idx="1956">
                  <c:v>544</c:v>
                </c:pt>
                <c:pt idx="1957">
                  <c:v>543</c:v>
                </c:pt>
                <c:pt idx="1958">
                  <c:v>542</c:v>
                </c:pt>
                <c:pt idx="1959">
                  <c:v>541</c:v>
                </c:pt>
                <c:pt idx="1960">
                  <c:v>540</c:v>
                </c:pt>
                <c:pt idx="1961">
                  <c:v>539</c:v>
                </c:pt>
                <c:pt idx="1962">
                  <c:v>538</c:v>
                </c:pt>
                <c:pt idx="1963">
                  <c:v>537</c:v>
                </c:pt>
                <c:pt idx="1964">
                  <c:v>536</c:v>
                </c:pt>
                <c:pt idx="1965">
                  <c:v>535</c:v>
                </c:pt>
                <c:pt idx="1966">
                  <c:v>534</c:v>
                </c:pt>
                <c:pt idx="1967">
                  <c:v>533</c:v>
                </c:pt>
                <c:pt idx="1968">
                  <c:v>532</c:v>
                </c:pt>
                <c:pt idx="1969">
                  <c:v>531</c:v>
                </c:pt>
                <c:pt idx="1970">
                  <c:v>530</c:v>
                </c:pt>
                <c:pt idx="1971">
                  <c:v>529</c:v>
                </c:pt>
                <c:pt idx="1972">
                  <c:v>528</c:v>
                </c:pt>
                <c:pt idx="1973">
                  <c:v>527</c:v>
                </c:pt>
                <c:pt idx="1974">
                  <c:v>526</c:v>
                </c:pt>
                <c:pt idx="1975">
                  <c:v>525</c:v>
                </c:pt>
                <c:pt idx="1976">
                  <c:v>524</c:v>
                </c:pt>
                <c:pt idx="1977">
                  <c:v>523</c:v>
                </c:pt>
                <c:pt idx="1978">
                  <c:v>522</c:v>
                </c:pt>
                <c:pt idx="1979">
                  <c:v>521</c:v>
                </c:pt>
                <c:pt idx="1980">
                  <c:v>520</c:v>
                </c:pt>
                <c:pt idx="1981">
                  <c:v>519</c:v>
                </c:pt>
                <c:pt idx="1982">
                  <c:v>518</c:v>
                </c:pt>
                <c:pt idx="1983">
                  <c:v>517</c:v>
                </c:pt>
                <c:pt idx="1984">
                  <c:v>516</c:v>
                </c:pt>
                <c:pt idx="1985">
                  <c:v>515</c:v>
                </c:pt>
                <c:pt idx="1986">
                  <c:v>514</c:v>
                </c:pt>
                <c:pt idx="1987">
                  <c:v>513</c:v>
                </c:pt>
                <c:pt idx="1988">
                  <c:v>512</c:v>
                </c:pt>
                <c:pt idx="1989">
                  <c:v>511</c:v>
                </c:pt>
                <c:pt idx="1990">
                  <c:v>510</c:v>
                </c:pt>
                <c:pt idx="1991">
                  <c:v>509</c:v>
                </c:pt>
                <c:pt idx="1992">
                  <c:v>508</c:v>
                </c:pt>
                <c:pt idx="1993">
                  <c:v>507</c:v>
                </c:pt>
                <c:pt idx="1994">
                  <c:v>506</c:v>
                </c:pt>
                <c:pt idx="1995">
                  <c:v>505</c:v>
                </c:pt>
                <c:pt idx="1996">
                  <c:v>504</c:v>
                </c:pt>
                <c:pt idx="1997">
                  <c:v>503</c:v>
                </c:pt>
                <c:pt idx="1998">
                  <c:v>502</c:v>
                </c:pt>
                <c:pt idx="1999">
                  <c:v>501</c:v>
                </c:pt>
                <c:pt idx="2000">
                  <c:v>500</c:v>
                </c:pt>
                <c:pt idx="2001">
                  <c:v>499</c:v>
                </c:pt>
                <c:pt idx="2002">
                  <c:v>498</c:v>
                </c:pt>
                <c:pt idx="2003">
                  <c:v>497</c:v>
                </c:pt>
                <c:pt idx="2004">
                  <c:v>496</c:v>
                </c:pt>
                <c:pt idx="2005">
                  <c:v>495</c:v>
                </c:pt>
                <c:pt idx="2006">
                  <c:v>494</c:v>
                </c:pt>
                <c:pt idx="2007">
                  <c:v>493</c:v>
                </c:pt>
                <c:pt idx="2008">
                  <c:v>492</c:v>
                </c:pt>
                <c:pt idx="2009">
                  <c:v>491</c:v>
                </c:pt>
                <c:pt idx="2010">
                  <c:v>490</c:v>
                </c:pt>
                <c:pt idx="2011">
                  <c:v>489</c:v>
                </c:pt>
                <c:pt idx="2012">
                  <c:v>488</c:v>
                </c:pt>
                <c:pt idx="2013">
                  <c:v>487</c:v>
                </c:pt>
                <c:pt idx="2014">
                  <c:v>486</c:v>
                </c:pt>
                <c:pt idx="2015">
                  <c:v>485</c:v>
                </c:pt>
                <c:pt idx="2016">
                  <c:v>484</c:v>
                </c:pt>
                <c:pt idx="2017">
                  <c:v>483</c:v>
                </c:pt>
                <c:pt idx="2018">
                  <c:v>482</c:v>
                </c:pt>
                <c:pt idx="2019">
                  <c:v>481</c:v>
                </c:pt>
                <c:pt idx="2020">
                  <c:v>480</c:v>
                </c:pt>
                <c:pt idx="2021">
                  <c:v>479</c:v>
                </c:pt>
                <c:pt idx="2022">
                  <c:v>478</c:v>
                </c:pt>
                <c:pt idx="2023">
                  <c:v>477</c:v>
                </c:pt>
                <c:pt idx="2024">
                  <c:v>476</c:v>
                </c:pt>
                <c:pt idx="2025">
                  <c:v>475</c:v>
                </c:pt>
                <c:pt idx="2026">
                  <c:v>474</c:v>
                </c:pt>
                <c:pt idx="2027">
                  <c:v>473</c:v>
                </c:pt>
                <c:pt idx="2028">
                  <c:v>472</c:v>
                </c:pt>
                <c:pt idx="2029">
                  <c:v>471</c:v>
                </c:pt>
                <c:pt idx="2030">
                  <c:v>470</c:v>
                </c:pt>
                <c:pt idx="2031">
                  <c:v>469</c:v>
                </c:pt>
                <c:pt idx="2032">
                  <c:v>468</c:v>
                </c:pt>
                <c:pt idx="2033">
                  <c:v>467</c:v>
                </c:pt>
                <c:pt idx="2034">
                  <c:v>466</c:v>
                </c:pt>
                <c:pt idx="2035">
                  <c:v>465</c:v>
                </c:pt>
                <c:pt idx="2036">
                  <c:v>464</c:v>
                </c:pt>
                <c:pt idx="2037">
                  <c:v>463</c:v>
                </c:pt>
                <c:pt idx="2038">
                  <c:v>462</c:v>
                </c:pt>
                <c:pt idx="2039">
                  <c:v>461</c:v>
                </c:pt>
                <c:pt idx="2040">
                  <c:v>460</c:v>
                </c:pt>
                <c:pt idx="2041">
                  <c:v>459</c:v>
                </c:pt>
                <c:pt idx="2042">
                  <c:v>458</c:v>
                </c:pt>
                <c:pt idx="2043">
                  <c:v>457</c:v>
                </c:pt>
                <c:pt idx="2044">
                  <c:v>456</c:v>
                </c:pt>
                <c:pt idx="2045">
                  <c:v>455</c:v>
                </c:pt>
                <c:pt idx="2046">
                  <c:v>454</c:v>
                </c:pt>
                <c:pt idx="2047">
                  <c:v>453</c:v>
                </c:pt>
                <c:pt idx="2048">
                  <c:v>452</c:v>
                </c:pt>
                <c:pt idx="2049">
                  <c:v>451</c:v>
                </c:pt>
                <c:pt idx="2050">
                  <c:v>450</c:v>
                </c:pt>
                <c:pt idx="2051">
                  <c:v>449</c:v>
                </c:pt>
                <c:pt idx="2052">
                  <c:v>448</c:v>
                </c:pt>
                <c:pt idx="2053">
                  <c:v>447</c:v>
                </c:pt>
                <c:pt idx="2054">
                  <c:v>446</c:v>
                </c:pt>
                <c:pt idx="2055">
                  <c:v>445</c:v>
                </c:pt>
                <c:pt idx="2056">
                  <c:v>444</c:v>
                </c:pt>
                <c:pt idx="2057">
                  <c:v>443</c:v>
                </c:pt>
                <c:pt idx="2058">
                  <c:v>442</c:v>
                </c:pt>
                <c:pt idx="2059">
                  <c:v>441</c:v>
                </c:pt>
                <c:pt idx="2060">
                  <c:v>440</c:v>
                </c:pt>
                <c:pt idx="2061">
                  <c:v>439</c:v>
                </c:pt>
                <c:pt idx="2062">
                  <c:v>438</c:v>
                </c:pt>
                <c:pt idx="2063">
                  <c:v>437</c:v>
                </c:pt>
                <c:pt idx="2064">
                  <c:v>436</c:v>
                </c:pt>
                <c:pt idx="2065">
                  <c:v>435</c:v>
                </c:pt>
                <c:pt idx="2066">
                  <c:v>434</c:v>
                </c:pt>
                <c:pt idx="2067">
                  <c:v>433</c:v>
                </c:pt>
                <c:pt idx="2068">
                  <c:v>432</c:v>
                </c:pt>
                <c:pt idx="2069">
                  <c:v>431</c:v>
                </c:pt>
                <c:pt idx="2070">
                  <c:v>430</c:v>
                </c:pt>
                <c:pt idx="2071">
                  <c:v>429</c:v>
                </c:pt>
                <c:pt idx="2072">
                  <c:v>428</c:v>
                </c:pt>
                <c:pt idx="2073">
                  <c:v>427</c:v>
                </c:pt>
                <c:pt idx="2074">
                  <c:v>426</c:v>
                </c:pt>
                <c:pt idx="2075">
                  <c:v>425</c:v>
                </c:pt>
                <c:pt idx="2076">
                  <c:v>424</c:v>
                </c:pt>
                <c:pt idx="2077">
                  <c:v>423</c:v>
                </c:pt>
                <c:pt idx="2078">
                  <c:v>422</c:v>
                </c:pt>
                <c:pt idx="2079">
                  <c:v>421</c:v>
                </c:pt>
                <c:pt idx="2080">
                  <c:v>420</c:v>
                </c:pt>
                <c:pt idx="2081">
                  <c:v>419</c:v>
                </c:pt>
                <c:pt idx="2082">
                  <c:v>418</c:v>
                </c:pt>
                <c:pt idx="2083">
                  <c:v>417</c:v>
                </c:pt>
                <c:pt idx="2084">
                  <c:v>416</c:v>
                </c:pt>
                <c:pt idx="2085">
                  <c:v>415</c:v>
                </c:pt>
                <c:pt idx="2086">
                  <c:v>414</c:v>
                </c:pt>
                <c:pt idx="2087">
                  <c:v>413</c:v>
                </c:pt>
                <c:pt idx="2088">
                  <c:v>412</c:v>
                </c:pt>
                <c:pt idx="2089">
                  <c:v>411</c:v>
                </c:pt>
                <c:pt idx="2090">
                  <c:v>410</c:v>
                </c:pt>
                <c:pt idx="2091">
                  <c:v>409</c:v>
                </c:pt>
                <c:pt idx="2092">
                  <c:v>408</c:v>
                </c:pt>
                <c:pt idx="2093">
                  <c:v>407</c:v>
                </c:pt>
                <c:pt idx="2094">
                  <c:v>406</c:v>
                </c:pt>
                <c:pt idx="2095">
                  <c:v>405</c:v>
                </c:pt>
                <c:pt idx="2096">
                  <c:v>404</c:v>
                </c:pt>
                <c:pt idx="2097">
                  <c:v>403</c:v>
                </c:pt>
                <c:pt idx="2098">
                  <c:v>402</c:v>
                </c:pt>
                <c:pt idx="2099">
                  <c:v>401</c:v>
                </c:pt>
                <c:pt idx="2100">
                  <c:v>400</c:v>
                </c:pt>
                <c:pt idx="2101">
                  <c:v>399</c:v>
                </c:pt>
                <c:pt idx="2102">
                  <c:v>398</c:v>
                </c:pt>
                <c:pt idx="2103">
                  <c:v>397</c:v>
                </c:pt>
                <c:pt idx="2104">
                  <c:v>396</c:v>
                </c:pt>
                <c:pt idx="2105">
                  <c:v>395</c:v>
                </c:pt>
                <c:pt idx="2106">
                  <c:v>394</c:v>
                </c:pt>
                <c:pt idx="2107">
                  <c:v>393</c:v>
                </c:pt>
                <c:pt idx="2108">
                  <c:v>392</c:v>
                </c:pt>
                <c:pt idx="2109">
                  <c:v>391</c:v>
                </c:pt>
                <c:pt idx="2110">
                  <c:v>390</c:v>
                </c:pt>
                <c:pt idx="2111">
                  <c:v>389</c:v>
                </c:pt>
                <c:pt idx="2112">
                  <c:v>388</c:v>
                </c:pt>
                <c:pt idx="2113">
                  <c:v>387</c:v>
                </c:pt>
                <c:pt idx="2114">
                  <c:v>386</c:v>
                </c:pt>
                <c:pt idx="2115">
                  <c:v>385</c:v>
                </c:pt>
                <c:pt idx="2116">
                  <c:v>384</c:v>
                </c:pt>
                <c:pt idx="2117">
                  <c:v>383</c:v>
                </c:pt>
                <c:pt idx="2118">
                  <c:v>382</c:v>
                </c:pt>
                <c:pt idx="2119">
                  <c:v>381</c:v>
                </c:pt>
                <c:pt idx="2120">
                  <c:v>380</c:v>
                </c:pt>
                <c:pt idx="2121">
                  <c:v>379</c:v>
                </c:pt>
                <c:pt idx="2122">
                  <c:v>378</c:v>
                </c:pt>
                <c:pt idx="2123">
                  <c:v>377</c:v>
                </c:pt>
                <c:pt idx="2124">
                  <c:v>376</c:v>
                </c:pt>
                <c:pt idx="2125">
                  <c:v>375</c:v>
                </c:pt>
                <c:pt idx="2126">
                  <c:v>374</c:v>
                </c:pt>
                <c:pt idx="2127">
                  <c:v>373</c:v>
                </c:pt>
                <c:pt idx="2128">
                  <c:v>372</c:v>
                </c:pt>
                <c:pt idx="2129">
                  <c:v>371</c:v>
                </c:pt>
                <c:pt idx="2130">
                  <c:v>370</c:v>
                </c:pt>
                <c:pt idx="2131">
                  <c:v>369</c:v>
                </c:pt>
                <c:pt idx="2132">
                  <c:v>368</c:v>
                </c:pt>
                <c:pt idx="2133">
                  <c:v>367</c:v>
                </c:pt>
                <c:pt idx="2134">
                  <c:v>366</c:v>
                </c:pt>
                <c:pt idx="2135">
                  <c:v>365</c:v>
                </c:pt>
                <c:pt idx="2136">
                  <c:v>364</c:v>
                </c:pt>
                <c:pt idx="2137">
                  <c:v>363</c:v>
                </c:pt>
                <c:pt idx="2138">
                  <c:v>362</c:v>
                </c:pt>
                <c:pt idx="2139">
                  <c:v>361</c:v>
                </c:pt>
                <c:pt idx="2140">
                  <c:v>360</c:v>
                </c:pt>
                <c:pt idx="2141">
                  <c:v>359</c:v>
                </c:pt>
                <c:pt idx="2142">
                  <c:v>358</c:v>
                </c:pt>
                <c:pt idx="2143">
                  <c:v>357</c:v>
                </c:pt>
                <c:pt idx="2144">
                  <c:v>356</c:v>
                </c:pt>
                <c:pt idx="2145">
                  <c:v>355</c:v>
                </c:pt>
                <c:pt idx="2146">
                  <c:v>354</c:v>
                </c:pt>
                <c:pt idx="2147">
                  <c:v>353</c:v>
                </c:pt>
                <c:pt idx="2148">
                  <c:v>352</c:v>
                </c:pt>
                <c:pt idx="2149">
                  <c:v>351</c:v>
                </c:pt>
                <c:pt idx="2150">
                  <c:v>350</c:v>
                </c:pt>
                <c:pt idx="2151">
                  <c:v>349</c:v>
                </c:pt>
                <c:pt idx="2152">
                  <c:v>348</c:v>
                </c:pt>
                <c:pt idx="2153">
                  <c:v>347</c:v>
                </c:pt>
                <c:pt idx="2154">
                  <c:v>346</c:v>
                </c:pt>
                <c:pt idx="2155">
                  <c:v>345</c:v>
                </c:pt>
                <c:pt idx="2156">
                  <c:v>344</c:v>
                </c:pt>
                <c:pt idx="2157">
                  <c:v>343</c:v>
                </c:pt>
                <c:pt idx="2158">
                  <c:v>342</c:v>
                </c:pt>
                <c:pt idx="2159">
                  <c:v>341</c:v>
                </c:pt>
                <c:pt idx="2160">
                  <c:v>340</c:v>
                </c:pt>
                <c:pt idx="2161">
                  <c:v>339</c:v>
                </c:pt>
                <c:pt idx="2162">
                  <c:v>338</c:v>
                </c:pt>
                <c:pt idx="2163">
                  <c:v>337</c:v>
                </c:pt>
                <c:pt idx="2164">
                  <c:v>336</c:v>
                </c:pt>
                <c:pt idx="2165">
                  <c:v>335</c:v>
                </c:pt>
                <c:pt idx="2166">
                  <c:v>334</c:v>
                </c:pt>
                <c:pt idx="2167">
                  <c:v>333</c:v>
                </c:pt>
                <c:pt idx="2168">
                  <c:v>332</c:v>
                </c:pt>
                <c:pt idx="2169">
                  <c:v>331</c:v>
                </c:pt>
                <c:pt idx="2170">
                  <c:v>330</c:v>
                </c:pt>
                <c:pt idx="2171">
                  <c:v>329</c:v>
                </c:pt>
                <c:pt idx="2172">
                  <c:v>328</c:v>
                </c:pt>
                <c:pt idx="2173">
                  <c:v>327</c:v>
                </c:pt>
                <c:pt idx="2174">
                  <c:v>326</c:v>
                </c:pt>
                <c:pt idx="2175">
                  <c:v>325</c:v>
                </c:pt>
                <c:pt idx="2176">
                  <c:v>324</c:v>
                </c:pt>
                <c:pt idx="2177">
                  <c:v>323</c:v>
                </c:pt>
                <c:pt idx="2178">
                  <c:v>322</c:v>
                </c:pt>
                <c:pt idx="2179">
                  <c:v>321</c:v>
                </c:pt>
                <c:pt idx="2180">
                  <c:v>320</c:v>
                </c:pt>
                <c:pt idx="2181">
                  <c:v>319</c:v>
                </c:pt>
                <c:pt idx="2182">
                  <c:v>318</c:v>
                </c:pt>
                <c:pt idx="2183">
                  <c:v>317</c:v>
                </c:pt>
                <c:pt idx="2184">
                  <c:v>316</c:v>
                </c:pt>
                <c:pt idx="2185">
                  <c:v>315</c:v>
                </c:pt>
                <c:pt idx="2186">
                  <c:v>314</c:v>
                </c:pt>
                <c:pt idx="2187">
                  <c:v>313</c:v>
                </c:pt>
                <c:pt idx="2188">
                  <c:v>312</c:v>
                </c:pt>
                <c:pt idx="2189">
                  <c:v>311</c:v>
                </c:pt>
                <c:pt idx="2190">
                  <c:v>310</c:v>
                </c:pt>
                <c:pt idx="2191">
                  <c:v>309</c:v>
                </c:pt>
                <c:pt idx="2192">
                  <c:v>308</c:v>
                </c:pt>
                <c:pt idx="2193">
                  <c:v>307</c:v>
                </c:pt>
                <c:pt idx="2194">
                  <c:v>306</c:v>
                </c:pt>
                <c:pt idx="2195">
                  <c:v>305</c:v>
                </c:pt>
                <c:pt idx="2196">
                  <c:v>304</c:v>
                </c:pt>
                <c:pt idx="2197">
                  <c:v>303</c:v>
                </c:pt>
                <c:pt idx="2198">
                  <c:v>302</c:v>
                </c:pt>
                <c:pt idx="2199">
                  <c:v>301</c:v>
                </c:pt>
                <c:pt idx="2200">
                  <c:v>300</c:v>
                </c:pt>
              </c:numCache>
            </c:numRef>
          </c:cat>
          <c:val>
            <c:numRef>
              <c:f>'NIR Australian Yellowcake'!$H$3:$H$2203</c:f>
              <c:numCache>
                <c:formatCode>General</c:formatCode>
                <c:ptCount val="2201"/>
                <c:pt idx="0">
                  <c:v>0.86453217270000005</c:v>
                </c:pt>
                <c:pt idx="1">
                  <c:v>0.86471348999999997</c:v>
                </c:pt>
                <c:pt idx="2">
                  <c:v>0.86468720440000002</c:v>
                </c:pt>
                <c:pt idx="3">
                  <c:v>0.86528235669999998</c:v>
                </c:pt>
                <c:pt idx="4">
                  <c:v>0.86519271139999998</c:v>
                </c:pt>
                <c:pt idx="5">
                  <c:v>0.86518508199999999</c:v>
                </c:pt>
                <c:pt idx="6">
                  <c:v>0.86513781550000002</c:v>
                </c:pt>
                <c:pt idx="7">
                  <c:v>0.86506891249999995</c:v>
                </c:pt>
                <c:pt idx="8">
                  <c:v>0.86488652229999996</c:v>
                </c:pt>
                <c:pt idx="9">
                  <c:v>0.8647547364</c:v>
                </c:pt>
                <c:pt idx="10">
                  <c:v>0.86522036790000001</c:v>
                </c:pt>
                <c:pt idx="11">
                  <c:v>0.86565124989999997</c:v>
                </c:pt>
                <c:pt idx="12">
                  <c:v>0.86567986009999998</c:v>
                </c:pt>
                <c:pt idx="13">
                  <c:v>0.86567336319999999</c:v>
                </c:pt>
                <c:pt idx="14">
                  <c:v>0.86590135099999999</c:v>
                </c:pt>
                <c:pt idx="15">
                  <c:v>0.86558812860000001</c:v>
                </c:pt>
                <c:pt idx="16">
                  <c:v>0.86571693419999995</c:v>
                </c:pt>
                <c:pt idx="17">
                  <c:v>0.86574727299999998</c:v>
                </c:pt>
                <c:pt idx="18">
                  <c:v>0.86560642720000003</c:v>
                </c:pt>
                <c:pt idx="19">
                  <c:v>0.86557298900000001</c:v>
                </c:pt>
                <c:pt idx="20">
                  <c:v>0.86560142039999999</c:v>
                </c:pt>
                <c:pt idx="21">
                  <c:v>0.86549311880000002</c:v>
                </c:pt>
                <c:pt idx="22">
                  <c:v>0.86568331720000002</c:v>
                </c:pt>
                <c:pt idx="23">
                  <c:v>0.86572736500000003</c:v>
                </c:pt>
                <c:pt idx="24">
                  <c:v>0.86562156680000002</c:v>
                </c:pt>
                <c:pt idx="25">
                  <c:v>0.86585235599999999</c:v>
                </c:pt>
                <c:pt idx="26">
                  <c:v>0.86610758300000001</c:v>
                </c:pt>
                <c:pt idx="27">
                  <c:v>0.86611348389999998</c:v>
                </c:pt>
                <c:pt idx="28">
                  <c:v>0.86662840839999999</c:v>
                </c:pt>
                <c:pt idx="29">
                  <c:v>0.86680269239999996</c:v>
                </c:pt>
                <c:pt idx="30">
                  <c:v>0.86628991369999997</c:v>
                </c:pt>
                <c:pt idx="31">
                  <c:v>0.86619746689999999</c:v>
                </c:pt>
                <c:pt idx="32">
                  <c:v>0.86624586579999996</c:v>
                </c:pt>
                <c:pt idx="33">
                  <c:v>0.8665519357</c:v>
                </c:pt>
                <c:pt idx="34">
                  <c:v>0.86648678779999999</c:v>
                </c:pt>
                <c:pt idx="35">
                  <c:v>0.86665242909999995</c:v>
                </c:pt>
                <c:pt idx="36">
                  <c:v>0.86712831260000001</c:v>
                </c:pt>
                <c:pt idx="37">
                  <c:v>0.86709380150000004</c:v>
                </c:pt>
                <c:pt idx="38">
                  <c:v>0.86730009320000001</c:v>
                </c:pt>
                <c:pt idx="39">
                  <c:v>0.86750817300000005</c:v>
                </c:pt>
                <c:pt idx="40">
                  <c:v>0.86707729099999997</c:v>
                </c:pt>
                <c:pt idx="41">
                  <c:v>0.86734110119999996</c:v>
                </c:pt>
                <c:pt idx="42">
                  <c:v>0.86714911459999999</c:v>
                </c:pt>
                <c:pt idx="43">
                  <c:v>0.86701399089999998</c:v>
                </c:pt>
                <c:pt idx="44">
                  <c:v>0.86685436959999995</c:v>
                </c:pt>
                <c:pt idx="45">
                  <c:v>0.86705625060000002</c:v>
                </c:pt>
                <c:pt idx="46">
                  <c:v>0.86717629429999998</c:v>
                </c:pt>
                <c:pt idx="47">
                  <c:v>0.86739116910000003</c:v>
                </c:pt>
                <c:pt idx="48">
                  <c:v>0.86758148670000002</c:v>
                </c:pt>
                <c:pt idx="49">
                  <c:v>0.86772656439999996</c:v>
                </c:pt>
                <c:pt idx="50">
                  <c:v>0.86770296099999999</c:v>
                </c:pt>
                <c:pt idx="51">
                  <c:v>0.86783760789999997</c:v>
                </c:pt>
                <c:pt idx="52">
                  <c:v>0.86770266289999998</c:v>
                </c:pt>
                <c:pt idx="53">
                  <c:v>0.86751472949999997</c:v>
                </c:pt>
                <c:pt idx="54">
                  <c:v>0.86751401419999996</c:v>
                </c:pt>
                <c:pt idx="55">
                  <c:v>0.86748069520000004</c:v>
                </c:pt>
                <c:pt idx="56">
                  <c:v>0.86761170629999995</c:v>
                </c:pt>
                <c:pt idx="57">
                  <c:v>0.86745798590000001</c:v>
                </c:pt>
                <c:pt idx="58">
                  <c:v>0.86740463970000004</c:v>
                </c:pt>
                <c:pt idx="59">
                  <c:v>0.86747652289999999</c:v>
                </c:pt>
                <c:pt idx="60">
                  <c:v>0.86763864759999998</c:v>
                </c:pt>
                <c:pt idx="61">
                  <c:v>0.86748433110000001</c:v>
                </c:pt>
                <c:pt idx="62">
                  <c:v>0.86824548239999999</c:v>
                </c:pt>
                <c:pt idx="63">
                  <c:v>0.86817938090000002</c:v>
                </c:pt>
                <c:pt idx="64">
                  <c:v>0.86867916580000004</c:v>
                </c:pt>
                <c:pt idx="65">
                  <c:v>0.86900979280000001</c:v>
                </c:pt>
                <c:pt idx="66">
                  <c:v>0.8689680099</c:v>
                </c:pt>
                <c:pt idx="67">
                  <c:v>0.86910891530000001</c:v>
                </c:pt>
                <c:pt idx="68">
                  <c:v>0.86934131380000002</c:v>
                </c:pt>
                <c:pt idx="69">
                  <c:v>0.86953616140000001</c:v>
                </c:pt>
                <c:pt idx="70">
                  <c:v>0.86930513379999996</c:v>
                </c:pt>
                <c:pt idx="71">
                  <c:v>0.86943495270000004</c:v>
                </c:pt>
                <c:pt idx="72">
                  <c:v>0.86962401869999995</c:v>
                </c:pt>
                <c:pt idx="73">
                  <c:v>0.86968153719999997</c:v>
                </c:pt>
                <c:pt idx="74">
                  <c:v>0.86990857119999998</c:v>
                </c:pt>
                <c:pt idx="75">
                  <c:v>0.86998486519999996</c:v>
                </c:pt>
                <c:pt idx="76">
                  <c:v>0.87007242439999999</c:v>
                </c:pt>
                <c:pt idx="77">
                  <c:v>0.87035590409999997</c:v>
                </c:pt>
                <c:pt idx="78">
                  <c:v>0.87078225610000004</c:v>
                </c:pt>
                <c:pt idx="79">
                  <c:v>0.87069392199999995</c:v>
                </c:pt>
                <c:pt idx="80">
                  <c:v>0.87101238969999994</c:v>
                </c:pt>
                <c:pt idx="81">
                  <c:v>0.87125599379999996</c:v>
                </c:pt>
                <c:pt idx="82">
                  <c:v>0.87140017749999998</c:v>
                </c:pt>
                <c:pt idx="83">
                  <c:v>0.87144839760000004</c:v>
                </c:pt>
                <c:pt idx="84">
                  <c:v>0.8713687658</c:v>
                </c:pt>
                <c:pt idx="85">
                  <c:v>0.8715014458</c:v>
                </c:pt>
                <c:pt idx="86">
                  <c:v>0.87137460710000003</c:v>
                </c:pt>
                <c:pt idx="87">
                  <c:v>0.87147730590000005</c:v>
                </c:pt>
                <c:pt idx="88">
                  <c:v>0.87150871750000003</c:v>
                </c:pt>
                <c:pt idx="89">
                  <c:v>0.87148076299999999</c:v>
                </c:pt>
                <c:pt idx="90">
                  <c:v>0.87186604739999995</c:v>
                </c:pt>
                <c:pt idx="91">
                  <c:v>0.87167799469999996</c:v>
                </c:pt>
                <c:pt idx="92">
                  <c:v>0.87179070709999995</c:v>
                </c:pt>
                <c:pt idx="93">
                  <c:v>0.87205117939999999</c:v>
                </c:pt>
                <c:pt idx="94">
                  <c:v>0.87220096589999996</c:v>
                </c:pt>
                <c:pt idx="95">
                  <c:v>0.87216055390000002</c:v>
                </c:pt>
                <c:pt idx="96">
                  <c:v>0.8722059727</c:v>
                </c:pt>
                <c:pt idx="97">
                  <c:v>0.87230223419999997</c:v>
                </c:pt>
                <c:pt idx="98">
                  <c:v>0.87227487560000005</c:v>
                </c:pt>
                <c:pt idx="99">
                  <c:v>0.87240886689999997</c:v>
                </c:pt>
                <c:pt idx="100">
                  <c:v>0.87257432940000001</c:v>
                </c:pt>
                <c:pt idx="101">
                  <c:v>0.87224304679999998</c:v>
                </c:pt>
                <c:pt idx="102">
                  <c:v>0.87226986890000002</c:v>
                </c:pt>
                <c:pt idx="103">
                  <c:v>0.87213176489999999</c:v>
                </c:pt>
                <c:pt idx="104">
                  <c:v>0.87223172189999998</c:v>
                </c:pt>
                <c:pt idx="105">
                  <c:v>0.87227654460000004</c:v>
                </c:pt>
                <c:pt idx="106">
                  <c:v>0.87212276460000004</c:v>
                </c:pt>
                <c:pt idx="107">
                  <c:v>0.87217473980000004</c:v>
                </c:pt>
                <c:pt idx="108">
                  <c:v>0.87212449309999995</c:v>
                </c:pt>
                <c:pt idx="109">
                  <c:v>0.87205314639999998</c:v>
                </c:pt>
                <c:pt idx="110">
                  <c:v>0.8719282746</c:v>
                </c:pt>
                <c:pt idx="111">
                  <c:v>0.87191945309999996</c:v>
                </c:pt>
                <c:pt idx="112">
                  <c:v>0.87184697389999999</c:v>
                </c:pt>
                <c:pt idx="113">
                  <c:v>0.87175625560000003</c:v>
                </c:pt>
                <c:pt idx="114">
                  <c:v>0.87178212399999999</c:v>
                </c:pt>
                <c:pt idx="115">
                  <c:v>0.87180584670000005</c:v>
                </c:pt>
                <c:pt idx="116">
                  <c:v>0.87175440790000003</c:v>
                </c:pt>
                <c:pt idx="117">
                  <c:v>0.87188750510000002</c:v>
                </c:pt>
                <c:pt idx="118">
                  <c:v>0.8718476892</c:v>
                </c:pt>
                <c:pt idx="119">
                  <c:v>0.87178307769999996</c:v>
                </c:pt>
                <c:pt idx="120">
                  <c:v>0.87168759110000005</c:v>
                </c:pt>
                <c:pt idx="121">
                  <c:v>0.87176388500000002</c:v>
                </c:pt>
                <c:pt idx="122">
                  <c:v>0.87178659439999995</c:v>
                </c:pt>
                <c:pt idx="123">
                  <c:v>0.8719041944</c:v>
                </c:pt>
                <c:pt idx="124">
                  <c:v>0.87183004620000004</c:v>
                </c:pt>
                <c:pt idx="125">
                  <c:v>0.87197053430000004</c:v>
                </c:pt>
                <c:pt idx="126">
                  <c:v>0.87206244470000005</c:v>
                </c:pt>
                <c:pt idx="127">
                  <c:v>0.87201088670000004</c:v>
                </c:pt>
                <c:pt idx="128">
                  <c:v>0.87201786039999996</c:v>
                </c:pt>
                <c:pt idx="129">
                  <c:v>0.87213408950000004</c:v>
                </c:pt>
                <c:pt idx="130">
                  <c:v>0.87208569049999995</c:v>
                </c:pt>
                <c:pt idx="131">
                  <c:v>0.87229204179999997</c:v>
                </c:pt>
                <c:pt idx="132">
                  <c:v>0.8722963333</c:v>
                </c:pt>
                <c:pt idx="133">
                  <c:v>0.87230563159999996</c:v>
                </c:pt>
                <c:pt idx="134">
                  <c:v>0.87241470809999999</c:v>
                </c:pt>
                <c:pt idx="135">
                  <c:v>0.87241554259999998</c:v>
                </c:pt>
                <c:pt idx="136">
                  <c:v>0.87249636649999995</c:v>
                </c:pt>
                <c:pt idx="137">
                  <c:v>0.87258982659999995</c:v>
                </c:pt>
                <c:pt idx="138">
                  <c:v>0.87250173090000005</c:v>
                </c:pt>
                <c:pt idx="139">
                  <c:v>0.87275677920000005</c:v>
                </c:pt>
                <c:pt idx="140">
                  <c:v>0.87280225749999996</c:v>
                </c:pt>
                <c:pt idx="141">
                  <c:v>0.87261796000000003</c:v>
                </c:pt>
                <c:pt idx="142">
                  <c:v>0.87264281509999997</c:v>
                </c:pt>
                <c:pt idx="143">
                  <c:v>0.872790277</c:v>
                </c:pt>
                <c:pt idx="144">
                  <c:v>0.87281626459999995</c:v>
                </c:pt>
                <c:pt idx="145">
                  <c:v>0.87281996009999996</c:v>
                </c:pt>
                <c:pt idx="146">
                  <c:v>0.87309187649999997</c:v>
                </c:pt>
                <c:pt idx="147">
                  <c:v>0.8730366826</c:v>
                </c:pt>
                <c:pt idx="148">
                  <c:v>0.87299823759999995</c:v>
                </c:pt>
                <c:pt idx="149">
                  <c:v>0.87307488919999998</c:v>
                </c:pt>
                <c:pt idx="150">
                  <c:v>0.87313932179999998</c:v>
                </c:pt>
                <c:pt idx="151">
                  <c:v>0.87303453679999998</c:v>
                </c:pt>
                <c:pt idx="152">
                  <c:v>0.87305808070000002</c:v>
                </c:pt>
                <c:pt idx="153">
                  <c:v>0.87321734429999998</c:v>
                </c:pt>
                <c:pt idx="154">
                  <c:v>0.87327307460000003</c:v>
                </c:pt>
                <c:pt idx="155">
                  <c:v>0.87317001819999995</c:v>
                </c:pt>
                <c:pt idx="156">
                  <c:v>0.87337934969999997</c:v>
                </c:pt>
                <c:pt idx="157">
                  <c:v>0.87358808519999998</c:v>
                </c:pt>
                <c:pt idx="158">
                  <c:v>0.87368971110000004</c:v>
                </c:pt>
                <c:pt idx="159">
                  <c:v>0.87360334399999995</c:v>
                </c:pt>
                <c:pt idx="160">
                  <c:v>0.87370634079999998</c:v>
                </c:pt>
                <c:pt idx="161">
                  <c:v>0.87397164110000003</c:v>
                </c:pt>
                <c:pt idx="162">
                  <c:v>0.87408322100000002</c:v>
                </c:pt>
                <c:pt idx="163">
                  <c:v>0.87419074770000005</c:v>
                </c:pt>
                <c:pt idx="164">
                  <c:v>0.87423932550000005</c:v>
                </c:pt>
                <c:pt idx="165">
                  <c:v>0.87447142600000005</c:v>
                </c:pt>
                <c:pt idx="166">
                  <c:v>0.8743878007</c:v>
                </c:pt>
                <c:pt idx="167">
                  <c:v>0.874488771</c:v>
                </c:pt>
                <c:pt idx="168">
                  <c:v>0.87473422290000002</c:v>
                </c:pt>
                <c:pt idx="169">
                  <c:v>0.87482684850000003</c:v>
                </c:pt>
                <c:pt idx="170">
                  <c:v>0.87504231929999998</c:v>
                </c:pt>
                <c:pt idx="171">
                  <c:v>0.87502539160000004</c:v>
                </c:pt>
                <c:pt idx="172">
                  <c:v>0.87503284219999999</c:v>
                </c:pt>
                <c:pt idx="173">
                  <c:v>0.87518030410000003</c:v>
                </c:pt>
                <c:pt idx="174">
                  <c:v>0.87531018260000004</c:v>
                </c:pt>
                <c:pt idx="175">
                  <c:v>0.87531071900000001</c:v>
                </c:pt>
                <c:pt idx="176">
                  <c:v>0.87560707329999998</c:v>
                </c:pt>
                <c:pt idx="177">
                  <c:v>0.87545621399999995</c:v>
                </c:pt>
                <c:pt idx="178">
                  <c:v>0.87557488679999995</c:v>
                </c:pt>
                <c:pt idx="179">
                  <c:v>0.87539309259999998</c:v>
                </c:pt>
                <c:pt idx="180">
                  <c:v>0.87542039159999996</c:v>
                </c:pt>
                <c:pt idx="181">
                  <c:v>0.87568938730000001</c:v>
                </c:pt>
                <c:pt idx="182">
                  <c:v>0.875590384</c:v>
                </c:pt>
                <c:pt idx="183">
                  <c:v>0.87579268219999995</c:v>
                </c:pt>
                <c:pt idx="184">
                  <c:v>0.87558001279999997</c:v>
                </c:pt>
                <c:pt idx="185">
                  <c:v>0.87568408249999996</c:v>
                </c:pt>
                <c:pt idx="186">
                  <c:v>0.87557202580000004</c:v>
                </c:pt>
                <c:pt idx="187">
                  <c:v>0.87564069030000002</c:v>
                </c:pt>
                <c:pt idx="188">
                  <c:v>0.87556105849999999</c:v>
                </c:pt>
                <c:pt idx="189">
                  <c:v>0.87544822690000001</c:v>
                </c:pt>
                <c:pt idx="190">
                  <c:v>0.87562567000000002</c:v>
                </c:pt>
                <c:pt idx="191">
                  <c:v>0.87541872259999998</c:v>
                </c:pt>
                <c:pt idx="192">
                  <c:v>0.8753771186</c:v>
                </c:pt>
                <c:pt idx="193">
                  <c:v>0.8751624227</c:v>
                </c:pt>
                <c:pt idx="194">
                  <c:v>0.87514924999999999</c:v>
                </c:pt>
                <c:pt idx="195">
                  <c:v>0.87487334009999995</c:v>
                </c:pt>
                <c:pt idx="196">
                  <c:v>0.87494969369999998</c:v>
                </c:pt>
                <c:pt idx="197">
                  <c:v>0.87490665909999998</c:v>
                </c:pt>
                <c:pt idx="198">
                  <c:v>0.87479132410000005</c:v>
                </c:pt>
                <c:pt idx="199">
                  <c:v>0.87453871969999997</c:v>
                </c:pt>
                <c:pt idx="200">
                  <c:v>0.87457746270000003</c:v>
                </c:pt>
                <c:pt idx="201">
                  <c:v>0.87451708319999999</c:v>
                </c:pt>
                <c:pt idx="202">
                  <c:v>0.87418276070000001</c:v>
                </c:pt>
                <c:pt idx="203">
                  <c:v>0.87410348650000003</c:v>
                </c:pt>
                <c:pt idx="204">
                  <c:v>0.87396544220000005</c:v>
                </c:pt>
                <c:pt idx="205">
                  <c:v>0.87383997440000005</c:v>
                </c:pt>
                <c:pt idx="206">
                  <c:v>0.87355029579999999</c:v>
                </c:pt>
                <c:pt idx="207">
                  <c:v>0.87340134380000001</c:v>
                </c:pt>
                <c:pt idx="208">
                  <c:v>0.87318521739999999</c:v>
                </c:pt>
                <c:pt idx="209">
                  <c:v>0.87293183799999996</c:v>
                </c:pt>
                <c:pt idx="210">
                  <c:v>0.87236714360000001</c:v>
                </c:pt>
                <c:pt idx="211">
                  <c:v>0.87234640119999995</c:v>
                </c:pt>
                <c:pt idx="212">
                  <c:v>0.87175804379999999</c:v>
                </c:pt>
                <c:pt idx="213">
                  <c:v>0.8713074327</c:v>
                </c:pt>
                <c:pt idx="214">
                  <c:v>0.87079107759999996</c:v>
                </c:pt>
                <c:pt idx="215">
                  <c:v>0.8704600334</c:v>
                </c:pt>
                <c:pt idx="216">
                  <c:v>0.8699476719</c:v>
                </c:pt>
                <c:pt idx="217">
                  <c:v>0.86960476639999995</c:v>
                </c:pt>
                <c:pt idx="218">
                  <c:v>0.86922508480000005</c:v>
                </c:pt>
                <c:pt idx="219">
                  <c:v>0.86897593740000001</c:v>
                </c:pt>
                <c:pt idx="220">
                  <c:v>0.86819899079999996</c:v>
                </c:pt>
                <c:pt idx="221">
                  <c:v>0.8675457835</c:v>
                </c:pt>
                <c:pt idx="222">
                  <c:v>0.86766344309999999</c:v>
                </c:pt>
                <c:pt idx="223">
                  <c:v>0.86700189110000003</c:v>
                </c:pt>
                <c:pt idx="224">
                  <c:v>0.86642819640000002</c:v>
                </c:pt>
                <c:pt idx="225">
                  <c:v>0.86649358269999999</c:v>
                </c:pt>
                <c:pt idx="226">
                  <c:v>0.86593830589999998</c:v>
                </c:pt>
                <c:pt idx="227">
                  <c:v>0.86550873520000005</c:v>
                </c:pt>
                <c:pt idx="228">
                  <c:v>0.86532741790000001</c:v>
                </c:pt>
                <c:pt idx="229">
                  <c:v>0.86479365829999999</c:v>
                </c:pt>
                <c:pt idx="230">
                  <c:v>0.86442708970000004</c:v>
                </c:pt>
                <c:pt idx="231">
                  <c:v>0.86438888309999995</c:v>
                </c:pt>
                <c:pt idx="232">
                  <c:v>0.86414927239999995</c:v>
                </c:pt>
                <c:pt idx="233">
                  <c:v>0.86395496130000005</c:v>
                </c:pt>
                <c:pt idx="234">
                  <c:v>0.86361825469999998</c:v>
                </c:pt>
                <c:pt idx="235">
                  <c:v>0.86342352629999997</c:v>
                </c:pt>
                <c:pt idx="236">
                  <c:v>0.86328041550000001</c:v>
                </c:pt>
                <c:pt idx="237">
                  <c:v>0.86322295670000004</c:v>
                </c:pt>
                <c:pt idx="238">
                  <c:v>0.86301606890000004</c:v>
                </c:pt>
                <c:pt idx="239">
                  <c:v>0.86296635870000005</c:v>
                </c:pt>
                <c:pt idx="240">
                  <c:v>0.8629629016</c:v>
                </c:pt>
                <c:pt idx="241">
                  <c:v>0.86265647410000001</c:v>
                </c:pt>
                <c:pt idx="242">
                  <c:v>0.86286592480000002</c:v>
                </c:pt>
                <c:pt idx="243">
                  <c:v>0.86268711090000005</c:v>
                </c:pt>
                <c:pt idx="244">
                  <c:v>0.86298990249999996</c:v>
                </c:pt>
                <c:pt idx="245">
                  <c:v>0.86297255750000001</c:v>
                </c:pt>
                <c:pt idx="246">
                  <c:v>0.8630295992</c:v>
                </c:pt>
                <c:pt idx="247">
                  <c:v>0.86330479380000003</c:v>
                </c:pt>
                <c:pt idx="248">
                  <c:v>0.86348462100000001</c:v>
                </c:pt>
                <c:pt idx="249">
                  <c:v>0.86363327499999998</c:v>
                </c:pt>
                <c:pt idx="250">
                  <c:v>0.86362600329999994</c:v>
                </c:pt>
                <c:pt idx="251">
                  <c:v>0.86390072110000005</c:v>
                </c:pt>
                <c:pt idx="252">
                  <c:v>0.86428385969999999</c:v>
                </c:pt>
                <c:pt idx="253">
                  <c:v>0.86431795359999997</c:v>
                </c:pt>
                <c:pt idx="254">
                  <c:v>0.86478912829999999</c:v>
                </c:pt>
                <c:pt idx="255">
                  <c:v>0.86489033699999995</c:v>
                </c:pt>
                <c:pt idx="256">
                  <c:v>0.8650463223</c:v>
                </c:pt>
                <c:pt idx="257">
                  <c:v>0.86527633670000004</c:v>
                </c:pt>
                <c:pt idx="258">
                  <c:v>0.8653655052</c:v>
                </c:pt>
                <c:pt idx="259">
                  <c:v>0.86536294219999998</c:v>
                </c:pt>
                <c:pt idx="260">
                  <c:v>0.86549043660000002</c:v>
                </c:pt>
                <c:pt idx="261">
                  <c:v>0.86567974089999999</c:v>
                </c:pt>
                <c:pt idx="262">
                  <c:v>0.86607480049999996</c:v>
                </c:pt>
                <c:pt idx="263">
                  <c:v>0.86618858580000002</c:v>
                </c:pt>
                <c:pt idx="264">
                  <c:v>0.86603480580000003</c:v>
                </c:pt>
                <c:pt idx="265">
                  <c:v>0.86637377739999999</c:v>
                </c:pt>
                <c:pt idx="266">
                  <c:v>0.86636465789999995</c:v>
                </c:pt>
                <c:pt idx="267">
                  <c:v>0.86654186249999998</c:v>
                </c:pt>
                <c:pt idx="268">
                  <c:v>0.86642730239999999</c:v>
                </c:pt>
                <c:pt idx="269">
                  <c:v>0.86674773689999995</c:v>
                </c:pt>
                <c:pt idx="270">
                  <c:v>0.86656409499999998</c:v>
                </c:pt>
                <c:pt idx="271">
                  <c:v>0.86660367250000003</c:v>
                </c:pt>
                <c:pt idx="272">
                  <c:v>0.86685234310000003</c:v>
                </c:pt>
                <c:pt idx="273">
                  <c:v>0.86693429950000001</c:v>
                </c:pt>
                <c:pt idx="274">
                  <c:v>0.86709421870000003</c:v>
                </c:pt>
                <c:pt idx="275">
                  <c:v>0.86736327410000003</c:v>
                </c:pt>
                <c:pt idx="276">
                  <c:v>0.86696612829999997</c:v>
                </c:pt>
                <c:pt idx="277">
                  <c:v>0.86704212430000005</c:v>
                </c:pt>
                <c:pt idx="278">
                  <c:v>0.8671856523</c:v>
                </c:pt>
                <c:pt idx="279">
                  <c:v>0.86731475589999996</c:v>
                </c:pt>
                <c:pt idx="280">
                  <c:v>0.86731612680000003</c:v>
                </c:pt>
                <c:pt idx="281">
                  <c:v>0.86735761170000003</c:v>
                </c:pt>
                <c:pt idx="282">
                  <c:v>0.86753749849999995</c:v>
                </c:pt>
                <c:pt idx="283">
                  <c:v>0.86732113359999996</c:v>
                </c:pt>
                <c:pt idx="284">
                  <c:v>0.86741310360000001</c:v>
                </c:pt>
                <c:pt idx="285">
                  <c:v>0.86765640970000002</c:v>
                </c:pt>
                <c:pt idx="286">
                  <c:v>0.86757451299999999</c:v>
                </c:pt>
                <c:pt idx="287">
                  <c:v>0.867574811</c:v>
                </c:pt>
                <c:pt idx="288">
                  <c:v>0.86747974159999997</c:v>
                </c:pt>
                <c:pt idx="289">
                  <c:v>0.86755472420000002</c:v>
                </c:pt>
                <c:pt idx="290">
                  <c:v>0.86755019430000002</c:v>
                </c:pt>
                <c:pt idx="291">
                  <c:v>0.86794209479999995</c:v>
                </c:pt>
                <c:pt idx="292">
                  <c:v>0.86791604759999996</c:v>
                </c:pt>
                <c:pt idx="293">
                  <c:v>0.86805450920000005</c:v>
                </c:pt>
                <c:pt idx="294">
                  <c:v>0.86812102790000001</c:v>
                </c:pt>
                <c:pt idx="295">
                  <c:v>0.86828923229999999</c:v>
                </c:pt>
                <c:pt idx="296">
                  <c:v>0.86847811939999997</c:v>
                </c:pt>
                <c:pt idx="297">
                  <c:v>0.86882317070000004</c:v>
                </c:pt>
                <c:pt idx="298">
                  <c:v>0.86908584830000002</c:v>
                </c:pt>
                <c:pt idx="299">
                  <c:v>0.86965143680000001</c:v>
                </c:pt>
                <c:pt idx="300">
                  <c:v>0.87000477310000002</c:v>
                </c:pt>
                <c:pt idx="301">
                  <c:v>0.87043946979999998</c:v>
                </c:pt>
                <c:pt idx="302">
                  <c:v>0.87096732850000003</c:v>
                </c:pt>
                <c:pt idx="303">
                  <c:v>0.87170618769999997</c:v>
                </c:pt>
                <c:pt idx="304">
                  <c:v>0.87225174900000002</c:v>
                </c:pt>
                <c:pt idx="305">
                  <c:v>0.87293136120000003</c:v>
                </c:pt>
                <c:pt idx="306">
                  <c:v>0.87357676029999998</c:v>
                </c:pt>
                <c:pt idx="307">
                  <c:v>0.87418234350000001</c:v>
                </c:pt>
                <c:pt idx="308">
                  <c:v>0.87452900410000001</c:v>
                </c:pt>
                <c:pt idx="309">
                  <c:v>0.87538450960000003</c:v>
                </c:pt>
                <c:pt idx="310">
                  <c:v>0.87585496900000004</c:v>
                </c:pt>
                <c:pt idx="311">
                  <c:v>0.8763827085</c:v>
                </c:pt>
                <c:pt idx="312">
                  <c:v>0.87704032659999998</c:v>
                </c:pt>
                <c:pt idx="313">
                  <c:v>0.87766581769999996</c:v>
                </c:pt>
                <c:pt idx="314">
                  <c:v>0.87810760740000005</c:v>
                </c:pt>
                <c:pt idx="315">
                  <c:v>0.87833452219999997</c:v>
                </c:pt>
                <c:pt idx="316">
                  <c:v>0.87814229730000004</c:v>
                </c:pt>
                <c:pt idx="317">
                  <c:v>0.87758350370000004</c:v>
                </c:pt>
                <c:pt idx="318">
                  <c:v>0.8766411543</c:v>
                </c:pt>
                <c:pt idx="319">
                  <c:v>0.87544113400000001</c:v>
                </c:pt>
                <c:pt idx="320">
                  <c:v>0.87425523999999999</c:v>
                </c:pt>
                <c:pt idx="321">
                  <c:v>0.87278819080000003</c:v>
                </c:pt>
                <c:pt idx="322">
                  <c:v>0.87121182679999998</c:v>
                </c:pt>
                <c:pt idx="323">
                  <c:v>0.86974364520000003</c:v>
                </c:pt>
                <c:pt idx="324">
                  <c:v>0.8681433797</c:v>
                </c:pt>
                <c:pt idx="325">
                  <c:v>0.86638206240000004</c:v>
                </c:pt>
                <c:pt idx="326">
                  <c:v>0.86486375329999998</c:v>
                </c:pt>
                <c:pt idx="327">
                  <c:v>0.86360293629999996</c:v>
                </c:pt>
                <c:pt idx="328">
                  <c:v>0.8620344996</c:v>
                </c:pt>
                <c:pt idx="329">
                  <c:v>0.86109232899999999</c:v>
                </c:pt>
                <c:pt idx="330">
                  <c:v>0.86033868790000001</c:v>
                </c:pt>
                <c:pt idx="331">
                  <c:v>0.85949802399999997</c:v>
                </c:pt>
                <c:pt idx="332">
                  <c:v>0.85913914440000005</c:v>
                </c:pt>
                <c:pt idx="333">
                  <c:v>0.85867011550000005</c:v>
                </c:pt>
                <c:pt idx="334">
                  <c:v>0.85832029580000002</c:v>
                </c:pt>
                <c:pt idx="335">
                  <c:v>0.85836589340000002</c:v>
                </c:pt>
                <c:pt idx="336">
                  <c:v>0.8582797647</c:v>
                </c:pt>
                <c:pt idx="337">
                  <c:v>0.85820025209999995</c:v>
                </c:pt>
                <c:pt idx="338">
                  <c:v>0.85812425609999998</c:v>
                </c:pt>
                <c:pt idx="339">
                  <c:v>0.85818529129999999</c:v>
                </c:pt>
                <c:pt idx="340">
                  <c:v>0.85811537500000001</c:v>
                </c:pt>
                <c:pt idx="341">
                  <c:v>0.85800099370000005</c:v>
                </c:pt>
                <c:pt idx="342">
                  <c:v>0.85795265440000001</c:v>
                </c:pt>
                <c:pt idx="343">
                  <c:v>0.85790997739999997</c:v>
                </c:pt>
                <c:pt idx="344">
                  <c:v>0.85759264229999999</c:v>
                </c:pt>
                <c:pt idx="345">
                  <c:v>0.85764843229999999</c:v>
                </c:pt>
                <c:pt idx="346">
                  <c:v>0.85750544070000001</c:v>
                </c:pt>
                <c:pt idx="347">
                  <c:v>0.85750055309999995</c:v>
                </c:pt>
                <c:pt idx="348">
                  <c:v>0.85747241969999999</c:v>
                </c:pt>
                <c:pt idx="349">
                  <c:v>0.85752838850000002</c:v>
                </c:pt>
                <c:pt idx="350">
                  <c:v>0.85733431579999997</c:v>
                </c:pt>
                <c:pt idx="351">
                  <c:v>0.85714411739999996</c:v>
                </c:pt>
                <c:pt idx="352">
                  <c:v>0.85711985830000004</c:v>
                </c:pt>
                <c:pt idx="353">
                  <c:v>0.85709285739999996</c:v>
                </c:pt>
                <c:pt idx="354">
                  <c:v>0.85695779319999998</c:v>
                </c:pt>
                <c:pt idx="355">
                  <c:v>0.85706561800000003</c:v>
                </c:pt>
                <c:pt idx="356">
                  <c:v>0.85696911809999998</c:v>
                </c:pt>
                <c:pt idx="357">
                  <c:v>0.85692960019999997</c:v>
                </c:pt>
                <c:pt idx="358">
                  <c:v>0.85683077569999999</c:v>
                </c:pt>
                <c:pt idx="359">
                  <c:v>0.8569667339</c:v>
                </c:pt>
                <c:pt idx="360">
                  <c:v>0.85688835379999995</c:v>
                </c:pt>
                <c:pt idx="361">
                  <c:v>0.85706973080000004</c:v>
                </c:pt>
                <c:pt idx="362">
                  <c:v>0.85704720020000003</c:v>
                </c:pt>
                <c:pt idx="363">
                  <c:v>0.85702717299999998</c:v>
                </c:pt>
                <c:pt idx="364">
                  <c:v>0.85710668560000003</c:v>
                </c:pt>
                <c:pt idx="365">
                  <c:v>0.85724979639999999</c:v>
                </c:pt>
                <c:pt idx="366">
                  <c:v>0.85730248689999999</c:v>
                </c:pt>
                <c:pt idx="367">
                  <c:v>0.85739648339999996</c:v>
                </c:pt>
                <c:pt idx="368">
                  <c:v>0.85757970809999995</c:v>
                </c:pt>
                <c:pt idx="369">
                  <c:v>0.85771292450000003</c:v>
                </c:pt>
                <c:pt idx="370">
                  <c:v>0.85781949759999998</c:v>
                </c:pt>
                <c:pt idx="371">
                  <c:v>0.8578611612</c:v>
                </c:pt>
                <c:pt idx="372">
                  <c:v>0.85795360799999998</c:v>
                </c:pt>
                <c:pt idx="373">
                  <c:v>0.85826581719999995</c:v>
                </c:pt>
                <c:pt idx="374">
                  <c:v>0.85834473369999997</c:v>
                </c:pt>
                <c:pt idx="375">
                  <c:v>0.85868436100000001</c:v>
                </c:pt>
                <c:pt idx="376">
                  <c:v>0.85874307159999996</c:v>
                </c:pt>
                <c:pt idx="377">
                  <c:v>0.85896170140000005</c:v>
                </c:pt>
                <c:pt idx="378">
                  <c:v>0.85912156110000004</c:v>
                </c:pt>
                <c:pt idx="379">
                  <c:v>0.85931795840000003</c:v>
                </c:pt>
                <c:pt idx="380">
                  <c:v>0.85954105849999995</c:v>
                </c:pt>
                <c:pt idx="381">
                  <c:v>0.85967868569999994</c:v>
                </c:pt>
                <c:pt idx="382">
                  <c:v>0.85982084270000003</c:v>
                </c:pt>
                <c:pt idx="383">
                  <c:v>0.86024487019999996</c:v>
                </c:pt>
                <c:pt idx="384">
                  <c:v>0.86032384630000003</c:v>
                </c:pt>
                <c:pt idx="385">
                  <c:v>0.86055213210000003</c:v>
                </c:pt>
                <c:pt idx="386">
                  <c:v>0.86076796050000004</c:v>
                </c:pt>
                <c:pt idx="387">
                  <c:v>0.86107397080000003</c:v>
                </c:pt>
                <c:pt idx="388">
                  <c:v>0.86103218790000002</c:v>
                </c:pt>
                <c:pt idx="389">
                  <c:v>0.86149710420000003</c:v>
                </c:pt>
                <c:pt idx="390">
                  <c:v>0.86172455550000004</c:v>
                </c:pt>
                <c:pt idx="391">
                  <c:v>0.86188775299999998</c:v>
                </c:pt>
                <c:pt idx="392">
                  <c:v>0.86195182800000003</c:v>
                </c:pt>
                <c:pt idx="393">
                  <c:v>0.86219590899999998</c:v>
                </c:pt>
                <c:pt idx="394">
                  <c:v>0.86234998699999998</c:v>
                </c:pt>
                <c:pt idx="395">
                  <c:v>0.86249297859999996</c:v>
                </c:pt>
                <c:pt idx="396">
                  <c:v>0.86271482710000003</c:v>
                </c:pt>
                <c:pt idx="397">
                  <c:v>0.8629662991</c:v>
                </c:pt>
                <c:pt idx="398">
                  <c:v>0.86303341389999999</c:v>
                </c:pt>
                <c:pt idx="399">
                  <c:v>0.86311119790000002</c:v>
                </c:pt>
                <c:pt idx="400">
                  <c:v>0.86346966030000005</c:v>
                </c:pt>
                <c:pt idx="401">
                  <c:v>0.86362391709999997</c:v>
                </c:pt>
                <c:pt idx="402">
                  <c:v>0.86393576859999999</c:v>
                </c:pt>
                <c:pt idx="403">
                  <c:v>0.86410856250000001</c:v>
                </c:pt>
                <c:pt idx="404">
                  <c:v>0.86422181129999998</c:v>
                </c:pt>
                <c:pt idx="405">
                  <c:v>0.86428201199999999</c:v>
                </c:pt>
                <c:pt idx="406">
                  <c:v>0.86443972589999996</c:v>
                </c:pt>
                <c:pt idx="407">
                  <c:v>0.8645260334</c:v>
                </c:pt>
                <c:pt idx="408">
                  <c:v>0.86481761930000001</c:v>
                </c:pt>
                <c:pt idx="409">
                  <c:v>0.86494088170000005</c:v>
                </c:pt>
                <c:pt idx="410">
                  <c:v>0.86514437200000005</c:v>
                </c:pt>
                <c:pt idx="411">
                  <c:v>0.86525332929999998</c:v>
                </c:pt>
                <c:pt idx="412">
                  <c:v>0.86518251899999998</c:v>
                </c:pt>
                <c:pt idx="413">
                  <c:v>0.8655161858</c:v>
                </c:pt>
                <c:pt idx="414">
                  <c:v>0.86582845450000001</c:v>
                </c:pt>
                <c:pt idx="415">
                  <c:v>0.86591768260000002</c:v>
                </c:pt>
                <c:pt idx="416">
                  <c:v>0.86599183079999997</c:v>
                </c:pt>
                <c:pt idx="417">
                  <c:v>0.86621695759999995</c:v>
                </c:pt>
                <c:pt idx="418">
                  <c:v>0.86620593069999996</c:v>
                </c:pt>
                <c:pt idx="419">
                  <c:v>0.86638867860000002</c:v>
                </c:pt>
                <c:pt idx="420">
                  <c:v>0.86661010979999997</c:v>
                </c:pt>
                <c:pt idx="421">
                  <c:v>0.86685270069999998</c:v>
                </c:pt>
                <c:pt idx="422">
                  <c:v>0.86697298290000002</c:v>
                </c:pt>
                <c:pt idx="423">
                  <c:v>0.86714708809999996</c:v>
                </c:pt>
                <c:pt idx="424">
                  <c:v>0.86735379700000004</c:v>
                </c:pt>
                <c:pt idx="425">
                  <c:v>0.86756449940000002</c:v>
                </c:pt>
                <c:pt idx="426">
                  <c:v>0.86781525609999999</c:v>
                </c:pt>
                <c:pt idx="427">
                  <c:v>0.86792081590000003</c:v>
                </c:pt>
                <c:pt idx="428">
                  <c:v>0.86810702090000003</c:v>
                </c:pt>
                <c:pt idx="429">
                  <c:v>0.86829733850000002</c:v>
                </c:pt>
                <c:pt idx="430">
                  <c:v>0.8683909178</c:v>
                </c:pt>
                <c:pt idx="431">
                  <c:v>0.86861538890000001</c:v>
                </c:pt>
                <c:pt idx="432">
                  <c:v>0.86899387839999997</c:v>
                </c:pt>
                <c:pt idx="433">
                  <c:v>0.86898374560000002</c:v>
                </c:pt>
                <c:pt idx="434">
                  <c:v>0.86939448119999996</c:v>
                </c:pt>
                <c:pt idx="435">
                  <c:v>0.86952471730000003</c:v>
                </c:pt>
                <c:pt idx="436">
                  <c:v>0.86954581740000003</c:v>
                </c:pt>
                <c:pt idx="437">
                  <c:v>0.86986094709999995</c:v>
                </c:pt>
                <c:pt idx="438">
                  <c:v>0.8701171875</c:v>
                </c:pt>
                <c:pt idx="439">
                  <c:v>0.87016582490000005</c:v>
                </c:pt>
                <c:pt idx="440">
                  <c:v>0.87045139069999999</c:v>
                </c:pt>
                <c:pt idx="441">
                  <c:v>0.87070512769999997</c:v>
                </c:pt>
                <c:pt idx="442">
                  <c:v>0.87079155450000001</c:v>
                </c:pt>
                <c:pt idx="443">
                  <c:v>0.87122797969999999</c:v>
                </c:pt>
                <c:pt idx="444">
                  <c:v>0.87130862470000003</c:v>
                </c:pt>
                <c:pt idx="445">
                  <c:v>0.87172824140000005</c:v>
                </c:pt>
                <c:pt idx="446">
                  <c:v>0.87187921999999995</c:v>
                </c:pt>
                <c:pt idx="447">
                  <c:v>0.87228530650000002</c:v>
                </c:pt>
                <c:pt idx="448">
                  <c:v>0.87247747180000002</c:v>
                </c:pt>
                <c:pt idx="449">
                  <c:v>0.87283343079999998</c:v>
                </c:pt>
                <c:pt idx="450">
                  <c:v>0.8729847074</c:v>
                </c:pt>
                <c:pt idx="451">
                  <c:v>0.87347227329999999</c:v>
                </c:pt>
                <c:pt idx="452">
                  <c:v>0.87373018260000002</c:v>
                </c:pt>
                <c:pt idx="453">
                  <c:v>0.87398147579999996</c:v>
                </c:pt>
                <c:pt idx="454">
                  <c:v>0.87432324890000002</c:v>
                </c:pt>
                <c:pt idx="455">
                  <c:v>0.87466597560000003</c:v>
                </c:pt>
                <c:pt idx="456">
                  <c:v>0.87480837109999998</c:v>
                </c:pt>
                <c:pt idx="457">
                  <c:v>0.87513792509999999</c:v>
                </c:pt>
                <c:pt idx="458">
                  <c:v>0.8754159212</c:v>
                </c:pt>
                <c:pt idx="459">
                  <c:v>0.87567192319999998</c:v>
                </c:pt>
                <c:pt idx="460">
                  <c:v>0.87579244379999999</c:v>
                </c:pt>
                <c:pt idx="461">
                  <c:v>0.87592321630000003</c:v>
                </c:pt>
                <c:pt idx="462">
                  <c:v>0.87618023160000003</c:v>
                </c:pt>
                <c:pt idx="463">
                  <c:v>0.87623578310000005</c:v>
                </c:pt>
                <c:pt idx="464">
                  <c:v>0.87663924689999995</c:v>
                </c:pt>
                <c:pt idx="465">
                  <c:v>0.8768355846</c:v>
                </c:pt>
                <c:pt idx="466">
                  <c:v>0.87717378140000002</c:v>
                </c:pt>
                <c:pt idx="467">
                  <c:v>0.87749356030000003</c:v>
                </c:pt>
                <c:pt idx="468">
                  <c:v>0.87827336789999999</c:v>
                </c:pt>
                <c:pt idx="469">
                  <c:v>0.87857973580000004</c:v>
                </c:pt>
                <c:pt idx="470">
                  <c:v>0.87941104169999995</c:v>
                </c:pt>
                <c:pt idx="471">
                  <c:v>0.8805462718</c:v>
                </c:pt>
                <c:pt idx="472">
                  <c:v>0.88084834810000001</c:v>
                </c:pt>
                <c:pt idx="473">
                  <c:v>0.88124501710000003</c:v>
                </c:pt>
                <c:pt idx="474">
                  <c:v>0.88195925949999998</c:v>
                </c:pt>
                <c:pt idx="475">
                  <c:v>0.88247752189999995</c:v>
                </c:pt>
                <c:pt idx="476">
                  <c:v>0.88303488490000004</c:v>
                </c:pt>
                <c:pt idx="477">
                  <c:v>0.88345420360000004</c:v>
                </c:pt>
                <c:pt idx="478">
                  <c:v>0.88398659229999998</c:v>
                </c:pt>
                <c:pt idx="479">
                  <c:v>0.88447892669999995</c:v>
                </c:pt>
                <c:pt idx="480">
                  <c:v>0.8848139048</c:v>
                </c:pt>
                <c:pt idx="481">
                  <c:v>0.88525629039999998</c:v>
                </c:pt>
                <c:pt idx="482">
                  <c:v>0.8857780099</c:v>
                </c:pt>
                <c:pt idx="483">
                  <c:v>0.88625091310000004</c:v>
                </c:pt>
                <c:pt idx="484">
                  <c:v>0.88710254430000002</c:v>
                </c:pt>
                <c:pt idx="485">
                  <c:v>0.88739138839999998</c:v>
                </c:pt>
                <c:pt idx="486">
                  <c:v>0.88794440029999999</c:v>
                </c:pt>
                <c:pt idx="487">
                  <c:v>0.88808369639999996</c:v>
                </c:pt>
                <c:pt idx="488">
                  <c:v>0.8888082504</c:v>
                </c:pt>
                <c:pt idx="489">
                  <c:v>0.88925987480000002</c:v>
                </c:pt>
                <c:pt idx="490">
                  <c:v>0.88964527849999997</c:v>
                </c:pt>
                <c:pt idx="491">
                  <c:v>0.89029693600000004</c:v>
                </c:pt>
                <c:pt idx="492">
                  <c:v>0.89067190890000003</c:v>
                </c:pt>
                <c:pt idx="493">
                  <c:v>0.89110940689999996</c:v>
                </c:pt>
                <c:pt idx="494">
                  <c:v>0.89176708459999998</c:v>
                </c:pt>
                <c:pt idx="495">
                  <c:v>0.89216184620000005</c:v>
                </c:pt>
                <c:pt idx="496">
                  <c:v>0.89267778399999997</c:v>
                </c:pt>
                <c:pt idx="497">
                  <c:v>0.8931787014</c:v>
                </c:pt>
                <c:pt idx="498">
                  <c:v>0.89371097089999996</c:v>
                </c:pt>
                <c:pt idx="499">
                  <c:v>0.89407420159999995</c:v>
                </c:pt>
                <c:pt idx="500">
                  <c:v>0.89461094139999997</c:v>
                </c:pt>
                <c:pt idx="501">
                  <c:v>0.89350718259999995</c:v>
                </c:pt>
                <c:pt idx="502">
                  <c:v>0.89441806079999997</c:v>
                </c:pt>
                <c:pt idx="503">
                  <c:v>0.89548647400000003</c:v>
                </c:pt>
                <c:pt idx="504">
                  <c:v>0.8959418535</c:v>
                </c:pt>
                <c:pt idx="505">
                  <c:v>0.89654839040000001</c:v>
                </c:pt>
                <c:pt idx="506">
                  <c:v>0.8971500993</c:v>
                </c:pt>
                <c:pt idx="507">
                  <c:v>0.89768505099999996</c:v>
                </c:pt>
                <c:pt idx="508">
                  <c:v>0.89822387699999995</c:v>
                </c:pt>
                <c:pt idx="509">
                  <c:v>0.8989076614</c:v>
                </c:pt>
                <c:pt idx="510">
                  <c:v>0.89947408439999998</c:v>
                </c:pt>
                <c:pt idx="511">
                  <c:v>0.90020233390000004</c:v>
                </c:pt>
                <c:pt idx="512">
                  <c:v>0.90083360670000001</c:v>
                </c:pt>
                <c:pt idx="513">
                  <c:v>0.90148562190000003</c:v>
                </c:pt>
                <c:pt idx="514">
                  <c:v>0.90209740400000005</c:v>
                </c:pt>
                <c:pt idx="515">
                  <c:v>0.90263867379999996</c:v>
                </c:pt>
                <c:pt idx="516">
                  <c:v>0.90317231419999999</c:v>
                </c:pt>
                <c:pt idx="517">
                  <c:v>0.90360003710000003</c:v>
                </c:pt>
                <c:pt idx="518">
                  <c:v>0.90406697989999996</c:v>
                </c:pt>
                <c:pt idx="519">
                  <c:v>0.90490978960000001</c:v>
                </c:pt>
                <c:pt idx="520">
                  <c:v>0.90546327829999995</c:v>
                </c:pt>
                <c:pt idx="521">
                  <c:v>0.90594762559999997</c:v>
                </c:pt>
                <c:pt idx="522">
                  <c:v>0.90679198500000002</c:v>
                </c:pt>
                <c:pt idx="523">
                  <c:v>0.90751850609999996</c:v>
                </c:pt>
                <c:pt idx="524">
                  <c:v>0.9079126716</c:v>
                </c:pt>
                <c:pt idx="525">
                  <c:v>0.9083971381</c:v>
                </c:pt>
                <c:pt idx="526">
                  <c:v>0.9090079069</c:v>
                </c:pt>
                <c:pt idx="527">
                  <c:v>0.90943890810000005</c:v>
                </c:pt>
                <c:pt idx="528">
                  <c:v>0.90988600249999996</c:v>
                </c:pt>
                <c:pt idx="529">
                  <c:v>0.91047865149999996</c:v>
                </c:pt>
                <c:pt idx="530">
                  <c:v>0.91109693049999996</c:v>
                </c:pt>
                <c:pt idx="531">
                  <c:v>0.91141021249999998</c:v>
                </c:pt>
                <c:pt idx="532">
                  <c:v>0.91182345149999999</c:v>
                </c:pt>
                <c:pt idx="533">
                  <c:v>0.91212153429999998</c:v>
                </c:pt>
                <c:pt idx="534">
                  <c:v>0.91260653729999996</c:v>
                </c:pt>
                <c:pt idx="535">
                  <c:v>0.91304540629999997</c:v>
                </c:pt>
                <c:pt idx="536">
                  <c:v>0.91344410180000002</c:v>
                </c:pt>
                <c:pt idx="537">
                  <c:v>0.91373461479999996</c:v>
                </c:pt>
                <c:pt idx="538">
                  <c:v>0.91425383090000001</c:v>
                </c:pt>
                <c:pt idx="539">
                  <c:v>0.91455882789999998</c:v>
                </c:pt>
                <c:pt idx="540">
                  <c:v>0.91505175829999996</c:v>
                </c:pt>
                <c:pt idx="541">
                  <c:v>0.91547602419999996</c:v>
                </c:pt>
                <c:pt idx="542">
                  <c:v>0.91581654550000002</c:v>
                </c:pt>
                <c:pt idx="543">
                  <c:v>0.91618931290000005</c:v>
                </c:pt>
                <c:pt idx="544">
                  <c:v>0.91682547329999997</c:v>
                </c:pt>
                <c:pt idx="545">
                  <c:v>0.91728001830000006</c:v>
                </c:pt>
                <c:pt idx="546">
                  <c:v>0.91796559099999997</c:v>
                </c:pt>
                <c:pt idx="547">
                  <c:v>0.91830456260000004</c:v>
                </c:pt>
                <c:pt idx="548">
                  <c:v>0.91863524910000005</c:v>
                </c:pt>
                <c:pt idx="549">
                  <c:v>0.91872954370000004</c:v>
                </c:pt>
                <c:pt idx="550">
                  <c:v>0.91905707120000002</c:v>
                </c:pt>
                <c:pt idx="551">
                  <c:v>0.91911828520000005</c:v>
                </c:pt>
                <c:pt idx="552">
                  <c:v>0.91941845420000001</c:v>
                </c:pt>
                <c:pt idx="553">
                  <c:v>0.91974717380000004</c:v>
                </c:pt>
                <c:pt idx="554">
                  <c:v>0.92001432179999998</c:v>
                </c:pt>
                <c:pt idx="555">
                  <c:v>0.92006874080000001</c:v>
                </c:pt>
                <c:pt idx="556">
                  <c:v>0.92067331080000003</c:v>
                </c:pt>
                <c:pt idx="557">
                  <c:v>0.92059725520000002</c:v>
                </c:pt>
                <c:pt idx="558">
                  <c:v>0.92005002499999999</c:v>
                </c:pt>
                <c:pt idx="559">
                  <c:v>0.91971647739999995</c:v>
                </c:pt>
                <c:pt idx="560">
                  <c:v>0.91939496990000003</c:v>
                </c:pt>
                <c:pt idx="561">
                  <c:v>0.91894322630000003</c:v>
                </c:pt>
                <c:pt idx="562">
                  <c:v>0.91928482060000005</c:v>
                </c:pt>
                <c:pt idx="563">
                  <c:v>0.91926306489999998</c:v>
                </c:pt>
                <c:pt idx="564">
                  <c:v>0.91913133859999996</c:v>
                </c:pt>
                <c:pt idx="565">
                  <c:v>0.91848713159999995</c:v>
                </c:pt>
                <c:pt idx="566">
                  <c:v>0.91748291250000003</c:v>
                </c:pt>
                <c:pt idx="567">
                  <c:v>0.91716235879999997</c:v>
                </c:pt>
                <c:pt idx="568">
                  <c:v>0.91648066039999998</c:v>
                </c:pt>
                <c:pt idx="569">
                  <c:v>0.91636466979999998</c:v>
                </c:pt>
                <c:pt idx="570">
                  <c:v>0.9159101248</c:v>
                </c:pt>
                <c:pt idx="571">
                  <c:v>0.91536980869999995</c:v>
                </c:pt>
                <c:pt idx="572">
                  <c:v>0.91456741090000004</c:v>
                </c:pt>
                <c:pt idx="573">
                  <c:v>0.91363197569999999</c:v>
                </c:pt>
                <c:pt idx="574">
                  <c:v>0.91234481329999995</c:v>
                </c:pt>
                <c:pt idx="575">
                  <c:v>0.91109633450000005</c:v>
                </c:pt>
                <c:pt idx="576">
                  <c:v>0.91016072029999995</c:v>
                </c:pt>
                <c:pt idx="577">
                  <c:v>0.90992087129999999</c:v>
                </c:pt>
                <c:pt idx="578">
                  <c:v>0.9088688493</c:v>
                </c:pt>
                <c:pt idx="579">
                  <c:v>0.90820592639999997</c:v>
                </c:pt>
                <c:pt idx="580">
                  <c:v>0.90746313329999995</c:v>
                </c:pt>
                <c:pt idx="581">
                  <c:v>0.90598523620000004</c:v>
                </c:pt>
                <c:pt idx="582">
                  <c:v>0.9042746425</c:v>
                </c:pt>
                <c:pt idx="583">
                  <c:v>0.90332955120000002</c:v>
                </c:pt>
                <c:pt idx="584">
                  <c:v>0.90265613789999999</c:v>
                </c:pt>
                <c:pt idx="585">
                  <c:v>0.90150225159999997</c:v>
                </c:pt>
                <c:pt idx="586">
                  <c:v>0.90004765990000002</c:v>
                </c:pt>
                <c:pt idx="587">
                  <c:v>0.89823043349999998</c:v>
                </c:pt>
                <c:pt idx="588">
                  <c:v>0.89615947009999997</c:v>
                </c:pt>
                <c:pt idx="589">
                  <c:v>0.89462602140000003</c:v>
                </c:pt>
                <c:pt idx="590">
                  <c:v>0.89332610369999998</c:v>
                </c:pt>
                <c:pt idx="591">
                  <c:v>0.89265030619999997</c:v>
                </c:pt>
                <c:pt idx="592">
                  <c:v>0.89242976900000004</c:v>
                </c:pt>
                <c:pt idx="593">
                  <c:v>0.89232212310000003</c:v>
                </c:pt>
                <c:pt idx="594">
                  <c:v>0.89265775680000004</c:v>
                </c:pt>
                <c:pt idx="595">
                  <c:v>0.89255571369999998</c:v>
                </c:pt>
                <c:pt idx="596">
                  <c:v>0.89200198649999995</c:v>
                </c:pt>
                <c:pt idx="597">
                  <c:v>0.89292603729999998</c:v>
                </c:pt>
                <c:pt idx="598">
                  <c:v>0.89395749570000005</c:v>
                </c:pt>
                <c:pt idx="599">
                  <c:v>0.89488297699999997</c:v>
                </c:pt>
                <c:pt idx="600">
                  <c:v>0.8959486485</c:v>
                </c:pt>
                <c:pt idx="601">
                  <c:v>0.89717715980000001</c:v>
                </c:pt>
                <c:pt idx="602">
                  <c:v>0.89801102880000006</c:v>
                </c:pt>
                <c:pt idx="603">
                  <c:v>0.89954274889999997</c:v>
                </c:pt>
                <c:pt idx="604">
                  <c:v>0.90045893190000004</c:v>
                </c:pt>
                <c:pt idx="605">
                  <c:v>0.90238726140000003</c:v>
                </c:pt>
                <c:pt idx="606">
                  <c:v>0.90520274639999998</c:v>
                </c:pt>
                <c:pt idx="607">
                  <c:v>0.90825313330000002</c:v>
                </c:pt>
                <c:pt idx="608">
                  <c:v>0.91131514309999995</c:v>
                </c:pt>
                <c:pt idx="609">
                  <c:v>0.91428548099999996</c:v>
                </c:pt>
                <c:pt idx="610">
                  <c:v>0.91664916279999997</c:v>
                </c:pt>
                <c:pt idx="611">
                  <c:v>0.91898602250000005</c:v>
                </c:pt>
                <c:pt idx="612">
                  <c:v>0.92156100269999996</c:v>
                </c:pt>
                <c:pt idx="613">
                  <c:v>0.92297631499999999</c:v>
                </c:pt>
                <c:pt idx="614">
                  <c:v>0.92509001489999998</c:v>
                </c:pt>
                <c:pt idx="615">
                  <c:v>0.9264941216</c:v>
                </c:pt>
                <c:pt idx="616">
                  <c:v>0.92700582740000004</c:v>
                </c:pt>
                <c:pt idx="617">
                  <c:v>0.92620342970000002</c:v>
                </c:pt>
                <c:pt idx="618">
                  <c:v>0.92456036809999997</c:v>
                </c:pt>
                <c:pt idx="619">
                  <c:v>0.92095339300000001</c:v>
                </c:pt>
                <c:pt idx="620">
                  <c:v>0.91845667360000005</c:v>
                </c:pt>
                <c:pt idx="621">
                  <c:v>0.91632735730000003</c:v>
                </c:pt>
                <c:pt idx="622">
                  <c:v>0.91419863700000004</c:v>
                </c:pt>
                <c:pt idx="623">
                  <c:v>0.91260337830000005</c:v>
                </c:pt>
                <c:pt idx="624">
                  <c:v>0.91125214099999996</c:v>
                </c:pt>
                <c:pt idx="625">
                  <c:v>0.9090583324</c:v>
                </c:pt>
                <c:pt idx="626">
                  <c:v>0.90708863740000001</c:v>
                </c:pt>
                <c:pt idx="627">
                  <c:v>0.90539217000000005</c:v>
                </c:pt>
                <c:pt idx="628">
                  <c:v>0.90444254879999997</c:v>
                </c:pt>
                <c:pt idx="629">
                  <c:v>0.9027770758</c:v>
                </c:pt>
                <c:pt idx="630">
                  <c:v>0.90100884439999995</c:v>
                </c:pt>
                <c:pt idx="631">
                  <c:v>0.89894819260000003</c:v>
                </c:pt>
                <c:pt idx="632">
                  <c:v>0.89735227819999996</c:v>
                </c:pt>
                <c:pt idx="633">
                  <c:v>0.89622813459999995</c:v>
                </c:pt>
                <c:pt idx="634">
                  <c:v>0.89604550599999999</c:v>
                </c:pt>
                <c:pt idx="635">
                  <c:v>0.89762139320000001</c:v>
                </c:pt>
                <c:pt idx="636">
                  <c:v>0.90065896509999999</c:v>
                </c:pt>
                <c:pt idx="637">
                  <c:v>0.90244168039999995</c:v>
                </c:pt>
                <c:pt idx="638">
                  <c:v>0.90427333119999997</c:v>
                </c:pt>
                <c:pt idx="639">
                  <c:v>0.90583205219999996</c:v>
                </c:pt>
                <c:pt idx="640">
                  <c:v>0.9083884954</c:v>
                </c:pt>
                <c:pt idx="641">
                  <c:v>0.91085588930000005</c:v>
                </c:pt>
                <c:pt idx="642">
                  <c:v>0.91282731289999997</c:v>
                </c:pt>
                <c:pt idx="643">
                  <c:v>0.91459912060000004</c:v>
                </c:pt>
                <c:pt idx="644">
                  <c:v>0.91635274889999996</c:v>
                </c:pt>
                <c:pt idx="645">
                  <c:v>0.91733974220000003</c:v>
                </c:pt>
                <c:pt idx="646">
                  <c:v>0.91878271099999997</c:v>
                </c:pt>
                <c:pt idx="647">
                  <c:v>0.91957002880000005</c:v>
                </c:pt>
                <c:pt idx="648">
                  <c:v>0.92002934219999999</c:v>
                </c:pt>
                <c:pt idx="649">
                  <c:v>0.91932797430000002</c:v>
                </c:pt>
                <c:pt idx="650">
                  <c:v>0.91915214059999995</c:v>
                </c:pt>
                <c:pt idx="651">
                  <c:v>0.9189400673</c:v>
                </c:pt>
                <c:pt idx="652">
                  <c:v>0.91866773369999999</c:v>
                </c:pt>
                <c:pt idx="653">
                  <c:v>0.91825819019999999</c:v>
                </c:pt>
                <c:pt idx="654">
                  <c:v>0.91726785899999996</c:v>
                </c:pt>
                <c:pt idx="655">
                  <c:v>0.91562938689999995</c:v>
                </c:pt>
                <c:pt idx="656">
                  <c:v>0.91451174020000003</c:v>
                </c:pt>
                <c:pt idx="657">
                  <c:v>0.91461890940000001</c:v>
                </c:pt>
                <c:pt idx="658">
                  <c:v>0.91478806729999995</c:v>
                </c:pt>
                <c:pt idx="659">
                  <c:v>0.91464865210000001</c:v>
                </c:pt>
                <c:pt idx="660">
                  <c:v>0.91397052999999995</c:v>
                </c:pt>
                <c:pt idx="661">
                  <c:v>0.91479343179999995</c:v>
                </c:pt>
                <c:pt idx="662">
                  <c:v>0.91564351320000004</c:v>
                </c:pt>
                <c:pt idx="663">
                  <c:v>0.91662663219999996</c:v>
                </c:pt>
                <c:pt idx="664">
                  <c:v>0.91778826710000005</c:v>
                </c:pt>
                <c:pt idx="665">
                  <c:v>0.9184954166</c:v>
                </c:pt>
                <c:pt idx="666">
                  <c:v>0.91936278339999999</c:v>
                </c:pt>
                <c:pt idx="667">
                  <c:v>0.92027026410000001</c:v>
                </c:pt>
                <c:pt idx="668">
                  <c:v>0.92207801339999995</c:v>
                </c:pt>
                <c:pt idx="669">
                  <c:v>0.92396843429999997</c:v>
                </c:pt>
                <c:pt idx="670">
                  <c:v>0.92602550979999998</c:v>
                </c:pt>
                <c:pt idx="671">
                  <c:v>0.92813462020000004</c:v>
                </c:pt>
                <c:pt idx="672">
                  <c:v>0.93048357960000005</c:v>
                </c:pt>
                <c:pt idx="673">
                  <c:v>0.93236297369999999</c:v>
                </c:pt>
                <c:pt idx="674">
                  <c:v>0.93401068450000002</c:v>
                </c:pt>
                <c:pt idx="675">
                  <c:v>0.93625533579999998</c:v>
                </c:pt>
                <c:pt idx="676">
                  <c:v>0.93834948539999996</c:v>
                </c:pt>
                <c:pt idx="677">
                  <c:v>0.94070333240000004</c:v>
                </c:pt>
                <c:pt idx="678">
                  <c:v>0.94320946930000005</c:v>
                </c:pt>
                <c:pt idx="679">
                  <c:v>0.94540494679999998</c:v>
                </c:pt>
                <c:pt idx="680">
                  <c:v>0.9470403194</c:v>
                </c:pt>
                <c:pt idx="681">
                  <c:v>0.94801694150000004</c:v>
                </c:pt>
                <c:pt idx="682">
                  <c:v>0.94977867599999999</c:v>
                </c:pt>
                <c:pt idx="683">
                  <c:v>0.95167928930000001</c:v>
                </c:pt>
                <c:pt idx="684">
                  <c:v>0.95348507169999996</c:v>
                </c:pt>
                <c:pt idx="685">
                  <c:v>0.95524871349999996</c:v>
                </c:pt>
                <c:pt idx="686">
                  <c:v>0.95714873079999996</c:v>
                </c:pt>
                <c:pt idx="687">
                  <c:v>0.95868176220000001</c:v>
                </c:pt>
                <c:pt idx="688">
                  <c:v>0.96034759280000004</c:v>
                </c:pt>
                <c:pt idx="689">
                  <c:v>0.96187460420000004</c:v>
                </c:pt>
                <c:pt idx="690">
                  <c:v>0.96373057370000004</c:v>
                </c:pt>
                <c:pt idx="691">
                  <c:v>0.96589362619999997</c:v>
                </c:pt>
                <c:pt idx="692">
                  <c:v>0.96765291689999999</c:v>
                </c:pt>
                <c:pt idx="693">
                  <c:v>0.96922588350000005</c:v>
                </c:pt>
                <c:pt idx="694">
                  <c:v>0.97081649299999995</c:v>
                </c:pt>
                <c:pt idx="695">
                  <c:v>0.97236686939999994</c:v>
                </c:pt>
                <c:pt idx="696">
                  <c:v>0.97414386269999997</c:v>
                </c:pt>
                <c:pt idx="697">
                  <c:v>0.97537636760000002</c:v>
                </c:pt>
                <c:pt idx="698">
                  <c:v>0.9766069651</c:v>
                </c:pt>
                <c:pt idx="699">
                  <c:v>0.97824859620000004</c:v>
                </c:pt>
                <c:pt idx="700">
                  <c:v>0.97942036389999998</c:v>
                </c:pt>
                <c:pt idx="701">
                  <c:v>0.98049110169999998</c:v>
                </c:pt>
                <c:pt idx="702">
                  <c:v>0.98182988169999996</c:v>
                </c:pt>
                <c:pt idx="703">
                  <c:v>0.98326039310000002</c:v>
                </c:pt>
                <c:pt idx="704">
                  <c:v>0.98440319300000001</c:v>
                </c:pt>
                <c:pt idx="705">
                  <c:v>0.9857257009</c:v>
                </c:pt>
                <c:pt idx="706">
                  <c:v>0.98678785560000004</c:v>
                </c:pt>
                <c:pt idx="707">
                  <c:v>0.98760110140000001</c:v>
                </c:pt>
                <c:pt idx="708">
                  <c:v>0.98848402499999999</c:v>
                </c:pt>
                <c:pt idx="709">
                  <c:v>0.98979830739999997</c:v>
                </c:pt>
                <c:pt idx="710">
                  <c:v>0.99080640080000004</c:v>
                </c:pt>
                <c:pt idx="711">
                  <c:v>0.99145108459999998</c:v>
                </c:pt>
                <c:pt idx="712">
                  <c:v>0.99253493550000005</c:v>
                </c:pt>
                <c:pt idx="713">
                  <c:v>0.99334919450000003</c:v>
                </c:pt>
                <c:pt idx="714">
                  <c:v>0.99395346640000004</c:v>
                </c:pt>
                <c:pt idx="715">
                  <c:v>0.99498331549999997</c:v>
                </c:pt>
                <c:pt idx="716">
                  <c:v>0.99570339919999995</c:v>
                </c:pt>
                <c:pt idx="717">
                  <c:v>0.99616265299999995</c:v>
                </c:pt>
                <c:pt idx="718">
                  <c:v>0.99650812150000001</c:v>
                </c:pt>
                <c:pt idx="719">
                  <c:v>0.99725371600000001</c:v>
                </c:pt>
                <c:pt idx="720">
                  <c:v>0.99788749219999995</c:v>
                </c:pt>
                <c:pt idx="721">
                  <c:v>0.99856597189999996</c:v>
                </c:pt>
                <c:pt idx="722">
                  <c:v>0.99903327230000005</c:v>
                </c:pt>
                <c:pt idx="723">
                  <c:v>0.99982863659999999</c:v>
                </c:pt>
                <c:pt idx="724">
                  <c:v>1.0003395079999999</c:v>
                </c:pt>
                <c:pt idx="725">
                  <c:v>1.0006657839999999</c:v>
                </c:pt>
                <c:pt idx="726">
                  <c:v>1.0014358759999999</c:v>
                </c:pt>
                <c:pt idx="727">
                  <c:v>1.0018025639999999</c:v>
                </c:pt>
                <c:pt idx="728">
                  <c:v>1.002296329</c:v>
                </c:pt>
                <c:pt idx="729">
                  <c:v>1.0031142230000001</c:v>
                </c:pt>
                <c:pt idx="730">
                  <c:v>1.003460646</c:v>
                </c:pt>
                <c:pt idx="731">
                  <c:v>1.0041091440000001</c:v>
                </c:pt>
                <c:pt idx="732">
                  <c:v>1.004412055</c:v>
                </c:pt>
                <c:pt idx="733">
                  <c:v>1.0051970480000001</c:v>
                </c:pt>
                <c:pt idx="734">
                  <c:v>1.00566566</c:v>
                </c:pt>
                <c:pt idx="735">
                  <c:v>1.0062143800000001</c:v>
                </c:pt>
                <c:pt idx="736">
                  <c:v>1.0067158940000001</c:v>
                </c:pt>
                <c:pt idx="737">
                  <c:v>1.0072104930000001</c:v>
                </c:pt>
                <c:pt idx="738">
                  <c:v>1.0075018410000001</c:v>
                </c:pt>
                <c:pt idx="739">
                  <c:v>1.0081096890000001</c:v>
                </c:pt>
                <c:pt idx="740">
                  <c:v>1.008573771</c:v>
                </c:pt>
                <c:pt idx="741">
                  <c:v>1.0091445450000001</c:v>
                </c:pt>
                <c:pt idx="742">
                  <c:v>1.0096496340000001</c:v>
                </c:pt>
                <c:pt idx="743">
                  <c:v>1.0101749900000001</c:v>
                </c:pt>
                <c:pt idx="744">
                  <c:v>1.0107015370000001</c:v>
                </c:pt>
                <c:pt idx="745">
                  <c:v>1.0110753770000001</c:v>
                </c:pt>
                <c:pt idx="746">
                  <c:v>1.0119798179999999</c:v>
                </c:pt>
                <c:pt idx="747">
                  <c:v>1.0123842949999999</c:v>
                </c:pt>
                <c:pt idx="748">
                  <c:v>1.012664437</c:v>
                </c:pt>
                <c:pt idx="749">
                  <c:v>1.0130820270000001</c:v>
                </c:pt>
                <c:pt idx="750">
                  <c:v>1.0134295230000001</c:v>
                </c:pt>
                <c:pt idx="751">
                  <c:v>1.0140937569999999</c:v>
                </c:pt>
                <c:pt idx="752">
                  <c:v>1.014543295</c:v>
                </c:pt>
                <c:pt idx="753">
                  <c:v>1.0150235889999999</c:v>
                </c:pt>
                <c:pt idx="754">
                  <c:v>1.0159729719999999</c:v>
                </c:pt>
                <c:pt idx="755">
                  <c:v>1.016167045</c:v>
                </c:pt>
                <c:pt idx="756">
                  <c:v>1.016466737</c:v>
                </c:pt>
                <c:pt idx="757">
                  <c:v>1.017219305</c:v>
                </c:pt>
                <c:pt idx="758">
                  <c:v>1.017394066</c:v>
                </c:pt>
                <c:pt idx="759">
                  <c:v>1.017802715</c:v>
                </c:pt>
                <c:pt idx="760">
                  <c:v>1.0187468529999999</c:v>
                </c:pt>
                <c:pt idx="761">
                  <c:v>1.0192604059999999</c:v>
                </c:pt>
                <c:pt idx="762">
                  <c:v>1.0194739100000001</c:v>
                </c:pt>
                <c:pt idx="763">
                  <c:v>1.0200344320000001</c:v>
                </c:pt>
                <c:pt idx="764">
                  <c:v>1.0206431149999999</c:v>
                </c:pt>
                <c:pt idx="765">
                  <c:v>1.0211902859999999</c:v>
                </c:pt>
                <c:pt idx="766">
                  <c:v>1.0217403169999999</c:v>
                </c:pt>
                <c:pt idx="767">
                  <c:v>1.022446156</c:v>
                </c:pt>
                <c:pt idx="768">
                  <c:v>1.0227137799999999</c:v>
                </c:pt>
                <c:pt idx="769">
                  <c:v>1.023101687</c:v>
                </c:pt>
                <c:pt idx="770">
                  <c:v>1.023856997</c:v>
                </c:pt>
                <c:pt idx="771">
                  <c:v>1.0243442060000001</c:v>
                </c:pt>
                <c:pt idx="772">
                  <c:v>1.025063276</c:v>
                </c:pt>
                <c:pt idx="773">
                  <c:v>1.0253793</c:v>
                </c:pt>
                <c:pt idx="774">
                  <c:v>1.026021123</c:v>
                </c:pt>
                <c:pt idx="775">
                  <c:v>1.0264774560000001</c:v>
                </c:pt>
                <c:pt idx="776">
                  <c:v>1.0268251900000001</c:v>
                </c:pt>
                <c:pt idx="777">
                  <c:v>1.0276132819999999</c:v>
                </c:pt>
                <c:pt idx="778">
                  <c:v>1.0278131960000001</c:v>
                </c:pt>
                <c:pt idx="779">
                  <c:v>1.0285799499999999</c:v>
                </c:pt>
                <c:pt idx="780">
                  <c:v>1.0291265249999999</c:v>
                </c:pt>
                <c:pt idx="781">
                  <c:v>1.029773831</c:v>
                </c:pt>
                <c:pt idx="782">
                  <c:v>1.030112624</c:v>
                </c:pt>
                <c:pt idx="783">
                  <c:v>1.0308332440000001</c:v>
                </c:pt>
                <c:pt idx="784">
                  <c:v>1.0315761569999999</c:v>
                </c:pt>
                <c:pt idx="785">
                  <c:v>1.031931639</c:v>
                </c:pt>
                <c:pt idx="786">
                  <c:v>1.0326931479999999</c:v>
                </c:pt>
                <c:pt idx="787">
                  <c:v>1.0332276819999999</c:v>
                </c:pt>
                <c:pt idx="788">
                  <c:v>1.033573627</c:v>
                </c:pt>
                <c:pt idx="789">
                  <c:v>1.0342837570000001</c:v>
                </c:pt>
                <c:pt idx="790">
                  <c:v>1.034780145</c:v>
                </c:pt>
                <c:pt idx="791">
                  <c:v>1.0355401040000001</c:v>
                </c:pt>
                <c:pt idx="792">
                  <c:v>1.0361930130000001</c:v>
                </c:pt>
                <c:pt idx="793">
                  <c:v>1.036927581</c:v>
                </c:pt>
                <c:pt idx="794">
                  <c:v>1.0373620990000001</c:v>
                </c:pt>
                <c:pt idx="795">
                  <c:v>1.0378719569999999</c:v>
                </c:pt>
                <c:pt idx="796">
                  <c:v>1.0385115149999999</c:v>
                </c:pt>
                <c:pt idx="797">
                  <c:v>1.0391583440000001</c:v>
                </c:pt>
                <c:pt idx="798">
                  <c:v>1.0400378699999999</c:v>
                </c:pt>
                <c:pt idx="799">
                  <c:v>1.040487647</c:v>
                </c:pt>
                <c:pt idx="800">
                  <c:v>1.0411196949999999</c:v>
                </c:pt>
                <c:pt idx="801">
                  <c:v>1.041588068</c:v>
                </c:pt>
                <c:pt idx="802">
                  <c:v>1.0422562360000001</c:v>
                </c:pt>
                <c:pt idx="803">
                  <c:v>1.042906165</c:v>
                </c:pt>
                <c:pt idx="804">
                  <c:v>1.0436370370000001</c:v>
                </c:pt>
                <c:pt idx="805">
                  <c:v>1.044335842</c:v>
                </c:pt>
                <c:pt idx="806">
                  <c:v>1.04483664</c:v>
                </c:pt>
                <c:pt idx="807">
                  <c:v>1.0455580950000001</c:v>
                </c:pt>
                <c:pt idx="808">
                  <c:v>1.0462672710000001</c:v>
                </c:pt>
                <c:pt idx="809">
                  <c:v>1.0470899339999999</c:v>
                </c:pt>
                <c:pt idx="810">
                  <c:v>1.047492385</c:v>
                </c:pt>
                <c:pt idx="811">
                  <c:v>1.0485084060000001</c:v>
                </c:pt>
                <c:pt idx="812">
                  <c:v>1.0491046909999999</c:v>
                </c:pt>
                <c:pt idx="813">
                  <c:v>1.049613833</c:v>
                </c:pt>
                <c:pt idx="814">
                  <c:v>1.0501523020000001</c:v>
                </c:pt>
                <c:pt idx="815">
                  <c:v>1.050987482</c:v>
                </c:pt>
                <c:pt idx="816">
                  <c:v>1.051453948</c:v>
                </c:pt>
                <c:pt idx="817">
                  <c:v>1.052519083</c:v>
                </c:pt>
                <c:pt idx="818">
                  <c:v>1.052966595</c:v>
                </c:pt>
                <c:pt idx="819">
                  <c:v>1.0538438560000001</c:v>
                </c:pt>
                <c:pt idx="820">
                  <c:v>1.0542877909999999</c:v>
                </c:pt>
                <c:pt idx="821">
                  <c:v>1.0550849440000001</c:v>
                </c:pt>
                <c:pt idx="822">
                  <c:v>1.055882454</c:v>
                </c:pt>
                <c:pt idx="823">
                  <c:v>1.056445122</c:v>
                </c:pt>
                <c:pt idx="824">
                  <c:v>1.0572528839999999</c:v>
                </c:pt>
                <c:pt idx="825">
                  <c:v>1.057850242</c:v>
                </c:pt>
                <c:pt idx="826">
                  <c:v>1.058509111</c:v>
                </c:pt>
                <c:pt idx="827">
                  <c:v>1.059396505</c:v>
                </c:pt>
                <c:pt idx="828">
                  <c:v>1.0602219100000001</c:v>
                </c:pt>
                <c:pt idx="829">
                  <c:v>1.06074512</c:v>
                </c:pt>
                <c:pt idx="830">
                  <c:v>1.061591387</c:v>
                </c:pt>
                <c:pt idx="831">
                  <c:v>1.062516928</c:v>
                </c:pt>
                <c:pt idx="832">
                  <c:v>1.063298106</c:v>
                </c:pt>
                <c:pt idx="833">
                  <c:v>1.063868284</c:v>
                </c:pt>
                <c:pt idx="834">
                  <c:v>1.0647840500000001</c:v>
                </c:pt>
                <c:pt idx="835">
                  <c:v>1.065723658</c:v>
                </c:pt>
                <c:pt idx="836">
                  <c:v>1.066282988</c:v>
                </c:pt>
                <c:pt idx="837">
                  <c:v>1.0672540660000001</c:v>
                </c:pt>
                <c:pt idx="838">
                  <c:v>1.0680340530000001</c:v>
                </c:pt>
                <c:pt idx="839">
                  <c:v>1.068755984</c:v>
                </c:pt>
                <c:pt idx="840">
                  <c:v>1.0696085689999999</c:v>
                </c:pt>
                <c:pt idx="841">
                  <c:v>1.0705635550000001</c:v>
                </c:pt>
                <c:pt idx="842">
                  <c:v>1.0711854700000001</c:v>
                </c:pt>
                <c:pt idx="843">
                  <c:v>1.072135925</c:v>
                </c:pt>
                <c:pt idx="844">
                  <c:v>1.0731502770000001</c:v>
                </c:pt>
                <c:pt idx="845">
                  <c:v>1.0740866659999999</c:v>
                </c:pt>
                <c:pt idx="846">
                  <c:v>1.0748595000000001</c:v>
                </c:pt>
                <c:pt idx="847">
                  <c:v>1.0757273439999999</c:v>
                </c:pt>
                <c:pt idx="848">
                  <c:v>1.0767189260000001</c:v>
                </c:pt>
                <c:pt idx="849">
                  <c:v>1.077376127</c:v>
                </c:pt>
                <c:pt idx="850">
                  <c:v>1.078529716</c:v>
                </c:pt>
                <c:pt idx="851">
                  <c:v>1.079235315</c:v>
                </c:pt>
                <c:pt idx="852">
                  <c:v>1.0803128479999999</c:v>
                </c:pt>
                <c:pt idx="853">
                  <c:v>1.0810642239999999</c:v>
                </c:pt>
                <c:pt idx="854">
                  <c:v>1.0821400880000001</c:v>
                </c:pt>
                <c:pt idx="855">
                  <c:v>1.0833185910000001</c:v>
                </c:pt>
                <c:pt idx="856">
                  <c:v>1.083898067</c:v>
                </c:pt>
                <c:pt idx="857">
                  <c:v>1.0849882360000001</c:v>
                </c:pt>
                <c:pt idx="858">
                  <c:v>1.086264133</c:v>
                </c:pt>
                <c:pt idx="859">
                  <c:v>1.0871294739999999</c:v>
                </c:pt>
                <c:pt idx="860">
                  <c:v>1.088021755</c:v>
                </c:pt>
                <c:pt idx="861">
                  <c:v>1.0890718699999999</c:v>
                </c:pt>
                <c:pt idx="862">
                  <c:v>1.090186954</c:v>
                </c:pt>
                <c:pt idx="863">
                  <c:v>1.0911356210000001</c:v>
                </c:pt>
                <c:pt idx="864">
                  <c:v>1.0919651990000001</c:v>
                </c:pt>
                <c:pt idx="865">
                  <c:v>1.09337163</c:v>
                </c:pt>
                <c:pt idx="866">
                  <c:v>1.0943660740000001</c:v>
                </c:pt>
                <c:pt idx="867">
                  <c:v>1.0952110289999999</c:v>
                </c:pt>
                <c:pt idx="868">
                  <c:v>1.0965076680000001</c:v>
                </c:pt>
                <c:pt idx="869">
                  <c:v>1.0973329540000001</c:v>
                </c:pt>
                <c:pt idx="870">
                  <c:v>1.0985270739999999</c:v>
                </c:pt>
                <c:pt idx="871">
                  <c:v>1.0995754</c:v>
                </c:pt>
                <c:pt idx="872">
                  <c:v>1.100790739</c:v>
                </c:pt>
                <c:pt idx="873">
                  <c:v>1.1019016500000001</c:v>
                </c:pt>
                <c:pt idx="874">
                  <c:v>1.1031278369999999</c:v>
                </c:pt>
                <c:pt idx="875">
                  <c:v>1.1045761110000001</c:v>
                </c:pt>
                <c:pt idx="876">
                  <c:v>1.10559988</c:v>
                </c:pt>
                <c:pt idx="877">
                  <c:v>1.106622338</c:v>
                </c:pt>
                <c:pt idx="878">
                  <c:v>1.107775331</c:v>
                </c:pt>
                <c:pt idx="879">
                  <c:v>1.109112144</c:v>
                </c:pt>
                <c:pt idx="880">
                  <c:v>1.110031843</c:v>
                </c:pt>
                <c:pt idx="881">
                  <c:v>1.1114122870000001</c:v>
                </c:pt>
                <c:pt idx="882">
                  <c:v>1.112897158</c:v>
                </c:pt>
                <c:pt idx="883">
                  <c:v>1.114060402</c:v>
                </c:pt>
                <c:pt idx="884">
                  <c:v>1.1151580809999999</c:v>
                </c:pt>
                <c:pt idx="885">
                  <c:v>1.116538644</c:v>
                </c:pt>
                <c:pt idx="886">
                  <c:v>1.117985249</c:v>
                </c:pt>
                <c:pt idx="887">
                  <c:v>1.1190044880000001</c:v>
                </c:pt>
                <c:pt idx="888">
                  <c:v>1.1205337049999999</c:v>
                </c:pt>
                <c:pt idx="889">
                  <c:v>1.1219455</c:v>
                </c:pt>
                <c:pt idx="890">
                  <c:v>1.123043537</c:v>
                </c:pt>
                <c:pt idx="891">
                  <c:v>1.124203563</c:v>
                </c:pt>
                <c:pt idx="892">
                  <c:v>1.1256153579999999</c:v>
                </c:pt>
                <c:pt idx="893">
                  <c:v>1.1270107030000001</c:v>
                </c:pt>
                <c:pt idx="894">
                  <c:v>1.128503799</c:v>
                </c:pt>
                <c:pt idx="895">
                  <c:v>1.1296980379999999</c:v>
                </c:pt>
                <c:pt idx="896">
                  <c:v>1.1312129500000001</c:v>
                </c:pt>
                <c:pt idx="897">
                  <c:v>1.1324665549999999</c:v>
                </c:pt>
                <c:pt idx="898">
                  <c:v>1.1340522770000001</c:v>
                </c:pt>
                <c:pt idx="899">
                  <c:v>1.1354819540000001</c:v>
                </c:pt>
                <c:pt idx="900">
                  <c:v>1.1366871599999999</c:v>
                </c:pt>
                <c:pt idx="901">
                  <c:v>1.137952209</c:v>
                </c:pt>
                <c:pt idx="902">
                  <c:v>1.1394803520000001</c:v>
                </c:pt>
                <c:pt idx="903">
                  <c:v>1.140855908</c:v>
                </c:pt>
                <c:pt idx="904">
                  <c:v>1.142135978</c:v>
                </c:pt>
                <c:pt idx="905">
                  <c:v>1.143759966</c:v>
                </c:pt>
                <c:pt idx="906">
                  <c:v>1.145343542</c:v>
                </c:pt>
                <c:pt idx="907">
                  <c:v>1.1468164919999999</c:v>
                </c:pt>
                <c:pt idx="908">
                  <c:v>1.1478089090000001</c:v>
                </c:pt>
                <c:pt idx="909">
                  <c:v>1.149348021</c:v>
                </c:pt>
                <c:pt idx="910">
                  <c:v>1.150861382</c:v>
                </c:pt>
                <c:pt idx="911">
                  <c:v>1.1519541740000001</c:v>
                </c:pt>
                <c:pt idx="912">
                  <c:v>1.1533366439999999</c:v>
                </c:pt>
                <c:pt idx="913">
                  <c:v>1.154883981</c:v>
                </c:pt>
                <c:pt idx="914">
                  <c:v>1.1559604409999999</c:v>
                </c:pt>
                <c:pt idx="915">
                  <c:v>1.1573059560000001</c:v>
                </c:pt>
                <c:pt idx="916">
                  <c:v>1.158465147</c:v>
                </c:pt>
                <c:pt idx="917">
                  <c:v>1.159758091</c:v>
                </c:pt>
                <c:pt idx="918">
                  <c:v>1.16093874</c:v>
                </c:pt>
                <c:pt idx="919">
                  <c:v>1.1622533799999999</c:v>
                </c:pt>
                <c:pt idx="920">
                  <c:v>1.163280249</c:v>
                </c:pt>
                <c:pt idx="921">
                  <c:v>1.164350271</c:v>
                </c:pt>
                <c:pt idx="922">
                  <c:v>1.1652199029999999</c:v>
                </c:pt>
                <c:pt idx="923">
                  <c:v>1.1664959189999999</c:v>
                </c:pt>
                <c:pt idx="924">
                  <c:v>1.1673704389999999</c:v>
                </c:pt>
                <c:pt idx="925">
                  <c:v>1.168514013</c:v>
                </c:pt>
                <c:pt idx="926">
                  <c:v>1.1695350410000001</c:v>
                </c:pt>
                <c:pt idx="927">
                  <c:v>1.1703414919999999</c:v>
                </c:pt>
                <c:pt idx="928">
                  <c:v>1.1711490149999999</c:v>
                </c:pt>
                <c:pt idx="929">
                  <c:v>1.171832561</c:v>
                </c:pt>
                <c:pt idx="930">
                  <c:v>1.1724203820000001</c:v>
                </c:pt>
                <c:pt idx="931">
                  <c:v>1.1732617620000001</c:v>
                </c:pt>
                <c:pt idx="932">
                  <c:v>1.1739149090000001</c:v>
                </c:pt>
                <c:pt idx="933">
                  <c:v>1.174384356</c:v>
                </c:pt>
                <c:pt idx="934">
                  <c:v>1.1748175620000001</c:v>
                </c:pt>
                <c:pt idx="935">
                  <c:v>1.1750137810000001</c:v>
                </c:pt>
                <c:pt idx="936">
                  <c:v>1.175521493</c:v>
                </c:pt>
                <c:pt idx="937">
                  <c:v>1.176291347</c:v>
                </c:pt>
                <c:pt idx="938">
                  <c:v>1.1762449740000001</c:v>
                </c:pt>
                <c:pt idx="939">
                  <c:v>1.1765577789999999</c:v>
                </c:pt>
                <c:pt idx="940">
                  <c:v>1.176977038</c:v>
                </c:pt>
                <c:pt idx="941">
                  <c:v>1.1767522100000001</c:v>
                </c:pt>
                <c:pt idx="942">
                  <c:v>1.176733136</c:v>
                </c:pt>
                <c:pt idx="943">
                  <c:v>1.177276134</c:v>
                </c:pt>
                <c:pt idx="944">
                  <c:v>1.1770640610000001</c:v>
                </c:pt>
                <c:pt idx="945">
                  <c:v>1.176955462</c:v>
                </c:pt>
                <c:pt idx="946">
                  <c:v>1.1769894359999999</c:v>
                </c:pt>
                <c:pt idx="947">
                  <c:v>1.1770997050000001</c:v>
                </c:pt>
                <c:pt idx="948">
                  <c:v>1.1764992480000001</c:v>
                </c:pt>
                <c:pt idx="949">
                  <c:v>1.1769536730000001</c:v>
                </c:pt>
                <c:pt idx="950">
                  <c:v>1.176586151</c:v>
                </c:pt>
                <c:pt idx="951">
                  <c:v>1.176633477</c:v>
                </c:pt>
                <c:pt idx="952">
                  <c:v>1.1764419079999999</c:v>
                </c:pt>
                <c:pt idx="953">
                  <c:v>1.17626524</c:v>
                </c:pt>
                <c:pt idx="954">
                  <c:v>1.1760374309999999</c:v>
                </c:pt>
                <c:pt idx="955">
                  <c:v>1.175808191</c:v>
                </c:pt>
                <c:pt idx="956">
                  <c:v>1.175801992</c:v>
                </c:pt>
                <c:pt idx="957">
                  <c:v>1.175722361</c:v>
                </c:pt>
                <c:pt idx="958">
                  <c:v>1.1751167769999999</c:v>
                </c:pt>
                <c:pt idx="959">
                  <c:v>1.175090671</c:v>
                </c:pt>
                <c:pt idx="960">
                  <c:v>1.175269723</c:v>
                </c:pt>
                <c:pt idx="961">
                  <c:v>1.1755298380000001</c:v>
                </c:pt>
                <c:pt idx="962">
                  <c:v>1.1750866170000001</c:v>
                </c:pt>
                <c:pt idx="963">
                  <c:v>1.1752239470000001</c:v>
                </c:pt>
                <c:pt idx="964">
                  <c:v>1.1749982830000001</c:v>
                </c:pt>
                <c:pt idx="965">
                  <c:v>1.174946308</c:v>
                </c:pt>
                <c:pt idx="966">
                  <c:v>1.175159216</c:v>
                </c:pt>
                <c:pt idx="967">
                  <c:v>1.175344229</c:v>
                </c:pt>
                <c:pt idx="968">
                  <c:v>1.175457835</c:v>
                </c:pt>
                <c:pt idx="969">
                  <c:v>1.1754683260000001</c:v>
                </c:pt>
                <c:pt idx="970">
                  <c:v>1.1759040359999999</c:v>
                </c:pt>
                <c:pt idx="971">
                  <c:v>1.1760493519999999</c:v>
                </c:pt>
                <c:pt idx="972">
                  <c:v>1.176200151</c:v>
                </c:pt>
                <c:pt idx="973">
                  <c:v>1.1766095160000001</c:v>
                </c:pt>
                <c:pt idx="974">
                  <c:v>1.176984072</c:v>
                </c:pt>
                <c:pt idx="975">
                  <c:v>1.17724359</c:v>
                </c:pt>
                <c:pt idx="976">
                  <c:v>1.177697778</c:v>
                </c:pt>
                <c:pt idx="977">
                  <c:v>1.1780910490000001</c:v>
                </c:pt>
                <c:pt idx="978">
                  <c:v>1.178480983</c:v>
                </c:pt>
                <c:pt idx="979">
                  <c:v>1.1786606310000001</c:v>
                </c:pt>
                <c:pt idx="980">
                  <c:v>1.1794459820000001</c:v>
                </c:pt>
                <c:pt idx="981">
                  <c:v>1.1796927450000001</c:v>
                </c:pt>
                <c:pt idx="982">
                  <c:v>1.179623842</c:v>
                </c:pt>
                <c:pt idx="983">
                  <c:v>1.1801198719999999</c:v>
                </c:pt>
                <c:pt idx="984">
                  <c:v>1.1807345149999999</c:v>
                </c:pt>
                <c:pt idx="985">
                  <c:v>1.180908203</c:v>
                </c:pt>
                <c:pt idx="986">
                  <c:v>1.181307554</c:v>
                </c:pt>
                <c:pt idx="987">
                  <c:v>1.181954741</c:v>
                </c:pt>
                <c:pt idx="988">
                  <c:v>1.1820225719999999</c:v>
                </c:pt>
                <c:pt idx="989">
                  <c:v>1.182060957</c:v>
                </c:pt>
                <c:pt idx="990">
                  <c:v>1.182491183</c:v>
                </c:pt>
                <c:pt idx="991">
                  <c:v>1.1822669509999999</c:v>
                </c:pt>
                <c:pt idx="992">
                  <c:v>1.1822667120000001</c:v>
                </c:pt>
                <c:pt idx="993">
                  <c:v>1.1824893949999999</c:v>
                </c:pt>
                <c:pt idx="994">
                  <c:v>1.182543516</c:v>
                </c:pt>
                <c:pt idx="995">
                  <c:v>1.1824225189999999</c:v>
                </c:pt>
                <c:pt idx="996">
                  <c:v>1.1823632719999999</c:v>
                </c:pt>
                <c:pt idx="997">
                  <c:v>1.182318687</c:v>
                </c:pt>
                <c:pt idx="998">
                  <c:v>1.1822735069999999</c:v>
                </c:pt>
                <c:pt idx="999">
                  <c:v>1.1818505530000001</c:v>
                </c:pt>
                <c:pt idx="1000">
                  <c:v>1.1816461089999999</c:v>
                </c:pt>
                <c:pt idx="1001">
                  <c:v>1.181509733</c:v>
                </c:pt>
                <c:pt idx="1002">
                  <c:v>1.181039095</c:v>
                </c:pt>
                <c:pt idx="1003">
                  <c:v>1.181182027</c:v>
                </c:pt>
                <c:pt idx="1004">
                  <c:v>1.1806361679999999</c:v>
                </c:pt>
                <c:pt idx="1005">
                  <c:v>1.18001461</c:v>
                </c:pt>
                <c:pt idx="1006">
                  <c:v>1.1798037290000001</c:v>
                </c:pt>
                <c:pt idx="1007">
                  <c:v>1.179527998</c:v>
                </c:pt>
                <c:pt idx="1008">
                  <c:v>1.178952336</c:v>
                </c:pt>
                <c:pt idx="1009">
                  <c:v>1.1783304210000001</c:v>
                </c:pt>
                <c:pt idx="1010">
                  <c:v>1.1777840850000001</c:v>
                </c:pt>
                <c:pt idx="1011">
                  <c:v>1.1774625780000001</c:v>
                </c:pt>
                <c:pt idx="1012">
                  <c:v>1.176950216</c:v>
                </c:pt>
                <c:pt idx="1013">
                  <c:v>1.1763416529999999</c:v>
                </c:pt>
                <c:pt idx="1014">
                  <c:v>1.175802231</c:v>
                </c:pt>
                <c:pt idx="1015">
                  <c:v>1.1754153970000001</c:v>
                </c:pt>
                <c:pt idx="1016">
                  <c:v>1.174643874</c:v>
                </c:pt>
                <c:pt idx="1017">
                  <c:v>1.1742453580000001</c:v>
                </c:pt>
                <c:pt idx="1018">
                  <c:v>1.173465848</c:v>
                </c:pt>
                <c:pt idx="1019">
                  <c:v>1.172849059</c:v>
                </c:pt>
                <c:pt idx="1020">
                  <c:v>1.1718633169999999</c:v>
                </c:pt>
                <c:pt idx="1021">
                  <c:v>1.1717855930000001</c:v>
                </c:pt>
                <c:pt idx="1022">
                  <c:v>1.171111107</c:v>
                </c:pt>
                <c:pt idx="1023">
                  <c:v>1.1700856690000001</c:v>
                </c:pt>
                <c:pt idx="1024">
                  <c:v>1.169582248</c:v>
                </c:pt>
                <c:pt idx="1025">
                  <c:v>1.169021606</c:v>
                </c:pt>
                <c:pt idx="1026">
                  <c:v>1.168063998</c:v>
                </c:pt>
                <c:pt idx="1027">
                  <c:v>1.1671212909999999</c:v>
                </c:pt>
                <c:pt idx="1028">
                  <c:v>1.1664618250000001</c:v>
                </c:pt>
                <c:pt idx="1029">
                  <c:v>1.165155768</c:v>
                </c:pt>
                <c:pt idx="1030">
                  <c:v>1.164539218</c:v>
                </c:pt>
                <c:pt idx="1031">
                  <c:v>1.1635148529999999</c:v>
                </c:pt>
                <c:pt idx="1032">
                  <c:v>1.162073135</c:v>
                </c:pt>
                <c:pt idx="1033">
                  <c:v>1.160907626</c:v>
                </c:pt>
                <c:pt idx="1034">
                  <c:v>1.1599564550000001</c:v>
                </c:pt>
                <c:pt idx="1035">
                  <c:v>1.158722281</c:v>
                </c:pt>
                <c:pt idx="1036">
                  <c:v>1.1572427750000001</c:v>
                </c:pt>
                <c:pt idx="1037">
                  <c:v>1.1559371949999999</c:v>
                </c:pt>
                <c:pt idx="1038">
                  <c:v>1.1549643279999999</c:v>
                </c:pt>
                <c:pt idx="1039">
                  <c:v>1.153628707</c:v>
                </c:pt>
                <c:pt idx="1040">
                  <c:v>1.1520988940000001</c:v>
                </c:pt>
                <c:pt idx="1041">
                  <c:v>1.1508135799999999</c:v>
                </c:pt>
                <c:pt idx="1042">
                  <c:v>1.1496410370000001</c:v>
                </c:pt>
                <c:pt idx="1043">
                  <c:v>1.1478410960000001</c:v>
                </c:pt>
                <c:pt idx="1044">
                  <c:v>1.1466499569999999</c:v>
                </c:pt>
                <c:pt idx="1045">
                  <c:v>1.144961715</c:v>
                </c:pt>
                <c:pt idx="1046">
                  <c:v>1.1426652669999999</c:v>
                </c:pt>
                <c:pt idx="1047">
                  <c:v>1.1419221159999999</c:v>
                </c:pt>
                <c:pt idx="1048">
                  <c:v>1.1403648850000001</c:v>
                </c:pt>
                <c:pt idx="1049">
                  <c:v>1.139175534</c:v>
                </c:pt>
                <c:pt idx="1050">
                  <c:v>1.137855887</c:v>
                </c:pt>
                <c:pt idx="1051">
                  <c:v>1.1360825299999999</c:v>
                </c:pt>
                <c:pt idx="1052">
                  <c:v>1.134876013</c:v>
                </c:pt>
                <c:pt idx="1053">
                  <c:v>1.1331154109999999</c:v>
                </c:pt>
                <c:pt idx="1054">
                  <c:v>1.1318026779999999</c:v>
                </c:pt>
                <c:pt idx="1055">
                  <c:v>1.130637288</c:v>
                </c:pt>
                <c:pt idx="1056">
                  <c:v>1.129259944</c:v>
                </c:pt>
                <c:pt idx="1057">
                  <c:v>1.128061891</c:v>
                </c:pt>
                <c:pt idx="1058">
                  <c:v>1.1274104119999999</c:v>
                </c:pt>
                <c:pt idx="1059">
                  <c:v>1.1267504690000001</c:v>
                </c:pt>
                <c:pt idx="1060">
                  <c:v>1.1257237200000001</c:v>
                </c:pt>
                <c:pt idx="1061">
                  <c:v>1.125097156</c:v>
                </c:pt>
                <c:pt idx="1062">
                  <c:v>1.123843908</c:v>
                </c:pt>
                <c:pt idx="1063">
                  <c:v>1.1230399609999999</c:v>
                </c:pt>
                <c:pt idx="1064">
                  <c:v>1.122097492</c:v>
                </c:pt>
                <c:pt idx="1065">
                  <c:v>1.1213521959999999</c:v>
                </c:pt>
                <c:pt idx="1066">
                  <c:v>1.120279789</c:v>
                </c:pt>
                <c:pt idx="1067">
                  <c:v>1.1195667979999999</c:v>
                </c:pt>
                <c:pt idx="1068">
                  <c:v>1.1188529730000001</c:v>
                </c:pt>
                <c:pt idx="1069">
                  <c:v>1.118182421</c:v>
                </c:pt>
                <c:pt idx="1070">
                  <c:v>1.117310405</c:v>
                </c:pt>
                <c:pt idx="1071">
                  <c:v>1.116301537</c:v>
                </c:pt>
                <c:pt idx="1072">
                  <c:v>1.1156550649999999</c:v>
                </c:pt>
                <c:pt idx="1073">
                  <c:v>1.1153445239999999</c:v>
                </c:pt>
                <c:pt idx="1074">
                  <c:v>1.1143689160000001</c:v>
                </c:pt>
                <c:pt idx="1075">
                  <c:v>1.1139007809999999</c:v>
                </c:pt>
                <c:pt idx="1076">
                  <c:v>1.1133303640000001</c:v>
                </c:pt>
                <c:pt idx="1077">
                  <c:v>1.1124068499999999</c:v>
                </c:pt>
                <c:pt idx="1078">
                  <c:v>1.1124042270000001</c:v>
                </c:pt>
                <c:pt idx="1079">
                  <c:v>1.111585855</c:v>
                </c:pt>
                <c:pt idx="1080">
                  <c:v>1.1109346149999999</c:v>
                </c:pt>
                <c:pt idx="1081">
                  <c:v>1.1102811100000001</c:v>
                </c:pt>
                <c:pt idx="1082">
                  <c:v>1.10967207</c:v>
                </c:pt>
                <c:pt idx="1083">
                  <c:v>1.1093521120000001</c:v>
                </c:pt>
                <c:pt idx="1084">
                  <c:v>1.1085489989999999</c:v>
                </c:pt>
                <c:pt idx="1085">
                  <c:v>1.108645082</c:v>
                </c:pt>
                <c:pt idx="1086">
                  <c:v>1.108001351</c:v>
                </c:pt>
                <c:pt idx="1087">
                  <c:v>1.107304096</c:v>
                </c:pt>
                <c:pt idx="1088">
                  <c:v>1.1070841549999999</c:v>
                </c:pt>
                <c:pt idx="1089">
                  <c:v>1.106355786</c:v>
                </c:pt>
                <c:pt idx="1090">
                  <c:v>1.105754256</c:v>
                </c:pt>
                <c:pt idx="1091">
                  <c:v>1.1051573750000001</c:v>
                </c:pt>
                <c:pt idx="1092">
                  <c:v>1.1049497129999999</c:v>
                </c:pt>
                <c:pt idx="1093">
                  <c:v>1.1043885950000001</c:v>
                </c:pt>
                <c:pt idx="1094">
                  <c:v>1.103344321</c:v>
                </c:pt>
                <c:pt idx="1095">
                  <c:v>1.1026122570000001</c:v>
                </c:pt>
                <c:pt idx="1096">
                  <c:v>1.102701902</c:v>
                </c:pt>
                <c:pt idx="1097">
                  <c:v>1.1023766989999999</c:v>
                </c:pt>
                <c:pt idx="1098">
                  <c:v>1.101914525</c:v>
                </c:pt>
                <c:pt idx="1099">
                  <c:v>1.1016957759999999</c:v>
                </c:pt>
                <c:pt idx="1100">
                  <c:v>1.1017346379999999</c:v>
                </c:pt>
                <c:pt idx="1101">
                  <c:v>1.100651383</c:v>
                </c:pt>
                <c:pt idx="1102">
                  <c:v>1.100069046</c:v>
                </c:pt>
                <c:pt idx="1103">
                  <c:v>1.09963119</c:v>
                </c:pt>
                <c:pt idx="1104">
                  <c:v>1.0996868609999999</c:v>
                </c:pt>
                <c:pt idx="1105">
                  <c:v>1.0998317</c:v>
                </c:pt>
                <c:pt idx="1106">
                  <c:v>1.0993585589999999</c:v>
                </c:pt>
                <c:pt idx="1107">
                  <c:v>1.099154234</c:v>
                </c:pt>
                <c:pt idx="1108">
                  <c:v>1.099888682</c:v>
                </c:pt>
                <c:pt idx="1109">
                  <c:v>1.1009376049999999</c:v>
                </c:pt>
                <c:pt idx="1110">
                  <c:v>1.1014226680000001</c:v>
                </c:pt>
                <c:pt idx="1111">
                  <c:v>1.1020200250000001</c:v>
                </c:pt>
                <c:pt idx="1112">
                  <c:v>1.1026558879999999</c:v>
                </c:pt>
                <c:pt idx="1113">
                  <c:v>1.102262855</c:v>
                </c:pt>
                <c:pt idx="1114">
                  <c:v>1.1013566260000001</c:v>
                </c:pt>
                <c:pt idx="1115">
                  <c:v>1.1004620789999999</c:v>
                </c:pt>
                <c:pt idx="1116">
                  <c:v>1.0993579630000001</c:v>
                </c:pt>
                <c:pt idx="1117">
                  <c:v>1.097912073</c:v>
                </c:pt>
                <c:pt idx="1118">
                  <c:v>1.096964955</c:v>
                </c:pt>
                <c:pt idx="1119">
                  <c:v>1.095583677</c:v>
                </c:pt>
                <c:pt idx="1120">
                  <c:v>1.0949946639999999</c:v>
                </c:pt>
                <c:pt idx="1121">
                  <c:v>1.0949660539999999</c:v>
                </c:pt>
                <c:pt idx="1122">
                  <c:v>1.0960669519999999</c:v>
                </c:pt>
                <c:pt idx="1123">
                  <c:v>1.0970598460000001</c:v>
                </c:pt>
                <c:pt idx="1124">
                  <c:v>1.0985287429999999</c:v>
                </c:pt>
                <c:pt idx="1125">
                  <c:v>1.0999758239999999</c:v>
                </c:pt>
                <c:pt idx="1126">
                  <c:v>1.10149765</c:v>
                </c:pt>
                <c:pt idx="1127">
                  <c:v>1.1023987529999999</c:v>
                </c:pt>
                <c:pt idx="1128">
                  <c:v>1.103209138</c:v>
                </c:pt>
                <c:pt idx="1129">
                  <c:v>1.103901386</c:v>
                </c:pt>
                <c:pt idx="1130">
                  <c:v>1.1038146019999999</c:v>
                </c:pt>
                <c:pt idx="1131">
                  <c:v>1.1028923989999999</c:v>
                </c:pt>
                <c:pt idx="1132">
                  <c:v>1.1026377679999999</c:v>
                </c:pt>
                <c:pt idx="1133">
                  <c:v>1.101449251</c:v>
                </c:pt>
                <c:pt idx="1134">
                  <c:v>1.100254536</c:v>
                </c:pt>
                <c:pt idx="1135">
                  <c:v>1.0993257759999999</c:v>
                </c:pt>
                <c:pt idx="1136">
                  <c:v>1.099151373</c:v>
                </c:pt>
                <c:pt idx="1137">
                  <c:v>1.098041654</c:v>
                </c:pt>
                <c:pt idx="1138">
                  <c:v>1.0978064540000001</c:v>
                </c:pt>
                <c:pt idx="1139">
                  <c:v>1.097830176</c:v>
                </c:pt>
                <c:pt idx="1140">
                  <c:v>1.0973570349999999</c:v>
                </c:pt>
                <c:pt idx="1141">
                  <c:v>1.0979070660000001</c:v>
                </c:pt>
                <c:pt idx="1142">
                  <c:v>1.0984658</c:v>
                </c:pt>
                <c:pt idx="1143">
                  <c:v>1.099153399</c:v>
                </c:pt>
                <c:pt idx="1144">
                  <c:v>1.0998859409999999</c:v>
                </c:pt>
                <c:pt idx="1145">
                  <c:v>1.1016681189999999</c:v>
                </c:pt>
                <c:pt idx="1146">
                  <c:v>1.1029442549999999</c:v>
                </c:pt>
                <c:pt idx="1147">
                  <c:v>1.104361296</c:v>
                </c:pt>
                <c:pt idx="1148">
                  <c:v>1.1057456729999999</c:v>
                </c:pt>
                <c:pt idx="1149">
                  <c:v>1.1069530249999999</c:v>
                </c:pt>
                <c:pt idx="1150">
                  <c:v>1.108197093</c:v>
                </c:pt>
                <c:pt idx="1151">
                  <c:v>1.1094331740000001</c:v>
                </c:pt>
                <c:pt idx="1152">
                  <c:v>1.110760331</c:v>
                </c:pt>
                <c:pt idx="1153">
                  <c:v>1.111817241</c:v>
                </c:pt>
                <c:pt idx="1154">
                  <c:v>1.113008499</c:v>
                </c:pt>
                <c:pt idx="1155">
                  <c:v>1.1138381959999999</c:v>
                </c:pt>
                <c:pt idx="1156">
                  <c:v>1.11484468</c:v>
                </c:pt>
                <c:pt idx="1157">
                  <c:v>1.115773678</c:v>
                </c:pt>
                <c:pt idx="1158">
                  <c:v>1.1159765720000001</c:v>
                </c:pt>
                <c:pt idx="1159">
                  <c:v>1.11675024</c:v>
                </c:pt>
                <c:pt idx="1160">
                  <c:v>1.117278934</c:v>
                </c:pt>
                <c:pt idx="1161">
                  <c:v>1.1177083249999999</c:v>
                </c:pt>
                <c:pt idx="1162">
                  <c:v>1.1179167029999999</c:v>
                </c:pt>
                <c:pt idx="1163">
                  <c:v>1.118281364</c:v>
                </c:pt>
                <c:pt idx="1164">
                  <c:v>1.1185698509999999</c:v>
                </c:pt>
                <c:pt idx="1165">
                  <c:v>1.1185449359999999</c:v>
                </c:pt>
                <c:pt idx="1166">
                  <c:v>1.1188884969999999</c:v>
                </c:pt>
                <c:pt idx="1167">
                  <c:v>1.119049907</c:v>
                </c:pt>
                <c:pt idx="1168">
                  <c:v>1.119123936</c:v>
                </c:pt>
                <c:pt idx="1169">
                  <c:v>1.119351625</c:v>
                </c:pt>
                <c:pt idx="1170">
                  <c:v>1.1196593050000001</c:v>
                </c:pt>
                <c:pt idx="1171">
                  <c:v>1.1196508409999999</c:v>
                </c:pt>
                <c:pt idx="1172">
                  <c:v>1.1197694540000001</c:v>
                </c:pt>
                <c:pt idx="1173">
                  <c:v>1.1199132199999999</c:v>
                </c:pt>
                <c:pt idx="1174">
                  <c:v>1.120031118</c:v>
                </c:pt>
                <c:pt idx="1175">
                  <c:v>1.1198610069999999</c:v>
                </c:pt>
                <c:pt idx="1176">
                  <c:v>1.120343804</c:v>
                </c:pt>
                <c:pt idx="1177">
                  <c:v>1.1204450130000001</c:v>
                </c:pt>
                <c:pt idx="1178">
                  <c:v>1.1201938389999999</c:v>
                </c:pt>
                <c:pt idx="1179">
                  <c:v>1.1202738290000001</c:v>
                </c:pt>
                <c:pt idx="1180">
                  <c:v>1.1204283239999999</c:v>
                </c:pt>
                <c:pt idx="1181">
                  <c:v>1.1204093690000001</c:v>
                </c:pt>
                <c:pt idx="1182">
                  <c:v>1.1204010250000001</c:v>
                </c:pt>
                <c:pt idx="1183">
                  <c:v>1.120708346</c:v>
                </c:pt>
                <c:pt idx="1184">
                  <c:v>1.120504379</c:v>
                </c:pt>
                <c:pt idx="1185">
                  <c:v>1.120559216</c:v>
                </c:pt>
                <c:pt idx="1186">
                  <c:v>1.1205446720000001</c:v>
                </c:pt>
                <c:pt idx="1187">
                  <c:v>1.1206345559999999</c:v>
                </c:pt>
                <c:pt idx="1188">
                  <c:v>1.120472312</c:v>
                </c:pt>
                <c:pt idx="1189">
                  <c:v>1.1205283399999999</c:v>
                </c:pt>
                <c:pt idx="1190">
                  <c:v>1.1207081080000001</c:v>
                </c:pt>
                <c:pt idx="1191">
                  <c:v>1.1205767390000001</c:v>
                </c:pt>
                <c:pt idx="1192">
                  <c:v>1.120598674</c:v>
                </c:pt>
                <c:pt idx="1193">
                  <c:v>1.120660067</c:v>
                </c:pt>
                <c:pt idx="1194">
                  <c:v>1.1204923389999999</c:v>
                </c:pt>
                <c:pt idx="1195">
                  <c:v>1.120442033</c:v>
                </c:pt>
                <c:pt idx="1196">
                  <c:v>1.120460987</c:v>
                </c:pt>
                <c:pt idx="1197">
                  <c:v>1.1205180880000001</c:v>
                </c:pt>
                <c:pt idx="1198">
                  <c:v>1.120216012</c:v>
                </c:pt>
                <c:pt idx="1199">
                  <c:v>1.120563507</c:v>
                </c:pt>
                <c:pt idx="1200">
                  <c:v>1.1205977199999999</c:v>
                </c:pt>
                <c:pt idx="1201">
                  <c:v>1.120925784</c:v>
                </c:pt>
                <c:pt idx="1202">
                  <c:v>1.1209222080000001</c:v>
                </c:pt>
                <c:pt idx="1203">
                  <c:v>1.121383429</c:v>
                </c:pt>
                <c:pt idx="1204">
                  <c:v>1.121447563</c:v>
                </c:pt>
                <c:pt idx="1205">
                  <c:v>1.1218461989999999</c:v>
                </c:pt>
                <c:pt idx="1206">
                  <c:v>1.1219992640000001</c:v>
                </c:pt>
                <c:pt idx="1207">
                  <c:v>1.1225222349999999</c:v>
                </c:pt>
                <c:pt idx="1208">
                  <c:v>1.1224718090000001</c:v>
                </c:pt>
                <c:pt idx="1209">
                  <c:v>1.1228555440000001</c:v>
                </c:pt>
                <c:pt idx="1210">
                  <c:v>1.123089314</c:v>
                </c:pt>
                <c:pt idx="1211">
                  <c:v>1.1233773229999999</c:v>
                </c:pt>
                <c:pt idx="1212">
                  <c:v>1.1235080959999999</c:v>
                </c:pt>
                <c:pt idx="1213">
                  <c:v>1.123945355</c:v>
                </c:pt>
                <c:pt idx="1214">
                  <c:v>1.124298692</c:v>
                </c:pt>
                <c:pt idx="1215">
                  <c:v>1.1244111059999999</c:v>
                </c:pt>
                <c:pt idx="1216">
                  <c:v>1.124727488</c:v>
                </c:pt>
                <c:pt idx="1217">
                  <c:v>1.1250735519999999</c:v>
                </c:pt>
                <c:pt idx="1218">
                  <c:v>1.1252666710000001</c:v>
                </c:pt>
                <c:pt idx="1219">
                  <c:v>1.125757575</c:v>
                </c:pt>
                <c:pt idx="1220">
                  <c:v>1.1259735820000001</c:v>
                </c:pt>
                <c:pt idx="1221">
                  <c:v>1.1261376139999999</c:v>
                </c:pt>
                <c:pt idx="1222">
                  <c:v>1.1263889069999999</c:v>
                </c:pt>
                <c:pt idx="1223">
                  <c:v>1.126728773</c:v>
                </c:pt>
                <c:pt idx="1224">
                  <c:v>1.126974106</c:v>
                </c:pt>
                <c:pt idx="1225">
                  <c:v>1.1273270849999999</c:v>
                </c:pt>
                <c:pt idx="1226">
                  <c:v>1.1275177000000001</c:v>
                </c:pt>
                <c:pt idx="1227">
                  <c:v>1.127914071</c:v>
                </c:pt>
                <c:pt idx="1228">
                  <c:v>1.128322721</c:v>
                </c:pt>
                <c:pt idx="1229">
                  <c:v>1.128525496</c:v>
                </c:pt>
                <c:pt idx="1230">
                  <c:v>1.1287617679999999</c:v>
                </c:pt>
                <c:pt idx="1231">
                  <c:v>1.1291095019999999</c:v>
                </c:pt>
                <c:pt idx="1232">
                  <c:v>1.129319787</c:v>
                </c:pt>
                <c:pt idx="1233">
                  <c:v>1.129581451</c:v>
                </c:pt>
                <c:pt idx="1234">
                  <c:v>1.129909158</c:v>
                </c:pt>
                <c:pt idx="1235">
                  <c:v>1.1303308009999999</c:v>
                </c:pt>
                <c:pt idx="1236">
                  <c:v>1.1303440330000001</c:v>
                </c:pt>
                <c:pt idx="1237">
                  <c:v>1.130840302</c:v>
                </c:pt>
                <c:pt idx="1238">
                  <c:v>1.1310504669999999</c:v>
                </c:pt>
                <c:pt idx="1239">
                  <c:v>1.131205201</c:v>
                </c:pt>
                <c:pt idx="1240">
                  <c:v>1.1314821239999999</c:v>
                </c:pt>
                <c:pt idx="1241">
                  <c:v>1.1319445370000001</c:v>
                </c:pt>
                <c:pt idx="1242">
                  <c:v>1.131970286</c:v>
                </c:pt>
                <c:pt idx="1243">
                  <c:v>1.1322135929999999</c:v>
                </c:pt>
                <c:pt idx="1244">
                  <c:v>1.1326789859999999</c:v>
                </c:pt>
                <c:pt idx="1245">
                  <c:v>1.132588148</c:v>
                </c:pt>
                <c:pt idx="1246">
                  <c:v>1.1330715419999999</c:v>
                </c:pt>
                <c:pt idx="1247">
                  <c:v>1.132950425</c:v>
                </c:pt>
                <c:pt idx="1248">
                  <c:v>1.13333416</c:v>
                </c:pt>
                <c:pt idx="1249">
                  <c:v>1.1335897450000001</c:v>
                </c:pt>
                <c:pt idx="1250">
                  <c:v>1.133976221</c:v>
                </c:pt>
                <c:pt idx="1251">
                  <c:v>1.134236813</c:v>
                </c:pt>
                <c:pt idx="1252">
                  <c:v>1.1342307330000001</c:v>
                </c:pt>
                <c:pt idx="1253">
                  <c:v>1.134403944</c:v>
                </c:pt>
                <c:pt idx="1254">
                  <c:v>1.1344403030000001</c:v>
                </c:pt>
                <c:pt idx="1255">
                  <c:v>1.1348880530000001</c:v>
                </c:pt>
                <c:pt idx="1256">
                  <c:v>1.1349778180000001</c:v>
                </c:pt>
                <c:pt idx="1257">
                  <c:v>1.1350386139999999</c:v>
                </c:pt>
                <c:pt idx="1258">
                  <c:v>1.1353467699999999</c:v>
                </c:pt>
                <c:pt idx="1259">
                  <c:v>1.135830283</c:v>
                </c:pt>
                <c:pt idx="1260">
                  <c:v>1.1357613799999999</c:v>
                </c:pt>
                <c:pt idx="1261">
                  <c:v>1.1361360549999999</c:v>
                </c:pt>
                <c:pt idx="1262">
                  <c:v>1.136227012</c:v>
                </c:pt>
                <c:pt idx="1263">
                  <c:v>1.1361504790000001</c:v>
                </c:pt>
                <c:pt idx="1264">
                  <c:v>1.13635397</c:v>
                </c:pt>
                <c:pt idx="1265">
                  <c:v>1.136629581</c:v>
                </c:pt>
                <c:pt idx="1266">
                  <c:v>1.1367274519999999</c:v>
                </c:pt>
                <c:pt idx="1267">
                  <c:v>1.13667798</c:v>
                </c:pt>
                <c:pt idx="1268">
                  <c:v>1.137203813</c:v>
                </c:pt>
                <c:pt idx="1269">
                  <c:v>1.13704133</c:v>
                </c:pt>
                <c:pt idx="1270">
                  <c:v>1.1373473409999999</c:v>
                </c:pt>
                <c:pt idx="1271">
                  <c:v>1.1375955339999999</c:v>
                </c:pt>
                <c:pt idx="1272">
                  <c:v>1.1377022269999999</c:v>
                </c:pt>
                <c:pt idx="1273">
                  <c:v>1.1377096179999999</c:v>
                </c:pt>
                <c:pt idx="1274">
                  <c:v>1.1379718780000001</c:v>
                </c:pt>
                <c:pt idx="1275">
                  <c:v>1.1382992270000001</c:v>
                </c:pt>
                <c:pt idx="1276">
                  <c:v>1.1382534500000001</c:v>
                </c:pt>
                <c:pt idx="1277">
                  <c:v>1.1385805609999999</c:v>
                </c:pt>
                <c:pt idx="1278">
                  <c:v>1.1384537219999999</c:v>
                </c:pt>
                <c:pt idx="1279">
                  <c:v>1.1389307980000001</c:v>
                </c:pt>
                <c:pt idx="1280">
                  <c:v>1.1388294699999999</c:v>
                </c:pt>
                <c:pt idx="1281">
                  <c:v>1.139238119</c:v>
                </c:pt>
                <c:pt idx="1282">
                  <c:v>1.1392471790000001</c:v>
                </c:pt>
                <c:pt idx="1283">
                  <c:v>1.1394231319999999</c:v>
                </c:pt>
                <c:pt idx="1284">
                  <c:v>1.139554143</c:v>
                </c:pt>
                <c:pt idx="1285">
                  <c:v>1.1398811339999999</c:v>
                </c:pt>
                <c:pt idx="1286">
                  <c:v>1.1399414539999999</c:v>
                </c:pt>
                <c:pt idx="1287">
                  <c:v>1.140096784</c:v>
                </c:pt>
                <c:pt idx="1288">
                  <c:v>1.140030503</c:v>
                </c:pt>
                <c:pt idx="1289">
                  <c:v>1.1403809789999999</c:v>
                </c:pt>
                <c:pt idx="1290">
                  <c:v>1.1403654809999999</c:v>
                </c:pt>
                <c:pt idx="1291">
                  <c:v>1.140628338</c:v>
                </c:pt>
                <c:pt idx="1292">
                  <c:v>1.140920758</c:v>
                </c:pt>
                <c:pt idx="1293">
                  <c:v>1.1409327979999999</c:v>
                </c:pt>
                <c:pt idx="1294">
                  <c:v>1.1410397290000001</c:v>
                </c:pt>
                <c:pt idx="1295">
                  <c:v>1.1415594819999999</c:v>
                </c:pt>
                <c:pt idx="1296">
                  <c:v>1.1415798660000001</c:v>
                </c:pt>
                <c:pt idx="1297">
                  <c:v>1.141535282</c:v>
                </c:pt>
                <c:pt idx="1298">
                  <c:v>1.1416226629999999</c:v>
                </c:pt>
                <c:pt idx="1299">
                  <c:v>1.141866088</c:v>
                </c:pt>
                <c:pt idx="1300">
                  <c:v>1.141927361</c:v>
                </c:pt>
                <c:pt idx="1301">
                  <c:v>1.1395598650000001</c:v>
                </c:pt>
                <c:pt idx="1302">
                  <c:v>1.139043093</c:v>
                </c:pt>
                <c:pt idx="1303">
                  <c:v>1.1393070219999999</c:v>
                </c:pt>
                <c:pt idx="1304">
                  <c:v>1.139012098</c:v>
                </c:pt>
                <c:pt idx="1305">
                  <c:v>1.139438868</c:v>
                </c:pt>
                <c:pt idx="1306">
                  <c:v>1.139503956</c:v>
                </c:pt>
                <c:pt idx="1307">
                  <c:v>1.139400601</c:v>
                </c:pt>
                <c:pt idx="1308">
                  <c:v>1.1394511460000001</c:v>
                </c:pt>
                <c:pt idx="1309">
                  <c:v>1.1400331260000001</c:v>
                </c:pt>
                <c:pt idx="1310">
                  <c:v>1.1401166920000001</c:v>
                </c:pt>
                <c:pt idx="1311">
                  <c:v>1.140159369</c:v>
                </c:pt>
                <c:pt idx="1312">
                  <c:v>1.140439153</c:v>
                </c:pt>
                <c:pt idx="1313">
                  <c:v>1.1405102009999999</c:v>
                </c:pt>
                <c:pt idx="1314">
                  <c:v>1.1409553290000001</c:v>
                </c:pt>
                <c:pt idx="1315">
                  <c:v>1.1411898140000001</c:v>
                </c:pt>
                <c:pt idx="1316">
                  <c:v>1.1411629919999999</c:v>
                </c:pt>
                <c:pt idx="1317">
                  <c:v>1.141480684</c:v>
                </c:pt>
                <c:pt idx="1318">
                  <c:v>1.1413499119999999</c:v>
                </c:pt>
                <c:pt idx="1319">
                  <c:v>1.1414458750000001</c:v>
                </c:pt>
                <c:pt idx="1320">
                  <c:v>1.141748548</c:v>
                </c:pt>
                <c:pt idx="1321">
                  <c:v>1.141918421</c:v>
                </c:pt>
                <c:pt idx="1322">
                  <c:v>1.1419214010000001</c:v>
                </c:pt>
                <c:pt idx="1323">
                  <c:v>1.142497659</c:v>
                </c:pt>
                <c:pt idx="1324">
                  <c:v>1.142437339</c:v>
                </c:pt>
                <c:pt idx="1325">
                  <c:v>1.1426320080000001</c:v>
                </c:pt>
                <c:pt idx="1326">
                  <c:v>1.1428611280000001</c:v>
                </c:pt>
                <c:pt idx="1327">
                  <c:v>1.1427550319999999</c:v>
                </c:pt>
                <c:pt idx="1328">
                  <c:v>1.1427762509999999</c:v>
                </c:pt>
                <c:pt idx="1329">
                  <c:v>1.1431760790000001</c:v>
                </c:pt>
                <c:pt idx="1330">
                  <c:v>1.14312613</c:v>
                </c:pt>
                <c:pt idx="1331">
                  <c:v>1.143431544</c:v>
                </c:pt>
                <c:pt idx="1332">
                  <c:v>1.1434414390000001</c:v>
                </c:pt>
                <c:pt idx="1333">
                  <c:v>1.1435844900000001</c:v>
                </c:pt>
                <c:pt idx="1334">
                  <c:v>1.143748164</c:v>
                </c:pt>
                <c:pt idx="1335">
                  <c:v>1.143850088</c:v>
                </c:pt>
                <c:pt idx="1336">
                  <c:v>1.143885732</c:v>
                </c:pt>
                <c:pt idx="1337">
                  <c:v>1.1442239279999999</c:v>
                </c:pt>
                <c:pt idx="1338">
                  <c:v>1.1441138980000001</c:v>
                </c:pt>
                <c:pt idx="1339">
                  <c:v>1.1442700619999999</c:v>
                </c:pt>
                <c:pt idx="1340">
                  <c:v>1.144546866</c:v>
                </c:pt>
                <c:pt idx="1341">
                  <c:v>1.144628644</c:v>
                </c:pt>
                <c:pt idx="1342">
                  <c:v>1.144719005</c:v>
                </c:pt>
                <c:pt idx="1343">
                  <c:v>1.1446837190000001</c:v>
                </c:pt>
                <c:pt idx="1344">
                  <c:v>1.1448677780000001</c:v>
                </c:pt>
                <c:pt idx="1345">
                  <c:v>1.1447746750000001</c:v>
                </c:pt>
                <c:pt idx="1346">
                  <c:v>1.1448154450000001</c:v>
                </c:pt>
                <c:pt idx="1347">
                  <c:v>1.145065784</c:v>
                </c:pt>
                <c:pt idx="1348">
                  <c:v>1.1450992820000001</c:v>
                </c:pt>
                <c:pt idx="1349">
                  <c:v>1.1449940199999999</c:v>
                </c:pt>
                <c:pt idx="1350">
                  <c:v>1.1450589900000001</c:v>
                </c:pt>
                <c:pt idx="1351">
                  <c:v>1.1452960969999999</c:v>
                </c:pt>
                <c:pt idx="1352">
                  <c:v>1.1451427940000001</c:v>
                </c:pt>
                <c:pt idx="1353">
                  <c:v>1.145199418</c:v>
                </c:pt>
                <c:pt idx="1354">
                  <c:v>1.1451686619999999</c:v>
                </c:pt>
                <c:pt idx="1355">
                  <c:v>1.1449972390000001</c:v>
                </c:pt>
                <c:pt idx="1356">
                  <c:v>1.1450256110000001</c:v>
                </c:pt>
                <c:pt idx="1357">
                  <c:v>1.145107627</c:v>
                </c:pt>
                <c:pt idx="1358">
                  <c:v>1.145383</c:v>
                </c:pt>
                <c:pt idx="1359">
                  <c:v>1.145327687</c:v>
                </c:pt>
                <c:pt idx="1360">
                  <c:v>1.145925283</c:v>
                </c:pt>
                <c:pt idx="1361">
                  <c:v>1.1460385319999999</c:v>
                </c:pt>
                <c:pt idx="1362">
                  <c:v>1.146237135</c:v>
                </c:pt>
                <c:pt idx="1363">
                  <c:v>1.1460231540000001</c:v>
                </c:pt>
                <c:pt idx="1364">
                  <c:v>1.146148205</c:v>
                </c:pt>
                <c:pt idx="1365">
                  <c:v>1.1458537579999999</c:v>
                </c:pt>
                <c:pt idx="1366">
                  <c:v>1.1456044910000001</c:v>
                </c:pt>
                <c:pt idx="1367">
                  <c:v>1.145713091</c:v>
                </c:pt>
                <c:pt idx="1368">
                  <c:v>1.145619035</c:v>
                </c:pt>
                <c:pt idx="1369">
                  <c:v>1.145738959</c:v>
                </c:pt>
                <c:pt idx="1370">
                  <c:v>1.1458684210000001</c:v>
                </c:pt>
                <c:pt idx="1371">
                  <c:v>1.146042228</c:v>
                </c:pt>
                <c:pt idx="1372">
                  <c:v>1.1460013389999999</c:v>
                </c:pt>
                <c:pt idx="1373">
                  <c:v>1.1464689969999999</c:v>
                </c:pt>
                <c:pt idx="1374">
                  <c:v>1.146297693</c:v>
                </c:pt>
                <c:pt idx="1375">
                  <c:v>1.1463229660000001</c:v>
                </c:pt>
                <c:pt idx="1376">
                  <c:v>1.1462932830000001</c:v>
                </c:pt>
                <c:pt idx="1377">
                  <c:v>1.146186352</c:v>
                </c:pt>
                <c:pt idx="1378">
                  <c:v>1.1460180280000001</c:v>
                </c:pt>
                <c:pt idx="1379">
                  <c:v>1.1459234949999999</c:v>
                </c:pt>
                <c:pt idx="1380">
                  <c:v>1.1461280579999999</c:v>
                </c:pt>
                <c:pt idx="1381">
                  <c:v>1.145950437</c:v>
                </c:pt>
                <c:pt idx="1382">
                  <c:v>1.1460602280000001</c:v>
                </c:pt>
                <c:pt idx="1383">
                  <c:v>1.1462256909999999</c:v>
                </c:pt>
                <c:pt idx="1384">
                  <c:v>1.146358013</c:v>
                </c:pt>
                <c:pt idx="1385">
                  <c:v>1.146639347</c:v>
                </c:pt>
                <c:pt idx="1386">
                  <c:v>1.1465127470000001</c:v>
                </c:pt>
                <c:pt idx="1387">
                  <c:v>1.1470155719999999</c:v>
                </c:pt>
                <c:pt idx="1388">
                  <c:v>1.1471648219999999</c:v>
                </c:pt>
                <c:pt idx="1389">
                  <c:v>1.147256732</c:v>
                </c:pt>
                <c:pt idx="1390">
                  <c:v>1.147475719</c:v>
                </c:pt>
                <c:pt idx="1391">
                  <c:v>1.147586107</c:v>
                </c:pt>
                <c:pt idx="1392">
                  <c:v>1.1477681399999999</c:v>
                </c:pt>
                <c:pt idx="1393">
                  <c:v>1.147528887</c:v>
                </c:pt>
                <c:pt idx="1394">
                  <c:v>1.14756155</c:v>
                </c:pt>
                <c:pt idx="1395">
                  <c:v>1.1476928</c:v>
                </c:pt>
                <c:pt idx="1396">
                  <c:v>1.1480574610000001</c:v>
                </c:pt>
                <c:pt idx="1397">
                  <c:v>1.1477986570000001</c:v>
                </c:pt>
                <c:pt idx="1398">
                  <c:v>1.1478388310000001</c:v>
                </c:pt>
                <c:pt idx="1399">
                  <c:v>1.147875309</c:v>
                </c:pt>
                <c:pt idx="1400">
                  <c:v>1.147752404</c:v>
                </c:pt>
                <c:pt idx="1401">
                  <c:v>1.148110271</c:v>
                </c:pt>
                <c:pt idx="1402">
                  <c:v>1.147412181</c:v>
                </c:pt>
                <c:pt idx="1403">
                  <c:v>1.147783279</c:v>
                </c:pt>
                <c:pt idx="1404">
                  <c:v>1.147411108</c:v>
                </c:pt>
                <c:pt idx="1405">
                  <c:v>1.147806525</c:v>
                </c:pt>
                <c:pt idx="1406">
                  <c:v>1.147292376</c:v>
                </c:pt>
                <c:pt idx="1407">
                  <c:v>1.1476918460000001</c:v>
                </c:pt>
                <c:pt idx="1408">
                  <c:v>1.147530079</c:v>
                </c:pt>
                <c:pt idx="1409">
                  <c:v>1.14719522</c:v>
                </c:pt>
                <c:pt idx="1410">
                  <c:v>1.147070408</c:v>
                </c:pt>
                <c:pt idx="1411">
                  <c:v>1.1473021510000001</c:v>
                </c:pt>
                <c:pt idx="1412">
                  <c:v>1.1469382050000001</c:v>
                </c:pt>
                <c:pt idx="1413">
                  <c:v>1.147275805</c:v>
                </c:pt>
                <c:pt idx="1414">
                  <c:v>1.147001266</c:v>
                </c:pt>
                <c:pt idx="1415">
                  <c:v>1.146900773</c:v>
                </c:pt>
                <c:pt idx="1416">
                  <c:v>1.1464902159999999</c:v>
                </c:pt>
                <c:pt idx="1417">
                  <c:v>1.146581769</c:v>
                </c:pt>
                <c:pt idx="1418">
                  <c:v>1.146539569</c:v>
                </c:pt>
                <c:pt idx="1419">
                  <c:v>1.1462862490000001</c:v>
                </c:pt>
                <c:pt idx="1420">
                  <c:v>1.1463325019999999</c:v>
                </c:pt>
                <c:pt idx="1421">
                  <c:v>1.146083593</c:v>
                </c:pt>
                <c:pt idx="1422">
                  <c:v>1.146211863</c:v>
                </c:pt>
                <c:pt idx="1423">
                  <c:v>1.1456987860000001</c:v>
                </c:pt>
                <c:pt idx="1424">
                  <c:v>1.145755291</c:v>
                </c:pt>
                <c:pt idx="1425">
                  <c:v>1.1458075050000001</c:v>
                </c:pt>
                <c:pt idx="1426">
                  <c:v>1.1454848049999999</c:v>
                </c:pt>
                <c:pt idx="1427">
                  <c:v>1.1454445120000001</c:v>
                </c:pt>
                <c:pt idx="1428">
                  <c:v>1.1453348400000001</c:v>
                </c:pt>
                <c:pt idx="1429">
                  <c:v>1.1452431679999999</c:v>
                </c:pt>
                <c:pt idx="1430">
                  <c:v>1.144735456</c:v>
                </c:pt>
                <c:pt idx="1431">
                  <c:v>1.144806743</c:v>
                </c:pt>
                <c:pt idx="1432">
                  <c:v>1.144526124</c:v>
                </c:pt>
                <c:pt idx="1433">
                  <c:v>1.1440778970000001</c:v>
                </c:pt>
                <c:pt idx="1434">
                  <c:v>1.14402914</c:v>
                </c:pt>
                <c:pt idx="1435">
                  <c:v>1.1440023180000001</c:v>
                </c:pt>
                <c:pt idx="1436">
                  <c:v>1.1436938050000001</c:v>
                </c:pt>
                <c:pt idx="1437">
                  <c:v>1.143672585</c:v>
                </c:pt>
                <c:pt idx="1438">
                  <c:v>1.143532276</c:v>
                </c:pt>
                <c:pt idx="1439">
                  <c:v>1.142797112</c:v>
                </c:pt>
                <c:pt idx="1440">
                  <c:v>1.1430498360000001</c:v>
                </c:pt>
                <c:pt idx="1441">
                  <c:v>1.1429055930000001</c:v>
                </c:pt>
                <c:pt idx="1442">
                  <c:v>1.1426278350000001</c:v>
                </c:pt>
                <c:pt idx="1443">
                  <c:v>1.1423689130000001</c:v>
                </c:pt>
                <c:pt idx="1444">
                  <c:v>1.1421288249999999</c:v>
                </c:pt>
                <c:pt idx="1445">
                  <c:v>1.141963482</c:v>
                </c:pt>
                <c:pt idx="1446">
                  <c:v>1.141553998</c:v>
                </c:pt>
                <c:pt idx="1447">
                  <c:v>1.1413959259999999</c:v>
                </c:pt>
                <c:pt idx="1448">
                  <c:v>1.141074777</c:v>
                </c:pt>
                <c:pt idx="1449">
                  <c:v>1.1408900019999999</c:v>
                </c:pt>
                <c:pt idx="1450">
                  <c:v>1.1404589409999999</c:v>
                </c:pt>
                <c:pt idx="1451">
                  <c:v>1.1401808259999999</c:v>
                </c:pt>
                <c:pt idx="1452">
                  <c:v>1.140023708</c:v>
                </c:pt>
                <c:pt idx="1453">
                  <c:v>1.139947295</c:v>
                </c:pt>
                <c:pt idx="1454">
                  <c:v>1.139216781</c:v>
                </c:pt>
                <c:pt idx="1455">
                  <c:v>1.1394639019999999</c:v>
                </c:pt>
                <c:pt idx="1456">
                  <c:v>1.138913989</c:v>
                </c:pt>
                <c:pt idx="1457">
                  <c:v>1.1385941509999999</c:v>
                </c:pt>
                <c:pt idx="1458">
                  <c:v>1.1384828090000001</c:v>
                </c:pt>
                <c:pt idx="1459">
                  <c:v>1.137928367</c:v>
                </c:pt>
                <c:pt idx="1460">
                  <c:v>1.1375873089999999</c:v>
                </c:pt>
                <c:pt idx="1461">
                  <c:v>1.137471795</c:v>
                </c:pt>
                <c:pt idx="1462">
                  <c:v>1.137050986</c:v>
                </c:pt>
                <c:pt idx="1463">
                  <c:v>1.136661887</c:v>
                </c:pt>
                <c:pt idx="1464">
                  <c:v>1.136347175</c:v>
                </c:pt>
                <c:pt idx="1465">
                  <c:v>1.1361448759999999</c:v>
                </c:pt>
                <c:pt idx="1466">
                  <c:v>1.135932803</c:v>
                </c:pt>
                <c:pt idx="1467">
                  <c:v>1.135221362</c:v>
                </c:pt>
                <c:pt idx="1468">
                  <c:v>1.13545692</c:v>
                </c:pt>
                <c:pt idx="1469">
                  <c:v>1.1347241400000001</c:v>
                </c:pt>
                <c:pt idx="1470">
                  <c:v>1.1345744129999999</c:v>
                </c:pt>
                <c:pt idx="1471">
                  <c:v>1.1340515609999999</c:v>
                </c:pt>
                <c:pt idx="1472">
                  <c:v>1.1338988539999999</c:v>
                </c:pt>
                <c:pt idx="1473">
                  <c:v>1.133532166</c:v>
                </c:pt>
                <c:pt idx="1474">
                  <c:v>1.133009076</c:v>
                </c:pt>
                <c:pt idx="1475">
                  <c:v>1.132786155</c:v>
                </c:pt>
                <c:pt idx="1476">
                  <c:v>1.1326506140000001</c:v>
                </c:pt>
                <c:pt idx="1477">
                  <c:v>1.1317385440000001</c:v>
                </c:pt>
                <c:pt idx="1478">
                  <c:v>1.1316369770000001</c:v>
                </c:pt>
                <c:pt idx="1479">
                  <c:v>1.1314172739999999</c:v>
                </c:pt>
                <c:pt idx="1480">
                  <c:v>1.1307575700000001</c:v>
                </c:pt>
                <c:pt idx="1481">
                  <c:v>1.1306343080000001</c:v>
                </c:pt>
                <c:pt idx="1482">
                  <c:v>1.1303032639999999</c:v>
                </c:pt>
                <c:pt idx="1483">
                  <c:v>1.1296657320000001</c:v>
                </c:pt>
                <c:pt idx="1484">
                  <c:v>1.129129767</c:v>
                </c:pt>
                <c:pt idx="1485">
                  <c:v>1.1288964749999999</c:v>
                </c:pt>
                <c:pt idx="1486">
                  <c:v>1.128528953</c:v>
                </c:pt>
                <c:pt idx="1487">
                  <c:v>1.1281504630000001</c:v>
                </c:pt>
                <c:pt idx="1488">
                  <c:v>1.1276919839999999</c:v>
                </c:pt>
                <c:pt idx="1489">
                  <c:v>1.1273754840000001</c:v>
                </c:pt>
                <c:pt idx="1490">
                  <c:v>1.126693368</c:v>
                </c:pt>
                <c:pt idx="1491">
                  <c:v>1.1263222690000001</c:v>
                </c:pt>
                <c:pt idx="1492">
                  <c:v>1.1259974239999999</c:v>
                </c:pt>
                <c:pt idx="1493">
                  <c:v>1.1256555319999999</c:v>
                </c:pt>
                <c:pt idx="1494">
                  <c:v>1.1247817280000001</c:v>
                </c:pt>
                <c:pt idx="1495">
                  <c:v>1.124432087</c:v>
                </c:pt>
                <c:pt idx="1496">
                  <c:v>1.124240994</c:v>
                </c:pt>
                <c:pt idx="1497">
                  <c:v>1.123476744</c:v>
                </c:pt>
                <c:pt idx="1498">
                  <c:v>1.1230782269999999</c:v>
                </c:pt>
                <c:pt idx="1499">
                  <c:v>1.12307775</c:v>
                </c:pt>
                <c:pt idx="1500">
                  <c:v>1.1223028900000001</c:v>
                </c:pt>
                <c:pt idx="1501">
                  <c:v>1.121655941</c:v>
                </c:pt>
                <c:pt idx="1502">
                  <c:v>1.1214783189999999</c:v>
                </c:pt>
                <c:pt idx="1503">
                  <c:v>1.120877385</c:v>
                </c:pt>
                <c:pt idx="1504">
                  <c:v>1.1204421520000001</c:v>
                </c:pt>
                <c:pt idx="1505">
                  <c:v>1.119639158</c:v>
                </c:pt>
                <c:pt idx="1506">
                  <c:v>1.119592071</c:v>
                </c:pt>
                <c:pt idx="1507">
                  <c:v>1.118739009</c:v>
                </c:pt>
                <c:pt idx="1508">
                  <c:v>1.1179175379999999</c:v>
                </c:pt>
                <c:pt idx="1509">
                  <c:v>1.117440462</c:v>
                </c:pt>
                <c:pt idx="1510">
                  <c:v>1.1169867520000001</c:v>
                </c:pt>
                <c:pt idx="1511">
                  <c:v>1.116277814</c:v>
                </c:pt>
                <c:pt idx="1512">
                  <c:v>1.1159349679999999</c:v>
                </c:pt>
                <c:pt idx="1513">
                  <c:v>1.1151696440000001</c:v>
                </c:pt>
                <c:pt idx="1514">
                  <c:v>1.1143811939999999</c:v>
                </c:pt>
                <c:pt idx="1515">
                  <c:v>1.114064932</c:v>
                </c:pt>
                <c:pt idx="1516">
                  <c:v>1.114084721</c:v>
                </c:pt>
                <c:pt idx="1517">
                  <c:v>1.1129474640000001</c:v>
                </c:pt>
                <c:pt idx="1518">
                  <c:v>1.1124433279999999</c:v>
                </c:pt>
                <c:pt idx="1519">
                  <c:v>1.1121366020000001</c:v>
                </c:pt>
                <c:pt idx="1520">
                  <c:v>1.111755013</c:v>
                </c:pt>
                <c:pt idx="1521">
                  <c:v>1.1108083719999999</c:v>
                </c:pt>
                <c:pt idx="1522">
                  <c:v>1.110265493</c:v>
                </c:pt>
                <c:pt idx="1523">
                  <c:v>1.1099410059999999</c:v>
                </c:pt>
                <c:pt idx="1524">
                  <c:v>1.109315753</c:v>
                </c:pt>
                <c:pt idx="1525">
                  <c:v>1.108674884</c:v>
                </c:pt>
                <c:pt idx="1526">
                  <c:v>1.1080626250000001</c:v>
                </c:pt>
                <c:pt idx="1527">
                  <c:v>1.1073876620000001</c:v>
                </c:pt>
                <c:pt idx="1528">
                  <c:v>1.1067453620000001</c:v>
                </c:pt>
                <c:pt idx="1529">
                  <c:v>1.1063004729999999</c:v>
                </c:pt>
                <c:pt idx="1530">
                  <c:v>1.1057444809999999</c:v>
                </c:pt>
                <c:pt idx="1531">
                  <c:v>1.10481596</c:v>
                </c:pt>
                <c:pt idx="1532">
                  <c:v>1.103805065</c:v>
                </c:pt>
                <c:pt idx="1533">
                  <c:v>1.1034877299999999</c:v>
                </c:pt>
                <c:pt idx="1534">
                  <c:v>1.1027925009999999</c:v>
                </c:pt>
                <c:pt idx="1535">
                  <c:v>1.1018413309999999</c:v>
                </c:pt>
                <c:pt idx="1536">
                  <c:v>1.1010329720000001</c:v>
                </c:pt>
                <c:pt idx="1537">
                  <c:v>1.100288272</c:v>
                </c:pt>
                <c:pt idx="1538">
                  <c:v>1.09928596</c:v>
                </c:pt>
                <c:pt idx="1539">
                  <c:v>1.098378181</c:v>
                </c:pt>
                <c:pt idx="1540">
                  <c:v>1.0976476669999999</c:v>
                </c:pt>
                <c:pt idx="1541">
                  <c:v>1.096718192</c:v>
                </c:pt>
                <c:pt idx="1542">
                  <c:v>1.095477939</c:v>
                </c:pt>
                <c:pt idx="1543">
                  <c:v>1.0947340729999999</c:v>
                </c:pt>
                <c:pt idx="1544">
                  <c:v>1.0934331420000001</c:v>
                </c:pt>
                <c:pt idx="1545">
                  <c:v>1.0924737449999999</c:v>
                </c:pt>
                <c:pt idx="1546">
                  <c:v>1.091853738</c:v>
                </c:pt>
                <c:pt idx="1547">
                  <c:v>1.0909503700000001</c:v>
                </c:pt>
                <c:pt idx="1548">
                  <c:v>1.089482069</c:v>
                </c:pt>
                <c:pt idx="1549">
                  <c:v>1.088492155</c:v>
                </c:pt>
                <c:pt idx="1550">
                  <c:v>1.087508798</c:v>
                </c:pt>
                <c:pt idx="1551">
                  <c:v>1.086495757</c:v>
                </c:pt>
                <c:pt idx="1552">
                  <c:v>1.084912181</c:v>
                </c:pt>
                <c:pt idx="1553">
                  <c:v>1.084130764</c:v>
                </c:pt>
                <c:pt idx="1554">
                  <c:v>1.0827289819999999</c:v>
                </c:pt>
                <c:pt idx="1555">
                  <c:v>1.0812917950000001</c:v>
                </c:pt>
                <c:pt idx="1556">
                  <c:v>1.080046058</c:v>
                </c:pt>
                <c:pt idx="1557">
                  <c:v>1.079389691</c:v>
                </c:pt>
                <c:pt idx="1558">
                  <c:v>1.0775249</c:v>
                </c:pt>
                <c:pt idx="1559">
                  <c:v>1.0765192509999999</c:v>
                </c:pt>
                <c:pt idx="1560">
                  <c:v>1.075255871</c:v>
                </c:pt>
                <c:pt idx="1561">
                  <c:v>1.0739860530000001</c:v>
                </c:pt>
                <c:pt idx="1562">
                  <c:v>1.072976828</c:v>
                </c:pt>
                <c:pt idx="1563">
                  <c:v>1.0711481570000001</c:v>
                </c:pt>
                <c:pt idx="1564">
                  <c:v>1.0693941119999999</c:v>
                </c:pt>
                <c:pt idx="1565">
                  <c:v>1.0680422780000001</c:v>
                </c:pt>
                <c:pt idx="1566">
                  <c:v>1.0664678809999999</c:v>
                </c:pt>
                <c:pt idx="1567">
                  <c:v>1.065569282</c:v>
                </c:pt>
                <c:pt idx="1568">
                  <c:v>1.0634634489999999</c:v>
                </c:pt>
                <c:pt idx="1569">
                  <c:v>1.0618722439999999</c:v>
                </c:pt>
                <c:pt idx="1570">
                  <c:v>1.0602898599999999</c:v>
                </c:pt>
                <c:pt idx="1571">
                  <c:v>1.0587012769999999</c:v>
                </c:pt>
                <c:pt idx="1572">
                  <c:v>1.0568004849999999</c:v>
                </c:pt>
                <c:pt idx="1573">
                  <c:v>1.0553181170000001</c:v>
                </c:pt>
                <c:pt idx="1574">
                  <c:v>1.0539712910000001</c:v>
                </c:pt>
                <c:pt idx="1575">
                  <c:v>1.0514993669999999</c:v>
                </c:pt>
                <c:pt idx="1576">
                  <c:v>1.0503486390000001</c:v>
                </c:pt>
                <c:pt idx="1577">
                  <c:v>1.0481429099999999</c:v>
                </c:pt>
                <c:pt idx="1578">
                  <c:v>1.046438932</c:v>
                </c:pt>
                <c:pt idx="1579">
                  <c:v>1.044451952</c:v>
                </c:pt>
                <c:pt idx="1580">
                  <c:v>1.042584658</c:v>
                </c:pt>
                <c:pt idx="1581">
                  <c:v>1.0402023789999999</c:v>
                </c:pt>
                <c:pt idx="1582">
                  <c:v>1.0378595589999999</c:v>
                </c:pt>
                <c:pt idx="1583">
                  <c:v>1.0354665519999999</c:v>
                </c:pt>
                <c:pt idx="1584">
                  <c:v>1.0337005850000001</c:v>
                </c:pt>
                <c:pt idx="1585">
                  <c:v>1.031300664</c:v>
                </c:pt>
                <c:pt idx="1586">
                  <c:v>1.0283756260000001</c:v>
                </c:pt>
                <c:pt idx="1587">
                  <c:v>1.025848866</c:v>
                </c:pt>
                <c:pt idx="1588">
                  <c:v>1.0234030489999999</c:v>
                </c:pt>
                <c:pt idx="1589">
                  <c:v>1.020358324</c:v>
                </c:pt>
                <c:pt idx="1590">
                  <c:v>1.017634511</c:v>
                </c:pt>
                <c:pt idx="1591">
                  <c:v>1.015293837</c:v>
                </c:pt>
                <c:pt idx="1592">
                  <c:v>1.0116217139999999</c:v>
                </c:pt>
                <c:pt idx="1593">
                  <c:v>1.008698702</c:v>
                </c:pt>
                <c:pt idx="1594">
                  <c:v>1.0060933830000001</c:v>
                </c:pt>
                <c:pt idx="1595">
                  <c:v>1.003150225</c:v>
                </c:pt>
                <c:pt idx="1596">
                  <c:v>0.99931693079999995</c:v>
                </c:pt>
                <c:pt idx="1597">
                  <c:v>0.99614286419999998</c:v>
                </c:pt>
                <c:pt idx="1598">
                  <c:v>0.99318599699999999</c:v>
                </c:pt>
                <c:pt idx="1599">
                  <c:v>0.98911482100000003</c:v>
                </c:pt>
                <c:pt idx="1600">
                  <c:v>0.9860730767</c:v>
                </c:pt>
                <c:pt idx="1601">
                  <c:v>0.982806921</c:v>
                </c:pt>
                <c:pt idx="1602">
                  <c:v>0.97874611619999996</c:v>
                </c:pt>
                <c:pt idx="1603">
                  <c:v>0.97495681050000005</c:v>
                </c:pt>
                <c:pt idx="1604">
                  <c:v>0.97127413750000002</c:v>
                </c:pt>
                <c:pt idx="1605">
                  <c:v>0.96733069419999995</c:v>
                </c:pt>
                <c:pt idx="1606">
                  <c:v>0.96352767939999995</c:v>
                </c:pt>
                <c:pt idx="1607">
                  <c:v>0.95963448289999997</c:v>
                </c:pt>
                <c:pt idx="1608">
                  <c:v>0.95523267980000004</c:v>
                </c:pt>
                <c:pt idx="1609">
                  <c:v>0.9509059191</c:v>
                </c:pt>
                <c:pt idx="1610">
                  <c:v>0.94631099699999999</c:v>
                </c:pt>
                <c:pt idx="1611">
                  <c:v>0.94146072859999996</c:v>
                </c:pt>
                <c:pt idx="1612">
                  <c:v>0.93654131890000003</c:v>
                </c:pt>
                <c:pt idx="1613">
                  <c:v>0.93157684799999996</c:v>
                </c:pt>
                <c:pt idx="1614">
                  <c:v>0.92626452449999996</c:v>
                </c:pt>
                <c:pt idx="1615">
                  <c:v>0.92041373250000003</c:v>
                </c:pt>
                <c:pt idx="1616">
                  <c:v>0.91391414400000004</c:v>
                </c:pt>
                <c:pt idx="1617">
                  <c:v>0.90909469129999998</c:v>
                </c:pt>
                <c:pt idx="1618">
                  <c:v>0.90777099130000005</c:v>
                </c:pt>
                <c:pt idx="1619">
                  <c:v>0.90698850149999999</c:v>
                </c:pt>
                <c:pt idx="1620">
                  <c:v>0.90639948839999995</c:v>
                </c:pt>
                <c:pt idx="1621">
                  <c:v>0.90636926890000002</c:v>
                </c:pt>
                <c:pt idx="1622">
                  <c:v>0.90573728080000004</c:v>
                </c:pt>
                <c:pt idx="1623">
                  <c:v>0.90543860200000004</c:v>
                </c:pt>
                <c:pt idx="1624">
                  <c:v>0.90511882310000003</c:v>
                </c:pt>
                <c:pt idx="1625">
                  <c:v>0.90487194059999998</c:v>
                </c:pt>
                <c:pt idx="1626">
                  <c:v>0.90446716549999995</c:v>
                </c:pt>
                <c:pt idx="1627">
                  <c:v>0.90431159729999999</c:v>
                </c:pt>
                <c:pt idx="1628">
                  <c:v>0.90435165169999998</c:v>
                </c:pt>
                <c:pt idx="1629">
                  <c:v>0.90377384419999995</c:v>
                </c:pt>
                <c:pt idx="1630">
                  <c:v>0.90312445159999999</c:v>
                </c:pt>
                <c:pt idx="1631">
                  <c:v>0.90279275179999996</c:v>
                </c:pt>
                <c:pt idx="1632">
                  <c:v>0.90229672189999999</c:v>
                </c:pt>
                <c:pt idx="1633">
                  <c:v>0.90186101200000002</c:v>
                </c:pt>
                <c:pt idx="1634">
                  <c:v>0.90120422840000003</c:v>
                </c:pt>
                <c:pt idx="1635">
                  <c:v>0.90102553370000005</c:v>
                </c:pt>
                <c:pt idx="1636">
                  <c:v>0.90001714229999996</c:v>
                </c:pt>
                <c:pt idx="1637">
                  <c:v>0.90041548010000005</c:v>
                </c:pt>
                <c:pt idx="1638">
                  <c:v>0.89999711510000002</c:v>
                </c:pt>
                <c:pt idx="1639">
                  <c:v>0.89883595709999997</c:v>
                </c:pt>
                <c:pt idx="1640">
                  <c:v>0.89915841819999998</c:v>
                </c:pt>
                <c:pt idx="1641">
                  <c:v>0.89827704429999999</c:v>
                </c:pt>
                <c:pt idx="1642">
                  <c:v>0.89824903010000001</c:v>
                </c:pt>
                <c:pt idx="1643">
                  <c:v>0.8980298042</c:v>
                </c:pt>
                <c:pt idx="1644">
                  <c:v>0.8977758884</c:v>
                </c:pt>
                <c:pt idx="1645">
                  <c:v>0.89707028870000005</c:v>
                </c:pt>
                <c:pt idx="1646">
                  <c:v>0.89600664379999995</c:v>
                </c:pt>
                <c:pt idx="1647">
                  <c:v>0.89580047129999996</c:v>
                </c:pt>
                <c:pt idx="1648">
                  <c:v>0.89552968740000005</c:v>
                </c:pt>
                <c:pt idx="1649">
                  <c:v>0.89519530530000002</c:v>
                </c:pt>
                <c:pt idx="1650">
                  <c:v>0.89417636389999999</c:v>
                </c:pt>
                <c:pt idx="1651">
                  <c:v>0.89422208069999998</c:v>
                </c:pt>
                <c:pt idx="1652">
                  <c:v>0.89331203699999995</c:v>
                </c:pt>
                <c:pt idx="1653">
                  <c:v>0.89327520130000004</c:v>
                </c:pt>
                <c:pt idx="1654">
                  <c:v>0.89263427259999995</c:v>
                </c:pt>
                <c:pt idx="1655">
                  <c:v>0.89195883269999998</c:v>
                </c:pt>
                <c:pt idx="1656">
                  <c:v>0.89188534019999999</c:v>
                </c:pt>
                <c:pt idx="1657">
                  <c:v>0.89173328880000002</c:v>
                </c:pt>
                <c:pt idx="1658">
                  <c:v>0.89026248460000001</c:v>
                </c:pt>
                <c:pt idx="1659">
                  <c:v>0.88977819680000003</c:v>
                </c:pt>
                <c:pt idx="1660">
                  <c:v>0.88976931569999995</c:v>
                </c:pt>
                <c:pt idx="1661">
                  <c:v>0.889446497</c:v>
                </c:pt>
                <c:pt idx="1662">
                  <c:v>0.88924336429999995</c:v>
                </c:pt>
                <c:pt idx="1663">
                  <c:v>0.88862931730000005</c:v>
                </c:pt>
                <c:pt idx="1664">
                  <c:v>0.88802927730000003</c:v>
                </c:pt>
                <c:pt idx="1665">
                  <c:v>0.88801550870000001</c:v>
                </c:pt>
                <c:pt idx="1666">
                  <c:v>0.88807219270000004</c:v>
                </c:pt>
                <c:pt idx="1667">
                  <c:v>0.88839554789999997</c:v>
                </c:pt>
                <c:pt idx="1668">
                  <c:v>0.88795524839999995</c:v>
                </c:pt>
                <c:pt idx="1669">
                  <c:v>0.8877148628</c:v>
                </c:pt>
                <c:pt idx="1670">
                  <c:v>0.88694864510000004</c:v>
                </c:pt>
                <c:pt idx="1671">
                  <c:v>0.88653403519999996</c:v>
                </c:pt>
                <c:pt idx="1672">
                  <c:v>0.88626050950000002</c:v>
                </c:pt>
                <c:pt idx="1673">
                  <c:v>0.88576799630000003</c:v>
                </c:pt>
                <c:pt idx="1674">
                  <c:v>0.88641709089999998</c:v>
                </c:pt>
                <c:pt idx="1675">
                  <c:v>0.88605737689999997</c:v>
                </c:pt>
                <c:pt idx="1676">
                  <c:v>0.88570064309999996</c:v>
                </c:pt>
                <c:pt idx="1677">
                  <c:v>0.88567578790000001</c:v>
                </c:pt>
                <c:pt idx="1678">
                  <c:v>0.88579601050000001</c:v>
                </c:pt>
                <c:pt idx="1679">
                  <c:v>0.88625210519999997</c:v>
                </c:pt>
                <c:pt idx="1680">
                  <c:v>0.88483506440000004</c:v>
                </c:pt>
                <c:pt idx="1681">
                  <c:v>0.88607037070000005</c:v>
                </c:pt>
                <c:pt idx="1682">
                  <c:v>0.88519072529999998</c:v>
                </c:pt>
                <c:pt idx="1683">
                  <c:v>0.88539838790000003</c:v>
                </c:pt>
                <c:pt idx="1684">
                  <c:v>0.88628768920000001</c:v>
                </c:pt>
                <c:pt idx="1685">
                  <c:v>0.88541078569999998</c:v>
                </c:pt>
                <c:pt idx="1686">
                  <c:v>0.88499122860000001</c:v>
                </c:pt>
                <c:pt idx="1687">
                  <c:v>0.88567298650000004</c:v>
                </c:pt>
                <c:pt idx="1688">
                  <c:v>0.88584572080000001</c:v>
                </c:pt>
                <c:pt idx="1689">
                  <c:v>0.88567638400000004</c:v>
                </c:pt>
                <c:pt idx="1690">
                  <c:v>0.8869851232</c:v>
                </c:pt>
                <c:pt idx="1691">
                  <c:v>0.88632529969999996</c:v>
                </c:pt>
                <c:pt idx="1692">
                  <c:v>0.8866550326</c:v>
                </c:pt>
                <c:pt idx="1693">
                  <c:v>0.88663113120000003</c:v>
                </c:pt>
                <c:pt idx="1694">
                  <c:v>0.88701957460000003</c:v>
                </c:pt>
                <c:pt idx="1695">
                  <c:v>0.88726139069999999</c:v>
                </c:pt>
                <c:pt idx="1696">
                  <c:v>0.88836789130000005</c:v>
                </c:pt>
                <c:pt idx="1697">
                  <c:v>0.88883602620000002</c:v>
                </c:pt>
                <c:pt idx="1698">
                  <c:v>0.88998025660000002</c:v>
                </c:pt>
                <c:pt idx="1699">
                  <c:v>0.89200341699999997</c:v>
                </c:pt>
                <c:pt idx="1700">
                  <c:v>0.89288294319999995</c:v>
                </c:pt>
                <c:pt idx="1701">
                  <c:v>0.88211232419999996</c:v>
                </c:pt>
                <c:pt idx="1702">
                  <c:v>0.88179779049999996</c:v>
                </c:pt>
                <c:pt idx="1703">
                  <c:v>0.88236010070000004</c:v>
                </c:pt>
                <c:pt idx="1704">
                  <c:v>0.88209360839999995</c:v>
                </c:pt>
                <c:pt idx="1705">
                  <c:v>0.88232332469999997</c:v>
                </c:pt>
                <c:pt idx="1706">
                  <c:v>0.88162231449999995</c:v>
                </c:pt>
                <c:pt idx="1707">
                  <c:v>0.8821614981</c:v>
                </c:pt>
                <c:pt idx="1708">
                  <c:v>0.88152837750000002</c:v>
                </c:pt>
                <c:pt idx="1709">
                  <c:v>0.8821697235</c:v>
                </c:pt>
                <c:pt idx="1710">
                  <c:v>0.88048046830000004</c:v>
                </c:pt>
                <c:pt idx="1711">
                  <c:v>0.88056141139999999</c:v>
                </c:pt>
                <c:pt idx="1712">
                  <c:v>0.87986999749999995</c:v>
                </c:pt>
                <c:pt idx="1713">
                  <c:v>0.88186281919999998</c:v>
                </c:pt>
                <c:pt idx="1714">
                  <c:v>0.88032680750000003</c:v>
                </c:pt>
                <c:pt idx="1715">
                  <c:v>0.8802757859</c:v>
                </c:pt>
                <c:pt idx="1716">
                  <c:v>0.88113820549999999</c:v>
                </c:pt>
                <c:pt idx="1717">
                  <c:v>0.88017928599999995</c:v>
                </c:pt>
                <c:pt idx="1718">
                  <c:v>0.8808051348</c:v>
                </c:pt>
                <c:pt idx="1719">
                  <c:v>0.8800041676</c:v>
                </c:pt>
                <c:pt idx="1720">
                  <c:v>0.87967264649999999</c:v>
                </c:pt>
                <c:pt idx="1721">
                  <c:v>0.88033831119999995</c:v>
                </c:pt>
                <c:pt idx="1722">
                  <c:v>0.87988287210000005</c:v>
                </c:pt>
                <c:pt idx="1723">
                  <c:v>0.88044154640000005</c:v>
                </c:pt>
                <c:pt idx="1724">
                  <c:v>0.87924468519999999</c:v>
                </c:pt>
                <c:pt idx="1725">
                  <c:v>0.87884163859999997</c:v>
                </c:pt>
                <c:pt idx="1726">
                  <c:v>0.87860888240000001</c:v>
                </c:pt>
                <c:pt idx="1727">
                  <c:v>0.87935251000000003</c:v>
                </c:pt>
                <c:pt idx="1728">
                  <c:v>0.8786022067</c:v>
                </c:pt>
                <c:pt idx="1729">
                  <c:v>0.87866181139999999</c:v>
                </c:pt>
                <c:pt idx="1730">
                  <c:v>0.87852633000000002</c:v>
                </c:pt>
                <c:pt idx="1731">
                  <c:v>0.87866401670000005</c:v>
                </c:pt>
                <c:pt idx="1732">
                  <c:v>0.87738299369999995</c:v>
                </c:pt>
                <c:pt idx="1733">
                  <c:v>0.8772880435</c:v>
                </c:pt>
                <c:pt idx="1734">
                  <c:v>0.87848705049999998</c:v>
                </c:pt>
                <c:pt idx="1735">
                  <c:v>0.87784636019999995</c:v>
                </c:pt>
                <c:pt idx="1736">
                  <c:v>0.87742984290000003</c:v>
                </c:pt>
                <c:pt idx="1737">
                  <c:v>0.87729448080000005</c:v>
                </c:pt>
                <c:pt idx="1738">
                  <c:v>0.87756025790000003</c:v>
                </c:pt>
                <c:pt idx="1739">
                  <c:v>0.87726318839999995</c:v>
                </c:pt>
                <c:pt idx="1740">
                  <c:v>0.87700313330000002</c:v>
                </c:pt>
                <c:pt idx="1741">
                  <c:v>0.87658661599999999</c:v>
                </c:pt>
                <c:pt idx="1742">
                  <c:v>0.87620508669999997</c:v>
                </c:pt>
                <c:pt idx="1743">
                  <c:v>0.87628382439999997</c:v>
                </c:pt>
                <c:pt idx="1744">
                  <c:v>0.87583404779999996</c:v>
                </c:pt>
                <c:pt idx="1745">
                  <c:v>0.87566334010000002</c:v>
                </c:pt>
                <c:pt idx="1746">
                  <c:v>0.87594443560000002</c:v>
                </c:pt>
                <c:pt idx="1747">
                  <c:v>0.8763182759</c:v>
                </c:pt>
                <c:pt idx="1748">
                  <c:v>0.8760221601</c:v>
                </c:pt>
                <c:pt idx="1749">
                  <c:v>0.8758853674</c:v>
                </c:pt>
                <c:pt idx="1750">
                  <c:v>0.87544977660000001</c:v>
                </c:pt>
                <c:pt idx="1751">
                  <c:v>0.87524181599999995</c:v>
                </c:pt>
                <c:pt idx="1752">
                  <c:v>0.87539321179999996</c:v>
                </c:pt>
                <c:pt idx="1753">
                  <c:v>0.87522035840000001</c:v>
                </c:pt>
                <c:pt idx="1754">
                  <c:v>0.87542152399999995</c:v>
                </c:pt>
                <c:pt idx="1755">
                  <c:v>0.87466335299999998</c:v>
                </c:pt>
                <c:pt idx="1756">
                  <c:v>0.87500417230000005</c:v>
                </c:pt>
                <c:pt idx="1757">
                  <c:v>0.87439846990000003</c:v>
                </c:pt>
                <c:pt idx="1758">
                  <c:v>0.8740252852</c:v>
                </c:pt>
                <c:pt idx="1759">
                  <c:v>0.87347882990000003</c:v>
                </c:pt>
                <c:pt idx="1760">
                  <c:v>0.87303227189999999</c:v>
                </c:pt>
                <c:pt idx="1761">
                  <c:v>0.87339943649999996</c:v>
                </c:pt>
                <c:pt idx="1762">
                  <c:v>0.87306964399999998</c:v>
                </c:pt>
                <c:pt idx="1763">
                  <c:v>0.87307149169999998</c:v>
                </c:pt>
                <c:pt idx="1764">
                  <c:v>0.87356114389999995</c:v>
                </c:pt>
                <c:pt idx="1765">
                  <c:v>0.87244749070000005</c:v>
                </c:pt>
                <c:pt idx="1766">
                  <c:v>0.87293803690000005</c:v>
                </c:pt>
                <c:pt idx="1767">
                  <c:v>0.87205892799999996</c:v>
                </c:pt>
                <c:pt idx="1768">
                  <c:v>0.87202793359999997</c:v>
                </c:pt>
                <c:pt idx="1769">
                  <c:v>0.87232744689999997</c:v>
                </c:pt>
                <c:pt idx="1770">
                  <c:v>0.87259382009999997</c:v>
                </c:pt>
                <c:pt idx="1771">
                  <c:v>0.87150996920000001</c:v>
                </c:pt>
                <c:pt idx="1772">
                  <c:v>0.87119907139999997</c:v>
                </c:pt>
                <c:pt idx="1773">
                  <c:v>0.87186104060000003</c:v>
                </c:pt>
                <c:pt idx="1774">
                  <c:v>0.87136226890000001</c:v>
                </c:pt>
                <c:pt idx="1775">
                  <c:v>0.87110418079999996</c:v>
                </c:pt>
                <c:pt idx="1776">
                  <c:v>0.87010878319999996</c:v>
                </c:pt>
                <c:pt idx="1777">
                  <c:v>0.87032443280000005</c:v>
                </c:pt>
                <c:pt idx="1778">
                  <c:v>0.87046122550000005</c:v>
                </c:pt>
                <c:pt idx="1779">
                  <c:v>0.87091660500000001</c:v>
                </c:pt>
                <c:pt idx="1780">
                  <c:v>0.87051939960000002</c:v>
                </c:pt>
                <c:pt idx="1781">
                  <c:v>0.86982083320000003</c:v>
                </c:pt>
                <c:pt idx="1782">
                  <c:v>0.86977565290000003</c:v>
                </c:pt>
                <c:pt idx="1783">
                  <c:v>0.86970573659999995</c:v>
                </c:pt>
                <c:pt idx="1784">
                  <c:v>0.86945384739999998</c:v>
                </c:pt>
                <c:pt idx="1785">
                  <c:v>0.86917668579999996</c:v>
                </c:pt>
                <c:pt idx="1786">
                  <c:v>0.86947405339999995</c:v>
                </c:pt>
                <c:pt idx="1787">
                  <c:v>0.86939388510000004</c:v>
                </c:pt>
                <c:pt idx="1788">
                  <c:v>0.86899346109999998</c:v>
                </c:pt>
                <c:pt idx="1789">
                  <c:v>0.86841738219999998</c:v>
                </c:pt>
                <c:pt idx="1790">
                  <c:v>0.86890590190000005</c:v>
                </c:pt>
                <c:pt idx="1791">
                  <c:v>0.86860126260000003</c:v>
                </c:pt>
                <c:pt idx="1792">
                  <c:v>0.86895692349999998</c:v>
                </c:pt>
                <c:pt idx="1793">
                  <c:v>0.86845874789999999</c:v>
                </c:pt>
                <c:pt idx="1794">
                  <c:v>0.86802142859999998</c:v>
                </c:pt>
                <c:pt idx="1795">
                  <c:v>0.86803531649999999</c:v>
                </c:pt>
                <c:pt idx="1796">
                  <c:v>0.86815083029999995</c:v>
                </c:pt>
                <c:pt idx="1797">
                  <c:v>0.86827641730000005</c:v>
                </c:pt>
                <c:pt idx="1798">
                  <c:v>0.86775857209999996</c:v>
                </c:pt>
                <c:pt idx="1799">
                  <c:v>0.86719310279999995</c:v>
                </c:pt>
                <c:pt idx="1800">
                  <c:v>0.86755782370000001</c:v>
                </c:pt>
                <c:pt idx="1801">
                  <c:v>0.86736583710000004</c:v>
                </c:pt>
                <c:pt idx="1802">
                  <c:v>0.86684507129999999</c:v>
                </c:pt>
                <c:pt idx="1803">
                  <c:v>0.86739498380000002</c:v>
                </c:pt>
                <c:pt idx="1804">
                  <c:v>0.86681467290000003</c:v>
                </c:pt>
                <c:pt idx="1805">
                  <c:v>0.86654180290000005</c:v>
                </c:pt>
                <c:pt idx="1806">
                  <c:v>0.86678951979999996</c:v>
                </c:pt>
                <c:pt idx="1807">
                  <c:v>0.86673086880000005</c:v>
                </c:pt>
                <c:pt idx="1808">
                  <c:v>0.86641067270000005</c:v>
                </c:pt>
                <c:pt idx="1809">
                  <c:v>0.86609435079999997</c:v>
                </c:pt>
                <c:pt idx="1810">
                  <c:v>0.86629253630000003</c:v>
                </c:pt>
                <c:pt idx="1811">
                  <c:v>0.86586630340000004</c:v>
                </c:pt>
                <c:pt idx="1812">
                  <c:v>0.86617106200000005</c:v>
                </c:pt>
                <c:pt idx="1813">
                  <c:v>0.86537992949999998</c:v>
                </c:pt>
                <c:pt idx="1814">
                  <c:v>0.86560523509999998</c:v>
                </c:pt>
                <c:pt idx="1815">
                  <c:v>0.86563533540000004</c:v>
                </c:pt>
                <c:pt idx="1816">
                  <c:v>0.86544960739999999</c:v>
                </c:pt>
                <c:pt idx="1817">
                  <c:v>0.86548501249999998</c:v>
                </c:pt>
                <c:pt idx="1818">
                  <c:v>0.86528736350000002</c:v>
                </c:pt>
                <c:pt idx="1819">
                  <c:v>0.86494612689999995</c:v>
                </c:pt>
                <c:pt idx="1820">
                  <c:v>0.86506223680000005</c:v>
                </c:pt>
                <c:pt idx="1821">
                  <c:v>0.86515623330000002</c:v>
                </c:pt>
                <c:pt idx="1822">
                  <c:v>0.86504888530000001</c:v>
                </c:pt>
                <c:pt idx="1823">
                  <c:v>0.86490184069999998</c:v>
                </c:pt>
                <c:pt idx="1824">
                  <c:v>0.86441922189999998</c:v>
                </c:pt>
                <c:pt idx="1825">
                  <c:v>0.86465126280000004</c:v>
                </c:pt>
                <c:pt idx="1826">
                  <c:v>0.86484301090000004</c:v>
                </c:pt>
                <c:pt idx="1827">
                  <c:v>0.86436492200000004</c:v>
                </c:pt>
                <c:pt idx="1828">
                  <c:v>0.86476504799999998</c:v>
                </c:pt>
                <c:pt idx="1829">
                  <c:v>0.86453312640000002</c:v>
                </c:pt>
                <c:pt idx="1830">
                  <c:v>0.8646040559</c:v>
                </c:pt>
                <c:pt idx="1831">
                  <c:v>0.86450743679999997</c:v>
                </c:pt>
                <c:pt idx="1832">
                  <c:v>0.8646090031</c:v>
                </c:pt>
                <c:pt idx="1833">
                  <c:v>0.86424702409999998</c:v>
                </c:pt>
                <c:pt idx="1834">
                  <c:v>0.86435419319999995</c:v>
                </c:pt>
                <c:pt idx="1835">
                  <c:v>0.86451733109999995</c:v>
                </c:pt>
                <c:pt idx="1836">
                  <c:v>0.86436849829999995</c:v>
                </c:pt>
                <c:pt idx="1837">
                  <c:v>0.86434739829999996</c:v>
                </c:pt>
                <c:pt idx="1838">
                  <c:v>0.86413413289999996</c:v>
                </c:pt>
                <c:pt idx="1839">
                  <c:v>0.8643862605</c:v>
                </c:pt>
                <c:pt idx="1840">
                  <c:v>0.86424791810000001</c:v>
                </c:pt>
                <c:pt idx="1841">
                  <c:v>0.86404418949999995</c:v>
                </c:pt>
                <c:pt idx="1842">
                  <c:v>0.86400204899999999</c:v>
                </c:pt>
                <c:pt idx="1843">
                  <c:v>0.86394715310000003</c:v>
                </c:pt>
                <c:pt idx="1844">
                  <c:v>0.86420255899999998</c:v>
                </c:pt>
                <c:pt idx="1845">
                  <c:v>0.86392182110000004</c:v>
                </c:pt>
                <c:pt idx="1846">
                  <c:v>0.8641654849</c:v>
                </c:pt>
                <c:pt idx="1847">
                  <c:v>0.86420273780000001</c:v>
                </c:pt>
                <c:pt idx="1848">
                  <c:v>0.86383944749999997</c:v>
                </c:pt>
                <c:pt idx="1849">
                  <c:v>0.86379510159999995</c:v>
                </c:pt>
                <c:pt idx="1850">
                  <c:v>0.86390823130000005</c:v>
                </c:pt>
                <c:pt idx="1851">
                  <c:v>0.86401581760000001</c:v>
                </c:pt>
                <c:pt idx="1852">
                  <c:v>0.86364173889999996</c:v>
                </c:pt>
                <c:pt idx="1853">
                  <c:v>0.86358791589999995</c:v>
                </c:pt>
                <c:pt idx="1854">
                  <c:v>0.86372971529999998</c:v>
                </c:pt>
                <c:pt idx="1855">
                  <c:v>0.86339557170000003</c:v>
                </c:pt>
                <c:pt idx="1856">
                  <c:v>0.86332052950000004</c:v>
                </c:pt>
                <c:pt idx="1857">
                  <c:v>0.86334151029999995</c:v>
                </c:pt>
                <c:pt idx="1858">
                  <c:v>0.8629835844</c:v>
                </c:pt>
                <c:pt idx="1859">
                  <c:v>0.8630582094</c:v>
                </c:pt>
                <c:pt idx="1860">
                  <c:v>0.86281865840000005</c:v>
                </c:pt>
                <c:pt idx="1861">
                  <c:v>0.862511158</c:v>
                </c:pt>
                <c:pt idx="1862">
                  <c:v>0.86243814230000004</c:v>
                </c:pt>
                <c:pt idx="1863">
                  <c:v>0.86237883569999996</c:v>
                </c:pt>
                <c:pt idx="1864">
                  <c:v>0.86223691700000005</c:v>
                </c:pt>
                <c:pt idx="1865">
                  <c:v>0.86175435779999998</c:v>
                </c:pt>
                <c:pt idx="1866">
                  <c:v>0.86139374970000004</c:v>
                </c:pt>
                <c:pt idx="1867">
                  <c:v>0.861510098</c:v>
                </c:pt>
                <c:pt idx="1868">
                  <c:v>0.86100614070000003</c:v>
                </c:pt>
                <c:pt idx="1869">
                  <c:v>0.8607347608</c:v>
                </c:pt>
                <c:pt idx="1870">
                  <c:v>0.86031639579999997</c:v>
                </c:pt>
                <c:pt idx="1871">
                  <c:v>0.86019700769999996</c:v>
                </c:pt>
                <c:pt idx="1872">
                  <c:v>0.85995835070000004</c:v>
                </c:pt>
                <c:pt idx="1873">
                  <c:v>0.85948675870000002</c:v>
                </c:pt>
                <c:pt idx="1874">
                  <c:v>0.85916799310000003</c:v>
                </c:pt>
                <c:pt idx="1875">
                  <c:v>0.85875338320000005</c:v>
                </c:pt>
                <c:pt idx="1876">
                  <c:v>0.85804975029999997</c:v>
                </c:pt>
                <c:pt idx="1877">
                  <c:v>0.8581445217</c:v>
                </c:pt>
                <c:pt idx="1878">
                  <c:v>0.85750919579999996</c:v>
                </c:pt>
                <c:pt idx="1879">
                  <c:v>0.85698765519999998</c:v>
                </c:pt>
                <c:pt idx="1880">
                  <c:v>0.85652893779999995</c:v>
                </c:pt>
                <c:pt idx="1881">
                  <c:v>0.85602933169999995</c:v>
                </c:pt>
                <c:pt idx="1882">
                  <c:v>0.85586667059999999</c:v>
                </c:pt>
                <c:pt idx="1883">
                  <c:v>0.85582286119999995</c:v>
                </c:pt>
                <c:pt idx="1884">
                  <c:v>0.85515135529999997</c:v>
                </c:pt>
                <c:pt idx="1885">
                  <c:v>0.85517388579999998</c:v>
                </c:pt>
                <c:pt idx="1886">
                  <c:v>0.85460442299999995</c:v>
                </c:pt>
                <c:pt idx="1887">
                  <c:v>0.85442560909999998</c:v>
                </c:pt>
                <c:pt idx="1888">
                  <c:v>0.8545106053</c:v>
                </c:pt>
                <c:pt idx="1889">
                  <c:v>0.85439199210000005</c:v>
                </c:pt>
                <c:pt idx="1890">
                  <c:v>0.85432702299999996</c:v>
                </c:pt>
                <c:pt idx="1891">
                  <c:v>0.85430544610000003</c:v>
                </c:pt>
                <c:pt idx="1892">
                  <c:v>0.85428202149999999</c:v>
                </c:pt>
                <c:pt idx="1893">
                  <c:v>0.85438263420000005</c:v>
                </c:pt>
                <c:pt idx="1894">
                  <c:v>0.85468286280000005</c:v>
                </c:pt>
                <c:pt idx="1895">
                  <c:v>0.85471266509999999</c:v>
                </c:pt>
                <c:pt idx="1896">
                  <c:v>0.85462391380000002</c:v>
                </c:pt>
                <c:pt idx="1897">
                  <c:v>0.8547608256</c:v>
                </c:pt>
                <c:pt idx="1898">
                  <c:v>0.85524296759999996</c:v>
                </c:pt>
                <c:pt idx="1899">
                  <c:v>0.8554996252</c:v>
                </c:pt>
                <c:pt idx="1900">
                  <c:v>0.85540533070000002</c:v>
                </c:pt>
                <c:pt idx="1901">
                  <c:v>0.85538440940000005</c:v>
                </c:pt>
                <c:pt idx="1902">
                  <c:v>0.85544633869999998</c:v>
                </c:pt>
                <c:pt idx="1903">
                  <c:v>0.8549420834</c:v>
                </c:pt>
                <c:pt idx="1904">
                  <c:v>0.85497242210000002</c:v>
                </c:pt>
                <c:pt idx="1905">
                  <c:v>0.8544778824</c:v>
                </c:pt>
                <c:pt idx="1906">
                  <c:v>0.85380446909999996</c:v>
                </c:pt>
                <c:pt idx="1907">
                  <c:v>0.85350853199999999</c:v>
                </c:pt>
                <c:pt idx="1908">
                  <c:v>0.8527895808</c:v>
                </c:pt>
                <c:pt idx="1909">
                  <c:v>0.85234200950000005</c:v>
                </c:pt>
                <c:pt idx="1910">
                  <c:v>0.85179579260000005</c:v>
                </c:pt>
                <c:pt idx="1911">
                  <c:v>0.85072648529999995</c:v>
                </c:pt>
                <c:pt idx="1912">
                  <c:v>0.85002404450000002</c:v>
                </c:pt>
                <c:pt idx="1913">
                  <c:v>0.84924376010000002</c:v>
                </c:pt>
                <c:pt idx="1914">
                  <c:v>0.84865593910000003</c:v>
                </c:pt>
                <c:pt idx="1915">
                  <c:v>0.84801554680000002</c:v>
                </c:pt>
                <c:pt idx="1916">
                  <c:v>0.84740209580000003</c:v>
                </c:pt>
                <c:pt idx="1917">
                  <c:v>0.84670633080000002</c:v>
                </c:pt>
                <c:pt idx="1918">
                  <c:v>0.84590005869999996</c:v>
                </c:pt>
                <c:pt idx="1919">
                  <c:v>0.84558969740000001</c:v>
                </c:pt>
                <c:pt idx="1920">
                  <c:v>0.84484422209999999</c:v>
                </c:pt>
                <c:pt idx="1921">
                  <c:v>0.84386318920000003</c:v>
                </c:pt>
                <c:pt idx="1922">
                  <c:v>0.84358966349999998</c:v>
                </c:pt>
                <c:pt idx="1923">
                  <c:v>0.84314095970000003</c:v>
                </c:pt>
                <c:pt idx="1924">
                  <c:v>0.84225922819999999</c:v>
                </c:pt>
                <c:pt idx="1925">
                  <c:v>0.84193092579999995</c:v>
                </c:pt>
                <c:pt idx="1926">
                  <c:v>0.84103286269999999</c:v>
                </c:pt>
                <c:pt idx="1927">
                  <c:v>0.84056913850000003</c:v>
                </c:pt>
                <c:pt idx="1928">
                  <c:v>0.84012436869999996</c:v>
                </c:pt>
                <c:pt idx="1929">
                  <c:v>0.83958524469999996</c:v>
                </c:pt>
                <c:pt idx="1930">
                  <c:v>0.83923947809999999</c:v>
                </c:pt>
                <c:pt idx="1931">
                  <c:v>0.83876484630000003</c:v>
                </c:pt>
                <c:pt idx="1932">
                  <c:v>0.83868175749999996</c:v>
                </c:pt>
                <c:pt idx="1933">
                  <c:v>0.83833175900000001</c:v>
                </c:pt>
                <c:pt idx="1934">
                  <c:v>0.83829069140000001</c:v>
                </c:pt>
                <c:pt idx="1935">
                  <c:v>0.837732017</c:v>
                </c:pt>
                <c:pt idx="1936">
                  <c:v>0.83758842950000001</c:v>
                </c:pt>
                <c:pt idx="1937">
                  <c:v>0.83691686389999997</c:v>
                </c:pt>
                <c:pt idx="1938">
                  <c:v>0.83654022220000002</c:v>
                </c:pt>
                <c:pt idx="1939">
                  <c:v>0.83579248189999999</c:v>
                </c:pt>
                <c:pt idx="1940">
                  <c:v>0.83603954319999996</c:v>
                </c:pt>
                <c:pt idx="1941">
                  <c:v>0.8355256915</c:v>
                </c:pt>
                <c:pt idx="1942">
                  <c:v>0.83544075490000003</c:v>
                </c:pt>
                <c:pt idx="1943">
                  <c:v>0.83522439000000004</c:v>
                </c:pt>
                <c:pt idx="1944">
                  <c:v>0.83499389889999998</c:v>
                </c:pt>
                <c:pt idx="1945">
                  <c:v>0.83458077909999995</c:v>
                </c:pt>
                <c:pt idx="1946">
                  <c:v>0.83365762229999996</c:v>
                </c:pt>
                <c:pt idx="1947">
                  <c:v>0.83375370500000001</c:v>
                </c:pt>
                <c:pt idx="1948">
                  <c:v>0.83296775820000002</c:v>
                </c:pt>
                <c:pt idx="1949">
                  <c:v>0.83318418260000005</c:v>
                </c:pt>
                <c:pt idx="1950">
                  <c:v>0.83261382579999998</c:v>
                </c:pt>
                <c:pt idx="1951">
                  <c:v>0.83260327580000004</c:v>
                </c:pt>
                <c:pt idx="1952">
                  <c:v>0.83251285549999998</c:v>
                </c:pt>
                <c:pt idx="1953">
                  <c:v>0.83205884699999999</c:v>
                </c:pt>
                <c:pt idx="1954">
                  <c:v>0.83216243980000004</c:v>
                </c:pt>
                <c:pt idx="1955">
                  <c:v>0.831594944</c:v>
                </c:pt>
                <c:pt idx="1956">
                  <c:v>0.8309673071</c:v>
                </c:pt>
                <c:pt idx="1957">
                  <c:v>0.83045548199999997</c:v>
                </c:pt>
                <c:pt idx="1958">
                  <c:v>0.8306040764</c:v>
                </c:pt>
                <c:pt idx="1959">
                  <c:v>0.83080589770000002</c:v>
                </c:pt>
                <c:pt idx="1960">
                  <c:v>0.83069926500000002</c:v>
                </c:pt>
                <c:pt idx="1961">
                  <c:v>0.8306255937</c:v>
                </c:pt>
                <c:pt idx="1962">
                  <c:v>0.83031600709999998</c:v>
                </c:pt>
                <c:pt idx="1963">
                  <c:v>0.8303132057</c:v>
                </c:pt>
                <c:pt idx="1964">
                  <c:v>0.83000463250000001</c:v>
                </c:pt>
                <c:pt idx="1965">
                  <c:v>0.82985699180000005</c:v>
                </c:pt>
                <c:pt idx="1966">
                  <c:v>0.8292115927</c:v>
                </c:pt>
                <c:pt idx="1967">
                  <c:v>0.82966351510000003</c:v>
                </c:pt>
                <c:pt idx="1968">
                  <c:v>0.82927370069999995</c:v>
                </c:pt>
                <c:pt idx="1969">
                  <c:v>0.82900393009999995</c:v>
                </c:pt>
                <c:pt idx="1970">
                  <c:v>0.82902610300000001</c:v>
                </c:pt>
                <c:pt idx="1971">
                  <c:v>0.82881206269999996</c:v>
                </c:pt>
                <c:pt idx="1972">
                  <c:v>0.82848751539999999</c:v>
                </c:pt>
                <c:pt idx="1973">
                  <c:v>0.82831782099999995</c:v>
                </c:pt>
                <c:pt idx="1974">
                  <c:v>0.82784914970000001</c:v>
                </c:pt>
                <c:pt idx="1975">
                  <c:v>0.82747983930000002</c:v>
                </c:pt>
                <c:pt idx="1976">
                  <c:v>0.82729816440000004</c:v>
                </c:pt>
                <c:pt idx="1977">
                  <c:v>0.82704234119999998</c:v>
                </c:pt>
                <c:pt idx="1978">
                  <c:v>0.82700181009999996</c:v>
                </c:pt>
                <c:pt idx="1979">
                  <c:v>0.82702744009999996</c:v>
                </c:pt>
                <c:pt idx="1980">
                  <c:v>0.82645601030000004</c:v>
                </c:pt>
                <c:pt idx="1981">
                  <c:v>0.82667970660000001</c:v>
                </c:pt>
                <c:pt idx="1982">
                  <c:v>0.82651603220000003</c:v>
                </c:pt>
                <c:pt idx="1983">
                  <c:v>0.82657712699999997</c:v>
                </c:pt>
                <c:pt idx="1984">
                  <c:v>0.82605820890000003</c:v>
                </c:pt>
                <c:pt idx="1985">
                  <c:v>0.82575094699999996</c:v>
                </c:pt>
                <c:pt idx="1986">
                  <c:v>0.8256105185</c:v>
                </c:pt>
                <c:pt idx="1987">
                  <c:v>0.82555180790000005</c:v>
                </c:pt>
                <c:pt idx="1988">
                  <c:v>0.82518845799999996</c:v>
                </c:pt>
                <c:pt idx="1989">
                  <c:v>0.82508438829999997</c:v>
                </c:pt>
                <c:pt idx="1990">
                  <c:v>0.82506722210000005</c:v>
                </c:pt>
                <c:pt idx="1991">
                  <c:v>0.8250755072</c:v>
                </c:pt>
                <c:pt idx="1992">
                  <c:v>0.82481873039999998</c:v>
                </c:pt>
                <c:pt idx="1993">
                  <c:v>0.8247247338</c:v>
                </c:pt>
                <c:pt idx="1994">
                  <c:v>0.82430899140000002</c:v>
                </c:pt>
                <c:pt idx="1995">
                  <c:v>0.82432365419999998</c:v>
                </c:pt>
                <c:pt idx="1996">
                  <c:v>0.82415938379999998</c:v>
                </c:pt>
                <c:pt idx="1997">
                  <c:v>0.82403552530000002</c:v>
                </c:pt>
                <c:pt idx="1998">
                  <c:v>0.82396173480000001</c:v>
                </c:pt>
                <c:pt idx="1999">
                  <c:v>0.82412683959999999</c:v>
                </c:pt>
                <c:pt idx="2000">
                  <c:v>0.82388824220000001</c:v>
                </c:pt>
                <c:pt idx="2001">
                  <c:v>0.82371467350000005</c:v>
                </c:pt>
                <c:pt idx="2002">
                  <c:v>0.8234904408</c:v>
                </c:pt>
                <c:pt idx="2003">
                  <c:v>0.82360297439999997</c:v>
                </c:pt>
                <c:pt idx="2004">
                  <c:v>0.82378447060000004</c:v>
                </c:pt>
                <c:pt idx="2005">
                  <c:v>0.82431417699999998</c:v>
                </c:pt>
                <c:pt idx="2006">
                  <c:v>0.82395184040000002</c:v>
                </c:pt>
                <c:pt idx="2007">
                  <c:v>0.82417100669999999</c:v>
                </c:pt>
                <c:pt idx="2008">
                  <c:v>0.82461011409999996</c:v>
                </c:pt>
                <c:pt idx="2009">
                  <c:v>0.82495397329999998</c:v>
                </c:pt>
                <c:pt idx="2010">
                  <c:v>0.82491934300000003</c:v>
                </c:pt>
                <c:pt idx="2011">
                  <c:v>0.82508325579999997</c:v>
                </c:pt>
                <c:pt idx="2012">
                  <c:v>0.82515656950000005</c:v>
                </c:pt>
                <c:pt idx="2013">
                  <c:v>0.82549107070000005</c:v>
                </c:pt>
                <c:pt idx="2014">
                  <c:v>0.82607233520000001</c:v>
                </c:pt>
                <c:pt idx="2015">
                  <c:v>0.8264092207</c:v>
                </c:pt>
                <c:pt idx="2016">
                  <c:v>0.82621014120000003</c:v>
                </c:pt>
                <c:pt idx="2017">
                  <c:v>0.8267039061</c:v>
                </c:pt>
                <c:pt idx="2018">
                  <c:v>0.82679140569999998</c:v>
                </c:pt>
                <c:pt idx="2019">
                  <c:v>0.82717764380000003</c:v>
                </c:pt>
                <c:pt idx="2020">
                  <c:v>0.82757580279999998</c:v>
                </c:pt>
                <c:pt idx="2021">
                  <c:v>0.82782220839999998</c:v>
                </c:pt>
                <c:pt idx="2022">
                  <c:v>0.82838076350000001</c:v>
                </c:pt>
                <c:pt idx="2023">
                  <c:v>0.82883894440000005</c:v>
                </c:pt>
                <c:pt idx="2024">
                  <c:v>0.82853102680000001</c:v>
                </c:pt>
                <c:pt idx="2025">
                  <c:v>0.82899093629999998</c:v>
                </c:pt>
                <c:pt idx="2026">
                  <c:v>0.82956445219999997</c:v>
                </c:pt>
                <c:pt idx="2027">
                  <c:v>0.82997959850000003</c:v>
                </c:pt>
                <c:pt idx="2028">
                  <c:v>0.83021986479999998</c:v>
                </c:pt>
                <c:pt idx="2029">
                  <c:v>0.83026045559999995</c:v>
                </c:pt>
                <c:pt idx="2030">
                  <c:v>0.83082407709999995</c:v>
                </c:pt>
                <c:pt idx="2031">
                  <c:v>0.83113181589999996</c:v>
                </c:pt>
                <c:pt idx="2032">
                  <c:v>0.83149838450000002</c:v>
                </c:pt>
                <c:pt idx="2033">
                  <c:v>0.83159601689999996</c:v>
                </c:pt>
                <c:pt idx="2034">
                  <c:v>0.83192521330000002</c:v>
                </c:pt>
                <c:pt idx="2035">
                  <c:v>0.83180683850000003</c:v>
                </c:pt>
                <c:pt idx="2036">
                  <c:v>0.83239358659999996</c:v>
                </c:pt>
                <c:pt idx="2037">
                  <c:v>0.83259755369999999</c:v>
                </c:pt>
                <c:pt idx="2038">
                  <c:v>0.83285319810000003</c:v>
                </c:pt>
                <c:pt idx="2039">
                  <c:v>0.83335345979999997</c:v>
                </c:pt>
                <c:pt idx="2040">
                  <c:v>0.83353620770000003</c:v>
                </c:pt>
                <c:pt idx="2041">
                  <c:v>0.83378893139999999</c:v>
                </c:pt>
                <c:pt idx="2042">
                  <c:v>0.83408278229999999</c:v>
                </c:pt>
                <c:pt idx="2043">
                  <c:v>0.83444195990000003</c:v>
                </c:pt>
                <c:pt idx="2044">
                  <c:v>0.83452218769999997</c:v>
                </c:pt>
                <c:pt idx="2045">
                  <c:v>0.83483058210000005</c:v>
                </c:pt>
                <c:pt idx="2046">
                  <c:v>0.83558976650000005</c:v>
                </c:pt>
                <c:pt idx="2047">
                  <c:v>0.83542734380000006</c:v>
                </c:pt>
                <c:pt idx="2048">
                  <c:v>0.83560293910000005</c:v>
                </c:pt>
                <c:pt idx="2049">
                  <c:v>0.83572667840000003</c:v>
                </c:pt>
                <c:pt idx="2050">
                  <c:v>0.83649444579999999</c:v>
                </c:pt>
                <c:pt idx="2051">
                  <c:v>0.83655446769999997</c:v>
                </c:pt>
                <c:pt idx="2052">
                  <c:v>0.83722633120000001</c:v>
                </c:pt>
                <c:pt idx="2053">
                  <c:v>0.83729672430000002</c:v>
                </c:pt>
                <c:pt idx="2054">
                  <c:v>0.83728885649999996</c:v>
                </c:pt>
                <c:pt idx="2055">
                  <c:v>0.83819460869999995</c:v>
                </c:pt>
                <c:pt idx="2056">
                  <c:v>0.83813297750000004</c:v>
                </c:pt>
                <c:pt idx="2057">
                  <c:v>0.8387707472</c:v>
                </c:pt>
                <c:pt idx="2058">
                  <c:v>0.83902794120000002</c:v>
                </c:pt>
                <c:pt idx="2059">
                  <c:v>0.83907872439999998</c:v>
                </c:pt>
                <c:pt idx="2060">
                  <c:v>0.83916699890000002</c:v>
                </c:pt>
                <c:pt idx="2061">
                  <c:v>0.83939141039999998</c:v>
                </c:pt>
                <c:pt idx="2062">
                  <c:v>0.83947408199999995</c:v>
                </c:pt>
                <c:pt idx="2063">
                  <c:v>0.83993518349999996</c:v>
                </c:pt>
                <c:pt idx="2064">
                  <c:v>0.83992356059999995</c:v>
                </c:pt>
                <c:pt idx="2065">
                  <c:v>0.84019780160000002</c:v>
                </c:pt>
                <c:pt idx="2066">
                  <c:v>0.84022289510000003</c:v>
                </c:pt>
                <c:pt idx="2067">
                  <c:v>0.84016531709999998</c:v>
                </c:pt>
                <c:pt idx="2068">
                  <c:v>0.83989465240000005</c:v>
                </c:pt>
                <c:pt idx="2069">
                  <c:v>0.83995819090000001</c:v>
                </c:pt>
                <c:pt idx="2070">
                  <c:v>0.83977788689999999</c:v>
                </c:pt>
                <c:pt idx="2071">
                  <c:v>0.83999204640000003</c:v>
                </c:pt>
                <c:pt idx="2072">
                  <c:v>0.84001046420000003</c:v>
                </c:pt>
                <c:pt idx="2073">
                  <c:v>0.83990442750000005</c:v>
                </c:pt>
                <c:pt idx="2074">
                  <c:v>0.83949756620000004</c:v>
                </c:pt>
                <c:pt idx="2075">
                  <c:v>0.83923178909999996</c:v>
                </c:pt>
                <c:pt idx="2076">
                  <c:v>0.83886957169999998</c:v>
                </c:pt>
                <c:pt idx="2077">
                  <c:v>0.83885216709999999</c:v>
                </c:pt>
                <c:pt idx="2078">
                  <c:v>0.83848482369999999</c:v>
                </c:pt>
                <c:pt idx="2079">
                  <c:v>0.83792233469999999</c:v>
                </c:pt>
                <c:pt idx="2080">
                  <c:v>0.8375447989</c:v>
                </c:pt>
                <c:pt idx="2081">
                  <c:v>0.83699780700000004</c:v>
                </c:pt>
                <c:pt idx="2082">
                  <c:v>0.83624410630000001</c:v>
                </c:pt>
                <c:pt idx="2083">
                  <c:v>0.83639824389999995</c:v>
                </c:pt>
                <c:pt idx="2084">
                  <c:v>0.83556330199999995</c:v>
                </c:pt>
                <c:pt idx="2085">
                  <c:v>0.83482313159999999</c:v>
                </c:pt>
                <c:pt idx="2086">
                  <c:v>0.83466660979999996</c:v>
                </c:pt>
                <c:pt idx="2087">
                  <c:v>0.83363640309999998</c:v>
                </c:pt>
                <c:pt idx="2088">
                  <c:v>0.83358836169999995</c:v>
                </c:pt>
                <c:pt idx="2089">
                  <c:v>0.83295559880000003</c:v>
                </c:pt>
                <c:pt idx="2090">
                  <c:v>0.83230394119999995</c:v>
                </c:pt>
                <c:pt idx="2091">
                  <c:v>0.83109158279999995</c:v>
                </c:pt>
                <c:pt idx="2092">
                  <c:v>0.83057516809999998</c:v>
                </c:pt>
                <c:pt idx="2093">
                  <c:v>0.83013927939999999</c:v>
                </c:pt>
                <c:pt idx="2094">
                  <c:v>0.82979309560000003</c:v>
                </c:pt>
                <c:pt idx="2095">
                  <c:v>0.82901567220000005</c:v>
                </c:pt>
                <c:pt idx="2096">
                  <c:v>0.82909357549999996</c:v>
                </c:pt>
                <c:pt idx="2097">
                  <c:v>0.82764625550000004</c:v>
                </c:pt>
                <c:pt idx="2098">
                  <c:v>0.82734334470000004</c:v>
                </c:pt>
                <c:pt idx="2099">
                  <c:v>0.82656741140000001</c:v>
                </c:pt>
                <c:pt idx="2100">
                  <c:v>0.82598352429999999</c:v>
                </c:pt>
                <c:pt idx="2101">
                  <c:v>0.82533562179999997</c:v>
                </c:pt>
                <c:pt idx="2102">
                  <c:v>0.82491481300000002</c:v>
                </c:pt>
                <c:pt idx="2103">
                  <c:v>0.82412374020000001</c:v>
                </c:pt>
                <c:pt idx="2104">
                  <c:v>0.82356798649999996</c:v>
                </c:pt>
                <c:pt idx="2105">
                  <c:v>0.82321685550000001</c:v>
                </c:pt>
                <c:pt idx="2106">
                  <c:v>0.82232469320000001</c:v>
                </c:pt>
                <c:pt idx="2107">
                  <c:v>0.82201105360000004</c:v>
                </c:pt>
                <c:pt idx="2108">
                  <c:v>0.82089507579999998</c:v>
                </c:pt>
                <c:pt idx="2109">
                  <c:v>0.8202103972</c:v>
                </c:pt>
                <c:pt idx="2110">
                  <c:v>0.81847298150000003</c:v>
                </c:pt>
                <c:pt idx="2111">
                  <c:v>0.81908619400000005</c:v>
                </c:pt>
                <c:pt idx="2112">
                  <c:v>0.81736320259999995</c:v>
                </c:pt>
                <c:pt idx="2113">
                  <c:v>0.81711232659999999</c:v>
                </c:pt>
                <c:pt idx="2114">
                  <c:v>0.81723749639999999</c:v>
                </c:pt>
                <c:pt idx="2115">
                  <c:v>0.81580543520000004</c:v>
                </c:pt>
                <c:pt idx="2116">
                  <c:v>0.81420052050000002</c:v>
                </c:pt>
                <c:pt idx="2117">
                  <c:v>0.81428378820000002</c:v>
                </c:pt>
                <c:pt idx="2118">
                  <c:v>0.81311917300000003</c:v>
                </c:pt>
                <c:pt idx="2119">
                  <c:v>0.81258386370000002</c:v>
                </c:pt>
                <c:pt idx="2120">
                  <c:v>0.81136929989999995</c:v>
                </c:pt>
                <c:pt idx="2121">
                  <c:v>0.81058943269999995</c:v>
                </c:pt>
                <c:pt idx="2122">
                  <c:v>0.80835759640000004</c:v>
                </c:pt>
                <c:pt idx="2123">
                  <c:v>0.80847406389999998</c:v>
                </c:pt>
                <c:pt idx="2124">
                  <c:v>0.80774968859999996</c:v>
                </c:pt>
                <c:pt idx="2125">
                  <c:v>0.80639219279999996</c:v>
                </c:pt>
                <c:pt idx="2126">
                  <c:v>0.805558145</c:v>
                </c:pt>
                <c:pt idx="2127">
                  <c:v>0.80490994449999997</c:v>
                </c:pt>
                <c:pt idx="2128">
                  <c:v>0.80405336620000001</c:v>
                </c:pt>
                <c:pt idx="2129">
                  <c:v>0.80349594349999998</c:v>
                </c:pt>
                <c:pt idx="2130">
                  <c:v>0.80169779060000002</c:v>
                </c:pt>
                <c:pt idx="2131">
                  <c:v>0.80071401600000003</c:v>
                </c:pt>
                <c:pt idx="2132">
                  <c:v>0.79975473880000003</c:v>
                </c:pt>
                <c:pt idx="2133">
                  <c:v>0.79828351740000003</c:v>
                </c:pt>
                <c:pt idx="2134">
                  <c:v>0.79736524819999999</c:v>
                </c:pt>
                <c:pt idx="2135">
                  <c:v>0.7963685989</c:v>
                </c:pt>
                <c:pt idx="2136">
                  <c:v>0.79469281439999995</c:v>
                </c:pt>
                <c:pt idx="2137">
                  <c:v>0.79409253599999996</c:v>
                </c:pt>
                <c:pt idx="2138">
                  <c:v>0.79248863459999996</c:v>
                </c:pt>
                <c:pt idx="2139">
                  <c:v>0.79019248490000005</c:v>
                </c:pt>
                <c:pt idx="2140">
                  <c:v>0.78979599479999996</c:v>
                </c:pt>
                <c:pt idx="2141">
                  <c:v>0.78862380980000002</c:v>
                </c:pt>
                <c:pt idx="2142">
                  <c:v>0.78667485709999996</c:v>
                </c:pt>
                <c:pt idx="2143">
                  <c:v>0.78600084780000001</c:v>
                </c:pt>
                <c:pt idx="2144">
                  <c:v>0.78538233040000005</c:v>
                </c:pt>
                <c:pt idx="2145">
                  <c:v>0.78380113839999999</c:v>
                </c:pt>
                <c:pt idx="2146">
                  <c:v>0.7823361754</c:v>
                </c:pt>
                <c:pt idx="2147">
                  <c:v>0.78077727559999999</c:v>
                </c:pt>
                <c:pt idx="2148">
                  <c:v>0.77902281279999996</c:v>
                </c:pt>
                <c:pt idx="2149">
                  <c:v>0.77837687730000005</c:v>
                </c:pt>
                <c:pt idx="2150">
                  <c:v>0.77675753830000005</c:v>
                </c:pt>
                <c:pt idx="2151">
                  <c:v>0.81672447920000002</c:v>
                </c:pt>
                <c:pt idx="2152">
                  <c:v>0.81390303369999994</c:v>
                </c:pt>
                <c:pt idx="2153">
                  <c:v>0.81285083290000004</c:v>
                </c:pt>
                <c:pt idx="2154">
                  <c:v>0.81032079459999995</c:v>
                </c:pt>
                <c:pt idx="2155">
                  <c:v>0.81023681160000005</c:v>
                </c:pt>
                <c:pt idx="2156">
                  <c:v>0.8082467914</c:v>
                </c:pt>
                <c:pt idx="2157">
                  <c:v>0.80496025090000001</c:v>
                </c:pt>
                <c:pt idx="2158">
                  <c:v>0.80396574740000004</c:v>
                </c:pt>
                <c:pt idx="2159">
                  <c:v>0.80213779210000002</c:v>
                </c:pt>
                <c:pt idx="2160">
                  <c:v>0.80291759969999998</c:v>
                </c:pt>
                <c:pt idx="2161">
                  <c:v>0.80303794149999996</c:v>
                </c:pt>
                <c:pt idx="2162">
                  <c:v>0.80201113219999998</c:v>
                </c:pt>
                <c:pt idx="2163">
                  <c:v>0.79984945060000001</c:v>
                </c:pt>
                <c:pt idx="2164">
                  <c:v>0.79882121090000002</c:v>
                </c:pt>
                <c:pt idx="2165">
                  <c:v>0.79628157619999995</c:v>
                </c:pt>
                <c:pt idx="2166">
                  <c:v>0.79620695109999995</c:v>
                </c:pt>
                <c:pt idx="2167">
                  <c:v>0.79458945989999996</c:v>
                </c:pt>
                <c:pt idx="2168">
                  <c:v>0.79348599909999995</c:v>
                </c:pt>
                <c:pt idx="2169">
                  <c:v>0.79308098549999995</c:v>
                </c:pt>
                <c:pt idx="2170">
                  <c:v>0.79147702460000002</c:v>
                </c:pt>
                <c:pt idx="2171">
                  <c:v>0.79060673709999996</c:v>
                </c:pt>
                <c:pt idx="2172">
                  <c:v>0.78884303570000003</c:v>
                </c:pt>
                <c:pt idx="2173">
                  <c:v>0.78659367560000004</c:v>
                </c:pt>
                <c:pt idx="2174">
                  <c:v>0.78606122730000005</c:v>
                </c:pt>
                <c:pt idx="2175">
                  <c:v>0.78457570080000005</c:v>
                </c:pt>
                <c:pt idx="2176">
                  <c:v>0.78389328719999996</c:v>
                </c:pt>
                <c:pt idx="2177">
                  <c:v>0.78287464380000005</c:v>
                </c:pt>
                <c:pt idx="2178">
                  <c:v>0.78043282030000005</c:v>
                </c:pt>
                <c:pt idx="2179">
                  <c:v>0.77833867069999996</c:v>
                </c:pt>
                <c:pt idx="2180">
                  <c:v>0.77724814409999998</c:v>
                </c:pt>
                <c:pt idx="2181">
                  <c:v>0.77489203210000002</c:v>
                </c:pt>
                <c:pt idx="2182">
                  <c:v>0.77256411309999995</c:v>
                </c:pt>
                <c:pt idx="2183">
                  <c:v>0.77212584019999997</c:v>
                </c:pt>
                <c:pt idx="2184">
                  <c:v>0.7705990076</c:v>
                </c:pt>
                <c:pt idx="2185">
                  <c:v>0.77046906950000005</c:v>
                </c:pt>
                <c:pt idx="2186">
                  <c:v>0.76746904849999997</c:v>
                </c:pt>
                <c:pt idx="2187">
                  <c:v>0.76703637840000005</c:v>
                </c:pt>
                <c:pt idx="2188">
                  <c:v>0.76418697830000004</c:v>
                </c:pt>
                <c:pt idx="2189">
                  <c:v>0.76192265749999999</c:v>
                </c:pt>
                <c:pt idx="2190">
                  <c:v>0.76185220480000004</c:v>
                </c:pt>
                <c:pt idx="2191">
                  <c:v>0.7591711283</c:v>
                </c:pt>
                <c:pt idx="2192">
                  <c:v>0.75678092239999994</c:v>
                </c:pt>
                <c:pt idx="2193">
                  <c:v>0.75544953349999999</c:v>
                </c:pt>
                <c:pt idx="2194">
                  <c:v>0.75375473500000001</c:v>
                </c:pt>
                <c:pt idx="2195">
                  <c:v>0.75084608789999996</c:v>
                </c:pt>
                <c:pt idx="2196">
                  <c:v>0.75064033269999997</c:v>
                </c:pt>
                <c:pt idx="2197">
                  <c:v>0.74680805210000001</c:v>
                </c:pt>
                <c:pt idx="2198">
                  <c:v>0.74532008169999997</c:v>
                </c:pt>
                <c:pt idx="2199">
                  <c:v>0.74375253919999995</c:v>
                </c:pt>
                <c:pt idx="2200">
                  <c:v>0.74281841520000003</c:v>
                </c:pt>
              </c:numCache>
            </c:numRef>
          </c:val>
          <c:smooth val="0"/>
        </c:ser>
        <c:ser>
          <c:idx val="3"/>
          <c:order val="1"/>
          <c:tx>
            <c:strRef>
              <c:f>'NIR Australian Yellowcake'!$J$1:$J$2</c:f>
              <c:strCache>
                <c:ptCount val="1"/>
                <c:pt idx="0">
                  <c:v>NFS13-92 log(1/R)</c:v>
                </c:pt>
              </c:strCache>
            </c:strRef>
          </c:tx>
          <c:spPr>
            <a:ln>
              <a:solidFill>
                <a:schemeClr val="tx2">
                  <a:lumMod val="60000"/>
                  <a:lumOff val="40000"/>
                </a:schemeClr>
              </a:solidFill>
            </a:ln>
          </c:spPr>
          <c:marker>
            <c:symbol val="none"/>
          </c:marker>
          <c:cat>
            <c:numRef>
              <c:f>'NIR Australian Yellowcake'!$G$3:$G$2203</c:f>
              <c:numCache>
                <c:formatCode>General</c:formatCode>
                <c:ptCount val="2201"/>
                <c:pt idx="0">
                  <c:v>2500</c:v>
                </c:pt>
                <c:pt idx="1">
                  <c:v>2499</c:v>
                </c:pt>
                <c:pt idx="2">
                  <c:v>2498</c:v>
                </c:pt>
                <c:pt idx="3">
                  <c:v>2497</c:v>
                </c:pt>
                <c:pt idx="4">
                  <c:v>2496</c:v>
                </c:pt>
                <c:pt idx="5">
                  <c:v>2495</c:v>
                </c:pt>
                <c:pt idx="6">
                  <c:v>2494</c:v>
                </c:pt>
                <c:pt idx="7">
                  <c:v>2493</c:v>
                </c:pt>
                <c:pt idx="8">
                  <c:v>2492</c:v>
                </c:pt>
                <c:pt idx="9">
                  <c:v>2491</c:v>
                </c:pt>
                <c:pt idx="10">
                  <c:v>2490</c:v>
                </c:pt>
                <c:pt idx="11">
                  <c:v>2489</c:v>
                </c:pt>
                <c:pt idx="12">
                  <c:v>2488</c:v>
                </c:pt>
                <c:pt idx="13">
                  <c:v>2487</c:v>
                </c:pt>
                <c:pt idx="14">
                  <c:v>2486</c:v>
                </c:pt>
                <c:pt idx="15">
                  <c:v>2485</c:v>
                </c:pt>
                <c:pt idx="16">
                  <c:v>2484</c:v>
                </c:pt>
                <c:pt idx="17">
                  <c:v>2483</c:v>
                </c:pt>
                <c:pt idx="18">
                  <c:v>2482</c:v>
                </c:pt>
                <c:pt idx="19">
                  <c:v>2481</c:v>
                </c:pt>
                <c:pt idx="20">
                  <c:v>2480</c:v>
                </c:pt>
                <c:pt idx="21">
                  <c:v>2479</c:v>
                </c:pt>
                <c:pt idx="22">
                  <c:v>2478</c:v>
                </c:pt>
                <c:pt idx="23">
                  <c:v>2477</c:v>
                </c:pt>
                <c:pt idx="24">
                  <c:v>2476</c:v>
                </c:pt>
                <c:pt idx="25">
                  <c:v>2475</c:v>
                </c:pt>
                <c:pt idx="26">
                  <c:v>2474</c:v>
                </c:pt>
                <c:pt idx="27">
                  <c:v>2473</c:v>
                </c:pt>
                <c:pt idx="28">
                  <c:v>2472</c:v>
                </c:pt>
                <c:pt idx="29">
                  <c:v>2471</c:v>
                </c:pt>
                <c:pt idx="30">
                  <c:v>2470</c:v>
                </c:pt>
                <c:pt idx="31">
                  <c:v>2469</c:v>
                </c:pt>
                <c:pt idx="32">
                  <c:v>2468</c:v>
                </c:pt>
                <c:pt idx="33">
                  <c:v>2467</c:v>
                </c:pt>
                <c:pt idx="34">
                  <c:v>2466</c:v>
                </c:pt>
                <c:pt idx="35">
                  <c:v>2465</c:v>
                </c:pt>
                <c:pt idx="36">
                  <c:v>2464</c:v>
                </c:pt>
                <c:pt idx="37">
                  <c:v>2463</c:v>
                </c:pt>
                <c:pt idx="38">
                  <c:v>2462</c:v>
                </c:pt>
                <c:pt idx="39">
                  <c:v>2461</c:v>
                </c:pt>
                <c:pt idx="40">
                  <c:v>2460</c:v>
                </c:pt>
                <c:pt idx="41">
                  <c:v>2459</c:v>
                </c:pt>
                <c:pt idx="42">
                  <c:v>2458</c:v>
                </c:pt>
                <c:pt idx="43">
                  <c:v>2457</c:v>
                </c:pt>
                <c:pt idx="44">
                  <c:v>2456</c:v>
                </c:pt>
                <c:pt idx="45">
                  <c:v>2455</c:v>
                </c:pt>
                <c:pt idx="46">
                  <c:v>2454</c:v>
                </c:pt>
                <c:pt idx="47">
                  <c:v>2453</c:v>
                </c:pt>
                <c:pt idx="48">
                  <c:v>2452</c:v>
                </c:pt>
                <c:pt idx="49">
                  <c:v>2451</c:v>
                </c:pt>
                <c:pt idx="50">
                  <c:v>2450</c:v>
                </c:pt>
                <c:pt idx="51">
                  <c:v>2449</c:v>
                </c:pt>
                <c:pt idx="52">
                  <c:v>2448</c:v>
                </c:pt>
                <c:pt idx="53">
                  <c:v>2447</c:v>
                </c:pt>
                <c:pt idx="54">
                  <c:v>2446</c:v>
                </c:pt>
                <c:pt idx="55">
                  <c:v>2445</c:v>
                </c:pt>
                <c:pt idx="56">
                  <c:v>2444</c:v>
                </c:pt>
                <c:pt idx="57">
                  <c:v>2443</c:v>
                </c:pt>
                <c:pt idx="58">
                  <c:v>2442</c:v>
                </c:pt>
                <c:pt idx="59">
                  <c:v>2441</c:v>
                </c:pt>
                <c:pt idx="60">
                  <c:v>2440</c:v>
                </c:pt>
                <c:pt idx="61">
                  <c:v>2439</c:v>
                </c:pt>
                <c:pt idx="62">
                  <c:v>2438</c:v>
                </c:pt>
                <c:pt idx="63">
                  <c:v>2437</c:v>
                </c:pt>
                <c:pt idx="64">
                  <c:v>2436</c:v>
                </c:pt>
                <c:pt idx="65">
                  <c:v>2435</c:v>
                </c:pt>
                <c:pt idx="66">
                  <c:v>2434</c:v>
                </c:pt>
                <c:pt idx="67">
                  <c:v>2433</c:v>
                </c:pt>
                <c:pt idx="68">
                  <c:v>2432</c:v>
                </c:pt>
                <c:pt idx="69">
                  <c:v>2431</c:v>
                </c:pt>
                <c:pt idx="70">
                  <c:v>2430</c:v>
                </c:pt>
                <c:pt idx="71">
                  <c:v>2429</c:v>
                </c:pt>
                <c:pt idx="72">
                  <c:v>2428</c:v>
                </c:pt>
                <c:pt idx="73">
                  <c:v>2427</c:v>
                </c:pt>
                <c:pt idx="74">
                  <c:v>2426</c:v>
                </c:pt>
                <c:pt idx="75">
                  <c:v>2425</c:v>
                </c:pt>
                <c:pt idx="76">
                  <c:v>2424</c:v>
                </c:pt>
                <c:pt idx="77">
                  <c:v>2423</c:v>
                </c:pt>
                <c:pt idx="78">
                  <c:v>2422</c:v>
                </c:pt>
                <c:pt idx="79">
                  <c:v>2421</c:v>
                </c:pt>
                <c:pt idx="80">
                  <c:v>2420</c:v>
                </c:pt>
                <c:pt idx="81">
                  <c:v>2419</c:v>
                </c:pt>
                <c:pt idx="82">
                  <c:v>2418</c:v>
                </c:pt>
                <c:pt idx="83">
                  <c:v>2417</c:v>
                </c:pt>
                <c:pt idx="84">
                  <c:v>2416</c:v>
                </c:pt>
                <c:pt idx="85">
                  <c:v>2415</c:v>
                </c:pt>
                <c:pt idx="86">
                  <c:v>2414</c:v>
                </c:pt>
                <c:pt idx="87">
                  <c:v>2413</c:v>
                </c:pt>
                <c:pt idx="88">
                  <c:v>2412</c:v>
                </c:pt>
                <c:pt idx="89">
                  <c:v>2411</c:v>
                </c:pt>
                <c:pt idx="90">
                  <c:v>2410</c:v>
                </c:pt>
                <c:pt idx="91">
                  <c:v>2409</c:v>
                </c:pt>
                <c:pt idx="92">
                  <c:v>2408</c:v>
                </c:pt>
                <c:pt idx="93">
                  <c:v>2407</c:v>
                </c:pt>
                <c:pt idx="94">
                  <c:v>2406</c:v>
                </c:pt>
                <c:pt idx="95">
                  <c:v>2405</c:v>
                </c:pt>
                <c:pt idx="96">
                  <c:v>2404</c:v>
                </c:pt>
                <c:pt idx="97">
                  <c:v>2403</c:v>
                </c:pt>
                <c:pt idx="98">
                  <c:v>2402</c:v>
                </c:pt>
                <c:pt idx="99">
                  <c:v>2401</c:v>
                </c:pt>
                <c:pt idx="100">
                  <c:v>2400</c:v>
                </c:pt>
                <c:pt idx="101">
                  <c:v>2399</c:v>
                </c:pt>
                <c:pt idx="102">
                  <c:v>2398</c:v>
                </c:pt>
                <c:pt idx="103">
                  <c:v>2397</c:v>
                </c:pt>
                <c:pt idx="104">
                  <c:v>2396</c:v>
                </c:pt>
                <c:pt idx="105">
                  <c:v>2395</c:v>
                </c:pt>
                <c:pt idx="106">
                  <c:v>2394</c:v>
                </c:pt>
                <c:pt idx="107">
                  <c:v>2393</c:v>
                </c:pt>
                <c:pt idx="108">
                  <c:v>2392</c:v>
                </c:pt>
                <c:pt idx="109">
                  <c:v>2391</c:v>
                </c:pt>
                <c:pt idx="110">
                  <c:v>2390</c:v>
                </c:pt>
                <c:pt idx="111">
                  <c:v>2389</c:v>
                </c:pt>
                <c:pt idx="112">
                  <c:v>2388</c:v>
                </c:pt>
                <c:pt idx="113">
                  <c:v>2387</c:v>
                </c:pt>
                <c:pt idx="114">
                  <c:v>2386</c:v>
                </c:pt>
                <c:pt idx="115">
                  <c:v>2385</c:v>
                </c:pt>
                <c:pt idx="116">
                  <c:v>2384</c:v>
                </c:pt>
                <c:pt idx="117">
                  <c:v>2383</c:v>
                </c:pt>
                <c:pt idx="118">
                  <c:v>2382</c:v>
                </c:pt>
                <c:pt idx="119">
                  <c:v>2381</c:v>
                </c:pt>
                <c:pt idx="120">
                  <c:v>2380</c:v>
                </c:pt>
                <c:pt idx="121">
                  <c:v>2379</c:v>
                </c:pt>
                <c:pt idx="122">
                  <c:v>2378</c:v>
                </c:pt>
                <c:pt idx="123">
                  <c:v>2377</c:v>
                </c:pt>
                <c:pt idx="124">
                  <c:v>2376</c:v>
                </c:pt>
                <c:pt idx="125">
                  <c:v>2375</c:v>
                </c:pt>
                <c:pt idx="126">
                  <c:v>2374</c:v>
                </c:pt>
                <c:pt idx="127">
                  <c:v>2373</c:v>
                </c:pt>
                <c:pt idx="128">
                  <c:v>2372</c:v>
                </c:pt>
                <c:pt idx="129">
                  <c:v>2371</c:v>
                </c:pt>
                <c:pt idx="130">
                  <c:v>2370</c:v>
                </c:pt>
                <c:pt idx="131">
                  <c:v>2369</c:v>
                </c:pt>
                <c:pt idx="132">
                  <c:v>2368</c:v>
                </c:pt>
                <c:pt idx="133">
                  <c:v>2367</c:v>
                </c:pt>
                <c:pt idx="134">
                  <c:v>2366</c:v>
                </c:pt>
                <c:pt idx="135">
                  <c:v>2365</c:v>
                </c:pt>
                <c:pt idx="136">
                  <c:v>2364</c:v>
                </c:pt>
                <c:pt idx="137">
                  <c:v>2363</c:v>
                </c:pt>
                <c:pt idx="138">
                  <c:v>2362</c:v>
                </c:pt>
                <c:pt idx="139">
                  <c:v>2361</c:v>
                </c:pt>
                <c:pt idx="140">
                  <c:v>2360</c:v>
                </c:pt>
                <c:pt idx="141">
                  <c:v>2359</c:v>
                </c:pt>
                <c:pt idx="142">
                  <c:v>2358</c:v>
                </c:pt>
                <c:pt idx="143">
                  <c:v>2357</c:v>
                </c:pt>
                <c:pt idx="144">
                  <c:v>2356</c:v>
                </c:pt>
                <c:pt idx="145">
                  <c:v>2355</c:v>
                </c:pt>
                <c:pt idx="146">
                  <c:v>2354</c:v>
                </c:pt>
                <c:pt idx="147">
                  <c:v>2353</c:v>
                </c:pt>
                <c:pt idx="148">
                  <c:v>2352</c:v>
                </c:pt>
                <c:pt idx="149">
                  <c:v>2351</c:v>
                </c:pt>
                <c:pt idx="150">
                  <c:v>2350</c:v>
                </c:pt>
                <c:pt idx="151">
                  <c:v>2349</c:v>
                </c:pt>
                <c:pt idx="152">
                  <c:v>2348</c:v>
                </c:pt>
                <c:pt idx="153">
                  <c:v>2347</c:v>
                </c:pt>
                <c:pt idx="154">
                  <c:v>2346</c:v>
                </c:pt>
                <c:pt idx="155">
                  <c:v>2345</c:v>
                </c:pt>
                <c:pt idx="156">
                  <c:v>2344</c:v>
                </c:pt>
                <c:pt idx="157">
                  <c:v>2343</c:v>
                </c:pt>
                <c:pt idx="158">
                  <c:v>2342</c:v>
                </c:pt>
                <c:pt idx="159">
                  <c:v>2341</c:v>
                </c:pt>
                <c:pt idx="160">
                  <c:v>2340</c:v>
                </c:pt>
                <c:pt idx="161">
                  <c:v>2339</c:v>
                </c:pt>
                <c:pt idx="162">
                  <c:v>2338</c:v>
                </c:pt>
                <c:pt idx="163">
                  <c:v>2337</c:v>
                </c:pt>
                <c:pt idx="164">
                  <c:v>2336</c:v>
                </c:pt>
                <c:pt idx="165">
                  <c:v>2335</c:v>
                </c:pt>
                <c:pt idx="166">
                  <c:v>2334</c:v>
                </c:pt>
                <c:pt idx="167">
                  <c:v>2333</c:v>
                </c:pt>
                <c:pt idx="168">
                  <c:v>2332</c:v>
                </c:pt>
                <c:pt idx="169">
                  <c:v>2331</c:v>
                </c:pt>
                <c:pt idx="170">
                  <c:v>2330</c:v>
                </c:pt>
                <c:pt idx="171">
                  <c:v>2329</c:v>
                </c:pt>
                <c:pt idx="172">
                  <c:v>2328</c:v>
                </c:pt>
                <c:pt idx="173">
                  <c:v>2327</c:v>
                </c:pt>
                <c:pt idx="174">
                  <c:v>2326</c:v>
                </c:pt>
                <c:pt idx="175">
                  <c:v>2325</c:v>
                </c:pt>
                <c:pt idx="176">
                  <c:v>2324</c:v>
                </c:pt>
                <c:pt idx="177">
                  <c:v>2323</c:v>
                </c:pt>
                <c:pt idx="178">
                  <c:v>2322</c:v>
                </c:pt>
                <c:pt idx="179">
                  <c:v>2321</c:v>
                </c:pt>
                <c:pt idx="180">
                  <c:v>2320</c:v>
                </c:pt>
                <c:pt idx="181">
                  <c:v>2319</c:v>
                </c:pt>
                <c:pt idx="182">
                  <c:v>2318</c:v>
                </c:pt>
                <c:pt idx="183">
                  <c:v>2317</c:v>
                </c:pt>
                <c:pt idx="184">
                  <c:v>2316</c:v>
                </c:pt>
                <c:pt idx="185">
                  <c:v>2315</c:v>
                </c:pt>
                <c:pt idx="186">
                  <c:v>2314</c:v>
                </c:pt>
                <c:pt idx="187">
                  <c:v>2313</c:v>
                </c:pt>
                <c:pt idx="188">
                  <c:v>2312</c:v>
                </c:pt>
                <c:pt idx="189">
                  <c:v>2311</c:v>
                </c:pt>
                <c:pt idx="190">
                  <c:v>2310</c:v>
                </c:pt>
                <c:pt idx="191">
                  <c:v>2309</c:v>
                </c:pt>
                <c:pt idx="192">
                  <c:v>2308</c:v>
                </c:pt>
                <c:pt idx="193">
                  <c:v>2307</c:v>
                </c:pt>
                <c:pt idx="194">
                  <c:v>2306</c:v>
                </c:pt>
                <c:pt idx="195">
                  <c:v>2305</c:v>
                </c:pt>
                <c:pt idx="196">
                  <c:v>2304</c:v>
                </c:pt>
                <c:pt idx="197">
                  <c:v>2303</c:v>
                </c:pt>
                <c:pt idx="198">
                  <c:v>2302</c:v>
                </c:pt>
                <c:pt idx="199">
                  <c:v>2301</c:v>
                </c:pt>
                <c:pt idx="200">
                  <c:v>2300</c:v>
                </c:pt>
                <c:pt idx="201">
                  <c:v>2299</c:v>
                </c:pt>
                <c:pt idx="202">
                  <c:v>2298</c:v>
                </c:pt>
                <c:pt idx="203">
                  <c:v>2297</c:v>
                </c:pt>
                <c:pt idx="204">
                  <c:v>2296</c:v>
                </c:pt>
                <c:pt idx="205">
                  <c:v>2295</c:v>
                </c:pt>
                <c:pt idx="206">
                  <c:v>2294</c:v>
                </c:pt>
                <c:pt idx="207">
                  <c:v>2293</c:v>
                </c:pt>
                <c:pt idx="208">
                  <c:v>2292</c:v>
                </c:pt>
                <c:pt idx="209">
                  <c:v>2291</c:v>
                </c:pt>
                <c:pt idx="210">
                  <c:v>2290</c:v>
                </c:pt>
                <c:pt idx="211">
                  <c:v>2289</c:v>
                </c:pt>
                <c:pt idx="212">
                  <c:v>2288</c:v>
                </c:pt>
                <c:pt idx="213">
                  <c:v>2287</c:v>
                </c:pt>
                <c:pt idx="214">
                  <c:v>2286</c:v>
                </c:pt>
                <c:pt idx="215">
                  <c:v>2285</c:v>
                </c:pt>
                <c:pt idx="216">
                  <c:v>2284</c:v>
                </c:pt>
                <c:pt idx="217">
                  <c:v>2283</c:v>
                </c:pt>
                <c:pt idx="218">
                  <c:v>2282</c:v>
                </c:pt>
                <c:pt idx="219">
                  <c:v>2281</c:v>
                </c:pt>
                <c:pt idx="220">
                  <c:v>2280</c:v>
                </c:pt>
                <c:pt idx="221">
                  <c:v>2279</c:v>
                </c:pt>
                <c:pt idx="222">
                  <c:v>2278</c:v>
                </c:pt>
                <c:pt idx="223">
                  <c:v>2277</c:v>
                </c:pt>
                <c:pt idx="224">
                  <c:v>2276</c:v>
                </c:pt>
                <c:pt idx="225">
                  <c:v>2275</c:v>
                </c:pt>
                <c:pt idx="226">
                  <c:v>2274</c:v>
                </c:pt>
                <c:pt idx="227">
                  <c:v>2273</c:v>
                </c:pt>
                <c:pt idx="228">
                  <c:v>2272</c:v>
                </c:pt>
                <c:pt idx="229">
                  <c:v>2271</c:v>
                </c:pt>
                <c:pt idx="230">
                  <c:v>2270</c:v>
                </c:pt>
                <c:pt idx="231">
                  <c:v>2269</c:v>
                </c:pt>
                <c:pt idx="232">
                  <c:v>2268</c:v>
                </c:pt>
                <c:pt idx="233">
                  <c:v>2267</c:v>
                </c:pt>
                <c:pt idx="234">
                  <c:v>2266</c:v>
                </c:pt>
                <c:pt idx="235">
                  <c:v>2265</c:v>
                </c:pt>
                <c:pt idx="236">
                  <c:v>2264</c:v>
                </c:pt>
                <c:pt idx="237">
                  <c:v>2263</c:v>
                </c:pt>
                <c:pt idx="238">
                  <c:v>2262</c:v>
                </c:pt>
                <c:pt idx="239">
                  <c:v>2261</c:v>
                </c:pt>
                <c:pt idx="240">
                  <c:v>2260</c:v>
                </c:pt>
                <c:pt idx="241">
                  <c:v>2259</c:v>
                </c:pt>
                <c:pt idx="242">
                  <c:v>2258</c:v>
                </c:pt>
                <c:pt idx="243">
                  <c:v>2257</c:v>
                </c:pt>
                <c:pt idx="244">
                  <c:v>2256</c:v>
                </c:pt>
                <c:pt idx="245">
                  <c:v>2255</c:v>
                </c:pt>
                <c:pt idx="246">
                  <c:v>2254</c:v>
                </c:pt>
                <c:pt idx="247">
                  <c:v>2253</c:v>
                </c:pt>
                <c:pt idx="248">
                  <c:v>2252</c:v>
                </c:pt>
                <c:pt idx="249">
                  <c:v>2251</c:v>
                </c:pt>
                <c:pt idx="250">
                  <c:v>2250</c:v>
                </c:pt>
                <c:pt idx="251">
                  <c:v>2249</c:v>
                </c:pt>
                <c:pt idx="252">
                  <c:v>2248</c:v>
                </c:pt>
                <c:pt idx="253">
                  <c:v>2247</c:v>
                </c:pt>
                <c:pt idx="254">
                  <c:v>2246</c:v>
                </c:pt>
                <c:pt idx="255">
                  <c:v>2245</c:v>
                </c:pt>
                <c:pt idx="256">
                  <c:v>2244</c:v>
                </c:pt>
                <c:pt idx="257">
                  <c:v>2243</c:v>
                </c:pt>
                <c:pt idx="258">
                  <c:v>2242</c:v>
                </c:pt>
                <c:pt idx="259">
                  <c:v>2241</c:v>
                </c:pt>
                <c:pt idx="260">
                  <c:v>2240</c:v>
                </c:pt>
                <c:pt idx="261">
                  <c:v>2239</c:v>
                </c:pt>
                <c:pt idx="262">
                  <c:v>2238</c:v>
                </c:pt>
                <c:pt idx="263">
                  <c:v>2237</c:v>
                </c:pt>
                <c:pt idx="264">
                  <c:v>2236</c:v>
                </c:pt>
                <c:pt idx="265">
                  <c:v>2235</c:v>
                </c:pt>
                <c:pt idx="266">
                  <c:v>2234</c:v>
                </c:pt>
                <c:pt idx="267">
                  <c:v>2233</c:v>
                </c:pt>
                <c:pt idx="268">
                  <c:v>2232</c:v>
                </c:pt>
                <c:pt idx="269">
                  <c:v>2231</c:v>
                </c:pt>
                <c:pt idx="270">
                  <c:v>2230</c:v>
                </c:pt>
                <c:pt idx="271">
                  <c:v>2229</c:v>
                </c:pt>
                <c:pt idx="272">
                  <c:v>2228</c:v>
                </c:pt>
                <c:pt idx="273">
                  <c:v>2227</c:v>
                </c:pt>
                <c:pt idx="274">
                  <c:v>2226</c:v>
                </c:pt>
                <c:pt idx="275">
                  <c:v>2225</c:v>
                </c:pt>
                <c:pt idx="276">
                  <c:v>2224</c:v>
                </c:pt>
                <c:pt idx="277">
                  <c:v>2223</c:v>
                </c:pt>
                <c:pt idx="278">
                  <c:v>2222</c:v>
                </c:pt>
                <c:pt idx="279">
                  <c:v>2221</c:v>
                </c:pt>
                <c:pt idx="280">
                  <c:v>2220</c:v>
                </c:pt>
                <c:pt idx="281">
                  <c:v>2219</c:v>
                </c:pt>
                <c:pt idx="282">
                  <c:v>2218</c:v>
                </c:pt>
                <c:pt idx="283">
                  <c:v>2217</c:v>
                </c:pt>
                <c:pt idx="284">
                  <c:v>2216</c:v>
                </c:pt>
                <c:pt idx="285">
                  <c:v>2215</c:v>
                </c:pt>
                <c:pt idx="286">
                  <c:v>2214</c:v>
                </c:pt>
                <c:pt idx="287">
                  <c:v>2213</c:v>
                </c:pt>
                <c:pt idx="288">
                  <c:v>2212</c:v>
                </c:pt>
                <c:pt idx="289">
                  <c:v>2211</c:v>
                </c:pt>
                <c:pt idx="290">
                  <c:v>2210</c:v>
                </c:pt>
                <c:pt idx="291">
                  <c:v>2209</c:v>
                </c:pt>
                <c:pt idx="292">
                  <c:v>2208</c:v>
                </c:pt>
                <c:pt idx="293">
                  <c:v>2207</c:v>
                </c:pt>
                <c:pt idx="294">
                  <c:v>2206</c:v>
                </c:pt>
                <c:pt idx="295">
                  <c:v>2205</c:v>
                </c:pt>
                <c:pt idx="296">
                  <c:v>2204</c:v>
                </c:pt>
                <c:pt idx="297">
                  <c:v>2203</c:v>
                </c:pt>
                <c:pt idx="298">
                  <c:v>2202</c:v>
                </c:pt>
                <c:pt idx="299">
                  <c:v>2201</c:v>
                </c:pt>
                <c:pt idx="300">
                  <c:v>2200</c:v>
                </c:pt>
                <c:pt idx="301">
                  <c:v>2199</c:v>
                </c:pt>
                <c:pt idx="302">
                  <c:v>2198</c:v>
                </c:pt>
                <c:pt idx="303">
                  <c:v>2197</c:v>
                </c:pt>
                <c:pt idx="304">
                  <c:v>2196</c:v>
                </c:pt>
                <c:pt idx="305">
                  <c:v>2195</c:v>
                </c:pt>
                <c:pt idx="306">
                  <c:v>2194</c:v>
                </c:pt>
                <c:pt idx="307">
                  <c:v>2193</c:v>
                </c:pt>
                <c:pt idx="308">
                  <c:v>2192</c:v>
                </c:pt>
                <c:pt idx="309">
                  <c:v>2191</c:v>
                </c:pt>
                <c:pt idx="310">
                  <c:v>2190</c:v>
                </c:pt>
                <c:pt idx="311">
                  <c:v>2189</c:v>
                </c:pt>
                <c:pt idx="312">
                  <c:v>2188</c:v>
                </c:pt>
                <c:pt idx="313">
                  <c:v>2187</c:v>
                </c:pt>
                <c:pt idx="314">
                  <c:v>2186</c:v>
                </c:pt>
                <c:pt idx="315">
                  <c:v>2185</c:v>
                </c:pt>
                <c:pt idx="316">
                  <c:v>2184</c:v>
                </c:pt>
                <c:pt idx="317">
                  <c:v>2183</c:v>
                </c:pt>
                <c:pt idx="318">
                  <c:v>2182</c:v>
                </c:pt>
                <c:pt idx="319">
                  <c:v>2181</c:v>
                </c:pt>
                <c:pt idx="320">
                  <c:v>2180</c:v>
                </c:pt>
                <c:pt idx="321">
                  <c:v>2179</c:v>
                </c:pt>
                <c:pt idx="322">
                  <c:v>2178</c:v>
                </c:pt>
                <c:pt idx="323">
                  <c:v>2177</c:v>
                </c:pt>
                <c:pt idx="324">
                  <c:v>2176</c:v>
                </c:pt>
                <c:pt idx="325">
                  <c:v>2175</c:v>
                </c:pt>
                <c:pt idx="326">
                  <c:v>2174</c:v>
                </c:pt>
                <c:pt idx="327">
                  <c:v>2173</c:v>
                </c:pt>
                <c:pt idx="328">
                  <c:v>2172</c:v>
                </c:pt>
                <c:pt idx="329">
                  <c:v>2171</c:v>
                </c:pt>
                <c:pt idx="330">
                  <c:v>2170</c:v>
                </c:pt>
                <c:pt idx="331">
                  <c:v>2169</c:v>
                </c:pt>
                <c:pt idx="332">
                  <c:v>2168</c:v>
                </c:pt>
                <c:pt idx="333">
                  <c:v>2167</c:v>
                </c:pt>
                <c:pt idx="334">
                  <c:v>2166</c:v>
                </c:pt>
                <c:pt idx="335">
                  <c:v>2165</c:v>
                </c:pt>
                <c:pt idx="336">
                  <c:v>2164</c:v>
                </c:pt>
                <c:pt idx="337">
                  <c:v>2163</c:v>
                </c:pt>
                <c:pt idx="338">
                  <c:v>2162</c:v>
                </c:pt>
                <c:pt idx="339">
                  <c:v>2161</c:v>
                </c:pt>
                <c:pt idx="340">
                  <c:v>2160</c:v>
                </c:pt>
                <c:pt idx="341">
                  <c:v>2159</c:v>
                </c:pt>
                <c:pt idx="342">
                  <c:v>2158</c:v>
                </c:pt>
                <c:pt idx="343">
                  <c:v>2157</c:v>
                </c:pt>
                <c:pt idx="344">
                  <c:v>2156</c:v>
                </c:pt>
                <c:pt idx="345">
                  <c:v>2155</c:v>
                </c:pt>
                <c:pt idx="346">
                  <c:v>2154</c:v>
                </c:pt>
                <c:pt idx="347">
                  <c:v>2153</c:v>
                </c:pt>
                <c:pt idx="348">
                  <c:v>2152</c:v>
                </c:pt>
                <c:pt idx="349">
                  <c:v>2151</c:v>
                </c:pt>
                <c:pt idx="350">
                  <c:v>2150</c:v>
                </c:pt>
                <c:pt idx="351">
                  <c:v>2149</c:v>
                </c:pt>
                <c:pt idx="352">
                  <c:v>2148</c:v>
                </c:pt>
                <c:pt idx="353">
                  <c:v>2147</c:v>
                </c:pt>
                <c:pt idx="354">
                  <c:v>2146</c:v>
                </c:pt>
                <c:pt idx="355">
                  <c:v>2145</c:v>
                </c:pt>
                <c:pt idx="356">
                  <c:v>2144</c:v>
                </c:pt>
                <c:pt idx="357">
                  <c:v>2143</c:v>
                </c:pt>
                <c:pt idx="358">
                  <c:v>2142</c:v>
                </c:pt>
                <c:pt idx="359">
                  <c:v>2141</c:v>
                </c:pt>
                <c:pt idx="360">
                  <c:v>2140</c:v>
                </c:pt>
                <c:pt idx="361">
                  <c:v>2139</c:v>
                </c:pt>
                <c:pt idx="362">
                  <c:v>2138</c:v>
                </c:pt>
                <c:pt idx="363">
                  <c:v>2137</c:v>
                </c:pt>
                <c:pt idx="364">
                  <c:v>2136</c:v>
                </c:pt>
                <c:pt idx="365">
                  <c:v>2135</c:v>
                </c:pt>
                <c:pt idx="366">
                  <c:v>2134</c:v>
                </c:pt>
                <c:pt idx="367">
                  <c:v>2133</c:v>
                </c:pt>
                <c:pt idx="368">
                  <c:v>2132</c:v>
                </c:pt>
                <c:pt idx="369">
                  <c:v>2131</c:v>
                </c:pt>
                <c:pt idx="370">
                  <c:v>2130</c:v>
                </c:pt>
                <c:pt idx="371">
                  <c:v>2129</c:v>
                </c:pt>
                <c:pt idx="372">
                  <c:v>2128</c:v>
                </c:pt>
                <c:pt idx="373">
                  <c:v>2127</c:v>
                </c:pt>
                <c:pt idx="374">
                  <c:v>2126</c:v>
                </c:pt>
                <c:pt idx="375">
                  <c:v>2125</c:v>
                </c:pt>
                <c:pt idx="376">
                  <c:v>2124</c:v>
                </c:pt>
                <c:pt idx="377">
                  <c:v>2123</c:v>
                </c:pt>
                <c:pt idx="378">
                  <c:v>2122</c:v>
                </c:pt>
                <c:pt idx="379">
                  <c:v>2121</c:v>
                </c:pt>
                <c:pt idx="380">
                  <c:v>2120</c:v>
                </c:pt>
                <c:pt idx="381">
                  <c:v>2119</c:v>
                </c:pt>
                <c:pt idx="382">
                  <c:v>2118</c:v>
                </c:pt>
                <c:pt idx="383">
                  <c:v>2117</c:v>
                </c:pt>
                <c:pt idx="384">
                  <c:v>2116</c:v>
                </c:pt>
                <c:pt idx="385">
                  <c:v>2115</c:v>
                </c:pt>
                <c:pt idx="386">
                  <c:v>2114</c:v>
                </c:pt>
                <c:pt idx="387">
                  <c:v>2113</c:v>
                </c:pt>
                <c:pt idx="388">
                  <c:v>2112</c:v>
                </c:pt>
                <c:pt idx="389">
                  <c:v>2111</c:v>
                </c:pt>
                <c:pt idx="390">
                  <c:v>2110</c:v>
                </c:pt>
                <c:pt idx="391">
                  <c:v>2109</c:v>
                </c:pt>
                <c:pt idx="392">
                  <c:v>2108</c:v>
                </c:pt>
                <c:pt idx="393">
                  <c:v>2107</c:v>
                </c:pt>
                <c:pt idx="394">
                  <c:v>2106</c:v>
                </c:pt>
                <c:pt idx="395">
                  <c:v>2105</c:v>
                </c:pt>
                <c:pt idx="396">
                  <c:v>2104</c:v>
                </c:pt>
                <c:pt idx="397">
                  <c:v>2103</c:v>
                </c:pt>
                <c:pt idx="398">
                  <c:v>2102</c:v>
                </c:pt>
                <c:pt idx="399">
                  <c:v>2101</c:v>
                </c:pt>
                <c:pt idx="400">
                  <c:v>2100</c:v>
                </c:pt>
                <c:pt idx="401">
                  <c:v>2099</c:v>
                </c:pt>
                <c:pt idx="402">
                  <c:v>2098</c:v>
                </c:pt>
                <c:pt idx="403">
                  <c:v>2097</c:v>
                </c:pt>
                <c:pt idx="404">
                  <c:v>2096</c:v>
                </c:pt>
                <c:pt idx="405">
                  <c:v>2095</c:v>
                </c:pt>
                <c:pt idx="406">
                  <c:v>2094</c:v>
                </c:pt>
                <c:pt idx="407">
                  <c:v>2093</c:v>
                </c:pt>
                <c:pt idx="408">
                  <c:v>2092</c:v>
                </c:pt>
                <c:pt idx="409">
                  <c:v>2091</c:v>
                </c:pt>
                <c:pt idx="410">
                  <c:v>2090</c:v>
                </c:pt>
                <c:pt idx="411">
                  <c:v>2089</c:v>
                </c:pt>
                <c:pt idx="412">
                  <c:v>2088</c:v>
                </c:pt>
                <c:pt idx="413">
                  <c:v>2087</c:v>
                </c:pt>
                <c:pt idx="414">
                  <c:v>2086</c:v>
                </c:pt>
                <c:pt idx="415">
                  <c:v>2085</c:v>
                </c:pt>
                <c:pt idx="416">
                  <c:v>2084</c:v>
                </c:pt>
                <c:pt idx="417">
                  <c:v>2083</c:v>
                </c:pt>
                <c:pt idx="418">
                  <c:v>2082</c:v>
                </c:pt>
                <c:pt idx="419">
                  <c:v>2081</c:v>
                </c:pt>
                <c:pt idx="420">
                  <c:v>2080</c:v>
                </c:pt>
                <c:pt idx="421">
                  <c:v>2079</c:v>
                </c:pt>
                <c:pt idx="422">
                  <c:v>2078</c:v>
                </c:pt>
                <c:pt idx="423">
                  <c:v>2077</c:v>
                </c:pt>
                <c:pt idx="424">
                  <c:v>2076</c:v>
                </c:pt>
                <c:pt idx="425">
                  <c:v>2075</c:v>
                </c:pt>
                <c:pt idx="426">
                  <c:v>2074</c:v>
                </c:pt>
                <c:pt idx="427">
                  <c:v>2073</c:v>
                </c:pt>
                <c:pt idx="428">
                  <c:v>2072</c:v>
                </c:pt>
                <c:pt idx="429">
                  <c:v>2071</c:v>
                </c:pt>
                <c:pt idx="430">
                  <c:v>2070</c:v>
                </c:pt>
                <c:pt idx="431">
                  <c:v>2069</c:v>
                </c:pt>
                <c:pt idx="432">
                  <c:v>2068</c:v>
                </c:pt>
                <c:pt idx="433">
                  <c:v>2067</c:v>
                </c:pt>
                <c:pt idx="434">
                  <c:v>2066</c:v>
                </c:pt>
                <c:pt idx="435">
                  <c:v>2065</c:v>
                </c:pt>
                <c:pt idx="436">
                  <c:v>2064</c:v>
                </c:pt>
                <c:pt idx="437">
                  <c:v>2063</c:v>
                </c:pt>
                <c:pt idx="438">
                  <c:v>2062</c:v>
                </c:pt>
                <c:pt idx="439">
                  <c:v>2061</c:v>
                </c:pt>
                <c:pt idx="440">
                  <c:v>2060</c:v>
                </c:pt>
                <c:pt idx="441">
                  <c:v>2059</c:v>
                </c:pt>
                <c:pt idx="442">
                  <c:v>2058</c:v>
                </c:pt>
                <c:pt idx="443">
                  <c:v>2057</c:v>
                </c:pt>
                <c:pt idx="444">
                  <c:v>2056</c:v>
                </c:pt>
                <c:pt idx="445">
                  <c:v>2055</c:v>
                </c:pt>
                <c:pt idx="446">
                  <c:v>2054</c:v>
                </c:pt>
                <c:pt idx="447">
                  <c:v>2053</c:v>
                </c:pt>
                <c:pt idx="448">
                  <c:v>2052</c:v>
                </c:pt>
                <c:pt idx="449">
                  <c:v>2051</c:v>
                </c:pt>
                <c:pt idx="450">
                  <c:v>2050</c:v>
                </c:pt>
                <c:pt idx="451">
                  <c:v>2049</c:v>
                </c:pt>
                <c:pt idx="452">
                  <c:v>2048</c:v>
                </c:pt>
                <c:pt idx="453">
                  <c:v>2047</c:v>
                </c:pt>
                <c:pt idx="454">
                  <c:v>2046</c:v>
                </c:pt>
                <c:pt idx="455">
                  <c:v>2045</c:v>
                </c:pt>
                <c:pt idx="456">
                  <c:v>2044</c:v>
                </c:pt>
                <c:pt idx="457">
                  <c:v>2043</c:v>
                </c:pt>
                <c:pt idx="458">
                  <c:v>2042</c:v>
                </c:pt>
                <c:pt idx="459">
                  <c:v>2041</c:v>
                </c:pt>
                <c:pt idx="460">
                  <c:v>2040</c:v>
                </c:pt>
                <c:pt idx="461">
                  <c:v>2039</c:v>
                </c:pt>
                <c:pt idx="462">
                  <c:v>2038</c:v>
                </c:pt>
                <c:pt idx="463">
                  <c:v>2037</c:v>
                </c:pt>
                <c:pt idx="464">
                  <c:v>2036</c:v>
                </c:pt>
                <c:pt idx="465">
                  <c:v>2035</c:v>
                </c:pt>
                <c:pt idx="466">
                  <c:v>2034</c:v>
                </c:pt>
                <c:pt idx="467">
                  <c:v>2033</c:v>
                </c:pt>
                <c:pt idx="468">
                  <c:v>2032</c:v>
                </c:pt>
                <c:pt idx="469">
                  <c:v>2031</c:v>
                </c:pt>
                <c:pt idx="470">
                  <c:v>2030</c:v>
                </c:pt>
                <c:pt idx="471">
                  <c:v>2029</c:v>
                </c:pt>
                <c:pt idx="472">
                  <c:v>2028</c:v>
                </c:pt>
                <c:pt idx="473">
                  <c:v>2027</c:v>
                </c:pt>
                <c:pt idx="474">
                  <c:v>2026</c:v>
                </c:pt>
                <c:pt idx="475">
                  <c:v>2025</c:v>
                </c:pt>
                <c:pt idx="476">
                  <c:v>2024</c:v>
                </c:pt>
                <c:pt idx="477">
                  <c:v>2023</c:v>
                </c:pt>
                <c:pt idx="478">
                  <c:v>2022</c:v>
                </c:pt>
                <c:pt idx="479">
                  <c:v>2021</c:v>
                </c:pt>
                <c:pt idx="480">
                  <c:v>2020</c:v>
                </c:pt>
                <c:pt idx="481">
                  <c:v>2019</c:v>
                </c:pt>
                <c:pt idx="482">
                  <c:v>2018</c:v>
                </c:pt>
                <c:pt idx="483">
                  <c:v>2017</c:v>
                </c:pt>
                <c:pt idx="484">
                  <c:v>2016</c:v>
                </c:pt>
                <c:pt idx="485">
                  <c:v>2015</c:v>
                </c:pt>
                <c:pt idx="486">
                  <c:v>2014</c:v>
                </c:pt>
                <c:pt idx="487">
                  <c:v>2013</c:v>
                </c:pt>
                <c:pt idx="488">
                  <c:v>2012</c:v>
                </c:pt>
                <c:pt idx="489">
                  <c:v>2011</c:v>
                </c:pt>
                <c:pt idx="490">
                  <c:v>2010</c:v>
                </c:pt>
                <c:pt idx="491">
                  <c:v>2009</c:v>
                </c:pt>
                <c:pt idx="492">
                  <c:v>2008</c:v>
                </c:pt>
                <c:pt idx="493">
                  <c:v>2007</c:v>
                </c:pt>
                <c:pt idx="494">
                  <c:v>2006</c:v>
                </c:pt>
                <c:pt idx="495">
                  <c:v>2005</c:v>
                </c:pt>
                <c:pt idx="496">
                  <c:v>2004</c:v>
                </c:pt>
                <c:pt idx="497">
                  <c:v>2003</c:v>
                </c:pt>
                <c:pt idx="498">
                  <c:v>2002</c:v>
                </c:pt>
                <c:pt idx="499">
                  <c:v>2001</c:v>
                </c:pt>
                <c:pt idx="500">
                  <c:v>2000</c:v>
                </c:pt>
                <c:pt idx="501">
                  <c:v>1999</c:v>
                </c:pt>
                <c:pt idx="502">
                  <c:v>1998</c:v>
                </c:pt>
                <c:pt idx="503">
                  <c:v>1997</c:v>
                </c:pt>
                <c:pt idx="504">
                  <c:v>1996</c:v>
                </c:pt>
                <c:pt idx="505">
                  <c:v>1995</c:v>
                </c:pt>
                <c:pt idx="506">
                  <c:v>1994</c:v>
                </c:pt>
                <c:pt idx="507">
                  <c:v>1993</c:v>
                </c:pt>
                <c:pt idx="508">
                  <c:v>1992</c:v>
                </c:pt>
                <c:pt idx="509">
                  <c:v>1991</c:v>
                </c:pt>
                <c:pt idx="510">
                  <c:v>1990</c:v>
                </c:pt>
                <c:pt idx="511">
                  <c:v>1989</c:v>
                </c:pt>
                <c:pt idx="512">
                  <c:v>1988</c:v>
                </c:pt>
                <c:pt idx="513">
                  <c:v>1987</c:v>
                </c:pt>
                <c:pt idx="514">
                  <c:v>1986</c:v>
                </c:pt>
                <c:pt idx="515">
                  <c:v>1985</c:v>
                </c:pt>
                <c:pt idx="516">
                  <c:v>1984</c:v>
                </c:pt>
                <c:pt idx="517">
                  <c:v>1983</c:v>
                </c:pt>
                <c:pt idx="518">
                  <c:v>1982</c:v>
                </c:pt>
                <c:pt idx="519">
                  <c:v>1981</c:v>
                </c:pt>
                <c:pt idx="520">
                  <c:v>1980</c:v>
                </c:pt>
                <c:pt idx="521">
                  <c:v>1979</c:v>
                </c:pt>
                <c:pt idx="522">
                  <c:v>1978</c:v>
                </c:pt>
                <c:pt idx="523">
                  <c:v>1977</c:v>
                </c:pt>
                <c:pt idx="524">
                  <c:v>1976</c:v>
                </c:pt>
                <c:pt idx="525">
                  <c:v>1975</c:v>
                </c:pt>
                <c:pt idx="526">
                  <c:v>1974</c:v>
                </c:pt>
                <c:pt idx="527">
                  <c:v>1973</c:v>
                </c:pt>
                <c:pt idx="528">
                  <c:v>1972</c:v>
                </c:pt>
                <c:pt idx="529">
                  <c:v>1971</c:v>
                </c:pt>
                <c:pt idx="530">
                  <c:v>1970</c:v>
                </c:pt>
                <c:pt idx="531">
                  <c:v>1969</c:v>
                </c:pt>
                <c:pt idx="532">
                  <c:v>1968</c:v>
                </c:pt>
                <c:pt idx="533">
                  <c:v>1967</c:v>
                </c:pt>
                <c:pt idx="534">
                  <c:v>1966</c:v>
                </c:pt>
                <c:pt idx="535">
                  <c:v>1965</c:v>
                </c:pt>
                <c:pt idx="536">
                  <c:v>1964</c:v>
                </c:pt>
                <c:pt idx="537">
                  <c:v>1963</c:v>
                </c:pt>
                <c:pt idx="538">
                  <c:v>1962</c:v>
                </c:pt>
                <c:pt idx="539">
                  <c:v>1961</c:v>
                </c:pt>
                <c:pt idx="540">
                  <c:v>1960</c:v>
                </c:pt>
                <c:pt idx="541">
                  <c:v>1959</c:v>
                </c:pt>
                <c:pt idx="542">
                  <c:v>1958</c:v>
                </c:pt>
                <c:pt idx="543">
                  <c:v>1957</c:v>
                </c:pt>
                <c:pt idx="544">
                  <c:v>1956</c:v>
                </c:pt>
                <c:pt idx="545">
                  <c:v>1955</c:v>
                </c:pt>
                <c:pt idx="546">
                  <c:v>1954</c:v>
                </c:pt>
                <c:pt idx="547">
                  <c:v>1953</c:v>
                </c:pt>
                <c:pt idx="548">
                  <c:v>1952</c:v>
                </c:pt>
                <c:pt idx="549">
                  <c:v>1951</c:v>
                </c:pt>
                <c:pt idx="550">
                  <c:v>1950</c:v>
                </c:pt>
                <c:pt idx="551">
                  <c:v>1949</c:v>
                </c:pt>
                <c:pt idx="552">
                  <c:v>1948</c:v>
                </c:pt>
                <c:pt idx="553">
                  <c:v>1947</c:v>
                </c:pt>
                <c:pt idx="554">
                  <c:v>1946</c:v>
                </c:pt>
                <c:pt idx="555">
                  <c:v>1945</c:v>
                </c:pt>
                <c:pt idx="556">
                  <c:v>1944</c:v>
                </c:pt>
                <c:pt idx="557">
                  <c:v>1943</c:v>
                </c:pt>
                <c:pt idx="558">
                  <c:v>1942</c:v>
                </c:pt>
                <c:pt idx="559">
                  <c:v>1941</c:v>
                </c:pt>
                <c:pt idx="560">
                  <c:v>1940</c:v>
                </c:pt>
                <c:pt idx="561">
                  <c:v>1939</c:v>
                </c:pt>
                <c:pt idx="562">
                  <c:v>1938</c:v>
                </c:pt>
                <c:pt idx="563">
                  <c:v>1937</c:v>
                </c:pt>
                <c:pt idx="564">
                  <c:v>1936</c:v>
                </c:pt>
                <c:pt idx="565">
                  <c:v>1935</c:v>
                </c:pt>
                <c:pt idx="566">
                  <c:v>1934</c:v>
                </c:pt>
                <c:pt idx="567">
                  <c:v>1933</c:v>
                </c:pt>
                <c:pt idx="568">
                  <c:v>1932</c:v>
                </c:pt>
                <c:pt idx="569">
                  <c:v>1931</c:v>
                </c:pt>
                <c:pt idx="570">
                  <c:v>1930</c:v>
                </c:pt>
                <c:pt idx="571">
                  <c:v>1929</c:v>
                </c:pt>
                <c:pt idx="572">
                  <c:v>1928</c:v>
                </c:pt>
                <c:pt idx="573">
                  <c:v>1927</c:v>
                </c:pt>
                <c:pt idx="574">
                  <c:v>1926</c:v>
                </c:pt>
                <c:pt idx="575">
                  <c:v>1925</c:v>
                </c:pt>
                <c:pt idx="576">
                  <c:v>1924</c:v>
                </c:pt>
                <c:pt idx="577">
                  <c:v>1923</c:v>
                </c:pt>
                <c:pt idx="578">
                  <c:v>1922</c:v>
                </c:pt>
                <c:pt idx="579">
                  <c:v>1921</c:v>
                </c:pt>
                <c:pt idx="580">
                  <c:v>1920</c:v>
                </c:pt>
                <c:pt idx="581">
                  <c:v>1919</c:v>
                </c:pt>
                <c:pt idx="582">
                  <c:v>1918</c:v>
                </c:pt>
                <c:pt idx="583">
                  <c:v>1917</c:v>
                </c:pt>
                <c:pt idx="584">
                  <c:v>1916</c:v>
                </c:pt>
                <c:pt idx="585">
                  <c:v>1915</c:v>
                </c:pt>
                <c:pt idx="586">
                  <c:v>1914</c:v>
                </c:pt>
                <c:pt idx="587">
                  <c:v>1913</c:v>
                </c:pt>
                <c:pt idx="588">
                  <c:v>1912</c:v>
                </c:pt>
                <c:pt idx="589">
                  <c:v>1911</c:v>
                </c:pt>
                <c:pt idx="590">
                  <c:v>1910</c:v>
                </c:pt>
                <c:pt idx="591">
                  <c:v>1909</c:v>
                </c:pt>
                <c:pt idx="592">
                  <c:v>1908</c:v>
                </c:pt>
                <c:pt idx="593">
                  <c:v>1907</c:v>
                </c:pt>
                <c:pt idx="594">
                  <c:v>1906</c:v>
                </c:pt>
                <c:pt idx="595">
                  <c:v>1905</c:v>
                </c:pt>
                <c:pt idx="596">
                  <c:v>1904</c:v>
                </c:pt>
                <c:pt idx="597">
                  <c:v>1903</c:v>
                </c:pt>
                <c:pt idx="598">
                  <c:v>1902</c:v>
                </c:pt>
                <c:pt idx="599">
                  <c:v>1901</c:v>
                </c:pt>
                <c:pt idx="600">
                  <c:v>1900</c:v>
                </c:pt>
                <c:pt idx="601">
                  <c:v>1899</c:v>
                </c:pt>
                <c:pt idx="602">
                  <c:v>1898</c:v>
                </c:pt>
                <c:pt idx="603">
                  <c:v>1897</c:v>
                </c:pt>
                <c:pt idx="604">
                  <c:v>1896</c:v>
                </c:pt>
                <c:pt idx="605">
                  <c:v>1895</c:v>
                </c:pt>
                <c:pt idx="606">
                  <c:v>1894</c:v>
                </c:pt>
                <c:pt idx="607">
                  <c:v>1893</c:v>
                </c:pt>
                <c:pt idx="608">
                  <c:v>1892</c:v>
                </c:pt>
                <c:pt idx="609">
                  <c:v>1891</c:v>
                </c:pt>
                <c:pt idx="610">
                  <c:v>1890</c:v>
                </c:pt>
                <c:pt idx="611">
                  <c:v>1889</c:v>
                </c:pt>
                <c:pt idx="612">
                  <c:v>1888</c:v>
                </c:pt>
                <c:pt idx="613">
                  <c:v>1887</c:v>
                </c:pt>
                <c:pt idx="614">
                  <c:v>1886</c:v>
                </c:pt>
                <c:pt idx="615">
                  <c:v>1885</c:v>
                </c:pt>
                <c:pt idx="616">
                  <c:v>1884</c:v>
                </c:pt>
                <c:pt idx="617">
                  <c:v>1883</c:v>
                </c:pt>
                <c:pt idx="618">
                  <c:v>1882</c:v>
                </c:pt>
                <c:pt idx="619">
                  <c:v>1881</c:v>
                </c:pt>
                <c:pt idx="620">
                  <c:v>1880</c:v>
                </c:pt>
                <c:pt idx="621">
                  <c:v>1879</c:v>
                </c:pt>
                <c:pt idx="622">
                  <c:v>1878</c:v>
                </c:pt>
                <c:pt idx="623">
                  <c:v>1877</c:v>
                </c:pt>
                <c:pt idx="624">
                  <c:v>1876</c:v>
                </c:pt>
                <c:pt idx="625">
                  <c:v>1875</c:v>
                </c:pt>
                <c:pt idx="626">
                  <c:v>1874</c:v>
                </c:pt>
                <c:pt idx="627">
                  <c:v>1873</c:v>
                </c:pt>
                <c:pt idx="628">
                  <c:v>1872</c:v>
                </c:pt>
                <c:pt idx="629">
                  <c:v>1871</c:v>
                </c:pt>
                <c:pt idx="630">
                  <c:v>1870</c:v>
                </c:pt>
                <c:pt idx="631">
                  <c:v>1869</c:v>
                </c:pt>
                <c:pt idx="632">
                  <c:v>1868</c:v>
                </c:pt>
                <c:pt idx="633">
                  <c:v>1867</c:v>
                </c:pt>
                <c:pt idx="634">
                  <c:v>1866</c:v>
                </c:pt>
                <c:pt idx="635">
                  <c:v>1865</c:v>
                </c:pt>
                <c:pt idx="636">
                  <c:v>1864</c:v>
                </c:pt>
                <c:pt idx="637">
                  <c:v>1863</c:v>
                </c:pt>
                <c:pt idx="638">
                  <c:v>1862</c:v>
                </c:pt>
                <c:pt idx="639">
                  <c:v>1861</c:v>
                </c:pt>
                <c:pt idx="640">
                  <c:v>1860</c:v>
                </c:pt>
                <c:pt idx="641">
                  <c:v>1859</c:v>
                </c:pt>
                <c:pt idx="642">
                  <c:v>1858</c:v>
                </c:pt>
                <c:pt idx="643">
                  <c:v>1857</c:v>
                </c:pt>
                <c:pt idx="644">
                  <c:v>1856</c:v>
                </c:pt>
                <c:pt idx="645">
                  <c:v>1855</c:v>
                </c:pt>
                <c:pt idx="646">
                  <c:v>1854</c:v>
                </c:pt>
                <c:pt idx="647">
                  <c:v>1853</c:v>
                </c:pt>
                <c:pt idx="648">
                  <c:v>1852</c:v>
                </c:pt>
                <c:pt idx="649">
                  <c:v>1851</c:v>
                </c:pt>
                <c:pt idx="650">
                  <c:v>1850</c:v>
                </c:pt>
                <c:pt idx="651">
                  <c:v>1849</c:v>
                </c:pt>
                <c:pt idx="652">
                  <c:v>1848</c:v>
                </c:pt>
                <c:pt idx="653">
                  <c:v>1847</c:v>
                </c:pt>
                <c:pt idx="654">
                  <c:v>1846</c:v>
                </c:pt>
                <c:pt idx="655">
                  <c:v>1845</c:v>
                </c:pt>
                <c:pt idx="656">
                  <c:v>1844</c:v>
                </c:pt>
                <c:pt idx="657">
                  <c:v>1843</c:v>
                </c:pt>
                <c:pt idx="658">
                  <c:v>1842</c:v>
                </c:pt>
                <c:pt idx="659">
                  <c:v>1841</c:v>
                </c:pt>
                <c:pt idx="660">
                  <c:v>1840</c:v>
                </c:pt>
                <c:pt idx="661">
                  <c:v>1839</c:v>
                </c:pt>
                <c:pt idx="662">
                  <c:v>1838</c:v>
                </c:pt>
                <c:pt idx="663">
                  <c:v>1837</c:v>
                </c:pt>
                <c:pt idx="664">
                  <c:v>1836</c:v>
                </c:pt>
                <c:pt idx="665">
                  <c:v>1835</c:v>
                </c:pt>
                <c:pt idx="666">
                  <c:v>1834</c:v>
                </c:pt>
                <c:pt idx="667">
                  <c:v>1833</c:v>
                </c:pt>
                <c:pt idx="668">
                  <c:v>1832</c:v>
                </c:pt>
                <c:pt idx="669">
                  <c:v>1831</c:v>
                </c:pt>
                <c:pt idx="670">
                  <c:v>1830</c:v>
                </c:pt>
                <c:pt idx="671">
                  <c:v>1829</c:v>
                </c:pt>
                <c:pt idx="672">
                  <c:v>1828</c:v>
                </c:pt>
                <c:pt idx="673">
                  <c:v>1827</c:v>
                </c:pt>
                <c:pt idx="674">
                  <c:v>1826</c:v>
                </c:pt>
                <c:pt idx="675">
                  <c:v>1825</c:v>
                </c:pt>
                <c:pt idx="676">
                  <c:v>1824</c:v>
                </c:pt>
                <c:pt idx="677">
                  <c:v>1823</c:v>
                </c:pt>
                <c:pt idx="678">
                  <c:v>1822</c:v>
                </c:pt>
                <c:pt idx="679">
                  <c:v>1821</c:v>
                </c:pt>
                <c:pt idx="680">
                  <c:v>1820</c:v>
                </c:pt>
                <c:pt idx="681">
                  <c:v>1819</c:v>
                </c:pt>
                <c:pt idx="682">
                  <c:v>1818</c:v>
                </c:pt>
                <c:pt idx="683">
                  <c:v>1817</c:v>
                </c:pt>
                <c:pt idx="684">
                  <c:v>1816</c:v>
                </c:pt>
                <c:pt idx="685">
                  <c:v>1815</c:v>
                </c:pt>
                <c:pt idx="686">
                  <c:v>1814</c:v>
                </c:pt>
                <c:pt idx="687">
                  <c:v>1813</c:v>
                </c:pt>
                <c:pt idx="688">
                  <c:v>1812</c:v>
                </c:pt>
                <c:pt idx="689">
                  <c:v>1811</c:v>
                </c:pt>
                <c:pt idx="690">
                  <c:v>1810</c:v>
                </c:pt>
                <c:pt idx="691">
                  <c:v>1809</c:v>
                </c:pt>
                <c:pt idx="692">
                  <c:v>1808</c:v>
                </c:pt>
                <c:pt idx="693">
                  <c:v>1807</c:v>
                </c:pt>
                <c:pt idx="694">
                  <c:v>1806</c:v>
                </c:pt>
                <c:pt idx="695">
                  <c:v>1805</c:v>
                </c:pt>
                <c:pt idx="696">
                  <c:v>1804</c:v>
                </c:pt>
                <c:pt idx="697">
                  <c:v>1803</c:v>
                </c:pt>
                <c:pt idx="698">
                  <c:v>1802</c:v>
                </c:pt>
                <c:pt idx="699">
                  <c:v>1801</c:v>
                </c:pt>
                <c:pt idx="700">
                  <c:v>1800</c:v>
                </c:pt>
                <c:pt idx="701">
                  <c:v>1799</c:v>
                </c:pt>
                <c:pt idx="702">
                  <c:v>1798</c:v>
                </c:pt>
                <c:pt idx="703">
                  <c:v>1797</c:v>
                </c:pt>
                <c:pt idx="704">
                  <c:v>1796</c:v>
                </c:pt>
                <c:pt idx="705">
                  <c:v>1795</c:v>
                </c:pt>
                <c:pt idx="706">
                  <c:v>1794</c:v>
                </c:pt>
                <c:pt idx="707">
                  <c:v>1793</c:v>
                </c:pt>
                <c:pt idx="708">
                  <c:v>1792</c:v>
                </c:pt>
                <c:pt idx="709">
                  <c:v>1791</c:v>
                </c:pt>
                <c:pt idx="710">
                  <c:v>1790</c:v>
                </c:pt>
                <c:pt idx="711">
                  <c:v>1789</c:v>
                </c:pt>
                <c:pt idx="712">
                  <c:v>1788</c:v>
                </c:pt>
                <c:pt idx="713">
                  <c:v>1787</c:v>
                </c:pt>
                <c:pt idx="714">
                  <c:v>1786</c:v>
                </c:pt>
                <c:pt idx="715">
                  <c:v>1785</c:v>
                </c:pt>
                <c:pt idx="716">
                  <c:v>1784</c:v>
                </c:pt>
                <c:pt idx="717">
                  <c:v>1783</c:v>
                </c:pt>
                <c:pt idx="718">
                  <c:v>1782</c:v>
                </c:pt>
                <c:pt idx="719">
                  <c:v>1781</c:v>
                </c:pt>
                <c:pt idx="720">
                  <c:v>1780</c:v>
                </c:pt>
                <c:pt idx="721">
                  <c:v>1779</c:v>
                </c:pt>
                <c:pt idx="722">
                  <c:v>1778</c:v>
                </c:pt>
                <c:pt idx="723">
                  <c:v>1777</c:v>
                </c:pt>
                <c:pt idx="724">
                  <c:v>1776</c:v>
                </c:pt>
                <c:pt idx="725">
                  <c:v>1775</c:v>
                </c:pt>
                <c:pt idx="726">
                  <c:v>1774</c:v>
                </c:pt>
                <c:pt idx="727">
                  <c:v>1773</c:v>
                </c:pt>
                <c:pt idx="728">
                  <c:v>1772</c:v>
                </c:pt>
                <c:pt idx="729">
                  <c:v>1771</c:v>
                </c:pt>
                <c:pt idx="730">
                  <c:v>1770</c:v>
                </c:pt>
                <c:pt idx="731">
                  <c:v>1769</c:v>
                </c:pt>
                <c:pt idx="732">
                  <c:v>1768</c:v>
                </c:pt>
                <c:pt idx="733">
                  <c:v>1767</c:v>
                </c:pt>
                <c:pt idx="734">
                  <c:v>1766</c:v>
                </c:pt>
                <c:pt idx="735">
                  <c:v>1765</c:v>
                </c:pt>
                <c:pt idx="736">
                  <c:v>1764</c:v>
                </c:pt>
                <c:pt idx="737">
                  <c:v>1763</c:v>
                </c:pt>
                <c:pt idx="738">
                  <c:v>1762</c:v>
                </c:pt>
                <c:pt idx="739">
                  <c:v>1761</c:v>
                </c:pt>
                <c:pt idx="740">
                  <c:v>1760</c:v>
                </c:pt>
                <c:pt idx="741">
                  <c:v>1759</c:v>
                </c:pt>
                <c:pt idx="742">
                  <c:v>1758</c:v>
                </c:pt>
                <c:pt idx="743">
                  <c:v>1757</c:v>
                </c:pt>
                <c:pt idx="744">
                  <c:v>1756</c:v>
                </c:pt>
                <c:pt idx="745">
                  <c:v>1755</c:v>
                </c:pt>
                <c:pt idx="746">
                  <c:v>1754</c:v>
                </c:pt>
                <c:pt idx="747">
                  <c:v>1753</c:v>
                </c:pt>
                <c:pt idx="748">
                  <c:v>1752</c:v>
                </c:pt>
                <c:pt idx="749">
                  <c:v>1751</c:v>
                </c:pt>
                <c:pt idx="750">
                  <c:v>1750</c:v>
                </c:pt>
                <c:pt idx="751">
                  <c:v>1749</c:v>
                </c:pt>
                <c:pt idx="752">
                  <c:v>1748</c:v>
                </c:pt>
                <c:pt idx="753">
                  <c:v>1747</c:v>
                </c:pt>
                <c:pt idx="754">
                  <c:v>1746</c:v>
                </c:pt>
                <c:pt idx="755">
                  <c:v>1745</c:v>
                </c:pt>
                <c:pt idx="756">
                  <c:v>1744</c:v>
                </c:pt>
                <c:pt idx="757">
                  <c:v>1743</c:v>
                </c:pt>
                <c:pt idx="758">
                  <c:v>1742</c:v>
                </c:pt>
                <c:pt idx="759">
                  <c:v>1741</c:v>
                </c:pt>
                <c:pt idx="760">
                  <c:v>1740</c:v>
                </c:pt>
                <c:pt idx="761">
                  <c:v>1739</c:v>
                </c:pt>
                <c:pt idx="762">
                  <c:v>1738</c:v>
                </c:pt>
                <c:pt idx="763">
                  <c:v>1737</c:v>
                </c:pt>
                <c:pt idx="764">
                  <c:v>1736</c:v>
                </c:pt>
                <c:pt idx="765">
                  <c:v>1735</c:v>
                </c:pt>
                <c:pt idx="766">
                  <c:v>1734</c:v>
                </c:pt>
                <c:pt idx="767">
                  <c:v>1733</c:v>
                </c:pt>
                <c:pt idx="768">
                  <c:v>1732</c:v>
                </c:pt>
                <c:pt idx="769">
                  <c:v>1731</c:v>
                </c:pt>
                <c:pt idx="770">
                  <c:v>1730</c:v>
                </c:pt>
                <c:pt idx="771">
                  <c:v>1729</c:v>
                </c:pt>
                <c:pt idx="772">
                  <c:v>1728</c:v>
                </c:pt>
                <c:pt idx="773">
                  <c:v>1727</c:v>
                </c:pt>
                <c:pt idx="774">
                  <c:v>1726</c:v>
                </c:pt>
                <c:pt idx="775">
                  <c:v>1725</c:v>
                </c:pt>
                <c:pt idx="776">
                  <c:v>1724</c:v>
                </c:pt>
                <c:pt idx="777">
                  <c:v>1723</c:v>
                </c:pt>
                <c:pt idx="778">
                  <c:v>1722</c:v>
                </c:pt>
                <c:pt idx="779">
                  <c:v>1721</c:v>
                </c:pt>
                <c:pt idx="780">
                  <c:v>1720</c:v>
                </c:pt>
                <c:pt idx="781">
                  <c:v>1719</c:v>
                </c:pt>
                <c:pt idx="782">
                  <c:v>1718</c:v>
                </c:pt>
                <c:pt idx="783">
                  <c:v>1717</c:v>
                </c:pt>
                <c:pt idx="784">
                  <c:v>1716</c:v>
                </c:pt>
                <c:pt idx="785">
                  <c:v>1715</c:v>
                </c:pt>
                <c:pt idx="786">
                  <c:v>1714</c:v>
                </c:pt>
                <c:pt idx="787">
                  <c:v>1713</c:v>
                </c:pt>
                <c:pt idx="788">
                  <c:v>1712</c:v>
                </c:pt>
                <c:pt idx="789">
                  <c:v>1711</c:v>
                </c:pt>
                <c:pt idx="790">
                  <c:v>1710</c:v>
                </c:pt>
                <c:pt idx="791">
                  <c:v>1709</c:v>
                </c:pt>
                <c:pt idx="792">
                  <c:v>1708</c:v>
                </c:pt>
                <c:pt idx="793">
                  <c:v>1707</c:v>
                </c:pt>
                <c:pt idx="794">
                  <c:v>1706</c:v>
                </c:pt>
                <c:pt idx="795">
                  <c:v>1705</c:v>
                </c:pt>
                <c:pt idx="796">
                  <c:v>1704</c:v>
                </c:pt>
                <c:pt idx="797">
                  <c:v>1703</c:v>
                </c:pt>
                <c:pt idx="798">
                  <c:v>1702</c:v>
                </c:pt>
                <c:pt idx="799">
                  <c:v>1701</c:v>
                </c:pt>
                <c:pt idx="800">
                  <c:v>1700</c:v>
                </c:pt>
                <c:pt idx="801">
                  <c:v>1699</c:v>
                </c:pt>
                <c:pt idx="802">
                  <c:v>1698</c:v>
                </c:pt>
                <c:pt idx="803">
                  <c:v>1697</c:v>
                </c:pt>
                <c:pt idx="804">
                  <c:v>1696</c:v>
                </c:pt>
                <c:pt idx="805">
                  <c:v>1695</c:v>
                </c:pt>
                <c:pt idx="806">
                  <c:v>1694</c:v>
                </c:pt>
                <c:pt idx="807">
                  <c:v>1693</c:v>
                </c:pt>
                <c:pt idx="808">
                  <c:v>1692</c:v>
                </c:pt>
                <c:pt idx="809">
                  <c:v>1691</c:v>
                </c:pt>
                <c:pt idx="810">
                  <c:v>1690</c:v>
                </c:pt>
                <c:pt idx="811">
                  <c:v>1689</c:v>
                </c:pt>
                <c:pt idx="812">
                  <c:v>1688</c:v>
                </c:pt>
                <c:pt idx="813">
                  <c:v>1687</c:v>
                </c:pt>
                <c:pt idx="814">
                  <c:v>1686</c:v>
                </c:pt>
                <c:pt idx="815">
                  <c:v>1685</c:v>
                </c:pt>
                <c:pt idx="816">
                  <c:v>1684</c:v>
                </c:pt>
                <c:pt idx="817">
                  <c:v>1683</c:v>
                </c:pt>
                <c:pt idx="818">
                  <c:v>1682</c:v>
                </c:pt>
                <c:pt idx="819">
                  <c:v>1681</c:v>
                </c:pt>
                <c:pt idx="820">
                  <c:v>1680</c:v>
                </c:pt>
                <c:pt idx="821">
                  <c:v>1679</c:v>
                </c:pt>
                <c:pt idx="822">
                  <c:v>1678</c:v>
                </c:pt>
                <c:pt idx="823">
                  <c:v>1677</c:v>
                </c:pt>
                <c:pt idx="824">
                  <c:v>1676</c:v>
                </c:pt>
                <c:pt idx="825">
                  <c:v>1675</c:v>
                </c:pt>
                <c:pt idx="826">
                  <c:v>1674</c:v>
                </c:pt>
                <c:pt idx="827">
                  <c:v>1673</c:v>
                </c:pt>
                <c:pt idx="828">
                  <c:v>1672</c:v>
                </c:pt>
                <c:pt idx="829">
                  <c:v>1671</c:v>
                </c:pt>
                <c:pt idx="830">
                  <c:v>1670</c:v>
                </c:pt>
                <c:pt idx="831">
                  <c:v>1669</c:v>
                </c:pt>
                <c:pt idx="832">
                  <c:v>1668</c:v>
                </c:pt>
                <c:pt idx="833">
                  <c:v>1667</c:v>
                </c:pt>
                <c:pt idx="834">
                  <c:v>1666</c:v>
                </c:pt>
                <c:pt idx="835">
                  <c:v>1665</c:v>
                </c:pt>
                <c:pt idx="836">
                  <c:v>1664</c:v>
                </c:pt>
                <c:pt idx="837">
                  <c:v>1663</c:v>
                </c:pt>
                <c:pt idx="838">
                  <c:v>1662</c:v>
                </c:pt>
                <c:pt idx="839">
                  <c:v>1661</c:v>
                </c:pt>
                <c:pt idx="840">
                  <c:v>1660</c:v>
                </c:pt>
                <c:pt idx="841">
                  <c:v>1659</c:v>
                </c:pt>
                <c:pt idx="842">
                  <c:v>1658</c:v>
                </c:pt>
                <c:pt idx="843">
                  <c:v>1657</c:v>
                </c:pt>
                <c:pt idx="844">
                  <c:v>1656</c:v>
                </c:pt>
                <c:pt idx="845">
                  <c:v>1655</c:v>
                </c:pt>
                <c:pt idx="846">
                  <c:v>1654</c:v>
                </c:pt>
                <c:pt idx="847">
                  <c:v>1653</c:v>
                </c:pt>
                <c:pt idx="848">
                  <c:v>1652</c:v>
                </c:pt>
                <c:pt idx="849">
                  <c:v>1651</c:v>
                </c:pt>
                <c:pt idx="850">
                  <c:v>1650</c:v>
                </c:pt>
                <c:pt idx="851">
                  <c:v>1649</c:v>
                </c:pt>
                <c:pt idx="852">
                  <c:v>1648</c:v>
                </c:pt>
                <c:pt idx="853">
                  <c:v>1647</c:v>
                </c:pt>
                <c:pt idx="854">
                  <c:v>1646</c:v>
                </c:pt>
                <c:pt idx="855">
                  <c:v>1645</c:v>
                </c:pt>
                <c:pt idx="856">
                  <c:v>1644</c:v>
                </c:pt>
                <c:pt idx="857">
                  <c:v>1643</c:v>
                </c:pt>
                <c:pt idx="858">
                  <c:v>1642</c:v>
                </c:pt>
                <c:pt idx="859">
                  <c:v>1641</c:v>
                </c:pt>
                <c:pt idx="860">
                  <c:v>1640</c:v>
                </c:pt>
                <c:pt idx="861">
                  <c:v>1639</c:v>
                </c:pt>
                <c:pt idx="862">
                  <c:v>1638</c:v>
                </c:pt>
                <c:pt idx="863">
                  <c:v>1637</c:v>
                </c:pt>
                <c:pt idx="864">
                  <c:v>1636</c:v>
                </c:pt>
                <c:pt idx="865">
                  <c:v>1635</c:v>
                </c:pt>
                <c:pt idx="866">
                  <c:v>1634</c:v>
                </c:pt>
                <c:pt idx="867">
                  <c:v>1633</c:v>
                </c:pt>
                <c:pt idx="868">
                  <c:v>1632</c:v>
                </c:pt>
                <c:pt idx="869">
                  <c:v>1631</c:v>
                </c:pt>
                <c:pt idx="870">
                  <c:v>1630</c:v>
                </c:pt>
                <c:pt idx="871">
                  <c:v>1629</c:v>
                </c:pt>
                <c:pt idx="872">
                  <c:v>1628</c:v>
                </c:pt>
                <c:pt idx="873">
                  <c:v>1627</c:v>
                </c:pt>
                <c:pt idx="874">
                  <c:v>1626</c:v>
                </c:pt>
                <c:pt idx="875">
                  <c:v>1625</c:v>
                </c:pt>
                <c:pt idx="876">
                  <c:v>1624</c:v>
                </c:pt>
                <c:pt idx="877">
                  <c:v>1623</c:v>
                </c:pt>
                <c:pt idx="878">
                  <c:v>1622</c:v>
                </c:pt>
                <c:pt idx="879">
                  <c:v>1621</c:v>
                </c:pt>
                <c:pt idx="880">
                  <c:v>1620</c:v>
                </c:pt>
                <c:pt idx="881">
                  <c:v>1619</c:v>
                </c:pt>
                <c:pt idx="882">
                  <c:v>1618</c:v>
                </c:pt>
                <c:pt idx="883">
                  <c:v>1617</c:v>
                </c:pt>
                <c:pt idx="884">
                  <c:v>1616</c:v>
                </c:pt>
                <c:pt idx="885">
                  <c:v>1615</c:v>
                </c:pt>
                <c:pt idx="886">
                  <c:v>1614</c:v>
                </c:pt>
                <c:pt idx="887">
                  <c:v>1613</c:v>
                </c:pt>
                <c:pt idx="888">
                  <c:v>1612</c:v>
                </c:pt>
                <c:pt idx="889">
                  <c:v>1611</c:v>
                </c:pt>
                <c:pt idx="890">
                  <c:v>1610</c:v>
                </c:pt>
                <c:pt idx="891">
                  <c:v>1609</c:v>
                </c:pt>
                <c:pt idx="892">
                  <c:v>1608</c:v>
                </c:pt>
                <c:pt idx="893">
                  <c:v>1607</c:v>
                </c:pt>
                <c:pt idx="894">
                  <c:v>1606</c:v>
                </c:pt>
                <c:pt idx="895">
                  <c:v>1605</c:v>
                </c:pt>
                <c:pt idx="896">
                  <c:v>1604</c:v>
                </c:pt>
                <c:pt idx="897">
                  <c:v>1603</c:v>
                </c:pt>
                <c:pt idx="898">
                  <c:v>1602</c:v>
                </c:pt>
                <c:pt idx="899">
                  <c:v>1601</c:v>
                </c:pt>
                <c:pt idx="900">
                  <c:v>1600</c:v>
                </c:pt>
                <c:pt idx="901">
                  <c:v>1599</c:v>
                </c:pt>
                <c:pt idx="902">
                  <c:v>1598</c:v>
                </c:pt>
                <c:pt idx="903">
                  <c:v>1597</c:v>
                </c:pt>
                <c:pt idx="904">
                  <c:v>1596</c:v>
                </c:pt>
                <c:pt idx="905">
                  <c:v>1595</c:v>
                </c:pt>
                <c:pt idx="906">
                  <c:v>1594</c:v>
                </c:pt>
                <c:pt idx="907">
                  <c:v>1593</c:v>
                </c:pt>
                <c:pt idx="908">
                  <c:v>1592</c:v>
                </c:pt>
                <c:pt idx="909">
                  <c:v>1591</c:v>
                </c:pt>
                <c:pt idx="910">
                  <c:v>1590</c:v>
                </c:pt>
                <c:pt idx="911">
                  <c:v>1589</c:v>
                </c:pt>
                <c:pt idx="912">
                  <c:v>1588</c:v>
                </c:pt>
                <c:pt idx="913">
                  <c:v>1587</c:v>
                </c:pt>
                <c:pt idx="914">
                  <c:v>1586</c:v>
                </c:pt>
                <c:pt idx="915">
                  <c:v>1585</c:v>
                </c:pt>
                <c:pt idx="916">
                  <c:v>1584</c:v>
                </c:pt>
                <c:pt idx="917">
                  <c:v>1583</c:v>
                </c:pt>
                <c:pt idx="918">
                  <c:v>1582</c:v>
                </c:pt>
                <c:pt idx="919">
                  <c:v>1581</c:v>
                </c:pt>
                <c:pt idx="920">
                  <c:v>1580</c:v>
                </c:pt>
                <c:pt idx="921">
                  <c:v>1579</c:v>
                </c:pt>
                <c:pt idx="922">
                  <c:v>1578</c:v>
                </c:pt>
                <c:pt idx="923">
                  <c:v>1577</c:v>
                </c:pt>
                <c:pt idx="924">
                  <c:v>1576</c:v>
                </c:pt>
                <c:pt idx="925">
                  <c:v>1575</c:v>
                </c:pt>
                <c:pt idx="926">
                  <c:v>1574</c:v>
                </c:pt>
                <c:pt idx="927">
                  <c:v>1573</c:v>
                </c:pt>
                <c:pt idx="928">
                  <c:v>1572</c:v>
                </c:pt>
                <c:pt idx="929">
                  <c:v>1571</c:v>
                </c:pt>
                <c:pt idx="930">
                  <c:v>1570</c:v>
                </c:pt>
                <c:pt idx="931">
                  <c:v>1569</c:v>
                </c:pt>
                <c:pt idx="932">
                  <c:v>1568</c:v>
                </c:pt>
                <c:pt idx="933">
                  <c:v>1567</c:v>
                </c:pt>
                <c:pt idx="934">
                  <c:v>1566</c:v>
                </c:pt>
                <c:pt idx="935">
                  <c:v>1565</c:v>
                </c:pt>
                <c:pt idx="936">
                  <c:v>1564</c:v>
                </c:pt>
                <c:pt idx="937">
                  <c:v>1563</c:v>
                </c:pt>
                <c:pt idx="938">
                  <c:v>1562</c:v>
                </c:pt>
                <c:pt idx="939">
                  <c:v>1561</c:v>
                </c:pt>
                <c:pt idx="940">
                  <c:v>1560</c:v>
                </c:pt>
                <c:pt idx="941">
                  <c:v>1559</c:v>
                </c:pt>
                <c:pt idx="942">
                  <c:v>1558</c:v>
                </c:pt>
                <c:pt idx="943">
                  <c:v>1557</c:v>
                </c:pt>
                <c:pt idx="944">
                  <c:v>1556</c:v>
                </c:pt>
                <c:pt idx="945">
                  <c:v>1555</c:v>
                </c:pt>
                <c:pt idx="946">
                  <c:v>1554</c:v>
                </c:pt>
                <c:pt idx="947">
                  <c:v>1553</c:v>
                </c:pt>
                <c:pt idx="948">
                  <c:v>1552</c:v>
                </c:pt>
                <c:pt idx="949">
                  <c:v>1551</c:v>
                </c:pt>
                <c:pt idx="950">
                  <c:v>1550</c:v>
                </c:pt>
                <c:pt idx="951">
                  <c:v>1549</c:v>
                </c:pt>
                <c:pt idx="952">
                  <c:v>1548</c:v>
                </c:pt>
                <c:pt idx="953">
                  <c:v>1547</c:v>
                </c:pt>
                <c:pt idx="954">
                  <c:v>1546</c:v>
                </c:pt>
                <c:pt idx="955">
                  <c:v>1545</c:v>
                </c:pt>
                <c:pt idx="956">
                  <c:v>1544</c:v>
                </c:pt>
                <c:pt idx="957">
                  <c:v>1543</c:v>
                </c:pt>
                <c:pt idx="958">
                  <c:v>1542</c:v>
                </c:pt>
                <c:pt idx="959">
                  <c:v>1541</c:v>
                </c:pt>
                <c:pt idx="960">
                  <c:v>1540</c:v>
                </c:pt>
                <c:pt idx="961">
                  <c:v>1539</c:v>
                </c:pt>
                <c:pt idx="962">
                  <c:v>1538</c:v>
                </c:pt>
                <c:pt idx="963">
                  <c:v>1537</c:v>
                </c:pt>
                <c:pt idx="964">
                  <c:v>1536</c:v>
                </c:pt>
                <c:pt idx="965">
                  <c:v>1535</c:v>
                </c:pt>
                <c:pt idx="966">
                  <c:v>1534</c:v>
                </c:pt>
                <c:pt idx="967">
                  <c:v>1533</c:v>
                </c:pt>
                <c:pt idx="968">
                  <c:v>1532</c:v>
                </c:pt>
                <c:pt idx="969">
                  <c:v>1531</c:v>
                </c:pt>
                <c:pt idx="970">
                  <c:v>1530</c:v>
                </c:pt>
                <c:pt idx="971">
                  <c:v>1529</c:v>
                </c:pt>
                <c:pt idx="972">
                  <c:v>1528</c:v>
                </c:pt>
                <c:pt idx="973">
                  <c:v>1527</c:v>
                </c:pt>
                <c:pt idx="974">
                  <c:v>1526</c:v>
                </c:pt>
                <c:pt idx="975">
                  <c:v>1525</c:v>
                </c:pt>
                <c:pt idx="976">
                  <c:v>1524</c:v>
                </c:pt>
                <c:pt idx="977">
                  <c:v>1523</c:v>
                </c:pt>
                <c:pt idx="978">
                  <c:v>1522</c:v>
                </c:pt>
                <c:pt idx="979">
                  <c:v>1521</c:v>
                </c:pt>
                <c:pt idx="980">
                  <c:v>1520</c:v>
                </c:pt>
                <c:pt idx="981">
                  <c:v>1519</c:v>
                </c:pt>
                <c:pt idx="982">
                  <c:v>1518</c:v>
                </c:pt>
                <c:pt idx="983">
                  <c:v>1517</c:v>
                </c:pt>
                <c:pt idx="984">
                  <c:v>1516</c:v>
                </c:pt>
                <c:pt idx="985">
                  <c:v>1515</c:v>
                </c:pt>
                <c:pt idx="986">
                  <c:v>1514</c:v>
                </c:pt>
                <c:pt idx="987">
                  <c:v>1513</c:v>
                </c:pt>
                <c:pt idx="988">
                  <c:v>1512</c:v>
                </c:pt>
                <c:pt idx="989">
                  <c:v>1511</c:v>
                </c:pt>
                <c:pt idx="990">
                  <c:v>1510</c:v>
                </c:pt>
                <c:pt idx="991">
                  <c:v>1509</c:v>
                </c:pt>
                <c:pt idx="992">
                  <c:v>1508</c:v>
                </c:pt>
                <c:pt idx="993">
                  <c:v>1507</c:v>
                </c:pt>
                <c:pt idx="994">
                  <c:v>1506</c:v>
                </c:pt>
                <c:pt idx="995">
                  <c:v>1505</c:v>
                </c:pt>
                <c:pt idx="996">
                  <c:v>1504</c:v>
                </c:pt>
                <c:pt idx="997">
                  <c:v>1503</c:v>
                </c:pt>
                <c:pt idx="998">
                  <c:v>1502</c:v>
                </c:pt>
                <c:pt idx="999">
                  <c:v>1501</c:v>
                </c:pt>
                <c:pt idx="1000">
                  <c:v>1500</c:v>
                </c:pt>
                <c:pt idx="1001">
                  <c:v>1499</c:v>
                </c:pt>
                <c:pt idx="1002">
                  <c:v>1498</c:v>
                </c:pt>
                <c:pt idx="1003">
                  <c:v>1497</c:v>
                </c:pt>
                <c:pt idx="1004">
                  <c:v>1496</c:v>
                </c:pt>
                <c:pt idx="1005">
                  <c:v>1495</c:v>
                </c:pt>
                <c:pt idx="1006">
                  <c:v>1494</c:v>
                </c:pt>
                <c:pt idx="1007">
                  <c:v>1493</c:v>
                </c:pt>
                <c:pt idx="1008">
                  <c:v>1492</c:v>
                </c:pt>
                <c:pt idx="1009">
                  <c:v>1491</c:v>
                </c:pt>
                <c:pt idx="1010">
                  <c:v>1490</c:v>
                </c:pt>
                <c:pt idx="1011">
                  <c:v>1489</c:v>
                </c:pt>
                <c:pt idx="1012">
                  <c:v>1488</c:v>
                </c:pt>
                <c:pt idx="1013">
                  <c:v>1487</c:v>
                </c:pt>
                <c:pt idx="1014">
                  <c:v>1486</c:v>
                </c:pt>
                <c:pt idx="1015">
                  <c:v>1485</c:v>
                </c:pt>
                <c:pt idx="1016">
                  <c:v>1484</c:v>
                </c:pt>
                <c:pt idx="1017">
                  <c:v>1483</c:v>
                </c:pt>
                <c:pt idx="1018">
                  <c:v>1482</c:v>
                </c:pt>
                <c:pt idx="1019">
                  <c:v>1481</c:v>
                </c:pt>
                <c:pt idx="1020">
                  <c:v>1480</c:v>
                </c:pt>
                <c:pt idx="1021">
                  <c:v>1479</c:v>
                </c:pt>
                <c:pt idx="1022">
                  <c:v>1478</c:v>
                </c:pt>
                <c:pt idx="1023">
                  <c:v>1477</c:v>
                </c:pt>
                <c:pt idx="1024">
                  <c:v>1476</c:v>
                </c:pt>
                <c:pt idx="1025">
                  <c:v>1475</c:v>
                </c:pt>
                <c:pt idx="1026">
                  <c:v>1474</c:v>
                </c:pt>
                <c:pt idx="1027">
                  <c:v>1473</c:v>
                </c:pt>
                <c:pt idx="1028">
                  <c:v>1472</c:v>
                </c:pt>
                <c:pt idx="1029">
                  <c:v>1471</c:v>
                </c:pt>
                <c:pt idx="1030">
                  <c:v>1470</c:v>
                </c:pt>
                <c:pt idx="1031">
                  <c:v>1469</c:v>
                </c:pt>
                <c:pt idx="1032">
                  <c:v>1468</c:v>
                </c:pt>
                <c:pt idx="1033">
                  <c:v>1467</c:v>
                </c:pt>
                <c:pt idx="1034">
                  <c:v>1466</c:v>
                </c:pt>
                <c:pt idx="1035">
                  <c:v>1465</c:v>
                </c:pt>
                <c:pt idx="1036">
                  <c:v>1464</c:v>
                </c:pt>
                <c:pt idx="1037">
                  <c:v>1463</c:v>
                </c:pt>
                <c:pt idx="1038">
                  <c:v>1462</c:v>
                </c:pt>
                <c:pt idx="1039">
                  <c:v>1461</c:v>
                </c:pt>
                <c:pt idx="1040">
                  <c:v>1460</c:v>
                </c:pt>
                <c:pt idx="1041">
                  <c:v>1459</c:v>
                </c:pt>
                <c:pt idx="1042">
                  <c:v>1458</c:v>
                </c:pt>
                <c:pt idx="1043">
                  <c:v>1457</c:v>
                </c:pt>
                <c:pt idx="1044">
                  <c:v>1456</c:v>
                </c:pt>
                <c:pt idx="1045">
                  <c:v>1455</c:v>
                </c:pt>
                <c:pt idx="1046">
                  <c:v>1454</c:v>
                </c:pt>
                <c:pt idx="1047">
                  <c:v>1453</c:v>
                </c:pt>
                <c:pt idx="1048">
                  <c:v>1452</c:v>
                </c:pt>
                <c:pt idx="1049">
                  <c:v>1451</c:v>
                </c:pt>
                <c:pt idx="1050">
                  <c:v>1450</c:v>
                </c:pt>
                <c:pt idx="1051">
                  <c:v>1449</c:v>
                </c:pt>
                <c:pt idx="1052">
                  <c:v>1448</c:v>
                </c:pt>
                <c:pt idx="1053">
                  <c:v>1447</c:v>
                </c:pt>
                <c:pt idx="1054">
                  <c:v>1446</c:v>
                </c:pt>
                <c:pt idx="1055">
                  <c:v>1445</c:v>
                </c:pt>
                <c:pt idx="1056">
                  <c:v>1444</c:v>
                </c:pt>
                <c:pt idx="1057">
                  <c:v>1443</c:v>
                </c:pt>
                <c:pt idx="1058">
                  <c:v>1442</c:v>
                </c:pt>
                <c:pt idx="1059">
                  <c:v>1441</c:v>
                </c:pt>
                <c:pt idx="1060">
                  <c:v>1440</c:v>
                </c:pt>
                <c:pt idx="1061">
                  <c:v>1439</c:v>
                </c:pt>
                <c:pt idx="1062">
                  <c:v>1438</c:v>
                </c:pt>
                <c:pt idx="1063">
                  <c:v>1437</c:v>
                </c:pt>
                <c:pt idx="1064">
                  <c:v>1436</c:v>
                </c:pt>
                <c:pt idx="1065">
                  <c:v>1435</c:v>
                </c:pt>
                <c:pt idx="1066">
                  <c:v>1434</c:v>
                </c:pt>
                <c:pt idx="1067">
                  <c:v>1433</c:v>
                </c:pt>
                <c:pt idx="1068">
                  <c:v>1432</c:v>
                </c:pt>
                <c:pt idx="1069">
                  <c:v>1431</c:v>
                </c:pt>
                <c:pt idx="1070">
                  <c:v>1430</c:v>
                </c:pt>
                <c:pt idx="1071">
                  <c:v>1429</c:v>
                </c:pt>
                <c:pt idx="1072">
                  <c:v>1428</c:v>
                </c:pt>
                <c:pt idx="1073">
                  <c:v>1427</c:v>
                </c:pt>
                <c:pt idx="1074">
                  <c:v>1426</c:v>
                </c:pt>
                <c:pt idx="1075">
                  <c:v>1425</c:v>
                </c:pt>
                <c:pt idx="1076">
                  <c:v>1424</c:v>
                </c:pt>
                <c:pt idx="1077">
                  <c:v>1423</c:v>
                </c:pt>
                <c:pt idx="1078">
                  <c:v>1422</c:v>
                </c:pt>
                <c:pt idx="1079">
                  <c:v>1421</c:v>
                </c:pt>
                <c:pt idx="1080">
                  <c:v>1420</c:v>
                </c:pt>
                <c:pt idx="1081">
                  <c:v>1419</c:v>
                </c:pt>
                <c:pt idx="1082">
                  <c:v>1418</c:v>
                </c:pt>
                <c:pt idx="1083">
                  <c:v>1417</c:v>
                </c:pt>
                <c:pt idx="1084">
                  <c:v>1416</c:v>
                </c:pt>
                <c:pt idx="1085">
                  <c:v>1415</c:v>
                </c:pt>
                <c:pt idx="1086">
                  <c:v>1414</c:v>
                </c:pt>
                <c:pt idx="1087">
                  <c:v>1413</c:v>
                </c:pt>
                <c:pt idx="1088">
                  <c:v>1412</c:v>
                </c:pt>
                <c:pt idx="1089">
                  <c:v>1411</c:v>
                </c:pt>
                <c:pt idx="1090">
                  <c:v>1410</c:v>
                </c:pt>
                <c:pt idx="1091">
                  <c:v>1409</c:v>
                </c:pt>
                <c:pt idx="1092">
                  <c:v>1408</c:v>
                </c:pt>
                <c:pt idx="1093">
                  <c:v>1407</c:v>
                </c:pt>
                <c:pt idx="1094">
                  <c:v>1406</c:v>
                </c:pt>
                <c:pt idx="1095">
                  <c:v>1405</c:v>
                </c:pt>
                <c:pt idx="1096">
                  <c:v>1404</c:v>
                </c:pt>
                <c:pt idx="1097">
                  <c:v>1403</c:v>
                </c:pt>
                <c:pt idx="1098">
                  <c:v>1402</c:v>
                </c:pt>
                <c:pt idx="1099">
                  <c:v>1401</c:v>
                </c:pt>
                <c:pt idx="1100">
                  <c:v>1400</c:v>
                </c:pt>
                <c:pt idx="1101">
                  <c:v>1399</c:v>
                </c:pt>
                <c:pt idx="1102">
                  <c:v>1398</c:v>
                </c:pt>
                <c:pt idx="1103">
                  <c:v>1397</c:v>
                </c:pt>
                <c:pt idx="1104">
                  <c:v>1396</c:v>
                </c:pt>
                <c:pt idx="1105">
                  <c:v>1395</c:v>
                </c:pt>
                <c:pt idx="1106">
                  <c:v>1394</c:v>
                </c:pt>
                <c:pt idx="1107">
                  <c:v>1393</c:v>
                </c:pt>
                <c:pt idx="1108">
                  <c:v>1392</c:v>
                </c:pt>
                <c:pt idx="1109">
                  <c:v>1391</c:v>
                </c:pt>
                <c:pt idx="1110">
                  <c:v>1390</c:v>
                </c:pt>
                <c:pt idx="1111">
                  <c:v>1389</c:v>
                </c:pt>
                <c:pt idx="1112">
                  <c:v>1388</c:v>
                </c:pt>
                <c:pt idx="1113">
                  <c:v>1387</c:v>
                </c:pt>
                <c:pt idx="1114">
                  <c:v>1386</c:v>
                </c:pt>
                <c:pt idx="1115">
                  <c:v>1385</c:v>
                </c:pt>
                <c:pt idx="1116">
                  <c:v>1384</c:v>
                </c:pt>
                <c:pt idx="1117">
                  <c:v>1383</c:v>
                </c:pt>
                <c:pt idx="1118">
                  <c:v>1382</c:v>
                </c:pt>
                <c:pt idx="1119">
                  <c:v>1381</c:v>
                </c:pt>
                <c:pt idx="1120">
                  <c:v>1380</c:v>
                </c:pt>
                <c:pt idx="1121">
                  <c:v>1379</c:v>
                </c:pt>
                <c:pt idx="1122">
                  <c:v>1378</c:v>
                </c:pt>
                <c:pt idx="1123">
                  <c:v>1377</c:v>
                </c:pt>
                <c:pt idx="1124">
                  <c:v>1376</c:v>
                </c:pt>
                <c:pt idx="1125">
                  <c:v>1375</c:v>
                </c:pt>
                <c:pt idx="1126">
                  <c:v>1374</c:v>
                </c:pt>
                <c:pt idx="1127">
                  <c:v>1373</c:v>
                </c:pt>
                <c:pt idx="1128">
                  <c:v>1372</c:v>
                </c:pt>
                <c:pt idx="1129">
                  <c:v>1371</c:v>
                </c:pt>
                <c:pt idx="1130">
                  <c:v>1370</c:v>
                </c:pt>
                <c:pt idx="1131">
                  <c:v>1369</c:v>
                </c:pt>
                <c:pt idx="1132">
                  <c:v>1368</c:v>
                </c:pt>
                <c:pt idx="1133">
                  <c:v>1367</c:v>
                </c:pt>
                <c:pt idx="1134">
                  <c:v>1366</c:v>
                </c:pt>
                <c:pt idx="1135">
                  <c:v>1365</c:v>
                </c:pt>
                <c:pt idx="1136">
                  <c:v>1364</c:v>
                </c:pt>
                <c:pt idx="1137">
                  <c:v>1363</c:v>
                </c:pt>
                <c:pt idx="1138">
                  <c:v>1362</c:v>
                </c:pt>
                <c:pt idx="1139">
                  <c:v>1361</c:v>
                </c:pt>
                <c:pt idx="1140">
                  <c:v>1360</c:v>
                </c:pt>
                <c:pt idx="1141">
                  <c:v>1359</c:v>
                </c:pt>
                <c:pt idx="1142">
                  <c:v>1358</c:v>
                </c:pt>
                <c:pt idx="1143">
                  <c:v>1357</c:v>
                </c:pt>
                <c:pt idx="1144">
                  <c:v>1356</c:v>
                </c:pt>
                <c:pt idx="1145">
                  <c:v>1355</c:v>
                </c:pt>
                <c:pt idx="1146">
                  <c:v>1354</c:v>
                </c:pt>
                <c:pt idx="1147">
                  <c:v>1353</c:v>
                </c:pt>
                <c:pt idx="1148">
                  <c:v>1352</c:v>
                </c:pt>
                <c:pt idx="1149">
                  <c:v>1351</c:v>
                </c:pt>
                <c:pt idx="1150">
                  <c:v>1350</c:v>
                </c:pt>
                <c:pt idx="1151">
                  <c:v>1349</c:v>
                </c:pt>
                <c:pt idx="1152">
                  <c:v>1348</c:v>
                </c:pt>
                <c:pt idx="1153">
                  <c:v>1347</c:v>
                </c:pt>
                <c:pt idx="1154">
                  <c:v>1346</c:v>
                </c:pt>
                <c:pt idx="1155">
                  <c:v>1345</c:v>
                </c:pt>
                <c:pt idx="1156">
                  <c:v>1344</c:v>
                </c:pt>
                <c:pt idx="1157">
                  <c:v>1343</c:v>
                </c:pt>
                <c:pt idx="1158">
                  <c:v>1342</c:v>
                </c:pt>
                <c:pt idx="1159">
                  <c:v>1341</c:v>
                </c:pt>
                <c:pt idx="1160">
                  <c:v>1340</c:v>
                </c:pt>
                <c:pt idx="1161">
                  <c:v>1339</c:v>
                </c:pt>
                <c:pt idx="1162">
                  <c:v>1338</c:v>
                </c:pt>
                <c:pt idx="1163">
                  <c:v>1337</c:v>
                </c:pt>
                <c:pt idx="1164">
                  <c:v>1336</c:v>
                </c:pt>
                <c:pt idx="1165">
                  <c:v>1335</c:v>
                </c:pt>
                <c:pt idx="1166">
                  <c:v>1334</c:v>
                </c:pt>
                <c:pt idx="1167">
                  <c:v>1333</c:v>
                </c:pt>
                <c:pt idx="1168">
                  <c:v>1332</c:v>
                </c:pt>
                <c:pt idx="1169">
                  <c:v>1331</c:v>
                </c:pt>
                <c:pt idx="1170">
                  <c:v>1330</c:v>
                </c:pt>
                <c:pt idx="1171">
                  <c:v>1329</c:v>
                </c:pt>
                <c:pt idx="1172">
                  <c:v>1328</c:v>
                </c:pt>
                <c:pt idx="1173">
                  <c:v>1327</c:v>
                </c:pt>
                <c:pt idx="1174">
                  <c:v>1326</c:v>
                </c:pt>
                <c:pt idx="1175">
                  <c:v>1325</c:v>
                </c:pt>
                <c:pt idx="1176">
                  <c:v>1324</c:v>
                </c:pt>
                <c:pt idx="1177">
                  <c:v>1323</c:v>
                </c:pt>
                <c:pt idx="1178">
                  <c:v>1322</c:v>
                </c:pt>
                <c:pt idx="1179">
                  <c:v>1321</c:v>
                </c:pt>
                <c:pt idx="1180">
                  <c:v>1320</c:v>
                </c:pt>
                <c:pt idx="1181">
                  <c:v>1319</c:v>
                </c:pt>
                <c:pt idx="1182">
                  <c:v>1318</c:v>
                </c:pt>
                <c:pt idx="1183">
                  <c:v>1317</c:v>
                </c:pt>
                <c:pt idx="1184">
                  <c:v>1316</c:v>
                </c:pt>
                <c:pt idx="1185">
                  <c:v>1315</c:v>
                </c:pt>
                <c:pt idx="1186">
                  <c:v>1314</c:v>
                </c:pt>
                <c:pt idx="1187">
                  <c:v>1313</c:v>
                </c:pt>
                <c:pt idx="1188">
                  <c:v>1312</c:v>
                </c:pt>
                <c:pt idx="1189">
                  <c:v>1311</c:v>
                </c:pt>
                <c:pt idx="1190">
                  <c:v>1310</c:v>
                </c:pt>
                <c:pt idx="1191">
                  <c:v>1309</c:v>
                </c:pt>
                <c:pt idx="1192">
                  <c:v>1308</c:v>
                </c:pt>
                <c:pt idx="1193">
                  <c:v>1307</c:v>
                </c:pt>
                <c:pt idx="1194">
                  <c:v>1306</c:v>
                </c:pt>
                <c:pt idx="1195">
                  <c:v>1305</c:v>
                </c:pt>
                <c:pt idx="1196">
                  <c:v>1304</c:v>
                </c:pt>
                <c:pt idx="1197">
                  <c:v>1303</c:v>
                </c:pt>
                <c:pt idx="1198">
                  <c:v>1302</c:v>
                </c:pt>
                <c:pt idx="1199">
                  <c:v>1301</c:v>
                </c:pt>
                <c:pt idx="1200">
                  <c:v>1300</c:v>
                </c:pt>
                <c:pt idx="1201">
                  <c:v>1299</c:v>
                </c:pt>
                <c:pt idx="1202">
                  <c:v>1298</c:v>
                </c:pt>
                <c:pt idx="1203">
                  <c:v>1297</c:v>
                </c:pt>
                <c:pt idx="1204">
                  <c:v>1296</c:v>
                </c:pt>
                <c:pt idx="1205">
                  <c:v>1295</c:v>
                </c:pt>
                <c:pt idx="1206">
                  <c:v>1294</c:v>
                </c:pt>
                <c:pt idx="1207">
                  <c:v>1293</c:v>
                </c:pt>
                <c:pt idx="1208">
                  <c:v>1292</c:v>
                </c:pt>
                <c:pt idx="1209">
                  <c:v>1291</c:v>
                </c:pt>
                <c:pt idx="1210">
                  <c:v>1290</c:v>
                </c:pt>
                <c:pt idx="1211">
                  <c:v>1289</c:v>
                </c:pt>
                <c:pt idx="1212">
                  <c:v>1288</c:v>
                </c:pt>
                <c:pt idx="1213">
                  <c:v>1287</c:v>
                </c:pt>
                <c:pt idx="1214">
                  <c:v>1286</c:v>
                </c:pt>
                <c:pt idx="1215">
                  <c:v>1285</c:v>
                </c:pt>
                <c:pt idx="1216">
                  <c:v>1284</c:v>
                </c:pt>
                <c:pt idx="1217">
                  <c:v>1283</c:v>
                </c:pt>
                <c:pt idx="1218">
                  <c:v>1282</c:v>
                </c:pt>
                <c:pt idx="1219">
                  <c:v>1281</c:v>
                </c:pt>
                <c:pt idx="1220">
                  <c:v>1280</c:v>
                </c:pt>
                <c:pt idx="1221">
                  <c:v>1279</c:v>
                </c:pt>
                <c:pt idx="1222">
                  <c:v>1278</c:v>
                </c:pt>
                <c:pt idx="1223">
                  <c:v>1277</c:v>
                </c:pt>
                <c:pt idx="1224">
                  <c:v>1276</c:v>
                </c:pt>
                <c:pt idx="1225">
                  <c:v>1275</c:v>
                </c:pt>
                <c:pt idx="1226">
                  <c:v>1274</c:v>
                </c:pt>
                <c:pt idx="1227">
                  <c:v>1273</c:v>
                </c:pt>
                <c:pt idx="1228">
                  <c:v>1272</c:v>
                </c:pt>
                <c:pt idx="1229">
                  <c:v>1271</c:v>
                </c:pt>
                <c:pt idx="1230">
                  <c:v>1270</c:v>
                </c:pt>
                <c:pt idx="1231">
                  <c:v>1269</c:v>
                </c:pt>
                <c:pt idx="1232">
                  <c:v>1268</c:v>
                </c:pt>
                <c:pt idx="1233">
                  <c:v>1267</c:v>
                </c:pt>
                <c:pt idx="1234">
                  <c:v>1266</c:v>
                </c:pt>
                <c:pt idx="1235">
                  <c:v>1265</c:v>
                </c:pt>
                <c:pt idx="1236">
                  <c:v>1264</c:v>
                </c:pt>
                <c:pt idx="1237">
                  <c:v>1263</c:v>
                </c:pt>
                <c:pt idx="1238">
                  <c:v>1262</c:v>
                </c:pt>
                <c:pt idx="1239">
                  <c:v>1261</c:v>
                </c:pt>
                <c:pt idx="1240">
                  <c:v>1260</c:v>
                </c:pt>
                <c:pt idx="1241">
                  <c:v>1259</c:v>
                </c:pt>
                <c:pt idx="1242">
                  <c:v>1258</c:v>
                </c:pt>
                <c:pt idx="1243">
                  <c:v>1257</c:v>
                </c:pt>
                <c:pt idx="1244">
                  <c:v>1256</c:v>
                </c:pt>
                <c:pt idx="1245">
                  <c:v>1255</c:v>
                </c:pt>
                <c:pt idx="1246">
                  <c:v>1254</c:v>
                </c:pt>
                <c:pt idx="1247">
                  <c:v>1253</c:v>
                </c:pt>
                <c:pt idx="1248">
                  <c:v>1252</c:v>
                </c:pt>
                <c:pt idx="1249">
                  <c:v>1251</c:v>
                </c:pt>
                <c:pt idx="1250">
                  <c:v>1250</c:v>
                </c:pt>
                <c:pt idx="1251">
                  <c:v>1249</c:v>
                </c:pt>
                <c:pt idx="1252">
                  <c:v>1248</c:v>
                </c:pt>
                <c:pt idx="1253">
                  <c:v>1247</c:v>
                </c:pt>
                <c:pt idx="1254">
                  <c:v>1246</c:v>
                </c:pt>
                <c:pt idx="1255">
                  <c:v>1245</c:v>
                </c:pt>
                <c:pt idx="1256">
                  <c:v>1244</c:v>
                </c:pt>
                <c:pt idx="1257">
                  <c:v>1243</c:v>
                </c:pt>
                <c:pt idx="1258">
                  <c:v>1242</c:v>
                </c:pt>
                <c:pt idx="1259">
                  <c:v>1241</c:v>
                </c:pt>
                <c:pt idx="1260">
                  <c:v>1240</c:v>
                </c:pt>
                <c:pt idx="1261">
                  <c:v>1239</c:v>
                </c:pt>
                <c:pt idx="1262">
                  <c:v>1238</c:v>
                </c:pt>
                <c:pt idx="1263">
                  <c:v>1237</c:v>
                </c:pt>
                <c:pt idx="1264">
                  <c:v>1236</c:v>
                </c:pt>
                <c:pt idx="1265">
                  <c:v>1235</c:v>
                </c:pt>
                <c:pt idx="1266">
                  <c:v>1234</c:v>
                </c:pt>
                <c:pt idx="1267">
                  <c:v>1233</c:v>
                </c:pt>
                <c:pt idx="1268">
                  <c:v>1232</c:v>
                </c:pt>
                <c:pt idx="1269">
                  <c:v>1231</c:v>
                </c:pt>
                <c:pt idx="1270">
                  <c:v>1230</c:v>
                </c:pt>
                <c:pt idx="1271">
                  <c:v>1229</c:v>
                </c:pt>
                <c:pt idx="1272">
                  <c:v>1228</c:v>
                </c:pt>
                <c:pt idx="1273">
                  <c:v>1227</c:v>
                </c:pt>
                <c:pt idx="1274">
                  <c:v>1226</c:v>
                </c:pt>
                <c:pt idx="1275">
                  <c:v>1225</c:v>
                </c:pt>
                <c:pt idx="1276">
                  <c:v>1224</c:v>
                </c:pt>
                <c:pt idx="1277">
                  <c:v>1223</c:v>
                </c:pt>
                <c:pt idx="1278">
                  <c:v>1222</c:v>
                </c:pt>
                <c:pt idx="1279">
                  <c:v>1221</c:v>
                </c:pt>
                <c:pt idx="1280">
                  <c:v>1220</c:v>
                </c:pt>
                <c:pt idx="1281">
                  <c:v>1219</c:v>
                </c:pt>
                <c:pt idx="1282">
                  <c:v>1218</c:v>
                </c:pt>
                <c:pt idx="1283">
                  <c:v>1217</c:v>
                </c:pt>
                <c:pt idx="1284">
                  <c:v>1216</c:v>
                </c:pt>
                <c:pt idx="1285">
                  <c:v>1215</c:v>
                </c:pt>
                <c:pt idx="1286">
                  <c:v>1214</c:v>
                </c:pt>
                <c:pt idx="1287">
                  <c:v>1213</c:v>
                </c:pt>
                <c:pt idx="1288">
                  <c:v>1212</c:v>
                </c:pt>
                <c:pt idx="1289">
                  <c:v>1211</c:v>
                </c:pt>
                <c:pt idx="1290">
                  <c:v>1210</c:v>
                </c:pt>
                <c:pt idx="1291">
                  <c:v>1209</c:v>
                </c:pt>
                <c:pt idx="1292">
                  <c:v>1208</c:v>
                </c:pt>
                <c:pt idx="1293">
                  <c:v>1207</c:v>
                </c:pt>
                <c:pt idx="1294">
                  <c:v>1206</c:v>
                </c:pt>
                <c:pt idx="1295">
                  <c:v>1205</c:v>
                </c:pt>
                <c:pt idx="1296">
                  <c:v>1204</c:v>
                </c:pt>
                <c:pt idx="1297">
                  <c:v>1203</c:v>
                </c:pt>
                <c:pt idx="1298">
                  <c:v>1202</c:v>
                </c:pt>
                <c:pt idx="1299">
                  <c:v>1201</c:v>
                </c:pt>
                <c:pt idx="1300">
                  <c:v>1200</c:v>
                </c:pt>
                <c:pt idx="1301">
                  <c:v>1199</c:v>
                </c:pt>
                <c:pt idx="1302">
                  <c:v>1198</c:v>
                </c:pt>
                <c:pt idx="1303">
                  <c:v>1197</c:v>
                </c:pt>
                <c:pt idx="1304">
                  <c:v>1196</c:v>
                </c:pt>
                <c:pt idx="1305">
                  <c:v>1195</c:v>
                </c:pt>
                <c:pt idx="1306">
                  <c:v>1194</c:v>
                </c:pt>
                <c:pt idx="1307">
                  <c:v>1193</c:v>
                </c:pt>
                <c:pt idx="1308">
                  <c:v>1192</c:v>
                </c:pt>
                <c:pt idx="1309">
                  <c:v>1191</c:v>
                </c:pt>
                <c:pt idx="1310">
                  <c:v>1190</c:v>
                </c:pt>
                <c:pt idx="1311">
                  <c:v>1189</c:v>
                </c:pt>
                <c:pt idx="1312">
                  <c:v>1188</c:v>
                </c:pt>
                <c:pt idx="1313">
                  <c:v>1187</c:v>
                </c:pt>
                <c:pt idx="1314">
                  <c:v>1186</c:v>
                </c:pt>
                <c:pt idx="1315">
                  <c:v>1185</c:v>
                </c:pt>
                <c:pt idx="1316">
                  <c:v>1184</c:v>
                </c:pt>
                <c:pt idx="1317">
                  <c:v>1183</c:v>
                </c:pt>
                <c:pt idx="1318">
                  <c:v>1182</c:v>
                </c:pt>
                <c:pt idx="1319">
                  <c:v>1181</c:v>
                </c:pt>
                <c:pt idx="1320">
                  <c:v>1180</c:v>
                </c:pt>
                <c:pt idx="1321">
                  <c:v>1179</c:v>
                </c:pt>
                <c:pt idx="1322">
                  <c:v>1178</c:v>
                </c:pt>
                <c:pt idx="1323">
                  <c:v>1177</c:v>
                </c:pt>
                <c:pt idx="1324">
                  <c:v>1176</c:v>
                </c:pt>
                <c:pt idx="1325">
                  <c:v>1175</c:v>
                </c:pt>
                <c:pt idx="1326">
                  <c:v>1174</c:v>
                </c:pt>
                <c:pt idx="1327">
                  <c:v>1173</c:v>
                </c:pt>
                <c:pt idx="1328">
                  <c:v>1172</c:v>
                </c:pt>
                <c:pt idx="1329">
                  <c:v>1171</c:v>
                </c:pt>
                <c:pt idx="1330">
                  <c:v>1170</c:v>
                </c:pt>
                <c:pt idx="1331">
                  <c:v>1169</c:v>
                </c:pt>
                <c:pt idx="1332">
                  <c:v>1168</c:v>
                </c:pt>
                <c:pt idx="1333">
                  <c:v>1167</c:v>
                </c:pt>
                <c:pt idx="1334">
                  <c:v>1166</c:v>
                </c:pt>
                <c:pt idx="1335">
                  <c:v>1165</c:v>
                </c:pt>
                <c:pt idx="1336">
                  <c:v>1164</c:v>
                </c:pt>
                <c:pt idx="1337">
                  <c:v>1163</c:v>
                </c:pt>
                <c:pt idx="1338">
                  <c:v>1162</c:v>
                </c:pt>
                <c:pt idx="1339">
                  <c:v>1161</c:v>
                </c:pt>
                <c:pt idx="1340">
                  <c:v>1160</c:v>
                </c:pt>
                <c:pt idx="1341">
                  <c:v>1159</c:v>
                </c:pt>
                <c:pt idx="1342">
                  <c:v>1158</c:v>
                </c:pt>
                <c:pt idx="1343">
                  <c:v>1157</c:v>
                </c:pt>
                <c:pt idx="1344">
                  <c:v>1156</c:v>
                </c:pt>
                <c:pt idx="1345">
                  <c:v>1155</c:v>
                </c:pt>
                <c:pt idx="1346">
                  <c:v>1154</c:v>
                </c:pt>
                <c:pt idx="1347">
                  <c:v>1153</c:v>
                </c:pt>
                <c:pt idx="1348">
                  <c:v>1152</c:v>
                </c:pt>
                <c:pt idx="1349">
                  <c:v>1151</c:v>
                </c:pt>
                <c:pt idx="1350">
                  <c:v>1150</c:v>
                </c:pt>
                <c:pt idx="1351">
                  <c:v>1149</c:v>
                </c:pt>
                <c:pt idx="1352">
                  <c:v>1148</c:v>
                </c:pt>
                <c:pt idx="1353">
                  <c:v>1147</c:v>
                </c:pt>
                <c:pt idx="1354">
                  <c:v>1146</c:v>
                </c:pt>
                <c:pt idx="1355">
                  <c:v>1145</c:v>
                </c:pt>
                <c:pt idx="1356">
                  <c:v>1144</c:v>
                </c:pt>
                <c:pt idx="1357">
                  <c:v>1143</c:v>
                </c:pt>
                <c:pt idx="1358">
                  <c:v>1142</c:v>
                </c:pt>
                <c:pt idx="1359">
                  <c:v>1141</c:v>
                </c:pt>
                <c:pt idx="1360">
                  <c:v>1140</c:v>
                </c:pt>
                <c:pt idx="1361">
                  <c:v>1139</c:v>
                </c:pt>
                <c:pt idx="1362">
                  <c:v>1138</c:v>
                </c:pt>
                <c:pt idx="1363">
                  <c:v>1137</c:v>
                </c:pt>
                <c:pt idx="1364">
                  <c:v>1136</c:v>
                </c:pt>
                <c:pt idx="1365">
                  <c:v>1135</c:v>
                </c:pt>
                <c:pt idx="1366">
                  <c:v>1134</c:v>
                </c:pt>
                <c:pt idx="1367">
                  <c:v>1133</c:v>
                </c:pt>
                <c:pt idx="1368">
                  <c:v>1132</c:v>
                </c:pt>
                <c:pt idx="1369">
                  <c:v>1131</c:v>
                </c:pt>
                <c:pt idx="1370">
                  <c:v>1130</c:v>
                </c:pt>
                <c:pt idx="1371">
                  <c:v>1129</c:v>
                </c:pt>
                <c:pt idx="1372">
                  <c:v>1128</c:v>
                </c:pt>
                <c:pt idx="1373">
                  <c:v>1127</c:v>
                </c:pt>
                <c:pt idx="1374">
                  <c:v>1126</c:v>
                </c:pt>
                <c:pt idx="1375">
                  <c:v>1125</c:v>
                </c:pt>
                <c:pt idx="1376">
                  <c:v>1124</c:v>
                </c:pt>
                <c:pt idx="1377">
                  <c:v>1123</c:v>
                </c:pt>
                <c:pt idx="1378">
                  <c:v>1122</c:v>
                </c:pt>
                <c:pt idx="1379">
                  <c:v>1121</c:v>
                </c:pt>
                <c:pt idx="1380">
                  <c:v>1120</c:v>
                </c:pt>
                <c:pt idx="1381">
                  <c:v>1119</c:v>
                </c:pt>
                <c:pt idx="1382">
                  <c:v>1118</c:v>
                </c:pt>
                <c:pt idx="1383">
                  <c:v>1117</c:v>
                </c:pt>
                <c:pt idx="1384">
                  <c:v>1116</c:v>
                </c:pt>
                <c:pt idx="1385">
                  <c:v>1115</c:v>
                </c:pt>
                <c:pt idx="1386">
                  <c:v>1114</c:v>
                </c:pt>
                <c:pt idx="1387">
                  <c:v>1113</c:v>
                </c:pt>
                <c:pt idx="1388">
                  <c:v>1112</c:v>
                </c:pt>
                <c:pt idx="1389">
                  <c:v>1111</c:v>
                </c:pt>
                <c:pt idx="1390">
                  <c:v>1110</c:v>
                </c:pt>
                <c:pt idx="1391">
                  <c:v>1109</c:v>
                </c:pt>
                <c:pt idx="1392">
                  <c:v>1108</c:v>
                </c:pt>
                <c:pt idx="1393">
                  <c:v>1107</c:v>
                </c:pt>
                <c:pt idx="1394">
                  <c:v>1106</c:v>
                </c:pt>
                <c:pt idx="1395">
                  <c:v>1105</c:v>
                </c:pt>
                <c:pt idx="1396">
                  <c:v>1104</c:v>
                </c:pt>
                <c:pt idx="1397">
                  <c:v>1103</c:v>
                </c:pt>
                <c:pt idx="1398">
                  <c:v>1102</c:v>
                </c:pt>
                <c:pt idx="1399">
                  <c:v>1101</c:v>
                </c:pt>
                <c:pt idx="1400">
                  <c:v>1100</c:v>
                </c:pt>
                <c:pt idx="1401">
                  <c:v>1099</c:v>
                </c:pt>
                <c:pt idx="1402">
                  <c:v>1098</c:v>
                </c:pt>
                <c:pt idx="1403">
                  <c:v>1097</c:v>
                </c:pt>
                <c:pt idx="1404">
                  <c:v>1096</c:v>
                </c:pt>
                <c:pt idx="1405">
                  <c:v>1095</c:v>
                </c:pt>
                <c:pt idx="1406">
                  <c:v>1094</c:v>
                </c:pt>
                <c:pt idx="1407">
                  <c:v>1093</c:v>
                </c:pt>
                <c:pt idx="1408">
                  <c:v>1092</c:v>
                </c:pt>
                <c:pt idx="1409">
                  <c:v>1091</c:v>
                </c:pt>
                <c:pt idx="1410">
                  <c:v>1090</c:v>
                </c:pt>
                <c:pt idx="1411">
                  <c:v>1089</c:v>
                </c:pt>
                <c:pt idx="1412">
                  <c:v>1088</c:v>
                </c:pt>
                <c:pt idx="1413">
                  <c:v>1087</c:v>
                </c:pt>
                <c:pt idx="1414">
                  <c:v>1086</c:v>
                </c:pt>
                <c:pt idx="1415">
                  <c:v>1085</c:v>
                </c:pt>
                <c:pt idx="1416">
                  <c:v>1084</c:v>
                </c:pt>
                <c:pt idx="1417">
                  <c:v>1083</c:v>
                </c:pt>
                <c:pt idx="1418">
                  <c:v>1082</c:v>
                </c:pt>
                <c:pt idx="1419">
                  <c:v>1081</c:v>
                </c:pt>
                <c:pt idx="1420">
                  <c:v>1080</c:v>
                </c:pt>
                <c:pt idx="1421">
                  <c:v>1079</c:v>
                </c:pt>
                <c:pt idx="1422">
                  <c:v>1078</c:v>
                </c:pt>
                <c:pt idx="1423">
                  <c:v>1077</c:v>
                </c:pt>
                <c:pt idx="1424">
                  <c:v>1076</c:v>
                </c:pt>
                <c:pt idx="1425">
                  <c:v>1075</c:v>
                </c:pt>
                <c:pt idx="1426">
                  <c:v>1074</c:v>
                </c:pt>
                <c:pt idx="1427">
                  <c:v>1073</c:v>
                </c:pt>
                <c:pt idx="1428">
                  <c:v>1072</c:v>
                </c:pt>
                <c:pt idx="1429">
                  <c:v>1071</c:v>
                </c:pt>
                <c:pt idx="1430">
                  <c:v>1070</c:v>
                </c:pt>
                <c:pt idx="1431">
                  <c:v>1069</c:v>
                </c:pt>
                <c:pt idx="1432">
                  <c:v>1068</c:v>
                </c:pt>
                <c:pt idx="1433">
                  <c:v>1067</c:v>
                </c:pt>
                <c:pt idx="1434">
                  <c:v>1066</c:v>
                </c:pt>
                <c:pt idx="1435">
                  <c:v>1065</c:v>
                </c:pt>
                <c:pt idx="1436">
                  <c:v>1064</c:v>
                </c:pt>
                <c:pt idx="1437">
                  <c:v>1063</c:v>
                </c:pt>
                <c:pt idx="1438">
                  <c:v>1062</c:v>
                </c:pt>
                <c:pt idx="1439">
                  <c:v>1061</c:v>
                </c:pt>
                <c:pt idx="1440">
                  <c:v>1060</c:v>
                </c:pt>
                <c:pt idx="1441">
                  <c:v>1059</c:v>
                </c:pt>
                <c:pt idx="1442">
                  <c:v>1058</c:v>
                </c:pt>
                <c:pt idx="1443">
                  <c:v>1057</c:v>
                </c:pt>
                <c:pt idx="1444">
                  <c:v>1056</c:v>
                </c:pt>
                <c:pt idx="1445">
                  <c:v>1055</c:v>
                </c:pt>
                <c:pt idx="1446">
                  <c:v>1054</c:v>
                </c:pt>
                <c:pt idx="1447">
                  <c:v>1053</c:v>
                </c:pt>
                <c:pt idx="1448">
                  <c:v>1052</c:v>
                </c:pt>
                <c:pt idx="1449">
                  <c:v>1051</c:v>
                </c:pt>
                <c:pt idx="1450">
                  <c:v>1050</c:v>
                </c:pt>
                <c:pt idx="1451">
                  <c:v>1049</c:v>
                </c:pt>
                <c:pt idx="1452">
                  <c:v>1048</c:v>
                </c:pt>
                <c:pt idx="1453">
                  <c:v>1047</c:v>
                </c:pt>
                <c:pt idx="1454">
                  <c:v>1046</c:v>
                </c:pt>
                <c:pt idx="1455">
                  <c:v>1045</c:v>
                </c:pt>
                <c:pt idx="1456">
                  <c:v>1044</c:v>
                </c:pt>
                <c:pt idx="1457">
                  <c:v>1043</c:v>
                </c:pt>
                <c:pt idx="1458">
                  <c:v>1042</c:v>
                </c:pt>
                <c:pt idx="1459">
                  <c:v>1041</c:v>
                </c:pt>
                <c:pt idx="1460">
                  <c:v>1040</c:v>
                </c:pt>
                <c:pt idx="1461">
                  <c:v>1039</c:v>
                </c:pt>
                <c:pt idx="1462">
                  <c:v>1038</c:v>
                </c:pt>
                <c:pt idx="1463">
                  <c:v>1037</c:v>
                </c:pt>
                <c:pt idx="1464">
                  <c:v>1036</c:v>
                </c:pt>
                <c:pt idx="1465">
                  <c:v>1035</c:v>
                </c:pt>
                <c:pt idx="1466">
                  <c:v>1034</c:v>
                </c:pt>
                <c:pt idx="1467">
                  <c:v>1033</c:v>
                </c:pt>
                <c:pt idx="1468">
                  <c:v>1032</c:v>
                </c:pt>
                <c:pt idx="1469">
                  <c:v>1031</c:v>
                </c:pt>
                <c:pt idx="1470">
                  <c:v>1030</c:v>
                </c:pt>
                <c:pt idx="1471">
                  <c:v>1029</c:v>
                </c:pt>
                <c:pt idx="1472">
                  <c:v>1028</c:v>
                </c:pt>
                <c:pt idx="1473">
                  <c:v>1027</c:v>
                </c:pt>
                <c:pt idx="1474">
                  <c:v>1026</c:v>
                </c:pt>
                <c:pt idx="1475">
                  <c:v>1025</c:v>
                </c:pt>
                <c:pt idx="1476">
                  <c:v>1024</c:v>
                </c:pt>
                <c:pt idx="1477">
                  <c:v>1023</c:v>
                </c:pt>
                <c:pt idx="1478">
                  <c:v>1022</c:v>
                </c:pt>
                <c:pt idx="1479">
                  <c:v>1021</c:v>
                </c:pt>
                <c:pt idx="1480">
                  <c:v>1020</c:v>
                </c:pt>
                <c:pt idx="1481">
                  <c:v>1019</c:v>
                </c:pt>
                <c:pt idx="1482">
                  <c:v>1018</c:v>
                </c:pt>
                <c:pt idx="1483">
                  <c:v>1017</c:v>
                </c:pt>
                <c:pt idx="1484">
                  <c:v>1016</c:v>
                </c:pt>
                <c:pt idx="1485">
                  <c:v>1015</c:v>
                </c:pt>
                <c:pt idx="1486">
                  <c:v>1014</c:v>
                </c:pt>
                <c:pt idx="1487">
                  <c:v>1013</c:v>
                </c:pt>
                <c:pt idx="1488">
                  <c:v>1012</c:v>
                </c:pt>
                <c:pt idx="1489">
                  <c:v>1011</c:v>
                </c:pt>
                <c:pt idx="1490">
                  <c:v>1010</c:v>
                </c:pt>
                <c:pt idx="1491">
                  <c:v>1009</c:v>
                </c:pt>
                <c:pt idx="1492">
                  <c:v>1008</c:v>
                </c:pt>
                <c:pt idx="1493">
                  <c:v>1007</c:v>
                </c:pt>
                <c:pt idx="1494">
                  <c:v>1006</c:v>
                </c:pt>
                <c:pt idx="1495">
                  <c:v>1005</c:v>
                </c:pt>
                <c:pt idx="1496">
                  <c:v>1004</c:v>
                </c:pt>
                <c:pt idx="1497">
                  <c:v>1003</c:v>
                </c:pt>
                <c:pt idx="1498">
                  <c:v>1002</c:v>
                </c:pt>
                <c:pt idx="1499">
                  <c:v>1001</c:v>
                </c:pt>
                <c:pt idx="1500">
                  <c:v>1000</c:v>
                </c:pt>
                <c:pt idx="1501">
                  <c:v>999</c:v>
                </c:pt>
                <c:pt idx="1502">
                  <c:v>998</c:v>
                </c:pt>
                <c:pt idx="1503">
                  <c:v>997</c:v>
                </c:pt>
                <c:pt idx="1504">
                  <c:v>996</c:v>
                </c:pt>
                <c:pt idx="1505">
                  <c:v>995</c:v>
                </c:pt>
                <c:pt idx="1506">
                  <c:v>994</c:v>
                </c:pt>
                <c:pt idx="1507">
                  <c:v>993</c:v>
                </c:pt>
                <c:pt idx="1508">
                  <c:v>992</c:v>
                </c:pt>
                <c:pt idx="1509">
                  <c:v>991</c:v>
                </c:pt>
                <c:pt idx="1510">
                  <c:v>990</c:v>
                </c:pt>
                <c:pt idx="1511">
                  <c:v>989</c:v>
                </c:pt>
                <c:pt idx="1512">
                  <c:v>988</c:v>
                </c:pt>
                <c:pt idx="1513">
                  <c:v>987</c:v>
                </c:pt>
                <c:pt idx="1514">
                  <c:v>986</c:v>
                </c:pt>
                <c:pt idx="1515">
                  <c:v>985</c:v>
                </c:pt>
                <c:pt idx="1516">
                  <c:v>984</c:v>
                </c:pt>
                <c:pt idx="1517">
                  <c:v>983</c:v>
                </c:pt>
                <c:pt idx="1518">
                  <c:v>982</c:v>
                </c:pt>
                <c:pt idx="1519">
                  <c:v>981</c:v>
                </c:pt>
                <c:pt idx="1520">
                  <c:v>980</c:v>
                </c:pt>
                <c:pt idx="1521">
                  <c:v>979</c:v>
                </c:pt>
                <c:pt idx="1522">
                  <c:v>978</c:v>
                </c:pt>
                <c:pt idx="1523">
                  <c:v>977</c:v>
                </c:pt>
                <c:pt idx="1524">
                  <c:v>976</c:v>
                </c:pt>
                <c:pt idx="1525">
                  <c:v>975</c:v>
                </c:pt>
                <c:pt idx="1526">
                  <c:v>974</c:v>
                </c:pt>
                <c:pt idx="1527">
                  <c:v>973</c:v>
                </c:pt>
                <c:pt idx="1528">
                  <c:v>972</c:v>
                </c:pt>
                <c:pt idx="1529">
                  <c:v>971</c:v>
                </c:pt>
                <c:pt idx="1530">
                  <c:v>970</c:v>
                </c:pt>
                <c:pt idx="1531">
                  <c:v>969</c:v>
                </c:pt>
                <c:pt idx="1532">
                  <c:v>968</c:v>
                </c:pt>
                <c:pt idx="1533">
                  <c:v>967</c:v>
                </c:pt>
                <c:pt idx="1534">
                  <c:v>966</c:v>
                </c:pt>
                <c:pt idx="1535">
                  <c:v>965</c:v>
                </c:pt>
                <c:pt idx="1536">
                  <c:v>964</c:v>
                </c:pt>
                <c:pt idx="1537">
                  <c:v>963</c:v>
                </c:pt>
                <c:pt idx="1538">
                  <c:v>962</c:v>
                </c:pt>
                <c:pt idx="1539">
                  <c:v>961</c:v>
                </c:pt>
                <c:pt idx="1540">
                  <c:v>960</c:v>
                </c:pt>
                <c:pt idx="1541">
                  <c:v>959</c:v>
                </c:pt>
                <c:pt idx="1542">
                  <c:v>958</c:v>
                </c:pt>
                <c:pt idx="1543">
                  <c:v>957</c:v>
                </c:pt>
                <c:pt idx="1544">
                  <c:v>956</c:v>
                </c:pt>
                <c:pt idx="1545">
                  <c:v>955</c:v>
                </c:pt>
                <c:pt idx="1546">
                  <c:v>954</c:v>
                </c:pt>
                <c:pt idx="1547">
                  <c:v>953</c:v>
                </c:pt>
                <c:pt idx="1548">
                  <c:v>952</c:v>
                </c:pt>
                <c:pt idx="1549">
                  <c:v>951</c:v>
                </c:pt>
                <c:pt idx="1550">
                  <c:v>950</c:v>
                </c:pt>
                <c:pt idx="1551">
                  <c:v>949</c:v>
                </c:pt>
                <c:pt idx="1552">
                  <c:v>948</c:v>
                </c:pt>
                <c:pt idx="1553">
                  <c:v>947</c:v>
                </c:pt>
                <c:pt idx="1554">
                  <c:v>946</c:v>
                </c:pt>
                <c:pt idx="1555">
                  <c:v>945</c:v>
                </c:pt>
                <c:pt idx="1556">
                  <c:v>944</c:v>
                </c:pt>
                <c:pt idx="1557">
                  <c:v>943</c:v>
                </c:pt>
                <c:pt idx="1558">
                  <c:v>942</c:v>
                </c:pt>
                <c:pt idx="1559">
                  <c:v>941</c:v>
                </c:pt>
                <c:pt idx="1560">
                  <c:v>940</c:v>
                </c:pt>
                <c:pt idx="1561">
                  <c:v>939</c:v>
                </c:pt>
                <c:pt idx="1562">
                  <c:v>938</c:v>
                </c:pt>
                <c:pt idx="1563">
                  <c:v>937</c:v>
                </c:pt>
                <c:pt idx="1564">
                  <c:v>936</c:v>
                </c:pt>
                <c:pt idx="1565">
                  <c:v>935</c:v>
                </c:pt>
                <c:pt idx="1566">
                  <c:v>934</c:v>
                </c:pt>
                <c:pt idx="1567">
                  <c:v>933</c:v>
                </c:pt>
                <c:pt idx="1568">
                  <c:v>932</c:v>
                </c:pt>
                <c:pt idx="1569">
                  <c:v>931</c:v>
                </c:pt>
                <c:pt idx="1570">
                  <c:v>930</c:v>
                </c:pt>
                <c:pt idx="1571">
                  <c:v>929</c:v>
                </c:pt>
                <c:pt idx="1572">
                  <c:v>928</c:v>
                </c:pt>
                <c:pt idx="1573">
                  <c:v>927</c:v>
                </c:pt>
                <c:pt idx="1574">
                  <c:v>926</c:v>
                </c:pt>
                <c:pt idx="1575">
                  <c:v>925</c:v>
                </c:pt>
                <c:pt idx="1576">
                  <c:v>924</c:v>
                </c:pt>
                <c:pt idx="1577">
                  <c:v>923</c:v>
                </c:pt>
                <c:pt idx="1578">
                  <c:v>922</c:v>
                </c:pt>
                <c:pt idx="1579">
                  <c:v>921</c:v>
                </c:pt>
                <c:pt idx="1580">
                  <c:v>920</c:v>
                </c:pt>
                <c:pt idx="1581">
                  <c:v>919</c:v>
                </c:pt>
                <c:pt idx="1582">
                  <c:v>918</c:v>
                </c:pt>
                <c:pt idx="1583">
                  <c:v>917</c:v>
                </c:pt>
                <c:pt idx="1584">
                  <c:v>916</c:v>
                </c:pt>
                <c:pt idx="1585">
                  <c:v>915</c:v>
                </c:pt>
                <c:pt idx="1586">
                  <c:v>914</c:v>
                </c:pt>
                <c:pt idx="1587">
                  <c:v>913</c:v>
                </c:pt>
                <c:pt idx="1588">
                  <c:v>912</c:v>
                </c:pt>
                <c:pt idx="1589">
                  <c:v>911</c:v>
                </c:pt>
                <c:pt idx="1590">
                  <c:v>910</c:v>
                </c:pt>
                <c:pt idx="1591">
                  <c:v>909</c:v>
                </c:pt>
                <c:pt idx="1592">
                  <c:v>908</c:v>
                </c:pt>
                <c:pt idx="1593">
                  <c:v>907</c:v>
                </c:pt>
                <c:pt idx="1594">
                  <c:v>906</c:v>
                </c:pt>
                <c:pt idx="1595">
                  <c:v>905</c:v>
                </c:pt>
                <c:pt idx="1596">
                  <c:v>904</c:v>
                </c:pt>
                <c:pt idx="1597">
                  <c:v>903</c:v>
                </c:pt>
                <c:pt idx="1598">
                  <c:v>902</c:v>
                </c:pt>
                <c:pt idx="1599">
                  <c:v>901</c:v>
                </c:pt>
                <c:pt idx="1600">
                  <c:v>900</c:v>
                </c:pt>
                <c:pt idx="1601">
                  <c:v>899</c:v>
                </c:pt>
                <c:pt idx="1602">
                  <c:v>898</c:v>
                </c:pt>
                <c:pt idx="1603">
                  <c:v>897</c:v>
                </c:pt>
                <c:pt idx="1604">
                  <c:v>896</c:v>
                </c:pt>
                <c:pt idx="1605">
                  <c:v>895</c:v>
                </c:pt>
                <c:pt idx="1606">
                  <c:v>894</c:v>
                </c:pt>
                <c:pt idx="1607">
                  <c:v>893</c:v>
                </c:pt>
                <c:pt idx="1608">
                  <c:v>892</c:v>
                </c:pt>
                <c:pt idx="1609">
                  <c:v>891</c:v>
                </c:pt>
                <c:pt idx="1610">
                  <c:v>890</c:v>
                </c:pt>
                <c:pt idx="1611">
                  <c:v>889</c:v>
                </c:pt>
                <c:pt idx="1612">
                  <c:v>888</c:v>
                </c:pt>
                <c:pt idx="1613">
                  <c:v>887</c:v>
                </c:pt>
                <c:pt idx="1614">
                  <c:v>886</c:v>
                </c:pt>
                <c:pt idx="1615">
                  <c:v>885</c:v>
                </c:pt>
                <c:pt idx="1616">
                  <c:v>884</c:v>
                </c:pt>
                <c:pt idx="1617">
                  <c:v>883</c:v>
                </c:pt>
                <c:pt idx="1618">
                  <c:v>882</c:v>
                </c:pt>
                <c:pt idx="1619">
                  <c:v>881</c:v>
                </c:pt>
                <c:pt idx="1620">
                  <c:v>880</c:v>
                </c:pt>
                <c:pt idx="1621">
                  <c:v>879</c:v>
                </c:pt>
                <c:pt idx="1622">
                  <c:v>878</c:v>
                </c:pt>
                <c:pt idx="1623">
                  <c:v>877</c:v>
                </c:pt>
                <c:pt idx="1624">
                  <c:v>876</c:v>
                </c:pt>
                <c:pt idx="1625">
                  <c:v>875</c:v>
                </c:pt>
                <c:pt idx="1626">
                  <c:v>874</c:v>
                </c:pt>
                <c:pt idx="1627">
                  <c:v>873</c:v>
                </c:pt>
                <c:pt idx="1628">
                  <c:v>872</c:v>
                </c:pt>
                <c:pt idx="1629">
                  <c:v>871</c:v>
                </c:pt>
                <c:pt idx="1630">
                  <c:v>870</c:v>
                </c:pt>
                <c:pt idx="1631">
                  <c:v>869</c:v>
                </c:pt>
                <c:pt idx="1632">
                  <c:v>868</c:v>
                </c:pt>
                <c:pt idx="1633">
                  <c:v>867</c:v>
                </c:pt>
                <c:pt idx="1634">
                  <c:v>866</c:v>
                </c:pt>
                <c:pt idx="1635">
                  <c:v>865</c:v>
                </c:pt>
                <c:pt idx="1636">
                  <c:v>864</c:v>
                </c:pt>
                <c:pt idx="1637">
                  <c:v>863</c:v>
                </c:pt>
                <c:pt idx="1638">
                  <c:v>862</c:v>
                </c:pt>
                <c:pt idx="1639">
                  <c:v>861</c:v>
                </c:pt>
                <c:pt idx="1640">
                  <c:v>860</c:v>
                </c:pt>
                <c:pt idx="1641">
                  <c:v>859</c:v>
                </c:pt>
                <c:pt idx="1642">
                  <c:v>858</c:v>
                </c:pt>
                <c:pt idx="1643">
                  <c:v>857</c:v>
                </c:pt>
                <c:pt idx="1644">
                  <c:v>856</c:v>
                </c:pt>
                <c:pt idx="1645">
                  <c:v>855</c:v>
                </c:pt>
                <c:pt idx="1646">
                  <c:v>854</c:v>
                </c:pt>
                <c:pt idx="1647">
                  <c:v>853</c:v>
                </c:pt>
                <c:pt idx="1648">
                  <c:v>852</c:v>
                </c:pt>
                <c:pt idx="1649">
                  <c:v>851</c:v>
                </c:pt>
                <c:pt idx="1650">
                  <c:v>850</c:v>
                </c:pt>
                <c:pt idx="1651">
                  <c:v>849</c:v>
                </c:pt>
                <c:pt idx="1652">
                  <c:v>848</c:v>
                </c:pt>
                <c:pt idx="1653">
                  <c:v>847</c:v>
                </c:pt>
                <c:pt idx="1654">
                  <c:v>846</c:v>
                </c:pt>
                <c:pt idx="1655">
                  <c:v>845</c:v>
                </c:pt>
                <c:pt idx="1656">
                  <c:v>844</c:v>
                </c:pt>
                <c:pt idx="1657">
                  <c:v>843</c:v>
                </c:pt>
                <c:pt idx="1658">
                  <c:v>842</c:v>
                </c:pt>
                <c:pt idx="1659">
                  <c:v>841</c:v>
                </c:pt>
                <c:pt idx="1660">
                  <c:v>840</c:v>
                </c:pt>
                <c:pt idx="1661">
                  <c:v>839</c:v>
                </c:pt>
                <c:pt idx="1662">
                  <c:v>838</c:v>
                </c:pt>
                <c:pt idx="1663">
                  <c:v>837</c:v>
                </c:pt>
                <c:pt idx="1664">
                  <c:v>836</c:v>
                </c:pt>
                <c:pt idx="1665">
                  <c:v>835</c:v>
                </c:pt>
                <c:pt idx="1666">
                  <c:v>834</c:v>
                </c:pt>
                <c:pt idx="1667">
                  <c:v>833</c:v>
                </c:pt>
                <c:pt idx="1668">
                  <c:v>832</c:v>
                </c:pt>
                <c:pt idx="1669">
                  <c:v>831</c:v>
                </c:pt>
                <c:pt idx="1670">
                  <c:v>830</c:v>
                </c:pt>
                <c:pt idx="1671">
                  <c:v>829</c:v>
                </c:pt>
                <c:pt idx="1672">
                  <c:v>828</c:v>
                </c:pt>
                <c:pt idx="1673">
                  <c:v>827</c:v>
                </c:pt>
                <c:pt idx="1674">
                  <c:v>826</c:v>
                </c:pt>
                <c:pt idx="1675">
                  <c:v>825</c:v>
                </c:pt>
                <c:pt idx="1676">
                  <c:v>824</c:v>
                </c:pt>
                <c:pt idx="1677">
                  <c:v>823</c:v>
                </c:pt>
                <c:pt idx="1678">
                  <c:v>822</c:v>
                </c:pt>
                <c:pt idx="1679">
                  <c:v>821</c:v>
                </c:pt>
                <c:pt idx="1680">
                  <c:v>820</c:v>
                </c:pt>
                <c:pt idx="1681">
                  <c:v>819</c:v>
                </c:pt>
                <c:pt idx="1682">
                  <c:v>818</c:v>
                </c:pt>
                <c:pt idx="1683">
                  <c:v>817</c:v>
                </c:pt>
                <c:pt idx="1684">
                  <c:v>816</c:v>
                </c:pt>
                <c:pt idx="1685">
                  <c:v>815</c:v>
                </c:pt>
                <c:pt idx="1686">
                  <c:v>814</c:v>
                </c:pt>
                <c:pt idx="1687">
                  <c:v>813</c:v>
                </c:pt>
                <c:pt idx="1688">
                  <c:v>812</c:v>
                </c:pt>
                <c:pt idx="1689">
                  <c:v>811</c:v>
                </c:pt>
                <c:pt idx="1690">
                  <c:v>810</c:v>
                </c:pt>
                <c:pt idx="1691">
                  <c:v>809</c:v>
                </c:pt>
                <c:pt idx="1692">
                  <c:v>808</c:v>
                </c:pt>
                <c:pt idx="1693">
                  <c:v>807</c:v>
                </c:pt>
                <c:pt idx="1694">
                  <c:v>806</c:v>
                </c:pt>
                <c:pt idx="1695">
                  <c:v>805</c:v>
                </c:pt>
                <c:pt idx="1696">
                  <c:v>804</c:v>
                </c:pt>
                <c:pt idx="1697">
                  <c:v>803</c:v>
                </c:pt>
                <c:pt idx="1698">
                  <c:v>802</c:v>
                </c:pt>
                <c:pt idx="1699">
                  <c:v>801</c:v>
                </c:pt>
                <c:pt idx="1700">
                  <c:v>800</c:v>
                </c:pt>
                <c:pt idx="1701">
                  <c:v>799</c:v>
                </c:pt>
                <c:pt idx="1702">
                  <c:v>798</c:v>
                </c:pt>
                <c:pt idx="1703">
                  <c:v>797</c:v>
                </c:pt>
                <c:pt idx="1704">
                  <c:v>796</c:v>
                </c:pt>
                <c:pt idx="1705">
                  <c:v>795</c:v>
                </c:pt>
                <c:pt idx="1706">
                  <c:v>794</c:v>
                </c:pt>
                <c:pt idx="1707">
                  <c:v>793</c:v>
                </c:pt>
                <c:pt idx="1708">
                  <c:v>792</c:v>
                </c:pt>
                <c:pt idx="1709">
                  <c:v>791</c:v>
                </c:pt>
                <c:pt idx="1710">
                  <c:v>790</c:v>
                </c:pt>
                <c:pt idx="1711">
                  <c:v>789</c:v>
                </c:pt>
                <c:pt idx="1712">
                  <c:v>788</c:v>
                </c:pt>
                <c:pt idx="1713">
                  <c:v>787</c:v>
                </c:pt>
                <c:pt idx="1714">
                  <c:v>786</c:v>
                </c:pt>
                <c:pt idx="1715">
                  <c:v>785</c:v>
                </c:pt>
                <c:pt idx="1716">
                  <c:v>784</c:v>
                </c:pt>
                <c:pt idx="1717">
                  <c:v>783</c:v>
                </c:pt>
                <c:pt idx="1718">
                  <c:v>782</c:v>
                </c:pt>
                <c:pt idx="1719">
                  <c:v>781</c:v>
                </c:pt>
                <c:pt idx="1720">
                  <c:v>780</c:v>
                </c:pt>
                <c:pt idx="1721">
                  <c:v>779</c:v>
                </c:pt>
                <c:pt idx="1722">
                  <c:v>778</c:v>
                </c:pt>
                <c:pt idx="1723">
                  <c:v>777</c:v>
                </c:pt>
                <c:pt idx="1724">
                  <c:v>776</c:v>
                </c:pt>
                <c:pt idx="1725">
                  <c:v>775</c:v>
                </c:pt>
                <c:pt idx="1726">
                  <c:v>774</c:v>
                </c:pt>
                <c:pt idx="1727">
                  <c:v>773</c:v>
                </c:pt>
                <c:pt idx="1728">
                  <c:v>772</c:v>
                </c:pt>
                <c:pt idx="1729">
                  <c:v>771</c:v>
                </c:pt>
                <c:pt idx="1730">
                  <c:v>770</c:v>
                </c:pt>
                <c:pt idx="1731">
                  <c:v>769</c:v>
                </c:pt>
                <c:pt idx="1732">
                  <c:v>768</c:v>
                </c:pt>
                <c:pt idx="1733">
                  <c:v>767</c:v>
                </c:pt>
                <c:pt idx="1734">
                  <c:v>766</c:v>
                </c:pt>
                <c:pt idx="1735">
                  <c:v>765</c:v>
                </c:pt>
                <c:pt idx="1736">
                  <c:v>764</c:v>
                </c:pt>
                <c:pt idx="1737">
                  <c:v>763</c:v>
                </c:pt>
                <c:pt idx="1738">
                  <c:v>762</c:v>
                </c:pt>
                <c:pt idx="1739">
                  <c:v>761</c:v>
                </c:pt>
                <c:pt idx="1740">
                  <c:v>760</c:v>
                </c:pt>
                <c:pt idx="1741">
                  <c:v>759</c:v>
                </c:pt>
                <c:pt idx="1742">
                  <c:v>758</c:v>
                </c:pt>
                <c:pt idx="1743">
                  <c:v>757</c:v>
                </c:pt>
                <c:pt idx="1744">
                  <c:v>756</c:v>
                </c:pt>
                <c:pt idx="1745">
                  <c:v>755</c:v>
                </c:pt>
                <c:pt idx="1746">
                  <c:v>754</c:v>
                </c:pt>
                <c:pt idx="1747">
                  <c:v>753</c:v>
                </c:pt>
                <c:pt idx="1748">
                  <c:v>752</c:v>
                </c:pt>
                <c:pt idx="1749">
                  <c:v>751</c:v>
                </c:pt>
                <c:pt idx="1750">
                  <c:v>750</c:v>
                </c:pt>
                <c:pt idx="1751">
                  <c:v>749</c:v>
                </c:pt>
                <c:pt idx="1752">
                  <c:v>748</c:v>
                </c:pt>
                <c:pt idx="1753">
                  <c:v>747</c:v>
                </c:pt>
                <c:pt idx="1754">
                  <c:v>746</c:v>
                </c:pt>
                <c:pt idx="1755">
                  <c:v>745</c:v>
                </c:pt>
                <c:pt idx="1756">
                  <c:v>744</c:v>
                </c:pt>
                <c:pt idx="1757">
                  <c:v>743</c:v>
                </c:pt>
                <c:pt idx="1758">
                  <c:v>742</c:v>
                </c:pt>
                <c:pt idx="1759">
                  <c:v>741</c:v>
                </c:pt>
                <c:pt idx="1760">
                  <c:v>740</c:v>
                </c:pt>
                <c:pt idx="1761">
                  <c:v>739</c:v>
                </c:pt>
                <c:pt idx="1762">
                  <c:v>738</c:v>
                </c:pt>
                <c:pt idx="1763">
                  <c:v>737</c:v>
                </c:pt>
                <c:pt idx="1764">
                  <c:v>736</c:v>
                </c:pt>
                <c:pt idx="1765">
                  <c:v>735</c:v>
                </c:pt>
                <c:pt idx="1766">
                  <c:v>734</c:v>
                </c:pt>
                <c:pt idx="1767">
                  <c:v>733</c:v>
                </c:pt>
                <c:pt idx="1768">
                  <c:v>732</c:v>
                </c:pt>
                <c:pt idx="1769">
                  <c:v>731</c:v>
                </c:pt>
                <c:pt idx="1770">
                  <c:v>730</c:v>
                </c:pt>
                <c:pt idx="1771">
                  <c:v>729</c:v>
                </c:pt>
                <c:pt idx="1772">
                  <c:v>728</c:v>
                </c:pt>
                <c:pt idx="1773">
                  <c:v>727</c:v>
                </c:pt>
                <c:pt idx="1774">
                  <c:v>726</c:v>
                </c:pt>
                <c:pt idx="1775">
                  <c:v>725</c:v>
                </c:pt>
                <c:pt idx="1776">
                  <c:v>724</c:v>
                </c:pt>
                <c:pt idx="1777">
                  <c:v>723</c:v>
                </c:pt>
                <c:pt idx="1778">
                  <c:v>722</c:v>
                </c:pt>
                <c:pt idx="1779">
                  <c:v>721</c:v>
                </c:pt>
                <c:pt idx="1780">
                  <c:v>720</c:v>
                </c:pt>
                <c:pt idx="1781">
                  <c:v>719</c:v>
                </c:pt>
                <c:pt idx="1782">
                  <c:v>718</c:v>
                </c:pt>
                <c:pt idx="1783">
                  <c:v>717</c:v>
                </c:pt>
                <c:pt idx="1784">
                  <c:v>716</c:v>
                </c:pt>
                <c:pt idx="1785">
                  <c:v>715</c:v>
                </c:pt>
                <c:pt idx="1786">
                  <c:v>714</c:v>
                </c:pt>
                <c:pt idx="1787">
                  <c:v>713</c:v>
                </c:pt>
                <c:pt idx="1788">
                  <c:v>712</c:v>
                </c:pt>
                <c:pt idx="1789">
                  <c:v>711</c:v>
                </c:pt>
                <c:pt idx="1790">
                  <c:v>710</c:v>
                </c:pt>
                <c:pt idx="1791">
                  <c:v>709</c:v>
                </c:pt>
                <c:pt idx="1792">
                  <c:v>708</c:v>
                </c:pt>
                <c:pt idx="1793">
                  <c:v>707</c:v>
                </c:pt>
                <c:pt idx="1794">
                  <c:v>706</c:v>
                </c:pt>
                <c:pt idx="1795">
                  <c:v>705</c:v>
                </c:pt>
                <c:pt idx="1796">
                  <c:v>704</c:v>
                </c:pt>
                <c:pt idx="1797">
                  <c:v>703</c:v>
                </c:pt>
                <c:pt idx="1798">
                  <c:v>702</c:v>
                </c:pt>
                <c:pt idx="1799">
                  <c:v>701</c:v>
                </c:pt>
                <c:pt idx="1800">
                  <c:v>700</c:v>
                </c:pt>
                <c:pt idx="1801">
                  <c:v>699</c:v>
                </c:pt>
                <c:pt idx="1802">
                  <c:v>698</c:v>
                </c:pt>
                <c:pt idx="1803">
                  <c:v>697</c:v>
                </c:pt>
                <c:pt idx="1804">
                  <c:v>696</c:v>
                </c:pt>
                <c:pt idx="1805">
                  <c:v>695</c:v>
                </c:pt>
                <c:pt idx="1806">
                  <c:v>694</c:v>
                </c:pt>
                <c:pt idx="1807">
                  <c:v>693</c:v>
                </c:pt>
                <c:pt idx="1808">
                  <c:v>692</c:v>
                </c:pt>
                <c:pt idx="1809">
                  <c:v>691</c:v>
                </c:pt>
                <c:pt idx="1810">
                  <c:v>690</c:v>
                </c:pt>
                <c:pt idx="1811">
                  <c:v>689</c:v>
                </c:pt>
                <c:pt idx="1812">
                  <c:v>688</c:v>
                </c:pt>
                <c:pt idx="1813">
                  <c:v>687</c:v>
                </c:pt>
                <c:pt idx="1814">
                  <c:v>686</c:v>
                </c:pt>
                <c:pt idx="1815">
                  <c:v>685</c:v>
                </c:pt>
                <c:pt idx="1816">
                  <c:v>684</c:v>
                </c:pt>
                <c:pt idx="1817">
                  <c:v>683</c:v>
                </c:pt>
                <c:pt idx="1818">
                  <c:v>682</c:v>
                </c:pt>
                <c:pt idx="1819">
                  <c:v>681</c:v>
                </c:pt>
                <c:pt idx="1820">
                  <c:v>680</c:v>
                </c:pt>
                <c:pt idx="1821">
                  <c:v>679</c:v>
                </c:pt>
                <c:pt idx="1822">
                  <c:v>678</c:v>
                </c:pt>
                <c:pt idx="1823">
                  <c:v>677</c:v>
                </c:pt>
                <c:pt idx="1824">
                  <c:v>676</c:v>
                </c:pt>
                <c:pt idx="1825">
                  <c:v>675</c:v>
                </c:pt>
                <c:pt idx="1826">
                  <c:v>674</c:v>
                </c:pt>
                <c:pt idx="1827">
                  <c:v>673</c:v>
                </c:pt>
                <c:pt idx="1828">
                  <c:v>672</c:v>
                </c:pt>
                <c:pt idx="1829">
                  <c:v>671</c:v>
                </c:pt>
                <c:pt idx="1830">
                  <c:v>670</c:v>
                </c:pt>
                <c:pt idx="1831">
                  <c:v>669</c:v>
                </c:pt>
                <c:pt idx="1832">
                  <c:v>668</c:v>
                </c:pt>
                <c:pt idx="1833">
                  <c:v>667</c:v>
                </c:pt>
                <c:pt idx="1834">
                  <c:v>666</c:v>
                </c:pt>
                <c:pt idx="1835">
                  <c:v>665</c:v>
                </c:pt>
                <c:pt idx="1836">
                  <c:v>664</c:v>
                </c:pt>
                <c:pt idx="1837">
                  <c:v>663</c:v>
                </c:pt>
                <c:pt idx="1838">
                  <c:v>662</c:v>
                </c:pt>
                <c:pt idx="1839">
                  <c:v>661</c:v>
                </c:pt>
                <c:pt idx="1840">
                  <c:v>660</c:v>
                </c:pt>
                <c:pt idx="1841">
                  <c:v>659</c:v>
                </c:pt>
                <c:pt idx="1842">
                  <c:v>658</c:v>
                </c:pt>
                <c:pt idx="1843">
                  <c:v>657</c:v>
                </c:pt>
                <c:pt idx="1844">
                  <c:v>656</c:v>
                </c:pt>
                <c:pt idx="1845">
                  <c:v>655</c:v>
                </c:pt>
                <c:pt idx="1846">
                  <c:v>654</c:v>
                </c:pt>
                <c:pt idx="1847">
                  <c:v>653</c:v>
                </c:pt>
                <c:pt idx="1848">
                  <c:v>652</c:v>
                </c:pt>
                <c:pt idx="1849">
                  <c:v>651</c:v>
                </c:pt>
                <c:pt idx="1850">
                  <c:v>650</c:v>
                </c:pt>
                <c:pt idx="1851">
                  <c:v>649</c:v>
                </c:pt>
                <c:pt idx="1852">
                  <c:v>648</c:v>
                </c:pt>
                <c:pt idx="1853">
                  <c:v>647</c:v>
                </c:pt>
                <c:pt idx="1854">
                  <c:v>646</c:v>
                </c:pt>
                <c:pt idx="1855">
                  <c:v>645</c:v>
                </c:pt>
                <c:pt idx="1856">
                  <c:v>644</c:v>
                </c:pt>
                <c:pt idx="1857">
                  <c:v>643</c:v>
                </c:pt>
                <c:pt idx="1858">
                  <c:v>642</c:v>
                </c:pt>
                <c:pt idx="1859">
                  <c:v>641</c:v>
                </c:pt>
                <c:pt idx="1860">
                  <c:v>640</c:v>
                </c:pt>
                <c:pt idx="1861">
                  <c:v>639</c:v>
                </c:pt>
                <c:pt idx="1862">
                  <c:v>638</c:v>
                </c:pt>
                <c:pt idx="1863">
                  <c:v>637</c:v>
                </c:pt>
                <c:pt idx="1864">
                  <c:v>636</c:v>
                </c:pt>
                <c:pt idx="1865">
                  <c:v>635</c:v>
                </c:pt>
                <c:pt idx="1866">
                  <c:v>634</c:v>
                </c:pt>
                <c:pt idx="1867">
                  <c:v>633</c:v>
                </c:pt>
                <c:pt idx="1868">
                  <c:v>632</c:v>
                </c:pt>
                <c:pt idx="1869">
                  <c:v>631</c:v>
                </c:pt>
                <c:pt idx="1870">
                  <c:v>630</c:v>
                </c:pt>
                <c:pt idx="1871">
                  <c:v>629</c:v>
                </c:pt>
                <c:pt idx="1872">
                  <c:v>628</c:v>
                </c:pt>
                <c:pt idx="1873">
                  <c:v>627</c:v>
                </c:pt>
                <c:pt idx="1874">
                  <c:v>626</c:v>
                </c:pt>
                <c:pt idx="1875">
                  <c:v>625</c:v>
                </c:pt>
                <c:pt idx="1876">
                  <c:v>624</c:v>
                </c:pt>
                <c:pt idx="1877">
                  <c:v>623</c:v>
                </c:pt>
                <c:pt idx="1878">
                  <c:v>622</c:v>
                </c:pt>
                <c:pt idx="1879">
                  <c:v>621</c:v>
                </c:pt>
                <c:pt idx="1880">
                  <c:v>620</c:v>
                </c:pt>
                <c:pt idx="1881">
                  <c:v>619</c:v>
                </c:pt>
                <c:pt idx="1882">
                  <c:v>618</c:v>
                </c:pt>
                <c:pt idx="1883">
                  <c:v>617</c:v>
                </c:pt>
                <c:pt idx="1884">
                  <c:v>616</c:v>
                </c:pt>
                <c:pt idx="1885">
                  <c:v>615</c:v>
                </c:pt>
                <c:pt idx="1886">
                  <c:v>614</c:v>
                </c:pt>
                <c:pt idx="1887">
                  <c:v>613</c:v>
                </c:pt>
                <c:pt idx="1888">
                  <c:v>612</c:v>
                </c:pt>
                <c:pt idx="1889">
                  <c:v>611</c:v>
                </c:pt>
                <c:pt idx="1890">
                  <c:v>610</c:v>
                </c:pt>
                <c:pt idx="1891">
                  <c:v>609</c:v>
                </c:pt>
                <c:pt idx="1892">
                  <c:v>608</c:v>
                </c:pt>
                <c:pt idx="1893">
                  <c:v>607</c:v>
                </c:pt>
                <c:pt idx="1894">
                  <c:v>606</c:v>
                </c:pt>
                <c:pt idx="1895">
                  <c:v>605</c:v>
                </c:pt>
                <c:pt idx="1896">
                  <c:v>604</c:v>
                </c:pt>
                <c:pt idx="1897">
                  <c:v>603</c:v>
                </c:pt>
                <c:pt idx="1898">
                  <c:v>602</c:v>
                </c:pt>
                <c:pt idx="1899">
                  <c:v>601</c:v>
                </c:pt>
                <c:pt idx="1900">
                  <c:v>600</c:v>
                </c:pt>
                <c:pt idx="1901">
                  <c:v>599</c:v>
                </c:pt>
                <c:pt idx="1902">
                  <c:v>598</c:v>
                </c:pt>
                <c:pt idx="1903">
                  <c:v>597</c:v>
                </c:pt>
                <c:pt idx="1904">
                  <c:v>596</c:v>
                </c:pt>
                <c:pt idx="1905">
                  <c:v>595</c:v>
                </c:pt>
                <c:pt idx="1906">
                  <c:v>594</c:v>
                </c:pt>
                <c:pt idx="1907">
                  <c:v>593</c:v>
                </c:pt>
                <c:pt idx="1908">
                  <c:v>592</c:v>
                </c:pt>
                <c:pt idx="1909">
                  <c:v>591</c:v>
                </c:pt>
                <c:pt idx="1910">
                  <c:v>590</c:v>
                </c:pt>
                <c:pt idx="1911">
                  <c:v>589</c:v>
                </c:pt>
                <c:pt idx="1912">
                  <c:v>588</c:v>
                </c:pt>
                <c:pt idx="1913">
                  <c:v>587</c:v>
                </c:pt>
                <c:pt idx="1914">
                  <c:v>586</c:v>
                </c:pt>
                <c:pt idx="1915">
                  <c:v>585</c:v>
                </c:pt>
                <c:pt idx="1916">
                  <c:v>584</c:v>
                </c:pt>
                <c:pt idx="1917">
                  <c:v>583</c:v>
                </c:pt>
                <c:pt idx="1918">
                  <c:v>582</c:v>
                </c:pt>
                <c:pt idx="1919">
                  <c:v>581</c:v>
                </c:pt>
                <c:pt idx="1920">
                  <c:v>580</c:v>
                </c:pt>
                <c:pt idx="1921">
                  <c:v>579</c:v>
                </c:pt>
                <c:pt idx="1922">
                  <c:v>578</c:v>
                </c:pt>
                <c:pt idx="1923">
                  <c:v>577</c:v>
                </c:pt>
                <c:pt idx="1924">
                  <c:v>576</c:v>
                </c:pt>
                <c:pt idx="1925">
                  <c:v>575</c:v>
                </c:pt>
                <c:pt idx="1926">
                  <c:v>574</c:v>
                </c:pt>
                <c:pt idx="1927">
                  <c:v>573</c:v>
                </c:pt>
                <c:pt idx="1928">
                  <c:v>572</c:v>
                </c:pt>
                <c:pt idx="1929">
                  <c:v>571</c:v>
                </c:pt>
                <c:pt idx="1930">
                  <c:v>570</c:v>
                </c:pt>
                <c:pt idx="1931">
                  <c:v>569</c:v>
                </c:pt>
                <c:pt idx="1932">
                  <c:v>568</c:v>
                </c:pt>
                <c:pt idx="1933">
                  <c:v>567</c:v>
                </c:pt>
                <c:pt idx="1934">
                  <c:v>566</c:v>
                </c:pt>
                <c:pt idx="1935">
                  <c:v>565</c:v>
                </c:pt>
                <c:pt idx="1936">
                  <c:v>564</c:v>
                </c:pt>
                <c:pt idx="1937">
                  <c:v>563</c:v>
                </c:pt>
                <c:pt idx="1938">
                  <c:v>562</c:v>
                </c:pt>
                <c:pt idx="1939">
                  <c:v>561</c:v>
                </c:pt>
                <c:pt idx="1940">
                  <c:v>560</c:v>
                </c:pt>
                <c:pt idx="1941">
                  <c:v>559</c:v>
                </c:pt>
                <c:pt idx="1942">
                  <c:v>558</c:v>
                </c:pt>
                <c:pt idx="1943">
                  <c:v>557</c:v>
                </c:pt>
                <c:pt idx="1944">
                  <c:v>556</c:v>
                </c:pt>
                <c:pt idx="1945">
                  <c:v>555</c:v>
                </c:pt>
                <c:pt idx="1946">
                  <c:v>554</c:v>
                </c:pt>
                <c:pt idx="1947">
                  <c:v>553</c:v>
                </c:pt>
                <c:pt idx="1948">
                  <c:v>552</c:v>
                </c:pt>
                <c:pt idx="1949">
                  <c:v>551</c:v>
                </c:pt>
                <c:pt idx="1950">
                  <c:v>550</c:v>
                </c:pt>
                <c:pt idx="1951">
                  <c:v>549</c:v>
                </c:pt>
                <c:pt idx="1952">
                  <c:v>548</c:v>
                </c:pt>
                <c:pt idx="1953">
                  <c:v>547</c:v>
                </c:pt>
                <c:pt idx="1954">
                  <c:v>546</c:v>
                </c:pt>
                <c:pt idx="1955">
                  <c:v>545</c:v>
                </c:pt>
                <c:pt idx="1956">
                  <c:v>544</c:v>
                </c:pt>
                <c:pt idx="1957">
                  <c:v>543</c:v>
                </c:pt>
                <c:pt idx="1958">
                  <c:v>542</c:v>
                </c:pt>
                <c:pt idx="1959">
                  <c:v>541</c:v>
                </c:pt>
                <c:pt idx="1960">
                  <c:v>540</c:v>
                </c:pt>
                <c:pt idx="1961">
                  <c:v>539</c:v>
                </c:pt>
                <c:pt idx="1962">
                  <c:v>538</c:v>
                </c:pt>
                <c:pt idx="1963">
                  <c:v>537</c:v>
                </c:pt>
                <c:pt idx="1964">
                  <c:v>536</c:v>
                </c:pt>
                <c:pt idx="1965">
                  <c:v>535</c:v>
                </c:pt>
                <c:pt idx="1966">
                  <c:v>534</c:v>
                </c:pt>
                <c:pt idx="1967">
                  <c:v>533</c:v>
                </c:pt>
                <c:pt idx="1968">
                  <c:v>532</c:v>
                </c:pt>
                <c:pt idx="1969">
                  <c:v>531</c:v>
                </c:pt>
                <c:pt idx="1970">
                  <c:v>530</c:v>
                </c:pt>
                <c:pt idx="1971">
                  <c:v>529</c:v>
                </c:pt>
                <c:pt idx="1972">
                  <c:v>528</c:v>
                </c:pt>
                <c:pt idx="1973">
                  <c:v>527</c:v>
                </c:pt>
                <c:pt idx="1974">
                  <c:v>526</c:v>
                </c:pt>
                <c:pt idx="1975">
                  <c:v>525</c:v>
                </c:pt>
                <c:pt idx="1976">
                  <c:v>524</c:v>
                </c:pt>
                <c:pt idx="1977">
                  <c:v>523</c:v>
                </c:pt>
                <c:pt idx="1978">
                  <c:v>522</c:v>
                </c:pt>
                <c:pt idx="1979">
                  <c:v>521</c:v>
                </c:pt>
                <c:pt idx="1980">
                  <c:v>520</c:v>
                </c:pt>
                <c:pt idx="1981">
                  <c:v>519</c:v>
                </c:pt>
                <c:pt idx="1982">
                  <c:v>518</c:v>
                </c:pt>
                <c:pt idx="1983">
                  <c:v>517</c:v>
                </c:pt>
                <c:pt idx="1984">
                  <c:v>516</c:v>
                </c:pt>
                <c:pt idx="1985">
                  <c:v>515</c:v>
                </c:pt>
                <c:pt idx="1986">
                  <c:v>514</c:v>
                </c:pt>
                <c:pt idx="1987">
                  <c:v>513</c:v>
                </c:pt>
                <c:pt idx="1988">
                  <c:v>512</c:v>
                </c:pt>
                <c:pt idx="1989">
                  <c:v>511</c:v>
                </c:pt>
                <c:pt idx="1990">
                  <c:v>510</c:v>
                </c:pt>
                <c:pt idx="1991">
                  <c:v>509</c:v>
                </c:pt>
                <c:pt idx="1992">
                  <c:v>508</c:v>
                </c:pt>
                <c:pt idx="1993">
                  <c:v>507</c:v>
                </c:pt>
                <c:pt idx="1994">
                  <c:v>506</c:v>
                </c:pt>
                <c:pt idx="1995">
                  <c:v>505</c:v>
                </c:pt>
                <c:pt idx="1996">
                  <c:v>504</c:v>
                </c:pt>
                <c:pt idx="1997">
                  <c:v>503</c:v>
                </c:pt>
                <c:pt idx="1998">
                  <c:v>502</c:v>
                </c:pt>
                <c:pt idx="1999">
                  <c:v>501</c:v>
                </c:pt>
                <c:pt idx="2000">
                  <c:v>500</c:v>
                </c:pt>
                <c:pt idx="2001">
                  <c:v>499</c:v>
                </c:pt>
                <c:pt idx="2002">
                  <c:v>498</c:v>
                </c:pt>
                <c:pt idx="2003">
                  <c:v>497</c:v>
                </c:pt>
                <c:pt idx="2004">
                  <c:v>496</c:v>
                </c:pt>
                <c:pt idx="2005">
                  <c:v>495</c:v>
                </c:pt>
                <c:pt idx="2006">
                  <c:v>494</c:v>
                </c:pt>
                <c:pt idx="2007">
                  <c:v>493</c:v>
                </c:pt>
                <c:pt idx="2008">
                  <c:v>492</c:v>
                </c:pt>
                <c:pt idx="2009">
                  <c:v>491</c:v>
                </c:pt>
                <c:pt idx="2010">
                  <c:v>490</c:v>
                </c:pt>
                <c:pt idx="2011">
                  <c:v>489</c:v>
                </c:pt>
                <c:pt idx="2012">
                  <c:v>488</c:v>
                </c:pt>
                <c:pt idx="2013">
                  <c:v>487</c:v>
                </c:pt>
                <c:pt idx="2014">
                  <c:v>486</c:v>
                </c:pt>
                <c:pt idx="2015">
                  <c:v>485</c:v>
                </c:pt>
                <c:pt idx="2016">
                  <c:v>484</c:v>
                </c:pt>
                <c:pt idx="2017">
                  <c:v>483</c:v>
                </c:pt>
                <c:pt idx="2018">
                  <c:v>482</c:v>
                </c:pt>
                <c:pt idx="2019">
                  <c:v>481</c:v>
                </c:pt>
                <c:pt idx="2020">
                  <c:v>480</c:v>
                </c:pt>
                <c:pt idx="2021">
                  <c:v>479</c:v>
                </c:pt>
                <c:pt idx="2022">
                  <c:v>478</c:v>
                </c:pt>
                <c:pt idx="2023">
                  <c:v>477</c:v>
                </c:pt>
                <c:pt idx="2024">
                  <c:v>476</c:v>
                </c:pt>
                <c:pt idx="2025">
                  <c:v>475</c:v>
                </c:pt>
                <c:pt idx="2026">
                  <c:v>474</c:v>
                </c:pt>
                <c:pt idx="2027">
                  <c:v>473</c:v>
                </c:pt>
                <c:pt idx="2028">
                  <c:v>472</c:v>
                </c:pt>
                <c:pt idx="2029">
                  <c:v>471</c:v>
                </c:pt>
                <c:pt idx="2030">
                  <c:v>470</c:v>
                </c:pt>
                <c:pt idx="2031">
                  <c:v>469</c:v>
                </c:pt>
                <c:pt idx="2032">
                  <c:v>468</c:v>
                </c:pt>
                <c:pt idx="2033">
                  <c:v>467</c:v>
                </c:pt>
                <c:pt idx="2034">
                  <c:v>466</c:v>
                </c:pt>
                <c:pt idx="2035">
                  <c:v>465</c:v>
                </c:pt>
                <c:pt idx="2036">
                  <c:v>464</c:v>
                </c:pt>
                <c:pt idx="2037">
                  <c:v>463</c:v>
                </c:pt>
                <c:pt idx="2038">
                  <c:v>462</c:v>
                </c:pt>
                <c:pt idx="2039">
                  <c:v>461</c:v>
                </c:pt>
                <c:pt idx="2040">
                  <c:v>460</c:v>
                </c:pt>
                <c:pt idx="2041">
                  <c:v>459</c:v>
                </c:pt>
                <c:pt idx="2042">
                  <c:v>458</c:v>
                </c:pt>
                <c:pt idx="2043">
                  <c:v>457</c:v>
                </c:pt>
                <c:pt idx="2044">
                  <c:v>456</c:v>
                </c:pt>
                <c:pt idx="2045">
                  <c:v>455</c:v>
                </c:pt>
                <c:pt idx="2046">
                  <c:v>454</c:v>
                </c:pt>
                <c:pt idx="2047">
                  <c:v>453</c:v>
                </c:pt>
                <c:pt idx="2048">
                  <c:v>452</c:v>
                </c:pt>
                <c:pt idx="2049">
                  <c:v>451</c:v>
                </c:pt>
                <c:pt idx="2050">
                  <c:v>450</c:v>
                </c:pt>
                <c:pt idx="2051">
                  <c:v>449</c:v>
                </c:pt>
                <c:pt idx="2052">
                  <c:v>448</c:v>
                </c:pt>
                <c:pt idx="2053">
                  <c:v>447</c:v>
                </c:pt>
                <c:pt idx="2054">
                  <c:v>446</c:v>
                </c:pt>
                <c:pt idx="2055">
                  <c:v>445</c:v>
                </c:pt>
                <c:pt idx="2056">
                  <c:v>444</c:v>
                </c:pt>
                <c:pt idx="2057">
                  <c:v>443</c:v>
                </c:pt>
                <c:pt idx="2058">
                  <c:v>442</c:v>
                </c:pt>
                <c:pt idx="2059">
                  <c:v>441</c:v>
                </c:pt>
                <c:pt idx="2060">
                  <c:v>440</c:v>
                </c:pt>
                <c:pt idx="2061">
                  <c:v>439</c:v>
                </c:pt>
                <c:pt idx="2062">
                  <c:v>438</c:v>
                </c:pt>
                <c:pt idx="2063">
                  <c:v>437</c:v>
                </c:pt>
                <c:pt idx="2064">
                  <c:v>436</c:v>
                </c:pt>
                <c:pt idx="2065">
                  <c:v>435</c:v>
                </c:pt>
                <c:pt idx="2066">
                  <c:v>434</c:v>
                </c:pt>
                <c:pt idx="2067">
                  <c:v>433</c:v>
                </c:pt>
                <c:pt idx="2068">
                  <c:v>432</c:v>
                </c:pt>
                <c:pt idx="2069">
                  <c:v>431</c:v>
                </c:pt>
                <c:pt idx="2070">
                  <c:v>430</c:v>
                </c:pt>
                <c:pt idx="2071">
                  <c:v>429</c:v>
                </c:pt>
                <c:pt idx="2072">
                  <c:v>428</c:v>
                </c:pt>
                <c:pt idx="2073">
                  <c:v>427</c:v>
                </c:pt>
                <c:pt idx="2074">
                  <c:v>426</c:v>
                </c:pt>
                <c:pt idx="2075">
                  <c:v>425</c:v>
                </c:pt>
                <c:pt idx="2076">
                  <c:v>424</c:v>
                </c:pt>
                <c:pt idx="2077">
                  <c:v>423</c:v>
                </c:pt>
                <c:pt idx="2078">
                  <c:v>422</c:v>
                </c:pt>
                <c:pt idx="2079">
                  <c:v>421</c:v>
                </c:pt>
                <c:pt idx="2080">
                  <c:v>420</c:v>
                </c:pt>
                <c:pt idx="2081">
                  <c:v>419</c:v>
                </c:pt>
                <c:pt idx="2082">
                  <c:v>418</c:v>
                </c:pt>
                <c:pt idx="2083">
                  <c:v>417</c:v>
                </c:pt>
                <c:pt idx="2084">
                  <c:v>416</c:v>
                </c:pt>
                <c:pt idx="2085">
                  <c:v>415</c:v>
                </c:pt>
                <c:pt idx="2086">
                  <c:v>414</c:v>
                </c:pt>
                <c:pt idx="2087">
                  <c:v>413</c:v>
                </c:pt>
                <c:pt idx="2088">
                  <c:v>412</c:v>
                </c:pt>
                <c:pt idx="2089">
                  <c:v>411</c:v>
                </c:pt>
                <c:pt idx="2090">
                  <c:v>410</c:v>
                </c:pt>
                <c:pt idx="2091">
                  <c:v>409</c:v>
                </c:pt>
                <c:pt idx="2092">
                  <c:v>408</c:v>
                </c:pt>
                <c:pt idx="2093">
                  <c:v>407</c:v>
                </c:pt>
                <c:pt idx="2094">
                  <c:v>406</c:v>
                </c:pt>
                <c:pt idx="2095">
                  <c:v>405</c:v>
                </c:pt>
                <c:pt idx="2096">
                  <c:v>404</c:v>
                </c:pt>
                <c:pt idx="2097">
                  <c:v>403</c:v>
                </c:pt>
                <c:pt idx="2098">
                  <c:v>402</c:v>
                </c:pt>
                <c:pt idx="2099">
                  <c:v>401</c:v>
                </c:pt>
                <c:pt idx="2100">
                  <c:v>400</c:v>
                </c:pt>
                <c:pt idx="2101">
                  <c:v>399</c:v>
                </c:pt>
                <c:pt idx="2102">
                  <c:v>398</c:v>
                </c:pt>
                <c:pt idx="2103">
                  <c:v>397</c:v>
                </c:pt>
                <c:pt idx="2104">
                  <c:v>396</c:v>
                </c:pt>
                <c:pt idx="2105">
                  <c:v>395</c:v>
                </c:pt>
                <c:pt idx="2106">
                  <c:v>394</c:v>
                </c:pt>
                <c:pt idx="2107">
                  <c:v>393</c:v>
                </c:pt>
                <c:pt idx="2108">
                  <c:v>392</c:v>
                </c:pt>
                <c:pt idx="2109">
                  <c:v>391</c:v>
                </c:pt>
                <c:pt idx="2110">
                  <c:v>390</c:v>
                </c:pt>
                <c:pt idx="2111">
                  <c:v>389</c:v>
                </c:pt>
                <c:pt idx="2112">
                  <c:v>388</c:v>
                </c:pt>
                <c:pt idx="2113">
                  <c:v>387</c:v>
                </c:pt>
                <c:pt idx="2114">
                  <c:v>386</c:v>
                </c:pt>
                <c:pt idx="2115">
                  <c:v>385</c:v>
                </c:pt>
                <c:pt idx="2116">
                  <c:v>384</c:v>
                </c:pt>
                <c:pt idx="2117">
                  <c:v>383</c:v>
                </c:pt>
                <c:pt idx="2118">
                  <c:v>382</c:v>
                </c:pt>
                <c:pt idx="2119">
                  <c:v>381</c:v>
                </c:pt>
                <c:pt idx="2120">
                  <c:v>380</c:v>
                </c:pt>
                <c:pt idx="2121">
                  <c:v>379</c:v>
                </c:pt>
                <c:pt idx="2122">
                  <c:v>378</c:v>
                </c:pt>
                <c:pt idx="2123">
                  <c:v>377</c:v>
                </c:pt>
                <c:pt idx="2124">
                  <c:v>376</c:v>
                </c:pt>
                <c:pt idx="2125">
                  <c:v>375</c:v>
                </c:pt>
                <c:pt idx="2126">
                  <c:v>374</c:v>
                </c:pt>
                <c:pt idx="2127">
                  <c:v>373</c:v>
                </c:pt>
                <c:pt idx="2128">
                  <c:v>372</c:v>
                </c:pt>
                <c:pt idx="2129">
                  <c:v>371</c:v>
                </c:pt>
                <c:pt idx="2130">
                  <c:v>370</c:v>
                </c:pt>
                <c:pt idx="2131">
                  <c:v>369</c:v>
                </c:pt>
                <c:pt idx="2132">
                  <c:v>368</c:v>
                </c:pt>
                <c:pt idx="2133">
                  <c:v>367</c:v>
                </c:pt>
                <c:pt idx="2134">
                  <c:v>366</c:v>
                </c:pt>
                <c:pt idx="2135">
                  <c:v>365</c:v>
                </c:pt>
                <c:pt idx="2136">
                  <c:v>364</c:v>
                </c:pt>
                <c:pt idx="2137">
                  <c:v>363</c:v>
                </c:pt>
                <c:pt idx="2138">
                  <c:v>362</c:v>
                </c:pt>
                <c:pt idx="2139">
                  <c:v>361</c:v>
                </c:pt>
                <c:pt idx="2140">
                  <c:v>360</c:v>
                </c:pt>
                <c:pt idx="2141">
                  <c:v>359</c:v>
                </c:pt>
                <c:pt idx="2142">
                  <c:v>358</c:v>
                </c:pt>
                <c:pt idx="2143">
                  <c:v>357</c:v>
                </c:pt>
                <c:pt idx="2144">
                  <c:v>356</c:v>
                </c:pt>
                <c:pt idx="2145">
                  <c:v>355</c:v>
                </c:pt>
                <c:pt idx="2146">
                  <c:v>354</c:v>
                </c:pt>
                <c:pt idx="2147">
                  <c:v>353</c:v>
                </c:pt>
                <c:pt idx="2148">
                  <c:v>352</c:v>
                </c:pt>
                <c:pt idx="2149">
                  <c:v>351</c:v>
                </c:pt>
                <c:pt idx="2150">
                  <c:v>350</c:v>
                </c:pt>
                <c:pt idx="2151">
                  <c:v>349</c:v>
                </c:pt>
                <c:pt idx="2152">
                  <c:v>348</c:v>
                </c:pt>
                <c:pt idx="2153">
                  <c:v>347</c:v>
                </c:pt>
                <c:pt idx="2154">
                  <c:v>346</c:v>
                </c:pt>
                <c:pt idx="2155">
                  <c:v>345</c:v>
                </c:pt>
                <c:pt idx="2156">
                  <c:v>344</c:v>
                </c:pt>
                <c:pt idx="2157">
                  <c:v>343</c:v>
                </c:pt>
                <c:pt idx="2158">
                  <c:v>342</c:v>
                </c:pt>
                <c:pt idx="2159">
                  <c:v>341</c:v>
                </c:pt>
                <c:pt idx="2160">
                  <c:v>340</c:v>
                </c:pt>
                <c:pt idx="2161">
                  <c:v>339</c:v>
                </c:pt>
                <c:pt idx="2162">
                  <c:v>338</c:v>
                </c:pt>
                <c:pt idx="2163">
                  <c:v>337</c:v>
                </c:pt>
                <c:pt idx="2164">
                  <c:v>336</c:v>
                </c:pt>
                <c:pt idx="2165">
                  <c:v>335</c:v>
                </c:pt>
                <c:pt idx="2166">
                  <c:v>334</c:v>
                </c:pt>
                <c:pt idx="2167">
                  <c:v>333</c:v>
                </c:pt>
                <c:pt idx="2168">
                  <c:v>332</c:v>
                </c:pt>
                <c:pt idx="2169">
                  <c:v>331</c:v>
                </c:pt>
                <c:pt idx="2170">
                  <c:v>330</c:v>
                </c:pt>
                <c:pt idx="2171">
                  <c:v>329</c:v>
                </c:pt>
                <c:pt idx="2172">
                  <c:v>328</c:v>
                </c:pt>
                <c:pt idx="2173">
                  <c:v>327</c:v>
                </c:pt>
                <c:pt idx="2174">
                  <c:v>326</c:v>
                </c:pt>
                <c:pt idx="2175">
                  <c:v>325</c:v>
                </c:pt>
                <c:pt idx="2176">
                  <c:v>324</c:v>
                </c:pt>
                <c:pt idx="2177">
                  <c:v>323</c:v>
                </c:pt>
                <c:pt idx="2178">
                  <c:v>322</c:v>
                </c:pt>
                <c:pt idx="2179">
                  <c:v>321</c:v>
                </c:pt>
                <c:pt idx="2180">
                  <c:v>320</c:v>
                </c:pt>
                <c:pt idx="2181">
                  <c:v>319</c:v>
                </c:pt>
                <c:pt idx="2182">
                  <c:v>318</c:v>
                </c:pt>
                <c:pt idx="2183">
                  <c:v>317</c:v>
                </c:pt>
                <c:pt idx="2184">
                  <c:v>316</c:v>
                </c:pt>
                <c:pt idx="2185">
                  <c:v>315</c:v>
                </c:pt>
                <c:pt idx="2186">
                  <c:v>314</c:v>
                </c:pt>
                <c:pt idx="2187">
                  <c:v>313</c:v>
                </c:pt>
                <c:pt idx="2188">
                  <c:v>312</c:v>
                </c:pt>
                <c:pt idx="2189">
                  <c:v>311</c:v>
                </c:pt>
                <c:pt idx="2190">
                  <c:v>310</c:v>
                </c:pt>
                <c:pt idx="2191">
                  <c:v>309</c:v>
                </c:pt>
                <c:pt idx="2192">
                  <c:v>308</c:v>
                </c:pt>
                <c:pt idx="2193">
                  <c:v>307</c:v>
                </c:pt>
                <c:pt idx="2194">
                  <c:v>306</c:v>
                </c:pt>
                <c:pt idx="2195">
                  <c:v>305</c:v>
                </c:pt>
                <c:pt idx="2196">
                  <c:v>304</c:v>
                </c:pt>
                <c:pt idx="2197">
                  <c:v>303</c:v>
                </c:pt>
                <c:pt idx="2198">
                  <c:v>302</c:v>
                </c:pt>
                <c:pt idx="2199">
                  <c:v>301</c:v>
                </c:pt>
                <c:pt idx="2200">
                  <c:v>300</c:v>
                </c:pt>
              </c:numCache>
            </c:numRef>
          </c:cat>
          <c:val>
            <c:numRef>
              <c:f>'NIR Australian Yellowcake'!$J$3:$J$2203</c:f>
              <c:numCache>
                <c:formatCode>General</c:formatCode>
                <c:ptCount val="2201"/>
                <c:pt idx="0">
                  <c:v>1.0609570740000001</c:v>
                </c:pt>
                <c:pt idx="1">
                  <c:v>1.060422897</c:v>
                </c:pt>
                <c:pt idx="2">
                  <c:v>1.060858965</c:v>
                </c:pt>
                <c:pt idx="3">
                  <c:v>1.061658263</c:v>
                </c:pt>
                <c:pt idx="4">
                  <c:v>1.0615493060000001</c:v>
                </c:pt>
                <c:pt idx="5">
                  <c:v>1.061491132</c:v>
                </c:pt>
                <c:pt idx="6">
                  <c:v>1.061842918</c:v>
                </c:pt>
                <c:pt idx="7">
                  <c:v>1.0615912679999999</c:v>
                </c:pt>
                <c:pt idx="8">
                  <c:v>1.0608534810000001</c:v>
                </c:pt>
                <c:pt idx="9">
                  <c:v>1.061585665</c:v>
                </c:pt>
                <c:pt idx="10">
                  <c:v>1.0614569190000001</c:v>
                </c:pt>
                <c:pt idx="11">
                  <c:v>1.0620749</c:v>
                </c:pt>
                <c:pt idx="12">
                  <c:v>1.062492013</c:v>
                </c:pt>
                <c:pt idx="13">
                  <c:v>1.0632337329999999</c:v>
                </c:pt>
                <c:pt idx="14">
                  <c:v>1.0622664690000001</c:v>
                </c:pt>
                <c:pt idx="15">
                  <c:v>1.062204242</c:v>
                </c:pt>
                <c:pt idx="16">
                  <c:v>1.0624377730000001</c:v>
                </c:pt>
                <c:pt idx="17">
                  <c:v>1.0629689689999999</c:v>
                </c:pt>
                <c:pt idx="18">
                  <c:v>1.06185174</c:v>
                </c:pt>
                <c:pt idx="19">
                  <c:v>1.0617707970000001</c:v>
                </c:pt>
                <c:pt idx="20">
                  <c:v>1.0624471900000001</c:v>
                </c:pt>
                <c:pt idx="21">
                  <c:v>1.061873555</c:v>
                </c:pt>
                <c:pt idx="22">
                  <c:v>1.0619838239999999</c:v>
                </c:pt>
                <c:pt idx="23">
                  <c:v>1.062749028</c:v>
                </c:pt>
                <c:pt idx="24">
                  <c:v>1.062229514</c:v>
                </c:pt>
                <c:pt idx="25">
                  <c:v>1.062389016</c:v>
                </c:pt>
                <c:pt idx="26">
                  <c:v>1.0626742840000001</c:v>
                </c:pt>
                <c:pt idx="27">
                  <c:v>1.062529206</c:v>
                </c:pt>
                <c:pt idx="28">
                  <c:v>1.0629615779999999</c:v>
                </c:pt>
                <c:pt idx="29">
                  <c:v>1.0632263420000001</c:v>
                </c:pt>
                <c:pt idx="30">
                  <c:v>1.063237548</c:v>
                </c:pt>
                <c:pt idx="31">
                  <c:v>1.0626674890000001</c:v>
                </c:pt>
                <c:pt idx="32">
                  <c:v>1.062791109</c:v>
                </c:pt>
                <c:pt idx="33">
                  <c:v>1.0627691749999999</c:v>
                </c:pt>
                <c:pt idx="34">
                  <c:v>1.063098431</c:v>
                </c:pt>
                <c:pt idx="35">
                  <c:v>1.062903047</c:v>
                </c:pt>
                <c:pt idx="36">
                  <c:v>1.0637664790000001</c:v>
                </c:pt>
                <c:pt idx="37">
                  <c:v>1.0631181000000001</c:v>
                </c:pt>
                <c:pt idx="38">
                  <c:v>1.0637301210000001</c:v>
                </c:pt>
                <c:pt idx="39">
                  <c:v>1.063452005</c:v>
                </c:pt>
                <c:pt idx="40">
                  <c:v>1.0634620189999999</c:v>
                </c:pt>
                <c:pt idx="41">
                  <c:v>1.063344002</c:v>
                </c:pt>
                <c:pt idx="42">
                  <c:v>1.063581586</c:v>
                </c:pt>
                <c:pt idx="43">
                  <c:v>1.0630702970000001</c:v>
                </c:pt>
                <c:pt idx="44">
                  <c:v>1.063344479</c:v>
                </c:pt>
                <c:pt idx="45">
                  <c:v>1.0626711849999999</c:v>
                </c:pt>
                <c:pt idx="46">
                  <c:v>1.0632634160000001</c:v>
                </c:pt>
                <c:pt idx="47">
                  <c:v>1.0633786919999999</c:v>
                </c:pt>
                <c:pt idx="48">
                  <c:v>1.0633146760000001</c:v>
                </c:pt>
                <c:pt idx="49">
                  <c:v>1.0638072489999999</c:v>
                </c:pt>
                <c:pt idx="50">
                  <c:v>1.063349128</c:v>
                </c:pt>
                <c:pt idx="51">
                  <c:v>1.0634218449999999</c:v>
                </c:pt>
                <c:pt idx="52">
                  <c:v>1.0631580350000001</c:v>
                </c:pt>
                <c:pt idx="53">
                  <c:v>1.0627188679999999</c:v>
                </c:pt>
                <c:pt idx="54">
                  <c:v>1.062679291</c:v>
                </c:pt>
                <c:pt idx="55">
                  <c:v>1.0629431009999999</c:v>
                </c:pt>
                <c:pt idx="56">
                  <c:v>1.062352419</c:v>
                </c:pt>
                <c:pt idx="57">
                  <c:v>1.06145215</c:v>
                </c:pt>
                <c:pt idx="58">
                  <c:v>1.0616276259999999</c:v>
                </c:pt>
                <c:pt idx="59">
                  <c:v>1.0609265569999999</c:v>
                </c:pt>
                <c:pt idx="60">
                  <c:v>1.061536789</c:v>
                </c:pt>
                <c:pt idx="61">
                  <c:v>1.0615445379999999</c:v>
                </c:pt>
                <c:pt idx="62">
                  <c:v>1.06159687</c:v>
                </c:pt>
                <c:pt idx="63">
                  <c:v>1.0622248649999999</c:v>
                </c:pt>
                <c:pt idx="64">
                  <c:v>1.062045693</c:v>
                </c:pt>
                <c:pt idx="65">
                  <c:v>1.0624214409999999</c:v>
                </c:pt>
                <c:pt idx="66">
                  <c:v>1.0628516669999999</c:v>
                </c:pt>
                <c:pt idx="67">
                  <c:v>1.062681913</c:v>
                </c:pt>
                <c:pt idx="68">
                  <c:v>1.062440753</c:v>
                </c:pt>
                <c:pt idx="69">
                  <c:v>1.0623378750000001</c:v>
                </c:pt>
                <c:pt idx="70">
                  <c:v>1.061912298</c:v>
                </c:pt>
                <c:pt idx="71">
                  <c:v>1.0623115299999999</c:v>
                </c:pt>
                <c:pt idx="72">
                  <c:v>1.06223917</c:v>
                </c:pt>
                <c:pt idx="73">
                  <c:v>1.0623757840000001</c:v>
                </c:pt>
                <c:pt idx="74">
                  <c:v>1.06231761</c:v>
                </c:pt>
                <c:pt idx="75">
                  <c:v>1.0616309639999999</c:v>
                </c:pt>
                <c:pt idx="76">
                  <c:v>1.061856508</c:v>
                </c:pt>
                <c:pt idx="77">
                  <c:v>1.062122464</c:v>
                </c:pt>
                <c:pt idx="78">
                  <c:v>1.0623656509999999</c:v>
                </c:pt>
                <c:pt idx="79">
                  <c:v>1.062329173</c:v>
                </c:pt>
                <c:pt idx="80">
                  <c:v>1.0622795819999999</c:v>
                </c:pt>
                <c:pt idx="81">
                  <c:v>1.06243372</c:v>
                </c:pt>
                <c:pt idx="82">
                  <c:v>1.0619883539999999</c:v>
                </c:pt>
                <c:pt idx="83">
                  <c:v>1.062106609</c:v>
                </c:pt>
                <c:pt idx="84">
                  <c:v>1.06184268</c:v>
                </c:pt>
                <c:pt idx="85">
                  <c:v>1.0617504120000001</c:v>
                </c:pt>
                <c:pt idx="86">
                  <c:v>1.0618090630000001</c:v>
                </c:pt>
                <c:pt idx="87">
                  <c:v>1.0616660120000001</c:v>
                </c:pt>
                <c:pt idx="88">
                  <c:v>1.0616649389999999</c:v>
                </c:pt>
                <c:pt idx="89">
                  <c:v>1.0612680910000001</c:v>
                </c:pt>
                <c:pt idx="90">
                  <c:v>1.0619375710000001</c:v>
                </c:pt>
                <c:pt idx="91">
                  <c:v>1.061992526</c:v>
                </c:pt>
                <c:pt idx="92">
                  <c:v>1.0617104770000001</c:v>
                </c:pt>
                <c:pt idx="93">
                  <c:v>1.0617284769999999</c:v>
                </c:pt>
                <c:pt idx="94">
                  <c:v>1.0620733499999999</c:v>
                </c:pt>
                <c:pt idx="95">
                  <c:v>1.062333465</c:v>
                </c:pt>
                <c:pt idx="96">
                  <c:v>1.061979413</c:v>
                </c:pt>
                <c:pt idx="97">
                  <c:v>1.0621993540000001</c:v>
                </c:pt>
                <c:pt idx="98">
                  <c:v>1.062202334</c:v>
                </c:pt>
                <c:pt idx="99">
                  <c:v>1.0621826649999999</c:v>
                </c:pt>
                <c:pt idx="100">
                  <c:v>1.0622625349999999</c:v>
                </c:pt>
                <c:pt idx="101">
                  <c:v>1.0623086690000001</c:v>
                </c:pt>
                <c:pt idx="102">
                  <c:v>1.062389016</c:v>
                </c:pt>
                <c:pt idx="103">
                  <c:v>1.06219697</c:v>
                </c:pt>
                <c:pt idx="104">
                  <c:v>1.0627576110000001</c:v>
                </c:pt>
                <c:pt idx="105">
                  <c:v>1.0624636409999999</c:v>
                </c:pt>
                <c:pt idx="106">
                  <c:v>1.062112451</c:v>
                </c:pt>
                <c:pt idx="107">
                  <c:v>1.062573314</c:v>
                </c:pt>
                <c:pt idx="108">
                  <c:v>1.062263846</c:v>
                </c:pt>
                <c:pt idx="109">
                  <c:v>1.062690973</c:v>
                </c:pt>
                <c:pt idx="110">
                  <c:v>1.06274724</c:v>
                </c:pt>
                <c:pt idx="111">
                  <c:v>1.062711596</c:v>
                </c:pt>
                <c:pt idx="112">
                  <c:v>1.062614918</c:v>
                </c:pt>
                <c:pt idx="113">
                  <c:v>1.062442541</c:v>
                </c:pt>
                <c:pt idx="114">
                  <c:v>1.0625334980000001</c:v>
                </c:pt>
                <c:pt idx="115">
                  <c:v>1.062643647</c:v>
                </c:pt>
                <c:pt idx="116">
                  <c:v>1.0626485349999999</c:v>
                </c:pt>
                <c:pt idx="117">
                  <c:v>1.0627633329999999</c:v>
                </c:pt>
                <c:pt idx="118">
                  <c:v>1.062570572</c:v>
                </c:pt>
                <c:pt idx="119">
                  <c:v>1.062556863</c:v>
                </c:pt>
                <c:pt idx="120">
                  <c:v>1.062493801</c:v>
                </c:pt>
                <c:pt idx="121">
                  <c:v>1.062679887</c:v>
                </c:pt>
                <c:pt idx="122">
                  <c:v>1.0627785919999999</c:v>
                </c:pt>
                <c:pt idx="123">
                  <c:v>1.0627887250000001</c:v>
                </c:pt>
                <c:pt idx="124">
                  <c:v>1.0625962019999999</c:v>
                </c:pt>
                <c:pt idx="125">
                  <c:v>1.062877536</c:v>
                </c:pt>
                <c:pt idx="126">
                  <c:v>1.0628790859999999</c:v>
                </c:pt>
                <c:pt idx="127">
                  <c:v>1.062862277</c:v>
                </c:pt>
                <c:pt idx="128">
                  <c:v>1.06303978</c:v>
                </c:pt>
                <c:pt idx="129">
                  <c:v>1.063306928</c:v>
                </c:pt>
                <c:pt idx="130">
                  <c:v>1.063223958</c:v>
                </c:pt>
                <c:pt idx="131">
                  <c:v>1.063661575</c:v>
                </c:pt>
                <c:pt idx="132">
                  <c:v>1.063651919</c:v>
                </c:pt>
                <c:pt idx="133">
                  <c:v>1.0634574889999999</c:v>
                </c:pt>
                <c:pt idx="134">
                  <c:v>1.0634382959999999</c:v>
                </c:pt>
                <c:pt idx="135">
                  <c:v>1.063894868</c:v>
                </c:pt>
                <c:pt idx="136">
                  <c:v>1.0636267660000001</c:v>
                </c:pt>
                <c:pt idx="137">
                  <c:v>1.063698649</c:v>
                </c:pt>
                <c:pt idx="138">
                  <c:v>1.0638281110000001</c:v>
                </c:pt>
                <c:pt idx="139">
                  <c:v>1.0638725760000001</c:v>
                </c:pt>
                <c:pt idx="140">
                  <c:v>1.0640027519999999</c:v>
                </c:pt>
                <c:pt idx="141">
                  <c:v>1.063805342</c:v>
                </c:pt>
                <c:pt idx="142">
                  <c:v>1.06399405</c:v>
                </c:pt>
                <c:pt idx="143">
                  <c:v>1.0640534159999999</c:v>
                </c:pt>
                <c:pt idx="144">
                  <c:v>1.0639921429999999</c:v>
                </c:pt>
                <c:pt idx="145">
                  <c:v>1.064424992</c:v>
                </c:pt>
                <c:pt idx="146">
                  <c:v>1.0643558500000001</c:v>
                </c:pt>
                <c:pt idx="147">
                  <c:v>1.0643510819999999</c:v>
                </c:pt>
                <c:pt idx="148">
                  <c:v>1.0641677380000001</c:v>
                </c:pt>
                <c:pt idx="149">
                  <c:v>1.064493299</c:v>
                </c:pt>
                <c:pt idx="150">
                  <c:v>1.0642634630000001</c:v>
                </c:pt>
                <c:pt idx="151">
                  <c:v>1.0642580989999999</c:v>
                </c:pt>
                <c:pt idx="152">
                  <c:v>1.064532638</c:v>
                </c:pt>
                <c:pt idx="153">
                  <c:v>1.064615726</c:v>
                </c:pt>
                <c:pt idx="154">
                  <c:v>1.064733744</c:v>
                </c:pt>
                <c:pt idx="155">
                  <c:v>1.064918518</c:v>
                </c:pt>
                <c:pt idx="156">
                  <c:v>1.0651692150000001</c:v>
                </c:pt>
                <c:pt idx="157">
                  <c:v>1.0650199650000001</c:v>
                </c:pt>
                <c:pt idx="158">
                  <c:v>1.064998865</c:v>
                </c:pt>
                <c:pt idx="159">
                  <c:v>1.0653140539999999</c:v>
                </c:pt>
                <c:pt idx="160">
                  <c:v>1.065203071</c:v>
                </c:pt>
                <c:pt idx="161">
                  <c:v>1.0656323430000001</c:v>
                </c:pt>
                <c:pt idx="162">
                  <c:v>1.0658036470000001</c:v>
                </c:pt>
                <c:pt idx="163">
                  <c:v>1.065701842</c:v>
                </c:pt>
                <c:pt idx="164">
                  <c:v>1.065775514</c:v>
                </c:pt>
                <c:pt idx="165">
                  <c:v>1.065917134</c:v>
                </c:pt>
                <c:pt idx="166">
                  <c:v>1.0657728909999999</c:v>
                </c:pt>
                <c:pt idx="167">
                  <c:v>1.0659637449999999</c:v>
                </c:pt>
                <c:pt idx="168">
                  <c:v>1.066184282</c:v>
                </c:pt>
                <c:pt idx="169">
                  <c:v>1.066577077</c:v>
                </c:pt>
                <c:pt idx="170">
                  <c:v>1.0662515159999999</c:v>
                </c:pt>
                <c:pt idx="171">
                  <c:v>1.066545367</c:v>
                </c:pt>
                <c:pt idx="172">
                  <c:v>1.066392183</c:v>
                </c:pt>
                <c:pt idx="173">
                  <c:v>1.0662696359999999</c:v>
                </c:pt>
                <c:pt idx="174">
                  <c:v>1.0666511059999999</c:v>
                </c:pt>
                <c:pt idx="175">
                  <c:v>1.066673636</c:v>
                </c:pt>
                <c:pt idx="176">
                  <c:v>1.0667060610000001</c:v>
                </c:pt>
                <c:pt idx="177">
                  <c:v>1.066629767</c:v>
                </c:pt>
                <c:pt idx="178">
                  <c:v>1.0666674380000001</c:v>
                </c:pt>
                <c:pt idx="179">
                  <c:v>1.066773891</c:v>
                </c:pt>
                <c:pt idx="180">
                  <c:v>1.0665446519999999</c:v>
                </c:pt>
                <c:pt idx="181">
                  <c:v>1.066788316</c:v>
                </c:pt>
                <c:pt idx="182">
                  <c:v>1.0668079850000001</c:v>
                </c:pt>
                <c:pt idx="183">
                  <c:v>1.0666409729999999</c:v>
                </c:pt>
                <c:pt idx="184">
                  <c:v>1.066692591</c:v>
                </c:pt>
                <c:pt idx="185">
                  <c:v>1.0665754080000001</c:v>
                </c:pt>
                <c:pt idx="186">
                  <c:v>1.066522956</c:v>
                </c:pt>
                <c:pt idx="187">
                  <c:v>1.0666278600000001</c:v>
                </c:pt>
                <c:pt idx="188">
                  <c:v>1.066455841</c:v>
                </c:pt>
                <c:pt idx="189">
                  <c:v>1.0661822560000001</c:v>
                </c:pt>
                <c:pt idx="190">
                  <c:v>1.066645026</c:v>
                </c:pt>
                <c:pt idx="191">
                  <c:v>1.0661101340000001</c:v>
                </c:pt>
                <c:pt idx="192">
                  <c:v>1.066263795</c:v>
                </c:pt>
                <c:pt idx="193">
                  <c:v>1.0660831930000001</c:v>
                </c:pt>
                <c:pt idx="194">
                  <c:v>1.0662565230000001</c:v>
                </c:pt>
                <c:pt idx="195">
                  <c:v>1.065771341</c:v>
                </c:pt>
                <c:pt idx="196">
                  <c:v>1.0657328370000001</c:v>
                </c:pt>
                <c:pt idx="197">
                  <c:v>1.0659915209999999</c:v>
                </c:pt>
                <c:pt idx="198">
                  <c:v>1.0659130809999999</c:v>
                </c:pt>
                <c:pt idx="199">
                  <c:v>1.0657085180000001</c:v>
                </c:pt>
                <c:pt idx="200">
                  <c:v>1.0654956099999999</c:v>
                </c:pt>
                <c:pt idx="201">
                  <c:v>1.0653584</c:v>
                </c:pt>
                <c:pt idx="202">
                  <c:v>1.0649979110000001</c:v>
                </c:pt>
                <c:pt idx="203">
                  <c:v>1.0651315450000001</c:v>
                </c:pt>
                <c:pt idx="204">
                  <c:v>1.065063834</c:v>
                </c:pt>
                <c:pt idx="205">
                  <c:v>1.064797878</c:v>
                </c:pt>
                <c:pt idx="206">
                  <c:v>1.064686418</c:v>
                </c:pt>
                <c:pt idx="207">
                  <c:v>1.0644042490000001</c:v>
                </c:pt>
                <c:pt idx="208">
                  <c:v>1.064167023</c:v>
                </c:pt>
                <c:pt idx="209">
                  <c:v>1.063656092</c:v>
                </c:pt>
                <c:pt idx="210">
                  <c:v>1.063150525</c:v>
                </c:pt>
                <c:pt idx="211">
                  <c:v>1.063022017</c:v>
                </c:pt>
                <c:pt idx="212">
                  <c:v>1.0625805850000001</c:v>
                </c:pt>
                <c:pt idx="213">
                  <c:v>1.0623418090000001</c:v>
                </c:pt>
                <c:pt idx="214">
                  <c:v>1.0616924759999999</c:v>
                </c:pt>
                <c:pt idx="215">
                  <c:v>1.0609101059999999</c:v>
                </c:pt>
                <c:pt idx="216">
                  <c:v>1.060728669</c:v>
                </c:pt>
                <c:pt idx="217">
                  <c:v>1.060451746</c:v>
                </c:pt>
                <c:pt idx="218">
                  <c:v>1.0600179430000001</c:v>
                </c:pt>
                <c:pt idx="219">
                  <c:v>1.0597231389999999</c:v>
                </c:pt>
                <c:pt idx="220">
                  <c:v>1.059256792</c:v>
                </c:pt>
                <c:pt idx="221">
                  <c:v>1.058662295</c:v>
                </c:pt>
                <c:pt idx="222">
                  <c:v>1.058399796</c:v>
                </c:pt>
                <c:pt idx="223">
                  <c:v>1.0579322579999999</c:v>
                </c:pt>
                <c:pt idx="224">
                  <c:v>1.057489514</c:v>
                </c:pt>
                <c:pt idx="225">
                  <c:v>1.0570344920000001</c:v>
                </c:pt>
                <c:pt idx="226">
                  <c:v>1.056768894</c:v>
                </c:pt>
                <c:pt idx="227">
                  <c:v>1.056412101</c:v>
                </c:pt>
                <c:pt idx="228">
                  <c:v>1.05563724</c:v>
                </c:pt>
                <c:pt idx="229">
                  <c:v>1.0552951100000001</c:v>
                </c:pt>
                <c:pt idx="230">
                  <c:v>1.0554337499999999</c:v>
                </c:pt>
                <c:pt idx="231">
                  <c:v>1.054671288</c:v>
                </c:pt>
                <c:pt idx="232">
                  <c:v>1.054606795</c:v>
                </c:pt>
                <c:pt idx="233">
                  <c:v>1.0544399019999999</c:v>
                </c:pt>
                <c:pt idx="234">
                  <c:v>1.054140329</c:v>
                </c:pt>
                <c:pt idx="235">
                  <c:v>1.0537050960000001</c:v>
                </c:pt>
                <c:pt idx="236">
                  <c:v>1.05359304</c:v>
                </c:pt>
                <c:pt idx="237">
                  <c:v>1.0536136629999999</c:v>
                </c:pt>
                <c:pt idx="238">
                  <c:v>1.053011417</c:v>
                </c:pt>
                <c:pt idx="239">
                  <c:v>1.0528837440000001</c:v>
                </c:pt>
                <c:pt idx="240">
                  <c:v>1.05301702</c:v>
                </c:pt>
                <c:pt idx="241">
                  <c:v>1.052993536</c:v>
                </c:pt>
                <c:pt idx="242">
                  <c:v>1.0527650120000001</c:v>
                </c:pt>
                <c:pt idx="243">
                  <c:v>1.0532273050000001</c:v>
                </c:pt>
                <c:pt idx="244">
                  <c:v>1.053445339</c:v>
                </c:pt>
                <c:pt idx="245">
                  <c:v>1.05289185</c:v>
                </c:pt>
                <c:pt idx="246">
                  <c:v>1.053078175</c:v>
                </c:pt>
                <c:pt idx="247">
                  <c:v>1.0528746840000001</c:v>
                </c:pt>
                <c:pt idx="248">
                  <c:v>1.0531363490000001</c:v>
                </c:pt>
                <c:pt idx="249">
                  <c:v>1.053595901</c:v>
                </c:pt>
                <c:pt idx="250">
                  <c:v>1.0539605620000001</c:v>
                </c:pt>
                <c:pt idx="251">
                  <c:v>1.05383563</c:v>
                </c:pt>
                <c:pt idx="252">
                  <c:v>1.054052711</c:v>
                </c:pt>
                <c:pt idx="253">
                  <c:v>1.054332614</c:v>
                </c:pt>
                <c:pt idx="254">
                  <c:v>1.05442667</c:v>
                </c:pt>
                <c:pt idx="255">
                  <c:v>1.0547536609999999</c:v>
                </c:pt>
                <c:pt idx="256">
                  <c:v>1.0546780819999999</c:v>
                </c:pt>
                <c:pt idx="257">
                  <c:v>1.0549682380000001</c:v>
                </c:pt>
                <c:pt idx="258">
                  <c:v>1.0550788639999999</c:v>
                </c:pt>
                <c:pt idx="259">
                  <c:v>1.0552945140000001</c:v>
                </c:pt>
                <c:pt idx="260">
                  <c:v>1.055027604</c:v>
                </c:pt>
                <c:pt idx="261">
                  <c:v>1.0556364060000001</c:v>
                </c:pt>
                <c:pt idx="262">
                  <c:v>1.055823207</c:v>
                </c:pt>
                <c:pt idx="263">
                  <c:v>1.055630445</c:v>
                </c:pt>
                <c:pt idx="264">
                  <c:v>1.0558245180000001</c:v>
                </c:pt>
                <c:pt idx="265">
                  <c:v>1.0559514759999999</c:v>
                </c:pt>
                <c:pt idx="266">
                  <c:v>1.055946469</c:v>
                </c:pt>
                <c:pt idx="267">
                  <c:v>1.0563210249999999</c:v>
                </c:pt>
                <c:pt idx="268">
                  <c:v>1.056096315</c:v>
                </c:pt>
                <c:pt idx="269">
                  <c:v>1.0564954280000001</c:v>
                </c:pt>
                <c:pt idx="270">
                  <c:v>1.0563595290000001</c:v>
                </c:pt>
                <c:pt idx="271">
                  <c:v>1.0564824340000001</c:v>
                </c:pt>
                <c:pt idx="272">
                  <c:v>1.05623877</c:v>
                </c:pt>
                <c:pt idx="273">
                  <c:v>1.0564798120000001</c:v>
                </c:pt>
                <c:pt idx="274">
                  <c:v>1.0567146540000001</c:v>
                </c:pt>
                <c:pt idx="275">
                  <c:v>1.0566563609999999</c:v>
                </c:pt>
                <c:pt idx="276">
                  <c:v>1.0565800670000001</c:v>
                </c:pt>
                <c:pt idx="277">
                  <c:v>1.056620479</c:v>
                </c:pt>
                <c:pt idx="278">
                  <c:v>1.0568012</c:v>
                </c:pt>
                <c:pt idx="279">
                  <c:v>1.0566730499999999</c:v>
                </c:pt>
                <c:pt idx="280">
                  <c:v>1.0568341020000001</c:v>
                </c:pt>
                <c:pt idx="281">
                  <c:v>1.0567790269999999</c:v>
                </c:pt>
                <c:pt idx="282">
                  <c:v>1.056834579</c:v>
                </c:pt>
                <c:pt idx="283">
                  <c:v>1.056533575</c:v>
                </c:pt>
                <c:pt idx="284">
                  <c:v>1.056769133</c:v>
                </c:pt>
                <c:pt idx="285">
                  <c:v>1.056751609</c:v>
                </c:pt>
                <c:pt idx="286">
                  <c:v>1.0567373040000001</c:v>
                </c:pt>
                <c:pt idx="287">
                  <c:v>1.056978464</c:v>
                </c:pt>
                <c:pt idx="288">
                  <c:v>1.056829333</c:v>
                </c:pt>
                <c:pt idx="289">
                  <c:v>1.0566430090000001</c:v>
                </c:pt>
                <c:pt idx="290">
                  <c:v>1.056917071</c:v>
                </c:pt>
                <c:pt idx="291">
                  <c:v>1.0571669340000001</c:v>
                </c:pt>
                <c:pt idx="292">
                  <c:v>1.0566965340000001</c:v>
                </c:pt>
                <c:pt idx="293">
                  <c:v>1.0571812389999999</c:v>
                </c:pt>
                <c:pt idx="294">
                  <c:v>1.0572930570000001</c:v>
                </c:pt>
                <c:pt idx="295">
                  <c:v>1.057430863</c:v>
                </c:pt>
                <c:pt idx="296">
                  <c:v>1.057641029</c:v>
                </c:pt>
                <c:pt idx="297">
                  <c:v>1.0579999689999999</c:v>
                </c:pt>
                <c:pt idx="298">
                  <c:v>1.058340192</c:v>
                </c:pt>
                <c:pt idx="299">
                  <c:v>1.058923364</c:v>
                </c:pt>
                <c:pt idx="300">
                  <c:v>1.059799194</c:v>
                </c:pt>
                <c:pt idx="301">
                  <c:v>1.060572743</c:v>
                </c:pt>
                <c:pt idx="302">
                  <c:v>1.06082952</c:v>
                </c:pt>
                <c:pt idx="303">
                  <c:v>1.0619885920000001</c:v>
                </c:pt>
                <c:pt idx="304">
                  <c:v>1.0626380440000001</c:v>
                </c:pt>
                <c:pt idx="305">
                  <c:v>1.0633912089999999</c:v>
                </c:pt>
                <c:pt idx="306">
                  <c:v>1.0641326900000001</c:v>
                </c:pt>
                <c:pt idx="307">
                  <c:v>1.064947128</c:v>
                </c:pt>
                <c:pt idx="308">
                  <c:v>1.0654522179999999</c:v>
                </c:pt>
                <c:pt idx="309">
                  <c:v>1.0663108830000001</c:v>
                </c:pt>
                <c:pt idx="310">
                  <c:v>1.067162156</c:v>
                </c:pt>
                <c:pt idx="311">
                  <c:v>1.0679655079999999</c:v>
                </c:pt>
                <c:pt idx="312">
                  <c:v>1.068558216</c:v>
                </c:pt>
                <c:pt idx="313">
                  <c:v>1.0700511930000001</c:v>
                </c:pt>
                <c:pt idx="314">
                  <c:v>1.070470214</c:v>
                </c:pt>
                <c:pt idx="315">
                  <c:v>1.0706964729999999</c:v>
                </c:pt>
                <c:pt idx="316">
                  <c:v>1.070506215</c:v>
                </c:pt>
                <c:pt idx="317">
                  <c:v>1.0694609879999999</c:v>
                </c:pt>
                <c:pt idx="318">
                  <c:v>1.068206668</c:v>
                </c:pt>
                <c:pt idx="319">
                  <c:v>1.0668771269999999</c:v>
                </c:pt>
                <c:pt idx="320">
                  <c:v>1.065161705</c:v>
                </c:pt>
                <c:pt idx="321">
                  <c:v>1.0633574720000001</c:v>
                </c:pt>
                <c:pt idx="322">
                  <c:v>1.061284304</c:v>
                </c:pt>
                <c:pt idx="323">
                  <c:v>1.059672832</c:v>
                </c:pt>
                <c:pt idx="324">
                  <c:v>1.0576589110000001</c:v>
                </c:pt>
                <c:pt idx="325">
                  <c:v>1.0553591250000001</c:v>
                </c:pt>
                <c:pt idx="326">
                  <c:v>1.0537677999999999</c:v>
                </c:pt>
                <c:pt idx="327">
                  <c:v>1.0520205499999999</c:v>
                </c:pt>
                <c:pt idx="328">
                  <c:v>1.050051332</c:v>
                </c:pt>
                <c:pt idx="329">
                  <c:v>1.0488747359999999</c:v>
                </c:pt>
                <c:pt idx="330">
                  <c:v>1.047814727</c:v>
                </c:pt>
                <c:pt idx="331">
                  <c:v>1.046890259</c:v>
                </c:pt>
                <c:pt idx="332">
                  <c:v>1.0461187359999999</c:v>
                </c:pt>
                <c:pt idx="333">
                  <c:v>1.045947671</c:v>
                </c:pt>
                <c:pt idx="334">
                  <c:v>1.0456846950000001</c:v>
                </c:pt>
                <c:pt idx="335">
                  <c:v>1.045721412</c:v>
                </c:pt>
                <c:pt idx="336">
                  <c:v>1.0454800129999999</c:v>
                </c:pt>
                <c:pt idx="337">
                  <c:v>1.0454679730000001</c:v>
                </c:pt>
                <c:pt idx="338">
                  <c:v>1.0455020669999999</c:v>
                </c:pt>
                <c:pt idx="339">
                  <c:v>1.045584917</c:v>
                </c:pt>
                <c:pt idx="340">
                  <c:v>1.0452904700000001</c:v>
                </c:pt>
                <c:pt idx="341">
                  <c:v>1.045444131</c:v>
                </c:pt>
                <c:pt idx="342">
                  <c:v>1.0452612640000001</c:v>
                </c:pt>
                <c:pt idx="343">
                  <c:v>1.044887066</c:v>
                </c:pt>
                <c:pt idx="344">
                  <c:v>1.044777155</c:v>
                </c:pt>
                <c:pt idx="345">
                  <c:v>1.044986129</c:v>
                </c:pt>
                <c:pt idx="346">
                  <c:v>1.044453979</c:v>
                </c:pt>
                <c:pt idx="347">
                  <c:v>1.044589043</c:v>
                </c:pt>
                <c:pt idx="348">
                  <c:v>1.0447458030000001</c:v>
                </c:pt>
                <c:pt idx="349">
                  <c:v>1.044436216</c:v>
                </c:pt>
                <c:pt idx="350">
                  <c:v>1.0442538260000001</c:v>
                </c:pt>
                <c:pt idx="351">
                  <c:v>1.0441813470000001</c:v>
                </c:pt>
                <c:pt idx="352">
                  <c:v>1.044063449</c:v>
                </c:pt>
                <c:pt idx="353">
                  <c:v>1.043905973</c:v>
                </c:pt>
                <c:pt idx="354">
                  <c:v>1.043753266</c:v>
                </c:pt>
                <c:pt idx="355">
                  <c:v>1.0438857079999999</c:v>
                </c:pt>
                <c:pt idx="356">
                  <c:v>1.0435628889999999</c:v>
                </c:pt>
                <c:pt idx="357">
                  <c:v>1.043668985</c:v>
                </c:pt>
                <c:pt idx="358">
                  <c:v>1.043329358</c:v>
                </c:pt>
                <c:pt idx="359">
                  <c:v>1.043386817</c:v>
                </c:pt>
                <c:pt idx="360">
                  <c:v>1.043270707</c:v>
                </c:pt>
                <c:pt idx="361">
                  <c:v>1.0436016319999999</c:v>
                </c:pt>
                <c:pt idx="362">
                  <c:v>1.043477416</c:v>
                </c:pt>
                <c:pt idx="363">
                  <c:v>1.0431592460000001</c:v>
                </c:pt>
                <c:pt idx="364">
                  <c:v>1.043240309</c:v>
                </c:pt>
                <c:pt idx="365">
                  <c:v>1.0433610680000001</c:v>
                </c:pt>
                <c:pt idx="366">
                  <c:v>1.043342113</c:v>
                </c:pt>
                <c:pt idx="367">
                  <c:v>1.0436407329999999</c:v>
                </c:pt>
                <c:pt idx="368">
                  <c:v>1.043591857</c:v>
                </c:pt>
                <c:pt idx="369">
                  <c:v>1.043573141</c:v>
                </c:pt>
                <c:pt idx="370">
                  <c:v>1.0436314339999999</c:v>
                </c:pt>
                <c:pt idx="371">
                  <c:v>1.0437072519999999</c:v>
                </c:pt>
                <c:pt idx="372">
                  <c:v>1.043817282</c:v>
                </c:pt>
                <c:pt idx="373">
                  <c:v>1.043719649</c:v>
                </c:pt>
                <c:pt idx="374">
                  <c:v>1.0440111160000001</c:v>
                </c:pt>
                <c:pt idx="375">
                  <c:v>1.0442372559999999</c:v>
                </c:pt>
                <c:pt idx="376">
                  <c:v>1.0442873239999999</c:v>
                </c:pt>
                <c:pt idx="377">
                  <c:v>1.044718504</c:v>
                </c:pt>
                <c:pt idx="378">
                  <c:v>1.044702053</c:v>
                </c:pt>
                <c:pt idx="379">
                  <c:v>1.044792414</c:v>
                </c:pt>
                <c:pt idx="380">
                  <c:v>1.044870615</c:v>
                </c:pt>
                <c:pt idx="381">
                  <c:v>1.0449622869999999</c:v>
                </c:pt>
                <c:pt idx="382">
                  <c:v>1.0451121329999999</c:v>
                </c:pt>
                <c:pt idx="383">
                  <c:v>1.045326948</c:v>
                </c:pt>
                <c:pt idx="384">
                  <c:v>1.0455266240000001</c:v>
                </c:pt>
                <c:pt idx="385">
                  <c:v>1.045474172</c:v>
                </c:pt>
                <c:pt idx="386">
                  <c:v>1.0457575320000001</c:v>
                </c:pt>
                <c:pt idx="387">
                  <c:v>1.0459620949999999</c:v>
                </c:pt>
                <c:pt idx="388">
                  <c:v>1.046175241</c:v>
                </c:pt>
                <c:pt idx="389">
                  <c:v>1.0462371109999999</c:v>
                </c:pt>
                <c:pt idx="390">
                  <c:v>1.0464262959999999</c:v>
                </c:pt>
                <c:pt idx="391">
                  <c:v>1.0467975140000001</c:v>
                </c:pt>
                <c:pt idx="392">
                  <c:v>1.0465507510000001</c:v>
                </c:pt>
                <c:pt idx="393">
                  <c:v>1.0467147830000001</c:v>
                </c:pt>
                <c:pt idx="394">
                  <c:v>1.0471917390000001</c:v>
                </c:pt>
                <c:pt idx="395">
                  <c:v>1.0468635559999999</c:v>
                </c:pt>
                <c:pt idx="396">
                  <c:v>1.0469754929999999</c:v>
                </c:pt>
                <c:pt idx="397">
                  <c:v>1.047207475</c:v>
                </c:pt>
                <c:pt idx="398">
                  <c:v>1.047471166</c:v>
                </c:pt>
                <c:pt idx="399">
                  <c:v>1.047237515</c:v>
                </c:pt>
                <c:pt idx="400">
                  <c:v>1.0477160219999999</c:v>
                </c:pt>
                <c:pt idx="401">
                  <c:v>1.047775269</c:v>
                </c:pt>
                <c:pt idx="402">
                  <c:v>1.047682166</c:v>
                </c:pt>
                <c:pt idx="403">
                  <c:v>1.0478972200000001</c:v>
                </c:pt>
                <c:pt idx="404">
                  <c:v>1.0479913949999999</c:v>
                </c:pt>
                <c:pt idx="405">
                  <c:v>1.0482153890000001</c:v>
                </c:pt>
                <c:pt idx="406">
                  <c:v>1.048398972</c:v>
                </c:pt>
                <c:pt idx="407">
                  <c:v>1.0485082859999999</c:v>
                </c:pt>
                <c:pt idx="408">
                  <c:v>1.0485945940000001</c:v>
                </c:pt>
                <c:pt idx="409">
                  <c:v>1.048586488</c:v>
                </c:pt>
                <c:pt idx="410">
                  <c:v>1.0487203599999999</c:v>
                </c:pt>
                <c:pt idx="411">
                  <c:v>1.048473239</c:v>
                </c:pt>
                <c:pt idx="412">
                  <c:v>1.0485765929999999</c:v>
                </c:pt>
                <c:pt idx="413">
                  <c:v>1.048953772</c:v>
                </c:pt>
                <c:pt idx="414">
                  <c:v>1.049086094</c:v>
                </c:pt>
                <c:pt idx="415">
                  <c:v>1.049159527</c:v>
                </c:pt>
                <c:pt idx="416">
                  <c:v>1.049452662</c:v>
                </c:pt>
                <c:pt idx="417">
                  <c:v>1.0494592190000001</c:v>
                </c:pt>
                <c:pt idx="418">
                  <c:v>1.0491313929999999</c:v>
                </c:pt>
                <c:pt idx="419">
                  <c:v>1.0494599339999999</c:v>
                </c:pt>
                <c:pt idx="420">
                  <c:v>1.049680948</c:v>
                </c:pt>
                <c:pt idx="421">
                  <c:v>1.049535632</c:v>
                </c:pt>
                <c:pt idx="422">
                  <c:v>1.0498465299999999</c:v>
                </c:pt>
                <c:pt idx="423">
                  <c:v>1.0497585540000001</c:v>
                </c:pt>
                <c:pt idx="424">
                  <c:v>1.049505353</c:v>
                </c:pt>
                <c:pt idx="425">
                  <c:v>1.04974699</c:v>
                </c:pt>
                <c:pt idx="426">
                  <c:v>1.049983501</c:v>
                </c:pt>
                <c:pt idx="427">
                  <c:v>1.0499649049999999</c:v>
                </c:pt>
                <c:pt idx="428">
                  <c:v>1.05012989</c:v>
                </c:pt>
                <c:pt idx="429">
                  <c:v>1.050463557</c:v>
                </c:pt>
                <c:pt idx="430">
                  <c:v>1.050463438</c:v>
                </c:pt>
                <c:pt idx="431">
                  <c:v>1.050199866</c:v>
                </c:pt>
                <c:pt idx="432">
                  <c:v>1.050276518</c:v>
                </c:pt>
                <c:pt idx="433">
                  <c:v>1.0506068470000001</c:v>
                </c:pt>
                <c:pt idx="434">
                  <c:v>1.050610185</c:v>
                </c:pt>
                <c:pt idx="435">
                  <c:v>1.0508147480000001</c:v>
                </c:pt>
                <c:pt idx="436">
                  <c:v>1.0510479210000001</c:v>
                </c:pt>
                <c:pt idx="437">
                  <c:v>1.050707936</c:v>
                </c:pt>
                <c:pt idx="438">
                  <c:v>1.050926566</c:v>
                </c:pt>
                <c:pt idx="439">
                  <c:v>1.0507850649999999</c:v>
                </c:pt>
                <c:pt idx="440">
                  <c:v>1.050974131</c:v>
                </c:pt>
                <c:pt idx="441">
                  <c:v>1.051065326</c:v>
                </c:pt>
                <c:pt idx="442">
                  <c:v>1.0509750840000001</c:v>
                </c:pt>
                <c:pt idx="443">
                  <c:v>1.051227331</c:v>
                </c:pt>
                <c:pt idx="444">
                  <c:v>1.0513073209999999</c:v>
                </c:pt>
                <c:pt idx="445">
                  <c:v>1.0516958240000001</c:v>
                </c:pt>
                <c:pt idx="446">
                  <c:v>1.0519675020000001</c:v>
                </c:pt>
                <c:pt idx="447">
                  <c:v>1.051830053</c:v>
                </c:pt>
                <c:pt idx="448">
                  <c:v>1.052160859</c:v>
                </c:pt>
                <c:pt idx="449">
                  <c:v>1.052243233</c:v>
                </c:pt>
                <c:pt idx="450">
                  <c:v>1.0522638559999999</c:v>
                </c:pt>
                <c:pt idx="451">
                  <c:v>1.052684784</c:v>
                </c:pt>
                <c:pt idx="452">
                  <c:v>1.053062916</c:v>
                </c:pt>
                <c:pt idx="453">
                  <c:v>1.053053021</c:v>
                </c:pt>
                <c:pt idx="454">
                  <c:v>1.053197742</c:v>
                </c:pt>
                <c:pt idx="455">
                  <c:v>1.0535212759999999</c:v>
                </c:pt>
                <c:pt idx="456">
                  <c:v>1.0536340479999999</c:v>
                </c:pt>
                <c:pt idx="457">
                  <c:v>1.0537773370000001</c:v>
                </c:pt>
                <c:pt idx="458">
                  <c:v>1.053951383</c:v>
                </c:pt>
                <c:pt idx="459">
                  <c:v>1.054038644</c:v>
                </c:pt>
                <c:pt idx="460">
                  <c:v>1.053953886</c:v>
                </c:pt>
                <c:pt idx="461">
                  <c:v>1.054065824</c:v>
                </c:pt>
                <c:pt idx="462">
                  <c:v>1.054066181</c:v>
                </c:pt>
                <c:pt idx="463">
                  <c:v>1.0542324780000001</c:v>
                </c:pt>
                <c:pt idx="464">
                  <c:v>1.054362059</c:v>
                </c:pt>
                <c:pt idx="465">
                  <c:v>1.0545830730000001</c:v>
                </c:pt>
                <c:pt idx="466">
                  <c:v>1.0547746419999999</c:v>
                </c:pt>
                <c:pt idx="467">
                  <c:v>1.0551987890000001</c:v>
                </c:pt>
                <c:pt idx="468">
                  <c:v>1.0557298660000001</c:v>
                </c:pt>
                <c:pt idx="469">
                  <c:v>1.0560103649999999</c:v>
                </c:pt>
                <c:pt idx="470">
                  <c:v>1.0578317639999999</c:v>
                </c:pt>
                <c:pt idx="471">
                  <c:v>1.0593396429999999</c:v>
                </c:pt>
                <c:pt idx="472">
                  <c:v>1.05966413</c:v>
                </c:pt>
                <c:pt idx="473">
                  <c:v>1.0605937240000001</c:v>
                </c:pt>
                <c:pt idx="474">
                  <c:v>1.0612102750000001</c:v>
                </c:pt>
                <c:pt idx="475">
                  <c:v>1.0617544649999999</c:v>
                </c:pt>
                <c:pt idx="476">
                  <c:v>1.062460899</c:v>
                </c:pt>
                <c:pt idx="477">
                  <c:v>1.06340766</c:v>
                </c:pt>
                <c:pt idx="478">
                  <c:v>1.063741922</c:v>
                </c:pt>
                <c:pt idx="479">
                  <c:v>1.064198494</c:v>
                </c:pt>
                <c:pt idx="480">
                  <c:v>1.064806938</c:v>
                </c:pt>
                <c:pt idx="481">
                  <c:v>1.0657095910000001</c:v>
                </c:pt>
                <c:pt idx="482">
                  <c:v>1.066325545</c:v>
                </c:pt>
                <c:pt idx="483">
                  <c:v>1.067190289</c:v>
                </c:pt>
                <c:pt idx="484">
                  <c:v>1.06795609</c:v>
                </c:pt>
                <c:pt idx="485">
                  <c:v>1.0685095790000001</c:v>
                </c:pt>
                <c:pt idx="486">
                  <c:v>1.0692058799999999</c:v>
                </c:pt>
                <c:pt idx="487">
                  <c:v>1.069955945</c:v>
                </c:pt>
                <c:pt idx="488">
                  <c:v>1.0707663300000001</c:v>
                </c:pt>
                <c:pt idx="489">
                  <c:v>1.0713829989999999</c:v>
                </c:pt>
                <c:pt idx="490">
                  <c:v>1.072300434</c:v>
                </c:pt>
                <c:pt idx="491">
                  <c:v>1.0731346610000001</c:v>
                </c:pt>
                <c:pt idx="492">
                  <c:v>1.0735422370000001</c:v>
                </c:pt>
                <c:pt idx="493">
                  <c:v>1.074693441</c:v>
                </c:pt>
                <c:pt idx="494">
                  <c:v>1.0755468610000001</c:v>
                </c:pt>
                <c:pt idx="495">
                  <c:v>1.075862646</c:v>
                </c:pt>
                <c:pt idx="496">
                  <c:v>1.0767081979999999</c:v>
                </c:pt>
                <c:pt idx="497">
                  <c:v>1.077472091</c:v>
                </c:pt>
                <c:pt idx="498">
                  <c:v>1.0781267880000001</c:v>
                </c:pt>
                <c:pt idx="499">
                  <c:v>1.0790046449999999</c:v>
                </c:pt>
                <c:pt idx="500">
                  <c:v>1.0793328289999999</c:v>
                </c:pt>
                <c:pt idx="501">
                  <c:v>1.0796926019999999</c:v>
                </c:pt>
                <c:pt idx="502">
                  <c:v>1.0806521179999999</c:v>
                </c:pt>
                <c:pt idx="503">
                  <c:v>1.0821361540000001</c:v>
                </c:pt>
                <c:pt idx="504">
                  <c:v>1.0833121539999999</c:v>
                </c:pt>
                <c:pt idx="505">
                  <c:v>1.0838930609999999</c:v>
                </c:pt>
                <c:pt idx="506">
                  <c:v>1.0850738289999999</c:v>
                </c:pt>
                <c:pt idx="507">
                  <c:v>1.0857760910000001</c:v>
                </c:pt>
                <c:pt idx="508">
                  <c:v>1.086739659</c:v>
                </c:pt>
                <c:pt idx="509">
                  <c:v>1.0873962639999999</c:v>
                </c:pt>
                <c:pt idx="510">
                  <c:v>1.0880688430000001</c:v>
                </c:pt>
                <c:pt idx="511">
                  <c:v>1.0890183449999999</c:v>
                </c:pt>
                <c:pt idx="512">
                  <c:v>1.0901197199999999</c:v>
                </c:pt>
                <c:pt idx="513">
                  <c:v>1.090861917</c:v>
                </c:pt>
                <c:pt idx="514">
                  <c:v>1.0917685029999999</c:v>
                </c:pt>
                <c:pt idx="515">
                  <c:v>1.0925272699999999</c:v>
                </c:pt>
                <c:pt idx="516">
                  <c:v>1.0933690069999999</c:v>
                </c:pt>
                <c:pt idx="517">
                  <c:v>1.094098926</c:v>
                </c:pt>
                <c:pt idx="518">
                  <c:v>1.0948262209999999</c:v>
                </c:pt>
                <c:pt idx="519">
                  <c:v>1.0956554409999999</c:v>
                </c:pt>
                <c:pt idx="520">
                  <c:v>1.0963749890000001</c:v>
                </c:pt>
                <c:pt idx="521">
                  <c:v>1.0972660780000001</c:v>
                </c:pt>
                <c:pt idx="522">
                  <c:v>1.098376155</c:v>
                </c:pt>
                <c:pt idx="523">
                  <c:v>1.0989713670000001</c:v>
                </c:pt>
                <c:pt idx="524">
                  <c:v>1.0996118779999999</c:v>
                </c:pt>
                <c:pt idx="525">
                  <c:v>1.1002091169999999</c:v>
                </c:pt>
                <c:pt idx="526">
                  <c:v>1.1010602709999999</c:v>
                </c:pt>
                <c:pt idx="527">
                  <c:v>1.1016620399999999</c:v>
                </c:pt>
                <c:pt idx="528">
                  <c:v>1.1025434730000001</c:v>
                </c:pt>
                <c:pt idx="529">
                  <c:v>1.1030675169999999</c:v>
                </c:pt>
                <c:pt idx="530">
                  <c:v>1.103558898</c:v>
                </c:pt>
                <c:pt idx="531">
                  <c:v>1.1039267779999999</c:v>
                </c:pt>
                <c:pt idx="532">
                  <c:v>1.1043512820000001</c:v>
                </c:pt>
                <c:pt idx="533">
                  <c:v>1.1048327680000001</c:v>
                </c:pt>
                <c:pt idx="534">
                  <c:v>1.1057997939999999</c:v>
                </c:pt>
                <c:pt idx="535">
                  <c:v>1.1059664490000001</c:v>
                </c:pt>
                <c:pt idx="536">
                  <c:v>1.1064553260000001</c:v>
                </c:pt>
                <c:pt idx="537">
                  <c:v>1.1066465379999999</c:v>
                </c:pt>
                <c:pt idx="538">
                  <c:v>1.10740006</c:v>
                </c:pt>
                <c:pt idx="539">
                  <c:v>1.1079841850000001</c:v>
                </c:pt>
                <c:pt idx="540">
                  <c:v>1.108110905</c:v>
                </c:pt>
                <c:pt idx="541">
                  <c:v>1.108448863</c:v>
                </c:pt>
                <c:pt idx="542">
                  <c:v>1.108945847</c:v>
                </c:pt>
                <c:pt idx="543">
                  <c:v>1.1093798880000001</c:v>
                </c:pt>
                <c:pt idx="544">
                  <c:v>1.110216498</c:v>
                </c:pt>
                <c:pt idx="545">
                  <c:v>1.110625744</c:v>
                </c:pt>
                <c:pt idx="546">
                  <c:v>1.111308336</c:v>
                </c:pt>
                <c:pt idx="547">
                  <c:v>1.11168921</c:v>
                </c:pt>
                <c:pt idx="548">
                  <c:v>1.1115237469999999</c:v>
                </c:pt>
                <c:pt idx="549">
                  <c:v>1.1115005019999999</c:v>
                </c:pt>
                <c:pt idx="550">
                  <c:v>1.111583591</c:v>
                </c:pt>
                <c:pt idx="551">
                  <c:v>1.1116493940000001</c:v>
                </c:pt>
                <c:pt idx="552">
                  <c:v>1.1120909450000001</c:v>
                </c:pt>
                <c:pt idx="553">
                  <c:v>1.111814737</c:v>
                </c:pt>
                <c:pt idx="554">
                  <c:v>1.111902714</c:v>
                </c:pt>
                <c:pt idx="555">
                  <c:v>1.1119754310000001</c:v>
                </c:pt>
                <c:pt idx="556">
                  <c:v>1.112026572</c:v>
                </c:pt>
                <c:pt idx="557">
                  <c:v>1.1118406059999999</c:v>
                </c:pt>
                <c:pt idx="558">
                  <c:v>1.110713005</c:v>
                </c:pt>
                <c:pt idx="559">
                  <c:v>1.1097894909999999</c:v>
                </c:pt>
                <c:pt idx="560">
                  <c:v>1.1090465780000001</c:v>
                </c:pt>
                <c:pt idx="561">
                  <c:v>1.108151793</c:v>
                </c:pt>
                <c:pt idx="562">
                  <c:v>1.108163118</c:v>
                </c:pt>
                <c:pt idx="563">
                  <c:v>1.1077305079999999</c:v>
                </c:pt>
                <c:pt idx="564">
                  <c:v>1.106740952</c:v>
                </c:pt>
                <c:pt idx="565">
                  <c:v>1.1057679650000001</c:v>
                </c:pt>
                <c:pt idx="566">
                  <c:v>1.1043682100000001</c:v>
                </c:pt>
                <c:pt idx="567">
                  <c:v>1.103473902</c:v>
                </c:pt>
                <c:pt idx="568">
                  <c:v>1.102266312</c:v>
                </c:pt>
                <c:pt idx="569">
                  <c:v>1.102084517</c:v>
                </c:pt>
                <c:pt idx="570">
                  <c:v>1.1008268590000001</c:v>
                </c:pt>
                <c:pt idx="571">
                  <c:v>1.0998998879999999</c:v>
                </c:pt>
                <c:pt idx="572">
                  <c:v>1.098632813</c:v>
                </c:pt>
                <c:pt idx="573">
                  <c:v>1.0967497829999999</c:v>
                </c:pt>
                <c:pt idx="574">
                  <c:v>1.0951490399999999</c:v>
                </c:pt>
                <c:pt idx="575">
                  <c:v>1.0940537450000001</c:v>
                </c:pt>
                <c:pt idx="576">
                  <c:v>1.0929350849999999</c:v>
                </c:pt>
                <c:pt idx="577">
                  <c:v>1.092490792</c:v>
                </c:pt>
                <c:pt idx="578">
                  <c:v>1.0905538800000001</c:v>
                </c:pt>
                <c:pt idx="579">
                  <c:v>1.089661598</c:v>
                </c:pt>
                <c:pt idx="580">
                  <c:v>1.088574052</c:v>
                </c:pt>
                <c:pt idx="581">
                  <c:v>1.0862182380000001</c:v>
                </c:pt>
                <c:pt idx="582">
                  <c:v>1.084288836</c:v>
                </c:pt>
                <c:pt idx="583">
                  <c:v>1.0835005040000001</c:v>
                </c:pt>
                <c:pt idx="584">
                  <c:v>1.082355738</c:v>
                </c:pt>
                <c:pt idx="585">
                  <c:v>1.080917358</c:v>
                </c:pt>
                <c:pt idx="586">
                  <c:v>1.0786473750000001</c:v>
                </c:pt>
                <c:pt idx="587">
                  <c:v>1.076377988</c:v>
                </c:pt>
                <c:pt idx="588">
                  <c:v>1.0739699599999999</c:v>
                </c:pt>
                <c:pt idx="589">
                  <c:v>1.072130442</c:v>
                </c:pt>
                <c:pt idx="590">
                  <c:v>1.0712208750000001</c:v>
                </c:pt>
                <c:pt idx="591">
                  <c:v>1.0704159740000001</c:v>
                </c:pt>
                <c:pt idx="592">
                  <c:v>1.0704604390000001</c:v>
                </c:pt>
                <c:pt idx="593">
                  <c:v>1.0705112219999999</c:v>
                </c:pt>
                <c:pt idx="594">
                  <c:v>1.0709779260000001</c:v>
                </c:pt>
                <c:pt idx="595">
                  <c:v>1.071064472</c:v>
                </c:pt>
                <c:pt idx="596">
                  <c:v>1.0708050730000001</c:v>
                </c:pt>
                <c:pt idx="597">
                  <c:v>1.0727226729999999</c:v>
                </c:pt>
                <c:pt idx="598">
                  <c:v>1.0748459100000001</c:v>
                </c:pt>
                <c:pt idx="599">
                  <c:v>1.076567769</c:v>
                </c:pt>
                <c:pt idx="600">
                  <c:v>1.078174591</c:v>
                </c:pt>
                <c:pt idx="601">
                  <c:v>1.0804152490000001</c:v>
                </c:pt>
                <c:pt idx="602">
                  <c:v>1.0821604730000001</c:v>
                </c:pt>
                <c:pt idx="603">
                  <c:v>1.08450377</c:v>
                </c:pt>
                <c:pt idx="604">
                  <c:v>1.0867766139999999</c:v>
                </c:pt>
                <c:pt idx="605">
                  <c:v>1.0897804499999999</c:v>
                </c:pt>
                <c:pt idx="606">
                  <c:v>1.0947248940000001</c:v>
                </c:pt>
                <c:pt idx="607">
                  <c:v>1.0983386040000001</c:v>
                </c:pt>
                <c:pt idx="608">
                  <c:v>1.1026437280000001</c:v>
                </c:pt>
                <c:pt idx="609">
                  <c:v>1.1066786049999999</c:v>
                </c:pt>
                <c:pt idx="610">
                  <c:v>1.1098890299999999</c:v>
                </c:pt>
                <c:pt idx="611">
                  <c:v>1.1131514309999999</c:v>
                </c:pt>
                <c:pt idx="612">
                  <c:v>1.116567254</c:v>
                </c:pt>
                <c:pt idx="613">
                  <c:v>1.1187695259999999</c:v>
                </c:pt>
                <c:pt idx="614">
                  <c:v>1.1208912129999999</c:v>
                </c:pt>
                <c:pt idx="615">
                  <c:v>1.122975826</c:v>
                </c:pt>
                <c:pt idx="616">
                  <c:v>1.1234556440000001</c:v>
                </c:pt>
                <c:pt idx="617">
                  <c:v>1.1223275660000001</c:v>
                </c:pt>
                <c:pt idx="618">
                  <c:v>1.1199927329999999</c:v>
                </c:pt>
                <c:pt idx="619">
                  <c:v>1.1150164600000001</c:v>
                </c:pt>
                <c:pt idx="620">
                  <c:v>1.111733675</c:v>
                </c:pt>
                <c:pt idx="621">
                  <c:v>1.108061671</c:v>
                </c:pt>
                <c:pt idx="622">
                  <c:v>1.105250955</c:v>
                </c:pt>
                <c:pt idx="623">
                  <c:v>1.102876306</c:v>
                </c:pt>
                <c:pt idx="624">
                  <c:v>1.1001561879999999</c:v>
                </c:pt>
                <c:pt idx="625">
                  <c:v>1.0968650579999999</c:v>
                </c:pt>
                <c:pt idx="626">
                  <c:v>1.0940104719999999</c:v>
                </c:pt>
                <c:pt idx="627">
                  <c:v>1.0912687780000001</c:v>
                </c:pt>
                <c:pt idx="628">
                  <c:v>1.089523196</c:v>
                </c:pt>
                <c:pt idx="629">
                  <c:v>1.0877021549999999</c:v>
                </c:pt>
                <c:pt idx="630">
                  <c:v>1.0849760770000001</c:v>
                </c:pt>
                <c:pt idx="631">
                  <c:v>1.081796169</c:v>
                </c:pt>
                <c:pt idx="632">
                  <c:v>1.0799388889999999</c:v>
                </c:pt>
                <c:pt idx="633">
                  <c:v>1.0787394050000001</c:v>
                </c:pt>
                <c:pt idx="634">
                  <c:v>1.078752637</c:v>
                </c:pt>
                <c:pt idx="635">
                  <c:v>1.0814018249999999</c:v>
                </c:pt>
                <c:pt idx="636">
                  <c:v>1.08581686</c:v>
                </c:pt>
                <c:pt idx="637">
                  <c:v>1.0882029529999999</c:v>
                </c:pt>
                <c:pt idx="638">
                  <c:v>1.090387821</c:v>
                </c:pt>
                <c:pt idx="639">
                  <c:v>1.0928494929999999</c:v>
                </c:pt>
                <c:pt idx="640">
                  <c:v>1.0962963100000001</c:v>
                </c:pt>
                <c:pt idx="641">
                  <c:v>1.10018909</c:v>
                </c:pt>
                <c:pt idx="642">
                  <c:v>1.1027814149999999</c:v>
                </c:pt>
                <c:pt idx="643">
                  <c:v>1.1053788659999999</c:v>
                </c:pt>
                <c:pt idx="644">
                  <c:v>1.1079522369999999</c:v>
                </c:pt>
                <c:pt idx="645">
                  <c:v>1.109719753</c:v>
                </c:pt>
                <c:pt idx="646">
                  <c:v>1.1114469769999999</c:v>
                </c:pt>
                <c:pt idx="647">
                  <c:v>1.112796187</c:v>
                </c:pt>
                <c:pt idx="648">
                  <c:v>1.1128058430000001</c:v>
                </c:pt>
                <c:pt idx="649">
                  <c:v>1.112342119</c:v>
                </c:pt>
                <c:pt idx="650">
                  <c:v>1.112194538</c:v>
                </c:pt>
                <c:pt idx="651">
                  <c:v>1.1121374369999999</c:v>
                </c:pt>
                <c:pt idx="652">
                  <c:v>1.111765385</c:v>
                </c:pt>
                <c:pt idx="653">
                  <c:v>1.111251473</c:v>
                </c:pt>
                <c:pt idx="654">
                  <c:v>1.1098455190000001</c:v>
                </c:pt>
                <c:pt idx="655">
                  <c:v>1.10743773</c:v>
                </c:pt>
                <c:pt idx="656">
                  <c:v>1.1061406140000001</c:v>
                </c:pt>
                <c:pt idx="657">
                  <c:v>1.106431961</c:v>
                </c:pt>
                <c:pt idx="658">
                  <c:v>1.1064329150000001</c:v>
                </c:pt>
                <c:pt idx="659">
                  <c:v>1.106420279</c:v>
                </c:pt>
                <c:pt idx="660">
                  <c:v>1.1054844859999999</c:v>
                </c:pt>
                <c:pt idx="661">
                  <c:v>1.106733561</c:v>
                </c:pt>
                <c:pt idx="662">
                  <c:v>1.1081626419999999</c:v>
                </c:pt>
                <c:pt idx="663">
                  <c:v>1.110046029</c:v>
                </c:pt>
                <c:pt idx="664">
                  <c:v>1.111447453</c:v>
                </c:pt>
                <c:pt idx="665">
                  <c:v>1.112760186</c:v>
                </c:pt>
                <c:pt idx="666">
                  <c:v>1.114377975</c:v>
                </c:pt>
                <c:pt idx="667">
                  <c:v>1.115861416</c:v>
                </c:pt>
                <c:pt idx="668">
                  <c:v>1.1185691360000001</c:v>
                </c:pt>
                <c:pt idx="669">
                  <c:v>1.1213330029999999</c:v>
                </c:pt>
                <c:pt idx="670">
                  <c:v>1.1243391039999999</c:v>
                </c:pt>
                <c:pt idx="671">
                  <c:v>1.127373695</c:v>
                </c:pt>
                <c:pt idx="672">
                  <c:v>1.13098824</c:v>
                </c:pt>
                <c:pt idx="673">
                  <c:v>1.1334578989999999</c:v>
                </c:pt>
                <c:pt idx="674">
                  <c:v>1.136179566</c:v>
                </c:pt>
                <c:pt idx="675">
                  <c:v>1.1393458839999999</c:v>
                </c:pt>
                <c:pt idx="676">
                  <c:v>1.1422482730000001</c:v>
                </c:pt>
                <c:pt idx="677">
                  <c:v>1.1456489560000001</c:v>
                </c:pt>
                <c:pt idx="678">
                  <c:v>1.1486569639999999</c:v>
                </c:pt>
                <c:pt idx="679">
                  <c:v>1.151549578</c:v>
                </c:pt>
                <c:pt idx="680">
                  <c:v>1.153728485</c:v>
                </c:pt>
                <c:pt idx="681">
                  <c:v>1.1553369760000001</c:v>
                </c:pt>
                <c:pt idx="682">
                  <c:v>1.1576764580000001</c:v>
                </c:pt>
                <c:pt idx="683">
                  <c:v>1.160166979</c:v>
                </c:pt>
                <c:pt idx="684">
                  <c:v>1.1626892090000001</c:v>
                </c:pt>
                <c:pt idx="685">
                  <c:v>1.164839387</c:v>
                </c:pt>
                <c:pt idx="686">
                  <c:v>1.1670928</c:v>
                </c:pt>
                <c:pt idx="687">
                  <c:v>1.169412017</c:v>
                </c:pt>
                <c:pt idx="688">
                  <c:v>1.1712566609999999</c:v>
                </c:pt>
                <c:pt idx="689">
                  <c:v>1.173169613</c:v>
                </c:pt>
                <c:pt idx="690">
                  <c:v>1.175717235</c:v>
                </c:pt>
                <c:pt idx="691">
                  <c:v>1.1781756880000001</c:v>
                </c:pt>
                <c:pt idx="692">
                  <c:v>1.1802049880000001</c:v>
                </c:pt>
                <c:pt idx="693">
                  <c:v>1.1822251079999999</c:v>
                </c:pt>
                <c:pt idx="694">
                  <c:v>1.183934569</c:v>
                </c:pt>
                <c:pt idx="695">
                  <c:v>1.186090946</c:v>
                </c:pt>
                <c:pt idx="696">
                  <c:v>1.188085914</c:v>
                </c:pt>
                <c:pt idx="697">
                  <c:v>1.1897572279999999</c:v>
                </c:pt>
                <c:pt idx="698">
                  <c:v>1.191129565</c:v>
                </c:pt>
                <c:pt idx="699">
                  <c:v>1.19290483</c:v>
                </c:pt>
                <c:pt idx="700">
                  <c:v>1.194519401</c:v>
                </c:pt>
                <c:pt idx="701">
                  <c:v>1.195696831</c:v>
                </c:pt>
                <c:pt idx="702">
                  <c:v>1.196898341</c:v>
                </c:pt>
                <c:pt idx="703">
                  <c:v>1.1988776919999999</c:v>
                </c:pt>
                <c:pt idx="704">
                  <c:v>1.2003413439999999</c:v>
                </c:pt>
                <c:pt idx="705">
                  <c:v>1.2013822789999999</c:v>
                </c:pt>
                <c:pt idx="706">
                  <c:v>1.2026977539999999</c:v>
                </c:pt>
                <c:pt idx="707">
                  <c:v>1.2037321329999999</c:v>
                </c:pt>
                <c:pt idx="708">
                  <c:v>1.204732895</c:v>
                </c:pt>
                <c:pt idx="709">
                  <c:v>1.206178427</c:v>
                </c:pt>
                <c:pt idx="710">
                  <c:v>1.207254171</c:v>
                </c:pt>
                <c:pt idx="711">
                  <c:v>1.208274603</c:v>
                </c:pt>
                <c:pt idx="712">
                  <c:v>1.2090946440000001</c:v>
                </c:pt>
                <c:pt idx="713">
                  <c:v>1.2100828889999999</c:v>
                </c:pt>
                <c:pt idx="714">
                  <c:v>1.2106337549999999</c:v>
                </c:pt>
                <c:pt idx="715">
                  <c:v>1.2115864750000001</c:v>
                </c:pt>
                <c:pt idx="716">
                  <c:v>1.2124115230000001</c:v>
                </c:pt>
                <c:pt idx="717">
                  <c:v>1.212707639</c:v>
                </c:pt>
                <c:pt idx="718">
                  <c:v>1.213422537</c:v>
                </c:pt>
                <c:pt idx="719">
                  <c:v>1.2139049770000001</c:v>
                </c:pt>
                <c:pt idx="720">
                  <c:v>1.21474719</c:v>
                </c:pt>
                <c:pt idx="721">
                  <c:v>1.2152528760000001</c:v>
                </c:pt>
                <c:pt idx="722">
                  <c:v>1.216192961</c:v>
                </c:pt>
                <c:pt idx="723">
                  <c:v>1.216668844</c:v>
                </c:pt>
                <c:pt idx="724">
                  <c:v>1.2170038219999999</c:v>
                </c:pt>
                <c:pt idx="725">
                  <c:v>1.21744287</c:v>
                </c:pt>
                <c:pt idx="726">
                  <c:v>1.2181236740000001</c:v>
                </c:pt>
                <c:pt idx="727">
                  <c:v>1.218526244</c:v>
                </c:pt>
                <c:pt idx="728">
                  <c:v>1.219710708</c:v>
                </c:pt>
                <c:pt idx="729">
                  <c:v>1.2199082370000001</c:v>
                </c:pt>
                <c:pt idx="730">
                  <c:v>1.220443368</c:v>
                </c:pt>
                <c:pt idx="731">
                  <c:v>1.2208913560000001</c:v>
                </c:pt>
                <c:pt idx="732">
                  <c:v>1.2215552329999999</c:v>
                </c:pt>
                <c:pt idx="733">
                  <c:v>1.2220330239999999</c:v>
                </c:pt>
                <c:pt idx="734">
                  <c:v>1.2224190239999999</c:v>
                </c:pt>
                <c:pt idx="735">
                  <c:v>1.2234627010000001</c:v>
                </c:pt>
                <c:pt idx="736">
                  <c:v>1.2236052749999999</c:v>
                </c:pt>
                <c:pt idx="737">
                  <c:v>1.223970056</c:v>
                </c:pt>
                <c:pt idx="738">
                  <c:v>1.224605918</c:v>
                </c:pt>
                <c:pt idx="739">
                  <c:v>1.224893928</c:v>
                </c:pt>
                <c:pt idx="740">
                  <c:v>1.2253565790000001</c:v>
                </c:pt>
                <c:pt idx="741">
                  <c:v>1.226323724</c:v>
                </c:pt>
                <c:pt idx="742">
                  <c:v>1.2264215949999999</c:v>
                </c:pt>
                <c:pt idx="743">
                  <c:v>1.2270056009999999</c:v>
                </c:pt>
                <c:pt idx="744">
                  <c:v>1.22792232</c:v>
                </c:pt>
                <c:pt idx="745">
                  <c:v>1.2280424830000001</c:v>
                </c:pt>
                <c:pt idx="746">
                  <c:v>1.2285873890000001</c:v>
                </c:pt>
                <c:pt idx="747">
                  <c:v>1.2289366719999999</c:v>
                </c:pt>
                <c:pt idx="748">
                  <c:v>1.2295861239999999</c:v>
                </c:pt>
                <c:pt idx="749">
                  <c:v>1.2295336720000001</c:v>
                </c:pt>
                <c:pt idx="750">
                  <c:v>1.23007822</c:v>
                </c:pt>
                <c:pt idx="751">
                  <c:v>1.2308887239999999</c:v>
                </c:pt>
                <c:pt idx="752">
                  <c:v>1.2310143710000001</c:v>
                </c:pt>
                <c:pt idx="753">
                  <c:v>1.231763959</c:v>
                </c:pt>
                <c:pt idx="754">
                  <c:v>1.2321872709999999</c:v>
                </c:pt>
                <c:pt idx="755">
                  <c:v>1.2326294179999999</c:v>
                </c:pt>
                <c:pt idx="756">
                  <c:v>1.2326414590000001</c:v>
                </c:pt>
                <c:pt idx="757">
                  <c:v>1.2338240149999999</c:v>
                </c:pt>
                <c:pt idx="758">
                  <c:v>1.2337032560000001</c:v>
                </c:pt>
                <c:pt idx="759">
                  <c:v>1.2341074940000001</c:v>
                </c:pt>
                <c:pt idx="760">
                  <c:v>1.2347851990000001</c:v>
                </c:pt>
                <c:pt idx="761">
                  <c:v>1.2357258799999999</c:v>
                </c:pt>
                <c:pt idx="762">
                  <c:v>1.2358063459999999</c:v>
                </c:pt>
                <c:pt idx="763">
                  <c:v>1.236300945</c:v>
                </c:pt>
                <c:pt idx="764">
                  <c:v>1.2366240020000001</c:v>
                </c:pt>
                <c:pt idx="765">
                  <c:v>1.237204075</c:v>
                </c:pt>
                <c:pt idx="766">
                  <c:v>1.2378432749999999</c:v>
                </c:pt>
                <c:pt idx="767">
                  <c:v>1.2385424380000001</c:v>
                </c:pt>
                <c:pt idx="768">
                  <c:v>1.238630414</c:v>
                </c:pt>
                <c:pt idx="769">
                  <c:v>1.238746881</c:v>
                </c:pt>
                <c:pt idx="770">
                  <c:v>1.2394368650000001</c:v>
                </c:pt>
                <c:pt idx="771">
                  <c:v>1.240119934</c:v>
                </c:pt>
                <c:pt idx="772">
                  <c:v>1.2405769820000001</c:v>
                </c:pt>
                <c:pt idx="773">
                  <c:v>1.240793228</c:v>
                </c:pt>
                <c:pt idx="774">
                  <c:v>1.241527796</c:v>
                </c:pt>
                <c:pt idx="775">
                  <c:v>1.2419282199999999</c:v>
                </c:pt>
                <c:pt idx="776">
                  <c:v>1.2425229550000001</c:v>
                </c:pt>
                <c:pt idx="777">
                  <c:v>1.242983937</c:v>
                </c:pt>
                <c:pt idx="778">
                  <c:v>1.2433726789999999</c:v>
                </c:pt>
                <c:pt idx="779">
                  <c:v>1.2438815830000001</c:v>
                </c:pt>
                <c:pt idx="780">
                  <c:v>1.2442823649999999</c:v>
                </c:pt>
                <c:pt idx="781">
                  <c:v>1.2448315619999999</c:v>
                </c:pt>
                <c:pt idx="782">
                  <c:v>1.245322466</c:v>
                </c:pt>
                <c:pt idx="783">
                  <c:v>1.2462377549999999</c:v>
                </c:pt>
                <c:pt idx="784">
                  <c:v>1.246315837</c:v>
                </c:pt>
                <c:pt idx="785">
                  <c:v>1.246528149</c:v>
                </c:pt>
                <c:pt idx="786">
                  <c:v>1.2472746370000001</c:v>
                </c:pt>
                <c:pt idx="787">
                  <c:v>1.2480585580000001</c:v>
                </c:pt>
                <c:pt idx="788">
                  <c:v>1.24828136</c:v>
                </c:pt>
                <c:pt idx="789">
                  <c:v>1.2486126420000001</c:v>
                </c:pt>
                <c:pt idx="790">
                  <c:v>1.249222517</c:v>
                </c:pt>
                <c:pt idx="791">
                  <c:v>1.2498815059999999</c:v>
                </c:pt>
                <c:pt idx="792">
                  <c:v>1.2503122090000001</c:v>
                </c:pt>
                <c:pt idx="793">
                  <c:v>1.2507905960000001</c:v>
                </c:pt>
                <c:pt idx="794">
                  <c:v>1.251411319</c:v>
                </c:pt>
                <c:pt idx="795">
                  <c:v>1.2519260640000001</c:v>
                </c:pt>
                <c:pt idx="796">
                  <c:v>1.252367735</c:v>
                </c:pt>
                <c:pt idx="797">
                  <c:v>1.252786398</c:v>
                </c:pt>
                <c:pt idx="798">
                  <c:v>1.253376365</c:v>
                </c:pt>
                <c:pt idx="799">
                  <c:v>1.253825784</c:v>
                </c:pt>
                <c:pt idx="800">
                  <c:v>1.2544705869999999</c:v>
                </c:pt>
                <c:pt idx="801">
                  <c:v>1.254657745</c:v>
                </c:pt>
                <c:pt idx="802">
                  <c:v>1.255313635</c:v>
                </c:pt>
                <c:pt idx="803">
                  <c:v>1.255923152</c:v>
                </c:pt>
                <c:pt idx="804">
                  <c:v>1.256503463</c:v>
                </c:pt>
                <c:pt idx="805">
                  <c:v>1.2569813729999999</c:v>
                </c:pt>
                <c:pt idx="806">
                  <c:v>1.257389665</c:v>
                </c:pt>
                <c:pt idx="807">
                  <c:v>1.257673383</c:v>
                </c:pt>
                <c:pt idx="808">
                  <c:v>1.2582145929999999</c:v>
                </c:pt>
                <c:pt idx="809">
                  <c:v>1.2587952609999999</c:v>
                </c:pt>
                <c:pt idx="810">
                  <c:v>1.2592695949999999</c:v>
                </c:pt>
                <c:pt idx="811">
                  <c:v>1.259952545</c:v>
                </c:pt>
                <c:pt idx="812">
                  <c:v>1.260627508</c:v>
                </c:pt>
                <c:pt idx="813">
                  <c:v>1.2613129620000001</c:v>
                </c:pt>
                <c:pt idx="814">
                  <c:v>1.261170506</c:v>
                </c:pt>
                <c:pt idx="815">
                  <c:v>1.2620677950000001</c:v>
                </c:pt>
                <c:pt idx="816">
                  <c:v>1.2624428270000001</c:v>
                </c:pt>
                <c:pt idx="817">
                  <c:v>1.2630559210000001</c:v>
                </c:pt>
                <c:pt idx="818">
                  <c:v>1.2635153530000001</c:v>
                </c:pt>
                <c:pt idx="819">
                  <c:v>1.2644177679999999</c:v>
                </c:pt>
                <c:pt idx="820">
                  <c:v>1.2646440269999999</c:v>
                </c:pt>
                <c:pt idx="821">
                  <c:v>1.265362382</c:v>
                </c:pt>
                <c:pt idx="822">
                  <c:v>1.265797734</c:v>
                </c:pt>
                <c:pt idx="823">
                  <c:v>1.2663167719999999</c:v>
                </c:pt>
                <c:pt idx="824">
                  <c:v>1.267178178</c:v>
                </c:pt>
                <c:pt idx="825">
                  <c:v>1.2671129699999999</c:v>
                </c:pt>
                <c:pt idx="826">
                  <c:v>1.2679775950000001</c:v>
                </c:pt>
                <c:pt idx="827">
                  <c:v>1.2684440610000001</c:v>
                </c:pt>
                <c:pt idx="828">
                  <c:v>1.269279957</c:v>
                </c:pt>
                <c:pt idx="829">
                  <c:v>1.2693231110000001</c:v>
                </c:pt>
                <c:pt idx="830">
                  <c:v>1.270054936</c:v>
                </c:pt>
                <c:pt idx="831">
                  <c:v>1.270568967</c:v>
                </c:pt>
                <c:pt idx="832">
                  <c:v>1.271030903</c:v>
                </c:pt>
                <c:pt idx="833">
                  <c:v>1.2716333870000001</c:v>
                </c:pt>
                <c:pt idx="834">
                  <c:v>1.272111416</c:v>
                </c:pt>
                <c:pt idx="835">
                  <c:v>1.2730705739999999</c:v>
                </c:pt>
                <c:pt idx="836">
                  <c:v>1.2733249659999999</c:v>
                </c:pt>
                <c:pt idx="837">
                  <c:v>1.2739471200000001</c:v>
                </c:pt>
                <c:pt idx="838">
                  <c:v>1.2745187280000001</c:v>
                </c:pt>
                <c:pt idx="839">
                  <c:v>1.274729848</c:v>
                </c:pt>
                <c:pt idx="840">
                  <c:v>1.2756360769999999</c:v>
                </c:pt>
                <c:pt idx="841">
                  <c:v>1.276266098</c:v>
                </c:pt>
                <c:pt idx="842">
                  <c:v>1.276782036</c:v>
                </c:pt>
                <c:pt idx="843">
                  <c:v>1.2776027919999999</c:v>
                </c:pt>
                <c:pt idx="844">
                  <c:v>1.277943373</c:v>
                </c:pt>
                <c:pt idx="845">
                  <c:v>1.278401017</c:v>
                </c:pt>
                <c:pt idx="846">
                  <c:v>1.279126883</c:v>
                </c:pt>
                <c:pt idx="847">
                  <c:v>1.2795518640000001</c:v>
                </c:pt>
                <c:pt idx="848">
                  <c:v>1.279937267</c:v>
                </c:pt>
                <c:pt idx="849">
                  <c:v>1.2808328870000001</c:v>
                </c:pt>
                <c:pt idx="850">
                  <c:v>1.2811255459999999</c:v>
                </c:pt>
                <c:pt idx="851">
                  <c:v>1.2816914319999999</c:v>
                </c:pt>
                <c:pt idx="852">
                  <c:v>1.282563329</c:v>
                </c:pt>
                <c:pt idx="853">
                  <c:v>1.282673717</c:v>
                </c:pt>
                <c:pt idx="854">
                  <c:v>1.283280373</c:v>
                </c:pt>
                <c:pt idx="855">
                  <c:v>1.284197807</c:v>
                </c:pt>
                <c:pt idx="856">
                  <c:v>1.2846791740000001</c:v>
                </c:pt>
                <c:pt idx="857">
                  <c:v>1.2855648989999999</c:v>
                </c:pt>
                <c:pt idx="858">
                  <c:v>1.2861666679999999</c:v>
                </c:pt>
                <c:pt idx="859">
                  <c:v>1.286686182</c:v>
                </c:pt>
                <c:pt idx="860">
                  <c:v>1.2873193030000001</c:v>
                </c:pt>
                <c:pt idx="861">
                  <c:v>1.2880554200000001</c:v>
                </c:pt>
                <c:pt idx="862">
                  <c:v>1.2885333299999999</c:v>
                </c:pt>
                <c:pt idx="863">
                  <c:v>1.2892793419999999</c:v>
                </c:pt>
                <c:pt idx="864">
                  <c:v>1.2898298500000001</c:v>
                </c:pt>
                <c:pt idx="865">
                  <c:v>1.2905396220000001</c:v>
                </c:pt>
                <c:pt idx="866">
                  <c:v>1.29102838</c:v>
                </c:pt>
                <c:pt idx="867">
                  <c:v>1.291819096</c:v>
                </c:pt>
                <c:pt idx="868">
                  <c:v>1.292062402</c:v>
                </c:pt>
                <c:pt idx="869">
                  <c:v>1.2931977509999999</c:v>
                </c:pt>
                <c:pt idx="870">
                  <c:v>1.293510079</c:v>
                </c:pt>
                <c:pt idx="871">
                  <c:v>1.294569254</c:v>
                </c:pt>
                <c:pt idx="872">
                  <c:v>1.2950913909999999</c:v>
                </c:pt>
                <c:pt idx="873">
                  <c:v>1.2955987449999999</c:v>
                </c:pt>
                <c:pt idx="874">
                  <c:v>1.2964692120000001</c:v>
                </c:pt>
                <c:pt idx="875">
                  <c:v>1.2971091269999999</c:v>
                </c:pt>
                <c:pt idx="876">
                  <c:v>1.297567964</c:v>
                </c:pt>
                <c:pt idx="877">
                  <c:v>1.2985767130000001</c:v>
                </c:pt>
                <c:pt idx="878">
                  <c:v>1.298921824</c:v>
                </c:pt>
                <c:pt idx="879">
                  <c:v>1.3000444170000001</c:v>
                </c:pt>
                <c:pt idx="880">
                  <c:v>1.300349712</c:v>
                </c:pt>
                <c:pt idx="881">
                  <c:v>1.301020265</c:v>
                </c:pt>
                <c:pt idx="882">
                  <c:v>1.3019956349999999</c:v>
                </c:pt>
                <c:pt idx="883">
                  <c:v>1.302793622</c:v>
                </c:pt>
                <c:pt idx="884">
                  <c:v>1.3031737800000001</c:v>
                </c:pt>
                <c:pt idx="885">
                  <c:v>1.304187059</c:v>
                </c:pt>
                <c:pt idx="886">
                  <c:v>1.3051079510000001</c:v>
                </c:pt>
                <c:pt idx="887">
                  <c:v>1.306130886</c:v>
                </c:pt>
                <c:pt idx="888">
                  <c:v>1.3063012359999999</c:v>
                </c:pt>
                <c:pt idx="889">
                  <c:v>1.307325721</c:v>
                </c:pt>
                <c:pt idx="890">
                  <c:v>1.3077743049999999</c:v>
                </c:pt>
                <c:pt idx="891">
                  <c:v>1.3082942959999999</c:v>
                </c:pt>
                <c:pt idx="892">
                  <c:v>1.3095659019999999</c:v>
                </c:pt>
                <c:pt idx="893">
                  <c:v>1.3100786209999999</c:v>
                </c:pt>
                <c:pt idx="894">
                  <c:v>1.3108350040000001</c:v>
                </c:pt>
                <c:pt idx="895">
                  <c:v>1.311651707</c:v>
                </c:pt>
                <c:pt idx="896">
                  <c:v>1.312509656</c:v>
                </c:pt>
                <c:pt idx="897">
                  <c:v>1.3131333590000001</c:v>
                </c:pt>
                <c:pt idx="898">
                  <c:v>1.3138839010000001</c:v>
                </c:pt>
                <c:pt idx="899">
                  <c:v>1.314633846</c:v>
                </c:pt>
                <c:pt idx="900">
                  <c:v>1.3157119749999999</c:v>
                </c:pt>
                <c:pt idx="901">
                  <c:v>1.316203475</c:v>
                </c:pt>
                <c:pt idx="902">
                  <c:v>1.317079186</c:v>
                </c:pt>
                <c:pt idx="903">
                  <c:v>1.318041325</c:v>
                </c:pt>
                <c:pt idx="904">
                  <c:v>1.3185467719999999</c:v>
                </c:pt>
                <c:pt idx="905">
                  <c:v>1.3192352060000001</c:v>
                </c:pt>
                <c:pt idx="906">
                  <c:v>1.320643067</c:v>
                </c:pt>
                <c:pt idx="907">
                  <c:v>1.321274042</c:v>
                </c:pt>
                <c:pt idx="908">
                  <c:v>1.321477056</c:v>
                </c:pt>
                <c:pt idx="909">
                  <c:v>1.322600365</c:v>
                </c:pt>
                <c:pt idx="910">
                  <c:v>1.3234039550000001</c:v>
                </c:pt>
                <c:pt idx="911">
                  <c:v>1.323953986</c:v>
                </c:pt>
                <c:pt idx="912">
                  <c:v>1.3250470160000001</c:v>
                </c:pt>
                <c:pt idx="913">
                  <c:v>1.3254917859999999</c:v>
                </c:pt>
                <c:pt idx="914">
                  <c:v>1.3264039750000001</c:v>
                </c:pt>
                <c:pt idx="915">
                  <c:v>1.3272318839999999</c:v>
                </c:pt>
                <c:pt idx="916">
                  <c:v>1.3277952669999999</c:v>
                </c:pt>
                <c:pt idx="917">
                  <c:v>1.328571916</c:v>
                </c:pt>
                <c:pt idx="918">
                  <c:v>1.32977283</c:v>
                </c:pt>
                <c:pt idx="919">
                  <c:v>1.330235243</c:v>
                </c:pt>
                <c:pt idx="920">
                  <c:v>1.3305385110000001</c:v>
                </c:pt>
                <c:pt idx="921">
                  <c:v>1.3314473630000001</c:v>
                </c:pt>
                <c:pt idx="922">
                  <c:v>1.332057118</c:v>
                </c:pt>
                <c:pt idx="923">
                  <c:v>1.3330671789999999</c:v>
                </c:pt>
                <c:pt idx="924">
                  <c:v>1.3340156080000001</c:v>
                </c:pt>
                <c:pt idx="925">
                  <c:v>1.33424747</c:v>
                </c:pt>
                <c:pt idx="926">
                  <c:v>1.3354884389999999</c:v>
                </c:pt>
                <c:pt idx="927">
                  <c:v>1.335787177</c:v>
                </c:pt>
                <c:pt idx="928">
                  <c:v>1.3358591790000001</c:v>
                </c:pt>
                <c:pt idx="929">
                  <c:v>1.3363276719999999</c:v>
                </c:pt>
                <c:pt idx="930">
                  <c:v>1.3373777870000001</c:v>
                </c:pt>
                <c:pt idx="931">
                  <c:v>1.3380459549999999</c:v>
                </c:pt>
                <c:pt idx="932">
                  <c:v>1.3384920360000001</c:v>
                </c:pt>
                <c:pt idx="933">
                  <c:v>1.3387013670000001</c:v>
                </c:pt>
                <c:pt idx="934">
                  <c:v>1.339132547</c:v>
                </c:pt>
                <c:pt idx="935">
                  <c:v>1.3393391370000001</c:v>
                </c:pt>
                <c:pt idx="936">
                  <c:v>1.3394906520000001</c:v>
                </c:pt>
                <c:pt idx="937">
                  <c:v>1.340402842</c:v>
                </c:pt>
                <c:pt idx="938">
                  <c:v>1.340636492</c:v>
                </c:pt>
                <c:pt idx="939">
                  <c:v>1.3408476110000001</c:v>
                </c:pt>
                <c:pt idx="940">
                  <c:v>1.3409278389999999</c:v>
                </c:pt>
                <c:pt idx="941">
                  <c:v>1.3413560389999999</c:v>
                </c:pt>
                <c:pt idx="942">
                  <c:v>1.341619253</c:v>
                </c:pt>
                <c:pt idx="943">
                  <c:v>1.342453957</c:v>
                </c:pt>
                <c:pt idx="944">
                  <c:v>1.342327952</c:v>
                </c:pt>
                <c:pt idx="945">
                  <c:v>1.342321992</c:v>
                </c:pt>
                <c:pt idx="946">
                  <c:v>1.3424597979999999</c:v>
                </c:pt>
                <c:pt idx="947">
                  <c:v>1.3430699109999999</c:v>
                </c:pt>
                <c:pt idx="948">
                  <c:v>1.3428422209999999</c:v>
                </c:pt>
                <c:pt idx="949">
                  <c:v>1.3430427309999999</c:v>
                </c:pt>
                <c:pt idx="950">
                  <c:v>1.343327999</c:v>
                </c:pt>
                <c:pt idx="951">
                  <c:v>1.3431502580000001</c:v>
                </c:pt>
                <c:pt idx="952">
                  <c:v>1.3435610529999999</c:v>
                </c:pt>
                <c:pt idx="953">
                  <c:v>1.3433343170000001</c:v>
                </c:pt>
                <c:pt idx="954">
                  <c:v>1.343325973</c:v>
                </c:pt>
                <c:pt idx="955">
                  <c:v>1.3438988919999999</c:v>
                </c:pt>
                <c:pt idx="956">
                  <c:v>1.3439613580000001</c:v>
                </c:pt>
                <c:pt idx="957">
                  <c:v>1.344178557</c:v>
                </c:pt>
                <c:pt idx="958">
                  <c:v>1.3436841960000001</c:v>
                </c:pt>
                <c:pt idx="959">
                  <c:v>1.343613148</c:v>
                </c:pt>
                <c:pt idx="960">
                  <c:v>1.344061017</c:v>
                </c:pt>
                <c:pt idx="961">
                  <c:v>1.34440589</c:v>
                </c:pt>
                <c:pt idx="962">
                  <c:v>1.3442116980000001</c:v>
                </c:pt>
                <c:pt idx="963">
                  <c:v>1.3444352150000001</c:v>
                </c:pt>
                <c:pt idx="964">
                  <c:v>1.344274282</c:v>
                </c:pt>
                <c:pt idx="965">
                  <c:v>1.344682693</c:v>
                </c:pt>
                <c:pt idx="966">
                  <c:v>1.3449382780000001</c:v>
                </c:pt>
                <c:pt idx="967">
                  <c:v>1.345318198</c:v>
                </c:pt>
                <c:pt idx="968">
                  <c:v>1.3453726770000001</c:v>
                </c:pt>
                <c:pt idx="969">
                  <c:v>1.34581244</c:v>
                </c:pt>
                <c:pt idx="970">
                  <c:v>1.345970511</c:v>
                </c:pt>
                <c:pt idx="971">
                  <c:v>1.346476555</c:v>
                </c:pt>
                <c:pt idx="972">
                  <c:v>1.3461453910000001</c:v>
                </c:pt>
                <c:pt idx="973">
                  <c:v>1.3467715979999999</c:v>
                </c:pt>
                <c:pt idx="974">
                  <c:v>1.346976876</c:v>
                </c:pt>
                <c:pt idx="975">
                  <c:v>1.3472187520000001</c:v>
                </c:pt>
                <c:pt idx="976">
                  <c:v>1.3473953009999999</c:v>
                </c:pt>
                <c:pt idx="977">
                  <c:v>1.3480407000000001</c:v>
                </c:pt>
                <c:pt idx="978">
                  <c:v>1.3480763440000001</c:v>
                </c:pt>
                <c:pt idx="979">
                  <c:v>1.3486762050000001</c:v>
                </c:pt>
                <c:pt idx="980">
                  <c:v>1.3490767480000001</c:v>
                </c:pt>
                <c:pt idx="981">
                  <c:v>1.3493511680000001</c:v>
                </c:pt>
                <c:pt idx="982">
                  <c:v>1.3495111470000001</c:v>
                </c:pt>
                <c:pt idx="983">
                  <c:v>1.3495374920000001</c:v>
                </c:pt>
                <c:pt idx="984">
                  <c:v>1.350309491</c:v>
                </c:pt>
                <c:pt idx="985">
                  <c:v>1.3503820900000001</c:v>
                </c:pt>
                <c:pt idx="986">
                  <c:v>1.350372672</c:v>
                </c:pt>
                <c:pt idx="987">
                  <c:v>1.3512963060000001</c:v>
                </c:pt>
                <c:pt idx="988">
                  <c:v>1.3516428469999999</c:v>
                </c:pt>
                <c:pt idx="989">
                  <c:v>1.3515306709999999</c:v>
                </c:pt>
                <c:pt idx="990">
                  <c:v>1.351666093</c:v>
                </c:pt>
                <c:pt idx="991">
                  <c:v>1.3519294260000001</c:v>
                </c:pt>
                <c:pt idx="992">
                  <c:v>1.351858735</c:v>
                </c:pt>
                <c:pt idx="993">
                  <c:v>1.3521534200000001</c:v>
                </c:pt>
                <c:pt idx="994">
                  <c:v>1.3525298830000001</c:v>
                </c:pt>
                <c:pt idx="995">
                  <c:v>1.3524748090000001</c:v>
                </c:pt>
                <c:pt idx="996">
                  <c:v>1.3528439999999999</c:v>
                </c:pt>
                <c:pt idx="997">
                  <c:v>1.3529863360000001</c:v>
                </c:pt>
                <c:pt idx="998">
                  <c:v>1.3527255060000001</c:v>
                </c:pt>
                <c:pt idx="999">
                  <c:v>1.3524930479999999</c:v>
                </c:pt>
                <c:pt idx="1000">
                  <c:v>1.352598548</c:v>
                </c:pt>
                <c:pt idx="1001">
                  <c:v>1.3527454139999999</c:v>
                </c:pt>
                <c:pt idx="1002">
                  <c:v>1.3522236350000001</c:v>
                </c:pt>
                <c:pt idx="1003">
                  <c:v>1.352535963</c:v>
                </c:pt>
                <c:pt idx="1004">
                  <c:v>1.3525296449999999</c:v>
                </c:pt>
                <c:pt idx="1005">
                  <c:v>1.3523339029999999</c:v>
                </c:pt>
                <c:pt idx="1006">
                  <c:v>1.352296948</c:v>
                </c:pt>
                <c:pt idx="1007">
                  <c:v>1.352354407</c:v>
                </c:pt>
                <c:pt idx="1008">
                  <c:v>1.3521595</c:v>
                </c:pt>
                <c:pt idx="1009">
                  <c:v>1.351927519</c:v>
                </c:pt>
                <c:pt idx="1010">
                  <c:v>1.3519637579999999</c:v>
                </c:pt>
                <c:pt idx="1011">
                  <c:v>1.3518935439999999</c:v>
                </c:pt>
                <c:pt idx="1012">
                  <c:v>1.3517558569999999</c:v>
                </c:pt>
                <c:pt idx="1013">
                  <c:v>1.3511830570000001</c:v>
                </c:pt>
                <c:pt idx="1014">
                  <c:v>1.3513324259999999</c:v>
                </c:pt>
                <c:pt idx="1015">
                  <c:v>1.351573586</c:v>
                </c:pt>
                <c:pt idx="1016">
                  <c:v>1.351270795</c:v>
                </c:pt>
                <c:pt idx="1017">
                  <c:v>1.350706816</c:v>
                </c:pt>
                <c:pt idx="1018">
                  <c:v>1.350829601</c:v>
                </c:pt>
                <c:pt idx="1019">
                  <c:v>1.350494504</c:v>
                </c:pt>
                <c:pt idx="1020">
                  <c:v>1.3501899239999999</c:v>
                </c:pt>
                <c:pt idx="1021">
                  <c:v>1.3499565120000001</c:v>
                </c:pt>
                <c:pt idx="1022">
                  <c:v>1.349822283</c:v>
                </c:pt>
                <c:pt idx="1023">
                  <c:v>1.3495606179999999</c:v>
                </c:pt>
                <c:pt idx="1024">
                  <c:v>1.349123597</c:v>
                </c:pt>
                <c:pt idx="1025">
                  <c:v>1.348811626</c:v>
                </c:pt>
                <c:pt idx="1026">
                  <c:v>1.348286748</c:v>
                </c:pt>
                <c:pt idx="1027">
                  <c:v>1.3477784399999999</c:v>
                </c:pt>
                <c:pt idx="1028">
                  <c:v>1.347737908</c:v>
                </c:pt>
                <c:pt idx="1029">
                  <c:v>1.347096801</c:v>
                </c:pt>
                <c:pt idx="1030">
                  <c:v>1.3468438389999999</c:v>
                </c:pt>
                <c:pt idx="1031">
                  <c:v>1.3465803860000001</c:v>
                </c:pt>
                <c:pt idx="1032">
                  <c:v>1.3455573320000001</c:v>
                </c:pt>
                <c:pt idx="1033">
                  <c:v>1.345411658</c:v>
                </c:pt>
                <c:pt idx="1034">
                  <c:v>1.344376206</c:v>
                </c:pt>
                <c:pt idx="1035">
                  <c:v>1.344195604</c:v>
                </c:pt>
                <c:pt idx="1036">
                  <c:v>1.3436943290000001</c:v>
                </c:pt>
                <c:pt idx="1037">
                  <c:v>1.3424805399999999</c:v>
                </c:pt>
                <c:pt idx="1038">
                  <c:v>1.342679739</c:v>
                </c:pt>
                <c:pt idx="1039">
                  <c:v>1.3424040079999999</c:v>
                </c:pt>
                <c:pt idx="1040">
                  <c:v>1.341646433</c:v>
                </c:pt>
                <c:pt idx="1041">
                  <c:v>1.3413288590000001</c:v>
                </c:pt>
                <c:pt idx="1042">
                  <c:v>1.340850592</c:v>
                </c:pt>
                <c:pt idx="1043">
                  <c:v>1.3395450120000001</c:v>
                </c:pt>
                <c:pt idx="1044">
                  <c:v>1.338830352</c:v>
                </c:pt>
                <c:pt idx="1045">
                  <c:v>1.3388073439999999</c:v>
                </c:pt>
                <c:pt idx="1046">
                  <c:v>1.3368375299999999</c:v>
                </c:pt>
                <c:pt idx="1047">
                  <c:v>1.3369623420000001</c:v>
                </c:pt>
                <c:pt idx="1048">
                  <c:v>1.3365961310000001</c:v>
                </c:pt>
                <c:pt idx="1049">
                  <c:v>1.335553169</c:v>
                </c:pt>
                <c:pt idx="1050">
                  <c:v>1.334766388</c:v>
                </c:pt>
                <c:pt idx="1051">
                  <c:v>1.3339508769999999</c:v>
                </c:pt>
                <c:pt idx="1052">
                  <c:v>1.3327831029999999</c:v>
                </c:pt>
                <c:pt idx="1053">
                  <c:v>1.332044005</c:v>
                </c:pt>
                <c:pt idx="1054">
                  <c:v>1.330992103</c:v>
                </c:pt>
                <c:pt idx="1055">
                  <c:v>1.330474019</c:v>
                </c:pt>
                <c:pt idx="1056">
                  <c:v>1.329630613</c:v>
                </c:pt>
                <c:pt idx="1057">
                  <c:v>1.3286193610000001</c:v>
                </c:pt>
                <c:pt idx="1058">
                  <c:v>1.328315854</c:v>
                </c:pt>
                <c:pt idx="1059">
                  <c:v>1.3278707270000001</c:v>
                </c:pt>
                <c:pt idx="1060">
                  <c:v>1.3274925950000001</c:v>
                </c:pt>
                <c:pt idx="1061">
                  <c:v>1.3275557760000001</c:v>
                </c:pt>
                <c:pt idx="1062">
                  <c:v>1.3263294699999999</c:v>
                </c:pt>
                <c:pt idx="1063">
                  <c:v>1.326429963</c:v>
                </c:pt>
                <c:pt idx="1064">
                  <c:v>1.3258160349999999</c:v>
                </c:pt>
                <c:pt idx="1065">
                  <c:v>1.3252053260000001</c:v>
                </c:pt>
                <c:pt idx="1066">
                  <c:v>1.3244329690000001</c:v>
                </c:pt>
                <c:pt idx="1067">
                  <c:v>1.3240151410000001</c:v>
                </c:pt>
                <c:pt idx="1068">
                  <c:v>1.3236941099999999</c:v>
                </c:pt>
                <c:pt idx="1069">
                  <c:v>1.3231847290000001</c:v>
                </c:pt>
                <c:pt idx="1070">
                  <c:v>1.322770357</c:v>
                </c:pt>
                <c:pt idx="1071">
                  <c:v>1.3220460409999999</c:v>
                </c:pt>
                <c:pt idx="1072">
                  <c:v>1.3218394520000001</c:v>
                </c:pt>
                <c:pt idx="1073">
                  <c:v>1.32167089</c:v>
                </c:pt>
                <c:pt idx="1074">
                  <c:v>1.321360826</c:v>
                </c:pt>
                <c:pt idx="1075">
                  <c:v>1.3210643529999999</c:v>
                </c:pt>
                <c:pt idx="1076">
                  <c:v>1.3203611369999999</c:v>
                </c:pt>
                <c:pt idx="1077">
                  <c:v>1.320082545</c:v>
                </c:pt>
                <c:pt idx="1078">
                  <c:v>1.3201076979999999</c:v>
                </c:pt>
                <c:pt idx="1079">
                  <c:v>1.3193929200000001</c:v>
                </c:pt>
                <c:pt idx="1080">
                  <c:v>1.3191297049999999</c:v>
                </c:pt>
                <c:pt idx="1081">
                  <c:v>1.318482637</c:v>
                </c:pt>
                <c:pt idx="1082">
                  <c:v>1.317977905</c:v>
                </c:pt>
                <c:pt idx="1083">
                  <c:v>1.318005085</c:v>
                </c:pt>
                <c:pt idx="1084">
                  <c:v>1.317299008</c:v>
                </c:pt>
                <c:pt idx="1085">
                  <c:v>1.3171767000000001</c:v>
                </c:pt>
                <c:pt idx="1086">
                  <c:v>1.3167748450000001</c:v>
                </c:pt>
                <c:pt idx="1087">
                  <c:v>1.316211939</c:v>
                </c:pt>
                <c:pt idx="1088">
                  <c:v>1.3158218859999999</c:v>
                </c:pt>
                <c:pt idx="1089">
                  <c:v>1.3153297900000001</c:v>
                </c:pt>
                <c:pt idx="1090">
                  <c:v>1.314646363</c:v>
                </c:pt>
                <c:pt idx="1091">
                  <c:v>1.3138376469999999</c:v>
                </c:pt>
                <c:pt idx="1092">
                  <c:v>1.3138145210000001</c:v>
                </c:pt>
                <c:pt idx="1093">
                  <c:v>1.3128952979999999</c:v>
                </c:pt>
                <c:pt idx="1094">
                  <c:v>1.3118685480000001</c:v>
                </c:pt>
                <c:pt idx="1095">
                  <c:v>1.3106993440000001</c:v>
                </c:pt>
                <c:pt idx="1096">
                  <c:v>1.3110200169999999</c:v>
                </c:pt>
                <c:pt idx="1097">
                  <c:v>1.31022346</c:v>
                </c:pt>
                <c:pt idx="1098">
                  <c:v>1.3097208739999999</c:v>
                </c:pt>
                <c:pt idx="1099">
                  <c:v>1.309387922</c:v>
                </c:pt>
                <c:pt idx="1100">
                  <c:v>1.3094263079999999</c:v>
                </c:pt>
                <c:pt idx="1101">
                  <c:v>1.308624268</c:v>
                </c:pt>
                <c:pt idx="1102">
                  <c:v>1.307435393</c:v>
                </c:pt>
                <c:pt idx="1103">
                  <c:v>1.3064492940000001</c:v>
                </c:pt>
                <c:pt idx="1104">
                  <c:v>1.3062994480000001</c:v>
                </c:pt>
                <c:pt idx="1105">
                  <c:v>1.3061028720000001</c:v>
                </c:pt>
                <c:pt idx="1106">
                  <c:v>1.3056106569999999</c:v>
                </c:pt>
                <c:pt idx="1107">
                  <c:v>1.3050043579999999</c:v>
                </c:pt>
                <c:pt idx="1108">
                  <c:v>1.3061256409999999</c:v>
                </c:pt>
                <c:pt idx="1109">
                  <c:v>1.307430267</c:v>
                </c:pt>
                <c:pt idx="1110">
                  <c:v>1.3079489470000001</c:v>
                </c:pt>
                <c:pt idx="1111">
                  <c:v>1.3087365630000001</c:v>
                </c:pt>
                <c:pt idx="1112">
                  <c:v>1.3093967440000001</c:v>
                </c:pt>
                <c:pt idx="1113">
                  <c:v>1.3093554970000001</c:v>
                </c:pt>
                <c:pt idx="1114">
                  <c:v>1.3082571030000001</c:v>
                </c:pt>
                <c:pt idx="1115">
                  <c:v>1.3071143629999999</c:v>
                </c:pt>
                <c:pt idx="1116">
                  <c:v>1.305160522</c:v>
                </c:pt>
                <c:pt idx="1117">
                  <c:v>1.3028934000000001</c:v>
                </c:pt>
                <c:pt idx="1118">
                  <c:v>1.3010940550000001</c:v>
                </c:pt>
                <c:pt idx="1119">
                  <c:v>1.2983728649999999</c:v>
                </c:pt>
                <c:pt idx="1120">
                  <c:v>1.2972875829999999</c:v>
                </c:pt>
                <c:pt idx="1121">
                  <c:v>1.2966459990000001</c:v>
                </c:pt>
                <c:pt idx="1122">
                  <c:v>1.2973240610000001</c:v>
                </c:pt>
                <c:pt idx="1123">
                  <c:v>1.2984949349999999</c:v>
                </c:pt>
                <c:pt idx="1124">
                  <c:v>1.300513625</c:v>
                </c:pt>
                <c:pt idx="1125">
                  <c:v>1.3021224739999999</c:v>
                </c:pt>
                <c:pt idx="1126">
                  <c:v>1.3038866520000001</c:v>
                </c:pt>
                <c:pt idx="1127">
                  <c:v>1.3052973750000001</c:v>
                </c:pt>
                <c:pt idx="1128">
                  <c:v>1.3060168029999999</c:v>
                </c:pt>
                <c:pt idx="1129">
                  <c:v>1.3065804240000001</c:v>
                </c:pt>
                <c:pt idx="1130">
                  <c:v>1.3069174290000001</c:v>
                </c:pt>
                <c:pt idx="1131">
                  <c:v>1.305625558</c:v>
                </c:pt>
                <c:pt idx="1132">
                  <c:v>1.305115223</c:v>
                </c:pt>
                <c:pt idx="1133">
                  <c:v>1.303449273</c:v>
                </c:pt>
                <c:pt idx="1134">
                  <c:v>1.301377773</c:v>
                </c:pt>
                <c:pt idx="1135">
                  <c:v>1.2996230129999999</c:v>
                </c:pt>
                <c:pt idx="1136">
                  <c:v>1.2983193399999999</c:v>
                </c:pt>
                <c:pt idx="1137">
                  <c:v>1.296994328</c:v>
                </c:pt>
                <c:pt idx="1138">
                  <c:v>1.295940638</c:v>
                </c:pt>
                <c:pt idx="1139">
                  <c:v>1.295494318</c:v>
                </c:pt>
                <c:pt idx="1140">
                  <c:v>1.2944349049999999</c:v>
                </c:pt>
                <c:pt idx="1141">
                  <c:v>1.2945555449999999</c:v>
                </c:pt>
                <c:pt idx="1142">
                  <c:v>1.2945588830000001</c:v>
                </c:pt>
                <c:pt idx="1143">
                  <c:v>1.295039058</c:v>
                </c:pt>
                <c:pt idx="1144">
                  <c:v>1.295589447</c:v>
                </c:pt>
                <c:pt idx="1145">
                  <c:v>1.2969753740000001</c:v>
                </c:pt>
                <c:pt idx="1146">
                  <c:v>1.2982897760000001</c:v>
                </c:pt>
                <c:pt idx="1147">
                  <c:v>1.2997636800000001</c:v>
                </c:pt>
                <c:pt idx="1148">
                  <c:v>1.301159739</c:v>
                </c:pt>
                <c:pt idx="1149">
                  <c:v>1.3025329109999999</c:v>
                </c:pt>
                <c:pt idx="1150">
                  <c:v>1.3037487270000001</c:v>
                </c:pt>
                <c:pt idx="1151">
                  <c:v>1.3047145609999999</c:v>
                </c:pt>
                <c:pt idx="1152">
                  <c:v>1.3062734600000001</c:v>
                </c:pt>
                <c:pt idx="1153">
                  <c:v>1.307383537</c:v>
                </c:pt>
                <c:pt idx="1154">
                  <c:v>1.3084740640000001</c:v>
                </c:pt>
                <c:pt idx="1155">
                  <c:v>1.309358716</c:v>
                </c:pt>
                <c:pt idx="1156">
                  <c:v>1.309982896</c:v>
                </c:pt>
                <c:pt idx="1157">
                  <c:v>1.310873628</c:v>
                </c:pt>
                <c:pt idx="1158">
                  <c:v>1.311199784</c:v>
                </c:pt>
                <c:pt idx="1159">
                  <c:v>1.3116900920000001</c:v>
                </c:pt>
                <c:pt idx="1160">
                  <c:v>1.3120716809999999</c:v>
                </c:pt>
                <c:pt idx="1161">
                  <c:v>1.312437415</c:v>
                </c:pt>
                <c:pt idx="1162">
                  <c:v>1.312309146</c:v>
                </c:pt>
                <c:pt idx="1163">
                  <c:v>1.3128255609999999</c:v>
                </c:pt>
                <c:pt idx="1164">
                  <c:v>1.31274581</c:v>
                </c:pt>
                <c:pt idx="1165">
                  <c:v>1.312720656</c:v>
                </c:pt>
                <c:pt idx="1166">
                  <c:v>1.312467694</c:v>
                </c:pt>
                <c:pt idx="1167">
                  <c:v>1.312603593</c:v>
                </c:pt>
                <c:pt idx="1168">
                  <c:v>1.312363744</c:v>
                </c:pt>
                <c:pt idx="1169">
                  <c:v>1.3124222759999999</c:v>
                </c:pt>
                <c:pt idx="1170">
                  <c:v>1.312384129</c:v>
                </c:pt>
                <c:pt idx="1171">
                  <c:v>1.3121135230000001</c:v>
                </c:pt>
                <c:pt idx="1172">
                  <c:v>1.3121860030000001</c:v>
                </c:pt>
                <c:pt idx="1173">
                  <c:v>1.312303185</c:v>
                </c:pt>
                <c:pt idx="1174">
                  <c:v>1.3119702339999999</c:v>
                </c:pt>
                <c:pt idx="1175">
                  <c:v>1.311897039</c:v>
                </c:pt>
                <c:pt idx="1176">
                  <c:v>1.3118778470000001</c:v>
                </c:pt>
                <c:pt idx="1177">
                  <c:v>1.3119449620000001</c:v>
                </c:pt>
                <c:pt idx="1178">
                  <c:v>1.3116755490000001</c:v>
                </c:pt>
                <c:pt idx="1179">
                  <c:v>1.311603665</c:v>
                </c:pt>
                <c:pt idx="1180">
                  <c:v>1.311691403</c:v>
                </c:pt>
                <c:pt idx="1181">
                  <c:v>1.311399341</c:v>
                </c:pt>
                <c:pt idx="1182">
                  <c:v>1.311030865</c:v>
                </c:pt>
                <c:pt idx="1183">
                  <c:v>1.3109683990000001</c:v>
                </c:pt>
                <c:pt idx="1184">
                  <c:v>1.3109263179999999</c:v>
                </c:pt>
                <c:pt idx="1185">
                  <c:v>1.3108528850000001</c:v>
                </c:pt>
                <c:pt idx="1186">
                  <c:v>1.310811043</c:v>
                </c:pt>
                <c:pt idx="1187">
                  <c:v>1.310369253</c:v>
                </c:pt>
                <c:pt idx="1188">
                  <c:v>1.3105381730000001</c:v>
                </c:pt>
                <c:pt idx="1189">
                  <c:v>1.3101204630000001</c:v>
                </c:pt>
                <c:pt idx="1190">
                  <c:v>1.3100808859999999</c:v>
                </c:pt>
                <c:pt idx="1191">
                  <c:v>1.3095239400000001</c:v>
                </c:pt>
                <c:pt idx="1192">
                  <c:v>1.309296966</c:v>
                </c:pt>
                <c:pt idx="1193">
                  <c:v>1.3091192250000001</c:v>
                </c:pt>
                <c:pt idx="1194">
                  <c:v>1.3090243340000001</c:v>
                </c:pt>
                <c:pt idx="1195">
                  <c:v>1.3087298869999999</c:v>
                </c:pt>
                <c:pt idx="1196">
                  <c:v>1.308335662</c:v>
                </c:pt>
                <c:pt idx="1197">
                  <c:v>1.3079614639999999</c:v>
                </c:pt>
                <c:pt idx="1198">
                  <c:v>1.3080170149999999</c:v>
                </c:pt>
                <c:pt idx="1199">
                  <c:v>1.3081158399999999</c:v>
                </c:pt>
                <c:pt idx="1200">
                  <c:v>1.3075816629999999</c:v>
                </c:pt>
                <c:pt idx="1201">
                  <c:v>1.3076492550000001</c:v>
                </c:pt>
                <c:pt idx="1202">
                  <c:v>1.3074618579999999</c:v>
                </c:pt>
                <c:pt idx="1203">
                  <c:v>1.3076765539999999</c:v>
                </c:pt>
                <c:pt idx="1204">
                  <c:v>1.307414651</c:v>
                </c:pt>
                <c:pt idx="1205">
                  <c:v>1.3075326679999999</c:v>
                </c:pt>
                <c:pt idx="1206">
                  <c:v>1.3073406219999999</c:v>
                </c:pt>
                <c:pt idx="1207">
                  <c:v>1.307610154</c:v>
                </c:pt>
                <c:pt idx="1208">
                  <c:v>1.3074074979999999</c:v>
                </c:pt>
                <c:pt idx="1209">
                  <c:v>1.3076269629999999</c:v>
                </c:pt>
                <c:pt idx="1210">
                  <c:v>1.307460785</c:v>
                </c:pt>
                <c:pt idx="1211">
                  <c:v>1.3074886800000001</c:v>
                </c:pt>
                <c:pt idx="1212">
                  <c:v>1.307434201</c:v>
                </c:pt>
                <c:pt idx="1213">
                  <c:v>1.3074120279999999</c:v>
                </c:pt>
                <c:pt idx="1214">
                  <c:v>1.307575583</c:v>
                </c:pt>
                <c:pt idx="1215">
                  <c:v>1.3074020150000001</c:v>
                </c:pt>
                <c:pt idx="1216">
                  <c:v>1.307424068</c:v>
                </c:pt>
                <c:pt idx="1217">
                  <c:v>1.3074909450000001</c:v>
                </c:pt>
                <c:pt idx="1218">
                  <c:v>1.30728972</c:v>
                </c:pt>
                <c:pt idx="1219">
                  <c:v>1.307298541</c:v>
                </c:pt>
                <c:pt idx="1220">
                  <c:v>1.307504177</c:v>
                </c:pt>
                <c:pt idx="1221">
                  <c:v>1.307597876</c:v>
                </c:pt>
                <c:pt idx="1222">
                  <c:v>1.3074358699999999</c:v>
                </c:pt>
                <c:pt idx="1223">
                  <c:v>1.3077472450000001</c:v>
                </c:pt>
                <c:pt idx="1224">
                  <c:v>1.30762136</c:v>
                </c:pt>
                <c:pt idx="1225">
                  <c:v>1.307892799</c:v>
                </c:pt>
                <c:pt idx="1226">
                  <c:v>1.30730927</c:v>
                </c:pt>
                <c:pt idx="1227">
                  <c:v>1.3074587580000001</c:v>
                </c:pt>
                <c:pt idx="1228">
                  <c:v>1.3078708649999999</c:v>
                </c:pt>
                <c:pt idx="1229">
                  <c:v>1.307486057</c:v>
                </c:pt>
                <c:pt idx="1230">
                  <c:v>1.307501078</c:v>
                </c:pt>
                <c:pt idx="1231">
                  <c:v>1.307344198</c:v>
                </c:pt>
                <c:pt idx="1232">
                  <c:v>1.307338238</c:v>
                </c:pt>
                <c:pt idx="1233">
                  <c:v>1.3075960870000001</c:v>
                </c:pt>
                <c:pt idx="1234">
                  <c:v>1.307495117</c:v>
                </c:pt>
                <c:pt idx="1235">
                  <c:v>1.3076564070000001</c:v>
                </c:pt>
                <c:pt idx="1236">
                  <c:v>1.3075760599999999</c:v>
                </c:pt>
                <c:pt idx="1237">
                  <c:v>1.3074649570000001</c:v>
                </c:pt>
                <c:pt idx="1238">
                  <c:v>1.307513237</c:v>
                </c:pt>
                <c:pt idx="1239">
                  <c:v>1.307535052</c:v>
                </c:pt>
                <c:pt idx="1240">
                  <c:v>1.307450056</c:v>
                </c:pt>
                <c:pt idx="1241">
                  <c:v>1.3074139360000001</c:v>
                </c:pt>
                <c:pt idx="1242">
                  <c:v>1.307418346</c:v>
                </c:pt>
                <c:pt idx="1243">
                  <c:v>1.3074598310000001</c:v>
                </c:pt>
                <c:pt idx="1244">
                  <c:v>1.3070621490000001</c:v>
                </c:pt>
                <c:pt idx="1245">
                  <c:v>1.3071995970000001</c:v>
                </c:pt>
                <c:pt idx="1246">
                  <c:v>1.3072072269999999</c:v>
                </c:pt>
                <c:pt idx="1247">
                  <c:v>1.3075186009999999</c:v>
                </c:pt>
                <c:pt idx="1248">
                  <c:v>1.307073951</c:v>
                </c:pt>
                <c:pt idx="1249">
                  <c:v>1.3073636289999999</c:v>
                </c:pt>
                <c:pt idx="1250">
                  <c:v>1.3073619599999999</c:v>
                </c:pt>
                <c:pt idx="1251">
                  <c:v>1.307085872</c:v>
                </c:pt>
                <c:pt idx="1252">
                  <c:v>1.3070832489999999</c:v>
                </c:pt>
                <c:pt idx="1253">
                  <c:v>1.3069338800000001</c:v>
                </c:pt>
                <c:pt idx="1254">
                  <c:v>1.3067582849999999</c:v>
                </c:pt>
                <c:pt idx="1255">
                  <c:v>1.3069198129999999</c:v>
                </c:pt>
                <c:pt idx="1256">
                  <c:v>1.306826711</c:v>
                </c:pt>
                <c:pt idx="1257">
                  <c:v>1.307115078</c:v>
                </c:pt>
                <c:pt idx="1258">
                  <c:v>1.306981564</c:v>
                </c:pt>
                <c:pt idx="1259">
                  <c:v>1.306918979</c:v>
                </c:pt>
                <c:pt idx="1260">
                  <c:v>1.3066039089999999</c:v>
                </c:pt>
                <c:pt idx="1261">
                  <c:v>1.3068020339999999</c:v>
                </c:pt>
                <c:pt idx="1262">
                  <c:v>1.30667007</c:v>
                </c:pt>
                <c:pt idx="1263">
                  <c:v>1.3064746860000001</c:v>
                </c:pt>
                <c:pt idx="1264">
                  <c:v>1.3064529899999999</c:v>
                </c:pt>
                <c:pt idx="1265">
                  <c:v>1.3063844440000001</c:v>
                </c:pt>
                <c:pt idx="1266">
                  <c:v>1.306242704</c:v>
                </c:pt>
                <c:pt idx="1267">
                  <c:v>1.3059124950000001</c:v>
                </c:pt>
                <c:pt idx="1268">
                  <c:v>1.305956364</c:v>
                </c:pt>
                <c:pt idx="1269">
                  <c:v>1.3058680300000001</c:v>
                </c:pt>
                <c:pt idx="1270">
                  <c:v>1.3058673139999999</c:v>
                </c:pt>
                <c:pt idx="1271">
                  <c:v>1.3060595989999999</c:v>
                </c:pt>
                <c:pt idx="1272">
                  <c:v>1.3061046599999999</c:v>
                </c:pt>
                <c:pt idx="1273">
                  <c:v>1.3059089180000001</c:v>
                </c:pt>
                <c:pt idx="1274">
                  <c:v>1.3058719640000001</c:v>
                </c:pt>
                <c:pt idx="1275">
                  <c:v>1.3058582540000001</c:v>
                </c:pt>
                <c:pt idx="1276">
                  <c:v>1.3058725600000001</c:v>
                </c:pt>
                <c:pt idx="1277">
                  <c:v>1.3056668039999999</c:v>
                </c:pt>
                <c:pt idx="1278">
                  <c:v>1.3056749110000001</c:v>
                </c:pt>
                <c:pt idx="1279">
                  <c:v>1.3055871729999999</c:v>
                </c:pt>
                <c:pt idx="1280">
                  <c:v>1.3057959079999999</c:v>
                </c:pt>
                <c:pt idx="1281">
                  <c:v>1.3055769209999999</c:v>
                </c:pt>
                <c:pt idx="1282">
                  <c:v>1.305184484</c:v>
                </c:pt>
                <c:pt idx="1283">
                  <c:v>1.3055245879999999</c:v>
                </c:pt>
                <c:pt idx="1284">
                  <c:v>1.3053327800000001</c:v>
                </c:pt>
                <c:pt idx="1285">
                  <c:v>1.3055090899999999</c:v>
                </c:pt>
                <c:pt idx="1286">
                  <c:v>1.3053036929999999</c:v>
                </c:pt>
                <c:pt idx="1287">
                  <c:v>1.3050931690000001</c:v>
                </c:pt>
                <c:pt idx="1288">
                  <c:v>1.3052541019999999</c:v>
                </c:pt>
                <c:pt idx="1289">
                  <c:v>1.3050972219999999</c:v>
                </c:pt>
                <c:pt idx="1290">
                  <c:v>1.3048448560000001</c:v>
                </c:pt>
                <c:pt idx="1291">
                  <c:v>1.304805279</c:v>
                </c:pt>
                <c:pt idx="1292">
                  <c:v>1.305057049</c:v>
                </c:pt>
                <c:pt idx="1293">
                  <c:v>1.3050113919999999</c:v>
                </c:pt>
                <c:pt idx="1294">
                  <c:v>1.3048076630000001</c:v>
                </c:pt>
                <c:pt idx="1295">
                  <c:v>1.3051476479999999</c:v>
                </c:pt>
                <c:pt idx="1296">
                  <c:v>1.304918408</c:v>
                </c:pt>
                <c:pt idx="1297">
                  <c:v>1.305021405</c:v>
                </c:pt>
                <c:pt idx="1298">
                  <c:v>1.3048212530000001</c:v>
                </c:pt>
                <c:pt idx="1299">
                  <c:v>1.3051402569999999</c:v>
                </c:pt>
                <c:pt idx="1300">
                  <c:v>1.304559469</c:v>
                </c:pt>
                <c:pt idx="1301">
                  <c:v>1.3034332989999999</c:v>
                </c:pt>
                <c:pt idx="1302">
                  <c:v>1.3033080100000001</c:v>
                </c:pt>
                <c:pt idx="1303">
                  <c:v>1.3032845260000001</c:v>
                </c:pt>
                <c:pt idx="1304">
                  <c:v>1.303056121</c:v>
                </c:pt>
                <c:pt idx="1305">
                  <c:v>1.3027409320000001</c:v>
                </c:pt>
                <c:pt idx="1306">
                  <c:v>1.303093195</c:v>
                </c:pt>
                <c:pt idx="1307">
                  <c:v>1.302945137</c:v>
                </c:pt>
                <c:pt idx="1308">
                  <c:v>1.302770853</c:v>
                </c:pt>
                <c:pt idx="1309">
                  <c:v>1.3027824160000001</c:v>
                </c:pt>
                <c:pt idx="1310">
                  <c:v>1.3031494619999999</c:v>
                </c:pt>
                <c:pt idx="1311">
                  <c:v>1.3026642799999999</c:v>
                </c:pt>
                <c:pt idx="1312">
                  <c:v>1.3030622009999999</c:v>
                </c:pt>
                <c:pt idx="1313">
                  <c:v>1.3027406930000001</c:v>
                </c:pt>
                <c:pt idx="1314">
                  <c:v>1.3027735949999999</c:v>
                </c:pt>
                <c:pt idx="1315">
                  <c:v>1.3031464820000001</c:v>
                </c:pt>
                <c:pt idx="1316">
                  <c:v>1.303054333</c:v>
                </c:pt>
                <c:pt idx="1317">
                  <c:v>1.303155541</c:v>
                </c:pt>
                <c:pt idx="1318">
                  <c:v>1.30282557</c:v>
                </c:pt>
                <c:pt idx="1319">
                  <c:v>1.302772045</c:v>
                </c:pt>
                <c:pt idx="1320">
                  <c:v>1.302728772</c:v>
                </c:pt>
                <c:pt idx="1321">
                  <c:v>1.3031009440000001</c:v>
                </c:pt>
                <c:pt idx="1322">
                  <c:v>1.3025461439999999</c:v>
                </c:pt>
                <c:pt idx="1323">
                  <c:v>1.302760363</c:v>
                </c:pt>
                <c:pt idx="1324">
                  <c:v>1.302781105</c:v>
                </c:pt>
                <c:pt idx="1325">
                  <c:v>1.302672625</c:v>
                </c:pt>
                <c:pt idx="1326">
                  <c:v>1.3027452230000001</c:v>
                </c:pt>
                <c:pt idx="1327">
                  <c:v>1.3028995990000001</c:v>
                </c:pt>
                <c:pt idx="1328">
                  <c:v>1.3023252489999999</c:v>
                </c:pt>
                <c:pt idx="1329">
                  <c:v>1.302773237</c:v>
                </c:pt>
                <c:pt idx="1330">
                  <c:v>1.3024238349999999</c:v>
                </c:pt>
                <c:pt idx="1331">
                  <c:v>1.3024737829999999</c:v>
                </c:pt>
                <c:pt idx="1332">
                  <c:v>1.3022603989999999</c:v>
                </c:pt>
                <c:pt idx="1333">
                  <c:v>1.30250442</c:v>
                </c:pt>
                <c:pt idx="1334">
                  <c:v>1.302286029</c:v>
                </c:pt>
                <c:pt idx="1335">
                  <c:v>1.302501082</c:v>
                </c:pt>
                <c:pt idx="1336">
                  <c:v>1.3023204799999999</c:v>
                </c:pt>
                <c:pt idx="1337">
                  <c:v>1.302242994</c:v>
                </c:pt>
                <c:pt idx="1338">
                  <c:v>1.30219233</c:v>
                </c:pt>
                <c:pt idx="1339">
                  <c:v>1.302313805</c:v>
                </c:pt>
                <c:pt idx="1340">
                  <c:v>1.3022459749999999</c:v>
                </c:pt>
                <c:pt idx="1341">
                  <c:v>1.3021227120000001</c:v>
                </c:pt>
                <c:pt idx="1342">
                  <c:v>1.3021878</c:v>
                </c:pt>
                <c:pt idx="1343">
                  <c:v>1.301985502</c:v>
                </c:pt>
                <c:pt idx="1344">
                  <c:v>1.301892281</c:v>
                </c:pt>
                <c:pt idx="1345">
                  <c:v>1.3019888399999999</c:v>
                </c:pt>
                <c:pt idx="1346">
                  <c:v>1.3015205860000001</c:v>
                </c:pt>
                <c:pt idx="1347">
                  <c:v>1.301599145</c:v>
                </c:pt>
                <c:pt idx="1348">
                  <c:v>1.3013392690000001</c:v>
                </c:pt>
                <c:pt idx="1349">
                  <c:v>1.3011283870000001</c:v>
                </c:pt>
                <c:pt idx="1350">
                  <c:v>1.301335573</c:v>
                </c:pt>
                <c:pt idx="1351">
                  <c:v>1.301049471</c:v>
                </c:pt>
                <c:pt idx="1352">
                  <c:v>1.300794601</c:v>
                </c:pt>
                <c:pt idx="1353">
                  <c:v>1.3004647490000001</c:v>
                </c:pt>
                <c:pt idx="1354">
                  <c:v>1.300554276</c:v>
                </c:pt>
                <c:pt idx="1355">
                  <c:v>1.3001698260000001</c:v>
                </c:pt>
                <c:pt idx="1356">
                  <c:v>1.299970388</c:v>
                </c:pt>
                <c:pt idx="1357">
                  <c:v>1.3000177150000001</c:v>
                </c:pt>
                <c:pt idx="1358">
                  <c:v>1.30003047</c:v>
                </c:pt>
                <c:pt idx="1359">
                  <c:v>1.299994469</c:v>
                </c:pt>
                <c:pt idx="1360">
                  <c:v>1.30059123</c:v>
                </c:pt>
                <c:pt idx="1361">
                  <c:v>1.300758839</c:v>
                </c:pt>
                <c:pt idx="1362">
                  <c:v>1.300494432</c:v>
                </c:pt>
                <c:pt idx="1363">
                  <c:v>1.3006327150000001</c:v>
                </c:pt>
                <c:pt idx="1364">
                  <c:v>1.3001161809999999</c:v>
                </c:pt>
                <c:pt idx="1365">
                  <c:v>1.29972446</c:v>
                </c:pt>
                <c:pt idx="1366">
                  <c:v>1.2995051150000001</c:v>
                </c:pt>
                <c:pt idx="1367">
                  <c:v>1.299181581</c:v>
                </c:pt>
                <c:pt idx="1368">
                  <c:v>1.299000978</c:v>
                </c:pt>
                <c:pt idx="1369">
                  <c:v>1.298722148</c:v>
                </c:pt>
                <c:pt idx="1370">
                  <c:v>1.2989540100000001</c:v>
                </c:pt>
                <c:pt idx="1371">
                  <c:v>1.2989622350000001</c:v>
                </c:pt>
                <c:pt idx="1372">
                  <c:v>1.299274445</c:v>
                </c:pt>
                <c:pt idx="1373">
                  <c:v>1.2993119959999999</c:v>
                </c:pt>
                <c:pt idx="1374">
                  <c:v>1.299112678</c:v>
                </c:pt>
                <c:pt idx="1375">
                  <c:v>1.2986923459999999</c:v>
                </c:pt>
                <c:pt idx="1376">
                  <c:v>1.2983887199999999</c:v>
                </c:pt>
                <c:pt idx="1377">
                  <c:v>1.298284411</c:v>
                </c:pt>
                <c:pt idx="1378">
                  <c:v>1.2981694939999999</c:v>
                </c:pt>
                <c:pt idx="1379">
                  <c:v>1.297559261</c:v>
                </c:pt>
                <c:pt idx="1380">
                  <c:v>1.2973401550000001</c:v>
                </c:pt>
                <c:pt idx="1381">
                  <c:v>1.2968561649999999</c:v>
                </c:pt>
                <c:pt idx="1382">
                  <c:v>1.2973076109999999</c:v>
                </c:pt>
                <c:pt idx="1383">
                  <c:v>1.297349334</c:v>
                </c:pt>
                <c:pt idx="1384">
                  <c:v>1.29753232</c:v>
                </c:pt>
                <c:pt idx="1385">
                  <c:v>1.2974916700000001</c:v>
                </c:pt>
                <c:pt idx="1386">
                  <c:v>1.2974487539999999</c:v>
                </c:pt>
                <c:pt idx="1387">
                  <c:v>1.2979356049999999</c:v>
                </c:pt>
                <c:pt idx="1388">
                  <c:v>1.2978019709999999</c:v>
                </c:pt>
                <c:pt idx="1389">
                  <c:v>1.29776454</c:v>
                </c:pt>
                <c:pt idx="1390">
                  <c:v>1.2977697850000001</c:v>
                </c:pt>
                <c:pt idx="1391">
                  <c:v>1.2977281810000001</c:v>
                </c:pt>
                <c:pt idx="1392">
                  <c:v>1.297645092</c:v>
                </c:pt>
                <c:pt idx="1393">
                  <c:v>1.297637224</c:v>
                </c:pt>
                <c:pt idx="1394">
                  <c:v>1.2977840899999999</c:v>
                </c:pt>
                <c:pt idx="1395">
                  <c:v>1.2975311279999999</c:v>
                </c:pt>
                <c:pt idx="1396">
                  <c:v>1.2974753379999999</c:v>
                </c:pt>
                <c:pt idx="1397">
                  <c:v>1.29706192</c:v>
                </c:pt>
                <c:pt idx="1398">
                  <c:v>1.297136426</c:v>
                </c:pt>
                <c:pt idx="1399">
                  <c:v>1.2969856259999999</c:v>
                </c:pt>
                <c:pt idx="1400">
                  <c:v>1.296731949</c:v>
                </c:pt>
                <c:pt idx="1401">
                  <c:v>1.296923399</c:v>
                </c:pt>
                <c:pt idx="1402">
                  <c:v>1.2964276079999999</c:v>
                </c:pt>
                <c:pt idx="1403">
                  <c:v>1.296725154</c:v>
                </c:pt>
                <c:pt idx="1404">
                  <c:v>1.296123028</c:v>
                </c:pt>
                <c:pt idx="1405">
                  <c:v>1.2961422199999999</c:v>
                </c:pt>
                <c:pt idx="1406">
                  <c:v>1.2956006529999999</c:v>
                </c:pt>
                <c:pt idx="1407">
                  <c:v>1.295954585</c:v>
                </c:pt>
                <c:pt idx="1408">
                  <c:v>1.295783997</c:v>
                </c:pt>
                <c:pt idx="1409">
                  <c:v>1.2956430910000001</c:v>
                </c:pt>
                <c:pt idx="1410">
                  <c:v>1.29507935</c:v>
                </c:pt>
                <c:pt idx="1411">
                  <c:v>1.295565963</c:v>
                </c:pt>
                <c:pt idx="1412">
                  <c:v>1.294688225</c:v>
                </c:pt>
                <c:pt idx="1413">
                  <c:v>1.2948606009999999</c:v>
                </c:pt>
                <c:pt idx="1414">
                  <c:v>1.294832945</c:v>
                </c:pt>
                <c:pt idx="1415">
                  <c:v>1.294505596</c:v>
                </c:pt>
                <c:pt idx="1416">
                  <c:v>1.293930531</c:v>
                </c:pt>
                <c:pt idx="1417">
                  <c:v>1.2940630909999999</c:v>
                </c:pt>
                <c:pt idx="1418">
                  <c:v>1.29391849</c:v>
                </c:pt>
                <c:pt idx="1419">
                  <c:v>1.2934091089999999</c:v>
                </c:pt>
                <c:pt idx="1420">
                  <c:v>1.2932039500000001</c:v>
                </c:pt>
                <c:pt idx="1421">
                  <c:v>1.2931609150000001</c:v>
                </c:pt>
                <c:pt idx="1422">
                  <c:v>1.2930743689999999</c:v>
                </c:pt>
                <c:pt idx="1423">
                  <c:v>1.292666793</c:v>
                </c:pt>
                <c:pt idx="1424">
                  <c:v>1.2927187680000001</c:v>
                </c:pt>
                <c:pt idx="1425">
                  <c:v>1.2922191620000001</c:v>
                </c:pt>
                <c:pt idx="1426">
                  <c:v>1.292141676</c:v>
                </c:pt>
                <c:pt idx="1427">
                  <c:v>1.291689992</c:v>
                </c:pt>
                <c:pt idx="1428">
                  <c:v>1.2915127280000001</c:v>
                </c:pt>
                <c:pt idx="1429">
                  <c:v>1.2911001440000001</c:v>
                </c:pt>
                <c:pt idx="1430">
                  <c:v>1.2911163569999999</c:v>
                </c:pt>
                <c:pt idx="1431">
                  <c:v>1.290645957</c:v>
                </c:pt>
                <c:pt idx="1432">
                  <c:v>1.2903275489999999</c:v>
                </c:pt>
                <c:pt idx="1433">
                  <c:v>1.2901819940000001</c:v>
                </c:pt>
                <c:pt idx="1434">
                  <c:v>1.2896653410000001</c:v>
                </c:pt>
                <c:pt idx="1435">
                  <c:v>1.2898734810000001</c:v>
                </c:pt>
                <c:pt idx="1436">
                  <c:v>1.2895274160000001</c:v>
                </c:pt>
                <c:pt idx="1437">
                  <c:v>1.28929925</c:v>
                </c:pt>
                <c:pt idx="1438">
                  <c:v>1.289098978</c:v>
                </c:pt>
                <c:pt idx="1439">
                  <c:v>1.2887433770000001</c:v>
                </c:pt>
                <c:pt idx="1440">
                  <c:v>1.288558364</c:v>
                </c:pt>
                <c:pt idx="1441">
                  <c:v>1.2882031199999999</c:v>
                </c:pt>
                <c:pt idx="1442">
                  <c:v>1.2878983020000001</c:v>
                </c:pt>
                <c:pt idx="1443">
                  <c:v>1.2876210210000001</c:v>
                </c:pt>
                <c:pt idx="1444">
                  <c:v>1.287318349</c:v>
                </c:pt>
                <c:pt idx="1445">
                  <c:v>1.287112474</c:v>
                </c:pt>
                <c:pt idx="1446">
                  <c:v>1.286751032</c:v>
                </c:pt>
                <c:pt idx="1447">
                  <c:v>1.2863737340000001</c:v>
                </c:pt>
                <c:pt idx="1448">
                  <c:v>1.286109328</c:v>
                </c:pt>
                <c:pt idx="1449">
                  <c:v>1.285963416</c:v>
                </c:pt>
                <c:pt idx="1450">
                  <c:v>1.2854803800000001</c:v>
                </c:pt>
                <c:pt idx="1451">
                  <c:v>1.2852092980000001</c:v>
                </c:pt>
                <c:pt idx="1452">
                  <c:v>1.2849791049999999</c:v>
                </c:pt>
                <c:pt idx="1453">
                  <c:v>1.284815311</c:v>
                </c:pt>
                <c:pt idx="1454">
                  <c:v>1.284622908</c:v>
                </c:pt>
                <c:pt idx="1455">
                  <c:v>1.284059882</c:v>
                </c:pt>
                <c:pt idx="1456">
                  <c:v>1.2837159629999999</c:v>
                </c:pt>
                <c:pt idx="1457">
                  <c:v>1.2834726569999999</c:v>
                </c:pt>
                <c:pt idx="1458">
                  <c:v>1.2834620480000001</c:v>
                </c:pt>
                <c:pt idx="1459">
                  <c:v>1.282910228</c:v>
                </c:pt>
                <c:pt idx="1460">
                  <c:v>1.2823504210000001</c:v>
                </c:pt>
                <c:pt idx="1461">
                  <c:v>1.2821735139999999</c:v>
                </c:pt>
                <c:pt idx="1462">
                  <c:v>1.2816632990000001</c:v>
                </c:pt>
                <c:pt idx="1463">
                  <c:v>1.281295061</c:v>
                </c:pt>
                <c:pt idx="1464">
                  <c:v>1.281084538</c:v>
                </c:pt>
                <c:pt idx="1465">
                  <c:v>1.280660272</c:v>
                </c:pt>
                <c:pt idx="1466">
                  <c:v>1.2804599999999999</c:v>
                </c:pt>
                <c:pt idx="1467">
                  <c:v>1.279804468</c:v>
                </c:pt>
                <c:pt idx="1468">
                  <c:v>1.2798542980000001</c:v>
                </c:pt>
                <c:pt idx="1469">
                  <c:v>1.279386997</c:v>
                </c:pt>
                <c:pt idx="1470">
                  <c:v>1.2789492609999999</c:v>
                </c:pt>
                <c:pt idx="1471">
                  <c:v>1.2785764930000001</c:v>
                </c:pt>
                <c:pt idx="1472">
                  <c:v>1.2780617480000001</c:v>
                </c:pt>
                <c:pt idx="1473">
                  <c:v>1.27767086</c:v>
                </c:pt>
                <c:pt idx="1474">
                  <c:v>1.2776008839999999</c:v>
                </c:pt>
                <c:pt idx="1475">
                  <c:v>1.2770886420000001</c:v>
                </c:pt>
                <c:pt idx="1476">
                  <c:v>1.2765731810000001</c:v>
                </c:pt>
                <c:pt idx="1477">
                  <c:v>1.2765066620000001</c:v>
                </c:pt>
                <c:pt idx="1478">
                  <c:v>1.275917768</c:v>
                </c:pt>
                <c:pt idx="1479">
                  <c:v>1.275568128</c:v>
                </c:pt>
                <c:pt idx="1480">
                  <c:v>1.2747976780000001</c:v>
                </c:pt>
                <c:pt idx="1481">
                  <c:v>1.2743083239999999</c:v>
                </c:pt>
                <c:pt idx="1482">
                  <c:v>1.274335027</c:v>
                </c:pt>
                <c:pt idx="1483">
                  <c:v>1.27361989</c:v>
                </c:pt>
                <c:pt idx="1484">
                  <c:v>1.2732880120000001</c:v>
                </c:pt>
                <c:pt idx="1485">
                  <c:v>1.2730196709999999</c:v>
                </c:pt>
                <c:pt idx="1486">
                  <c:v>1.2723778489999999</c:v>
                </c:pt>
                <c:pt idx="1487">
                  <c:v>1.2719033959999999</c:v>
                </c:pt>
                <c:pt idx="1488">
                  <c:v>1.271391511</c:v>
                </c:pt>
                <c:pt idx="1489">
                  <c:v>1.2712689639999999</c:v>
                </c:pt>
                <c:pt idx="1490">
                  <c:v>1.2706232070000001</c:v>
                </c:pt>
                <c:pt idx="1491">
                  <c:v>1.2700244190000001</c:v>
                </c:pt>
                <c:pt idx="1492">
                  <c:v>1.2694983479999999</c:v>
                </c:pt>
                <c:pt idx="1493">
                  <c:v>1.269165635</c:v>
                </c:pt>
                <c:pt idx="1494">
                  <c:v>1.268369079</c:v>
                </c:pt>
                <c:pt idx="1495">
                  <c:v>1.2681540250000001</c:v>
                </c:pt>
                <c:pt idx="1496">
                  <c:v>1.2676359420000001</c:v>
                </c:pt>
                <c:pt idx="1497">
                  <c:v>1.2667809720000001</c:v>
                </c:pt>
                <c:pt idx="1498">
                  <c:v>1.266222119</c:v>
                </c:pt>
                <c:pt idx="1499">
                  <c:v>1.26607132</c:v>
                </c:pt>
                <c:pt idx="1500">
                  <c:v>1.2656350139999999</c:v>
                </c:pt>
                <c:pt idx="1501">
                  <c:v>1.264981151</c:v>
                </c:pt>
                <c:pt idx="1502">
                  <c:v>1.26442492</c:v>
                </c:pt>
                <c:pt idx="1503">
                  <c:v>1.2637161020000001</c:v>
                </c:pt>
                <c:pt idx="1504">
                  <c:v>1.2631577249999999</c:v>
                </c:pt>
                <c:pt idx="1505">
                  <c:v>1.2622581719999999</c:v>
                </c:pt>
                <c:pt idx="1506">
                  <c:v>1.2622981069999999</c:v>
                </c:pt>
                <c:pt idx="1507">
                  <c:v>1.2616163490000001</c:v>
                </c:pt>
                <c:pt idx="1508">
                  <c:v>1.2605426310000001</c:v>
                </c:pt>
                <c:pt idx="1509">
                  <c:v>1.259936452</c:v>
                </c:pt>
                <c:pt idx="1510">
                  <c:v>1.25950253</c:v>
                </c:pt>
                <c:pt idx="1511">
                  <c:v>1.258549929</c:v>
                </c:pt>
                <c:pt idx="1512">
                  <c:v>1.258310437</c:v>
                </c:pt>
                <c:pt idx="1513">
                  <c:v>1.257386208</c:v>
                </c:pt>
                <c:pt idx="1514">
                  <c:v>1.256719828</c:v>
                </c:pt>
                <c:pt idx="1515">
                  <c:v>1.2559688090000001</c:v>
                </c:pt>
                <c:pt idx="1516">
                  <c:v>1.2558193209999999</c:v>
                </c:pt>
                <c:pt idx="1517">
                  <c:v>1.2547835110000001</c:v>
                </c:pt>
                <c:pt idx="1518">
                  <c:v>1.254195452</c:v>
                </c:pt>
                <c:pt idx="1519">
                  <c:v>1.2537245749999999</c:v>
                </c:pt>
                <c:pt idx="1520">
                  <c:v>1.252990842</c:v>
                </c:pt>
                <c:pt idx="1521">
                  <c:v>1.251733065</c:v>
                </c:pt>
                <c:pt idx="1522">
                  <c:v>1.251364589</c:v>
                </c:pt>
                <c:pt idx="1523">
                  <c:v>1.250617504</c:v>
                </c:pt>
                <c:pt idx="1524">
                  <c:v>1.250090718</c:v>
                </c:pt>
                <c:pt idx="1525">
                  <c:v>1.2495628599999999</c:v>
                </c:pt>
                <c:pt idx="1526">
                  <c:v>1.248587847</c:v>
                </c:pt>
                <c:pt idx="1527">
                  <c:v>1.247915506</c:v>
                </c:pt>
                <c:pt idx="1528">
                  <c:v>1.2472723720000001</c:v>
                </c:pt>
                <c:pt idx="1529">
                  <c:v>1.2460451130000001</c:v>
                </c:pt>
                <c:pt idx="1530">
                  <c:v>1.2457834480000001</c:v>
                </c:pt>
                <c:pt idx="1531">
                  <c:v>1.244824648</c:v>
                </c:pt>
                <c:pt idx="1532">
                  <c:v>1.2438057659999999</c:v>
                </c:pt>
                <c:pt idx="1533">
                  <c:v>1.243295193</c:v>
                </c:pt>
                <c:pt idx="1534">
                  <c:v>1.242160916</c:v>
                </c:pt>
                <c:pt idx="1535">
                  <c:v>1.240571141</c:v>
                </c:pt>
                <c:pt idx="1536">
                  <c:v>1.2403769490000001</c:v>
                </c:pt>
                <c:pt idx="1537">
                  <c:v>1.239216208</c:v>
                </c:pt>
                <c:pt idx="1538">
                  <c:v>1.2382760049999999</c:v>
                </c:pt>
                <c:pt idx="1539">
                  <c:v>1.237351775</c:v>
                </c:pt>
                <c:pt idx="1540">
                  <c:v>1.2362818719999999</c:v>
                </c:pt>
                <c:pt idx="1541">
                  <c:v>1.2347987890000001</c:v>
                </c:pt>
                <c:pt idx="1542">
                  <c:v>1.233384848</c:v>
                </c:pt>
                <c:pt idx="1543">
                  <c:v>1.232828856</c:v>
                </c:pt>
                <c:pt idx="1544">
                  <c:v>1.2315676209999999</c:v>
                </c:pt>
                <c:pt idx="1545">
                  <c:v>1.2302743199999999</c:v>
                </c:pt>
                <c:pt idx="1546">
                  <c:v>1.2289334540000001</c:v>
                </c:pt>
                <c:pt idx="1547">
                  <c:v>1.2277051210000001</c:v>
                </c:pt>
                <c:pt idx="1548">
                  <c:v>1.226162076</c:v>
                </c:pt>
                <c:pt idx="1549">
                  <c:v>1.225101829</c:v>
                </c:pt>
                <c:pt idx="1550">
                  <c:v>1.224344015</c:v>
                </c:pt>
                <c:pt idx="1551">
                  <c:v>1.2225419280000001</c:v>
                </c:pt>
                <c:pt idx="1552">
                  <c:v>1.2211756709999999</c:v>
                </c:pt>
                <c:pt idx="1553">
                  <c:v>1.219963074</c:v>
                </c:pt>
                <c:pt idx="1554">
                  <c:v>1.2184168099999999</c:v>
                </c:pt>
                <c:pt idx="1555">
                  <c:v>1.2165859939999999</c:v>
                </c:pt>
                <c:pt idx="1556">
                  <c:v>1.215731621</c:v>
                </c:pt>
                <c:pt idx="1557">
                  <c:v>1.214448929</c:v>
                </c:pt>
                <c:pt idx="1558">
                  <c:v>1.212320209</c:v>
                </c:pt>
                <c:pt idx="1559">
                  <c:v>1.2109017369999999</c:v>
                </c:pt>
                <c:pt idx="1560">
                  <c:v>1.2094377279999999</c:v>
                </c:pt>
                <c:pt idx="1561">
                  <c:v>1.2078858610000001</c:v>
                </c:pt>
                <c:pt idx="1562">
                  <c:v>1.2066645620000001</c:v>
                </c:pt>
                <c:pt idx="1563">
                  <c:v>1.2045446630000001</c:v>
                </c:pt>
                <c:pt idx="1564">
                  <c:v>1.2024875880000001</c:v>
                </c:pt>
                <c:pt idx="1565">
                  <c:v>1.201141596</c:v>
                </c:pt>
                <c:pt idx="1566">
                  <c:v>1.1990588900000001</c:v>
                </c:pt>
                <c:pt idx="1567">
                  <c:v>1.1973668340000001</c:v>
                </c:pt>
                <c:pt idx="1568">
                  <c:v>1.195545077</c:v>
                </c:pt>
                <c:pt idx="1569">
                  <c:v>1.19375813</c:v>
                </c:pt>
                <c:pt idx="1570">
                  <c:v>1.191886902</c:v>
                </c:pt>
                <c:pt idx="1571">
                  <c:v>1.189432263</c:v>
                </c:pt>
                <c:pt idx="1572">
                  <c:v>1.1876075269999999</c:v>
                </c:pt>
                <c:pt idx="1573">
                  <c:v>1.185668468</c:v>
                </c:pt>
                <c:pt idx="1574">
                  <c:v>1.183777452</c:v>
                </c:pt>
                <c:pt idx="1575">
                  <c:v>1.181413651</c:v>
                </c:pt>
                <c:pt idx="1576">
                  <c:v>1.180036187</c:v>
                </c:pt>
                <c:pt idx="1577">
                  <c:v>1.177529812</c:v>
                </c:pt>
                <c:pt idx="1578">
                  <c:v>1.1747739319999999</c:v>
                </c:pt>
                <c:pt idx="1579">
                  <c:v>1.1729578970000001</c:v>
                </c:pt>
                <c:pt idx="1580">
                  <c:v>1.171157837</c:v>
                </c:pt>
                <c:pt idx="1581">
                  <c:v>1.1681150199999999</c:v>
                </c:pt>
                <c:pt idx="1582">
                  <c:v>1.165575147</c:v>
                </c:pt>
                <c:pt idx="1583">
                  <c:v>1.1629337070000001</c:v>
                </c:pt>
                <c:pt idx="1584">
                  <c:v>1.160722971</c:v>
                </c:pt>
                <c:pt idx="1585">
                  <c:v>1.157505155</c:v>
                </c:pt>
                <c:pt idx="1586">
                  <c:v>1.154711008</c:v>
                </c:pt>
                <c:pt idx="1587">
                  <c:v>1.151597381</c:v>
                </c:pt>
                <c:pt idx="1588">
                  <c:v>1.148936629</c:v>
                </c:pt>
                <c:pt idx="1589">
                  <c:v>1.1453518869999999</c:v>
                </c:pt>
                <c:pt idx="1590">
                  <c:v>1.1424826379999999</c:v>
                </c:pt>
                <c:pt idx="1591">
                  <c:v>1.139014363</c:v>
                </c:pt>
                <c:pt idx="1592">
                  <c:v>1.1357752080000001</c:v>
                </c:pt>
                <c:pt idx="1593">
                  <c:v>1.1319366689999999</c:v>
                </c:pt>
                <c:pt idx="1594">
                  <c:v>1.128461003</c:v>
                </c:pt>
                <c:pt idx="1595">
                  <c:v>1.1251205209999999</c:v>
                </c:pt>
                <c:pt idx="1596">
                  <c:v>1.1206845050000001</c:v>
                </c:pt>
                <c:pt idx="1597">
                  <c:v>1.1170859339999999</c:v>
                </c:pt>
                <c:pt idx="1598">
                  <c:v>1.113352299</c:v>
                </c:pt>
                <c:pt idx="1599">
                  <c:v>1.109255195</c:v>
                </c:pt>
                <c:pt idx="1600">
                  <c:v>1.1047446729999999</c:v>
                </c:pt>
                <c:pt idx="1601">
                  <c:v>1.1007519960000001</c:v>
                </c:pt>
                <c:pt idx="1602">
                  <c:v>1.095729709</c:v>
                </c:pt>
                <c:pt idx="1603">
                  <c:v>1.091090202</c:v>
                </c:pt>
                <c:pt idx="1604">
                  <c:v>1.086695075</c:v>
                </c:pt>
                <c:pt idx="1605">
                  <c:v>1.081369281</c:v>
                </c:pt>
                <c:pt idx="1606">
                  <c:v>1.076096296</c:v>
                </c:pt>
                <c:pt idx="1607">
                  <c:v>1.071208239</c:v>
                </c:pt>
                <c:pt idx="1608">
                  <c:v>1.065478683</c:v>
                </c:pt>
                <c:pt idx="1609">
                  <c:v>1.059161901</c:v>
                </c:pt>
                <c:pt idx="1610">
                  <c:v>1.0528688429999999</c:v>
                </c:pt>
                <c:pt idx="1611">
                  <c:v>1.0459543469999999</c:v>
                </c:pt>
                <c:pt idx="1612">
                  <c:v>1.0392093659999999</c:v>
                </c:pt>
                <c:pt idx="1613">
                  <c:v>1.0324491259999999</c:v>
                </c:pt>
                <c:pt idx="1614">
                  <c:v>1.02493751</c:v>
                </c:pt>
                <c:pt idx="1615">
                  <c:v>1.0172550680000001</c:v>
                </c:pt>
                <c:pt idx="1616">
                  <c:v>1.0079987050000001</c:v>
                </c:pt>
                <c:pt idx="1617">
                  <c:v>1.0009996889999999</c:v>
                </c:pt>
                <c:pt idx="1618">
                  <c:v>0.99874651430000005</c:v>
                </c:pt>
                <c:pt idx="1619">
                  <c:v>0.99813210959999998</c:v>
                </c:pt>
                <c:pt idx="1620">
                  <c:v>0.99799919130000003</c:v>
                </c:pt>
                <c:pt idx="1621">
                  <c:v>0.99723839759999999</c:v>
                </c:pt>
                <c:pt idx="1622">
                  <c:v>0.99682003259999996</c:v>
                </c:pt>
                <c:pt idx="1623">
                  <c:v>0.99612498279999995</c:v>
                </c:pt>
                <c:pt idx="1624">
                  <c:v>0.99622368809999995</c:v>
                </c:pt>
                <c:pt idx="1625">
                  <c:v>0.99542433019999998</c:v>
                </c:pt>
                <c:pt idx="1626">
                  <c:v>0.99494695659999999</c:v>
                </c:pt>
                <c:pt idx="1627">
                  <c:v>0.99419426919999998</c:v>
                </c:pt>
                <c:pt idx="1628">
                  <c:v>0.99377524849999999</c:v>
                </c:pt>
                <c:pt idx="1629">
                  <c:v>0.99321550130000003</c:v>
                </c:pt>
                <c:pt idx="1630">
                  <c:v>0.99286407229999996</c:v>
                </c:pt>
                <c:pt idx="1631">
                  <c:v>0.99187463519999997</c:v>
                </c:pt>
                <c:pt idx="1632">
                  <c:v>0.99192124609999999</c:v>
                </c:pt>
                <c:pt idx="1633">
                  <c:v>0.99106907840000003</c:v>
                </c:pt>
                <c:pt idx="1634">
                  <c:v>0.99041229490000005</c:v>
                </c:pt>
                <c:pt idx="1635">
                  <c:v>0.99020224810000002</c:v>
                </c:pt>
                <c:pt idx="1636">
                  <c:v>0.99014568329999997</c:v>
                </c:pt>
                <c:pt idx="1637">
                  <c:v>0.98859685659999996</c:v>
                </c:pt>
                <c:pt idx="1638">
                  <c:v>0.98847007750000004</c:v>
                </c:pt>
                <c:pt idx="1639">
                  <c:v>0.98788809779999998</c:v>
                </c:pt>
                <c:pt idx="1640">
                  <c:v>0.98710906509999996</c:v>
                </c:pt>
                <c:pt idx="1641">
                  <c:v>0.98690164089999999</c:v>
                </c:pt>
                <c:pt idx="1642">
                  <c:v>0.98665601020000004</c:v>
                </c:pt>
                <c:pt idx="1643">
                  <c:v>0.9860764742</c:v>
                </c:pt>
                <c:pt idx="1644">
                  <c:v>0.9857799411</c:v>
                </c:pt>
                <c:pt idx="1645">
                  <c:v>0.98456907270000005</c:v>
                </c:pt>
                <c:pt idx="1646">
                  <c:v>0.98369741440000003</c:v>
                </c:pt>
                <c:pt idx="1647">
                  <c:v>0.98343634609999997</c:v>
                </c:pt>
                <c:pt idx="1648">
                  <c:v>0.98294335600000005</c:v>
                </c:pt>
                <c:pt idx="1649">
                  <c:v>0.9818530083</c:v>
                </c:pt>
                <c:pt idx="1650">
                  <c:v>0.98184001450000002</c:v>
                </c:pt>
                <c:pt idx="1651">
                  <c:v>0.98097962139999995</c:v>
                </c:pt>
                <c:pt idx="1652">
                  <c:v>0.98062008619999996</c:v>
                </c:pt>
                <c:pt idx="1653">
                  <c:v>0.97875696420000002</c:v>
                </c:pt>
                <c:pt idx="1654">
                  <c:v>0.98011583089999998</c:v>
                </c:pt>
                <c:pt idx="1655">
                  <c:v>0.97875273230000004</c:v>
                </c:pt>
                <c:pt idx="1656">
                  <c:v>0.97912883760000002</c:v>
                </c:pt>
                <c:pt idx="1657">
                  <c:v>0.97842460870000003</c:v>
                </c:pt>
                <c:pt idx="1658">
                  <c:v>0.97681421040000005</c:v>
                </c:pt>
                <c:pt idx="1659">
                  <c:v>0.97643148899999999</c:v>
                </c:pt>
                <c:pt idx="1660">
                  <c:v>0.97670042509999999</c:v>
                </c:pt>
                <c:pt idx="1661">
                  <c:v>0.97554254529999995</c:v>
                </c:pt>
                <c:pt idx="1662">
                  <c:v>0.97452056409999999</c:v>
                </c:pt>
                <c:pt idx="1663">
                  <c:v>0.97428780790000002</c:v>
                </c:pt>
                <c:pt idx="1664">
                  <c:v>0.97441476579999997</c:v>
                </c:pt>
                <c:pt idx="1665">
                  <c:v>0.97455620769999995</c:v>
                </c:pt>
                <c:pt idx="1666">
                  <c:v>0.97258085009999995</c:v>
                </c:pt>
                <c:pt idx="1667">
                  <c:v>0.97328668829999998</c:v>
                </c:pt>
                <c:pt idx="1668">
                  <c:v>0.97386133669999997</c:v>
                </c:pt>
                <c:pt idx="1669">
                  <c:v>0.9720447659</c:v>
                </c:pt>
                <c:pt idx="1670">
                  <c:v>0.97196412089999995</c:v>
                </c:pt>
                <c:pt idx="1671">
                  <c:v>0.97125208380000005</c:v>
                </c:pt>
                <c:pt idx="1672">
                  <c:v>0.9708138704</c:v>
                </c:pt>
                <c:pt idx="1673">
                  <c:v>0.97014045719999997</c:v>
                </c:pt>
                <c:pt idx="1674">
                  <c:v>0.96969598530000001</c:v>
                </c:pt>
                <c:pt idx="1675">
                  <c:v>0.96995776889999996</c:v>
                </c:pt>
                <c:pt idx="1676">
                  <c:v>0.97082740069999995</c:v>
                </c:pt>
                <c:pt idx="1677">
                  <c:v>0.96933406590000004</c:v>
                </c:pt>
                <c:pt idx="1678">
                  <c:v>0.96912157539999999</c:v>
                </c:pt>
                <c:pt idx="1679">
                  <c:v>0.96917039159999996</c:v>
                </c:pt>
                <c:pt idx="1680">
                  <c:v>0.96994221209999998</c:v>
                </c:pt>
                <c:pt idx="1681">
                  <c:v>0.9700723886</c:v>
                </c:pt>
                <c:pt idx="1682">
                  <c:v>0.96975392100000002</c:v>
                </c:pt>
                <c:pt idx="1683">
                  <c:v>0.96850204470000001</c:v>
                </c:pt>
                <c:pt idx="1684">
                  <c:v>0.97045499089999998</c:v>
                </c:pt>
                <c:pt idx="1685">
                  <c:v>0.96964776519999996</c:v>
                </c:pt>
                <c:pt idx="1686">
                  <c:v>0.970161736</c:v>
                </c:pt>
                <c:pt idx="1687">
                  <c:v>0.96950793270000002</c:v>
                </c:pt>
                <c:pt idx="1688">
                  <c:v>0.96985930200000003</c:v>
                </c:pt>
                <c:pt idx="1689">
                  <c:v>0.97047370669999999</c:v>
                </c:pt>
                <c:pt idx="1690">
                  <c:v>0.97001552579999994</c:v>
                </c:pt>
                <c:pt idx="1691">
                  <c:v>0.97027862070000004</c:v>
                </c:pt>
                <c:pt idx="1692">
                  <c:v>0.97224193810000004</c:v>
                </c:pt>
                <c:pt idx="1693">
                  <c:v>0.97117036580000005</c:v>
                </c:pt>
                <c:pt idx="1694">
                  <c:v>0.97227811809999998</c:v>
                </c:pt>
                <c:pt idx="1695">
                  <c:v>0.97268533710000005</c:v>
                </c:pt>
                <c:pt idx="1696">
                  <c:v>0.97255438569999997</c:v>
                </c:pt>
                <c:pt idx="1697">
                  <c:v>0.97362506390000003</c:v>
                </c:pt>
                <c:pt idx="1698">
                  <c:v>0.97448050980000001</c:v>
                </c:pt>
                <c:pt idx="1699">
                  <c:v>0.97622972730000002</c:v>
                </c:pt>
                <c:pt idx="1700">
                  <c:v>0.97665703299999995</c:v>
                </c:pt>
                <c:pt idx="1701">
                  <c:v>0.90425133710000005</c:v>
                </c:pt>
                <c:pt idx="1702">
                  <c:v>0.90401178599999998</c:v>
                </c:pt>
                <c:pt idx="1703">
                  <c:v>0.90373277659999995</c:v>
                </c:pt>
                <c:pt idx="1704">
                  <c:v>0.90337616210000005</c:v>
                </c:pt>
                <c:pt idx="1705">
                  <c:v>0.90287977460000002</c:v>
                </c:pt>
                <c:pt idx="1706">
                  <c:v>0.90357786419999997</c:v>
                </c:pt>
                <c:pt idx="1707">
                  <c:v>0.90315139290000002</c:v>
                </c:pt>
                <c:pt idx="1708">
                  <c:v>0.90243887899999997</c:v>
                </c:pt>
                <c:pt idx="1709">
                  <c:v>0.90282517669999995</c:v>
                </c:pt>
                <c:pt idx="1710">
                  <c:v>0.90125459429999999</c:v>
                </c:pt>
                <c:pt idx="1711">
                  <c:v>0.90193104739999996</c:v>
                </c:pt>
                <c:pt idx="1712">
                  <c:v>0.90143215659999998</c:v>
                </c:pt>
                <c:pt idx="1713">
                  <c:v>0.90205436939999994</c:v>
                </c:pt>
                <c:pt idx="1714">
                  <c:v>0.90179896349999999</c:v>
                </c:pt>
                <c:pt idx="1715">
                  <c:v>0.90002435449999996</c:v>
                </c:pt>
                <c:pt idx="1716">
                  <c:v>0.90098208189999995</c:v>
                </c:pt>
                <c:pt idx="1717">
                  <c:v>0.90042680500000005</c:v>
                </c:pt>
                <c:pt idx="1718">
                  <c:v>0.90091669559999998</c:v>
                </c:pt>
                <c:pt idx="1719">
                  <c:v>0.90045887229999999</c:v>
                </c:pt>
                <c:pt idx="1720">
                  <c:v>0.90066778660000002</c:v>
                </c:pt>
                <c:pt idx="1721">
                  <c:v>0.90011864900000005</c:v>
                </c:pt>
                <c:pt idx="1722">
                  <c:v>0.89991825820000004</c:v>
                </c:pt>
                <c:pt idx="1723">
                  <c:v>0.89882242680000002</c:v>
                </c:pt>
                <c:pt idx="1724">
                  <c:v>0.90017843249999996</c:v>
                </c:pt>
                <c:pt idx="1725">
                  <c:v>0.89846742150000003</c:v>
                </c:pt>
                <c:pt idx="1726">
                  <c:v>0.89815390110000004</c:v>
                </c:pt>
                <c:pt idx="1727">
                  <c:v>0.89914393420000005</c:v>
                </c:pt>
                <c:pt idx="1728">
                  <c:v>0.89821517470000001</c:v>
                </c:pt>
                <c:pt idx="1729">
                  <c:v>0.89805704360000005</c:v>
                </c:pt>
                <c:pt idx="1730">
                  <c:v>0.89855140450000004</c:v>
                </c:pt>
                <c:pt idx="1731">
                  <c:v>0.89756733180000003</c:v>
                </c:pt>
                <c:pt idx="1732">
                  <c:v>0.89790767429999996</c:v>
                </c:pt>
                <c:pt idx="1733">
                  <c:v>0.89716696740000001</c:v>
                </c:pt>
                <c:pt idx="1734">
                  <c:v>0.89732319120000004</c:v>
                </c:pt>
                <c:pt idx="1735">
                  <c:v>0.89749252800000001</c:v>
                </c:pt>
                <c:pt idx="1736">
                  <c:v>0.89673101899999996</c:v>
                </c:pt>
                <c:pt idx="1737">
                  <c:v>0.89637291429999999</c:v>
                </c:pt>
                <c:pt idx="1738">
                  <c:v>0.89675194030000005</c:v>
                </c:pt>
                <c:pt idx="1739">
                  <c:v>0.89576292040000005</c:v>
                </c:pt>
                <c:pt idx="1740">
                  <c:v>0.89540672300000002</c:v>
                </c:pt>
                <c:pt idx="1741">
                  <c:v>0.89564299579999995</c:v>
                </c:pt>
                <c:pt idx="1742">
                  <c:v>0.89531880620000004</c:v>
                </c:pt>
                <c:pt idx="1743">
                  <c:v>0.89527541399999999</c:v>
                </c:pt>
                <c:pt idx="1744">
                  <c:v>0.89487832779999998</c:v>
                </c:pt>
                <c:pt idx="1745">
                  <c:v>0.89414018390000005</c:v>
                </c:pt>
                <c:pt idx="1746">
                  <c:v>0.89435714479999995</c:v>
                </c:pt>
                <c:pt idx="1747">
                  <c:v>0.89493745570000005</c:v>
                </c:pt>
                <c:pt idx="1748">
                  <c:v>0.89439982179999999</c:v>
                </c:pt>
                <c:pt idx="1749">
                  <c:v>0.89400357009999998</c:v>
                </c:pt>
                <c:pt idx="1750">
                  <c:v>0.89302897449999996</c:v>
                </c:pt>
                <c:pt idx="1751">
                  <c:v>0.89350652689999999</c:v>
                </c:pt>
                <c:pt idx="1752">
                  <c:v>0.89276593920000002</c:v>
                </c:pt>
                <c:pt idx="1753">
                  <c:v>0.89295768740000003</c:v>
                </c:pt>
                <c:pt idx="1754">
                  <c:v>0.89291673900000001</c:v>
                </c:pt>
                <c:pt idx="1755">
                  <c:v>0.89234447480000001</c:v>
                </c:pt>
                <c:pt idx="1756">
                  <c:v>0.89216315749999997</c:v>
                </c:pt>
                <c:pt idx="1757">
                  <c:v>0.89216893909999995</c:v>
                </c:pt>
                <c:pt idx="1758">
                  <c:v>0.89106750489999997</c:v>
                </c:pt>
                <c:pt idx="1759">
                  <c:v>0.89128470420000006</c:v>
                </c:pt>
                <c:pt idx="1760">
                  <c:v>0.89126247169999995</c:v>
                </c:pt>
                <c:pt idx="1761">
                  <c:v>0.89077442880000002</c:v>
                </c:pt>
                <c:pt idx="1762">
                  <c:v>0.89070141319999996</c:v>
                </c:pt>
                <c:pt idx="1763">
                  <c:v>0.8906570077</c:v>
                </c:pt>
                <c:pt idx="1764">
                  <c:v>0.89058262109999997</c:v>
                </c:pt>
                <c:pt idx="1765">
                  <c:v>0.88946539160000004</c:v>
                </c:pt>
                <c:pt idx="1766">
                  <c:v>0.88953572510000001</c:v>
                </c:pt>
                <c:pt idx="1767">
                  <c:v>0.89001911879999995</c:v>
                </c:pt>
                <c:pt idx="1768">
                  <c:v>0.88909280300000004</c:v>
                </c:pt>
                <c:pt idx="1769">
                  <c:v>0.88904136420000002</c:v>
                </c:pt>
                <c:pt idx="1770">
                  <c:v>0.88922268149999995</c:v>
                </c:pt>
                <c:pt idx="1771">
                  <c:v>0.88790780309999995</c:v>
                </c:pt>
                <c:pt idx="1772">
                  <c:v>0.88784182069999995</c:v>
                </c:pt>
                <c:pt idx="1773">
                  <c:v>0.88825201990000002</c:v>
                </c:pt>
                <c:pt idx="1774">
                  <c:v>0.88768607379999998</c:v>
                </c:pt>
                <c:pt idx="1775">
                  <c:v>0.88706308599999995</c:v>
                </c:pt>
                <c:pt idx="1776">
                  <c:v>0.8872197866</c:v>
                </c:pt>
                <c:pt idx="1777">
                  <c:v>0.88642638920000005</c:v>
                </c:pt>
                <c:pt idx="1778">
                  <c:v>0.886793673</c:v>
                </c:pt>
                <c:pt idx="1779">
                  <c:v>0.88643288610000004</c:v>
                </c:pt>
                <c:pt idx="1780">
                  <c:v>0.8858869076</c:v>
                </c:pt>
                <c:pt idx="1781">
                  <c:v>0.88536864520000003</c:v>
                </c:pt>
                <c:pt idx="1782">
                  <c:v>0.8858860731</c:v>
                </c:pt>
                <c:pt idx="1783">
                  <c:v>0.88494104149999997</c:v>
                </c:pt>
                <c:pt idx="1784">
                  <c:v>0.88500261309999995</c:v>
                </c:pt>
                <c:pt idx="1785">
                  <c:v>0.88446617130000005</c:v>
                </c:pt>
                <c:pt idx="1786">
                  <c:v>0.88392645120000002</c:v>
                </c:pt>
                <c:pt idx="1787">
                  <c:v>0.88430595400000001</c:v>
                </c:pt>
                <c:pt idx="1788">
                  <c:v>0.88394474980000004</c:v>
                </c:pt>
                <c:pt idx="1789">
                  <c:v>0.88339924810000003</c:v>
                </c:pt>
                <c:pt idx="1790">
                  <c:v>0.88373327260000001</c:v>
                </c:pt>
                <c:pt idx="1791">
                  <c:v>0.88328820470000002</c:v>
                </c:pt>
                <c:pt idx="1792">
                  <c:v>0.88276159759999995</c:v>
                </c:pt>
                <c:pt idx="1793">
                  <c:v>0.88283610339999996</c:v>
                </c:pt>
                <c:pt idx="1794">
                  <c:v>0.88203102349999996</c:v>
                </c:pt>
                <c:pt idx="1795">
                  <c:v>0.88224101070000005</c:v>
                </c:pt>
                <c:pt idx="1796">
                  <c:v>0.88205820319999995</c:v>
                </c:pt>
                <c:pt idx="1797">
                  <c:v>0.88131707910000001</c:v>
                </c:pt>
                <c:pt idx="1798">
                  <c:v>0.88120907550000005</c:v>
                </c:pt>
                <c:pt idx="1799">
                  <c:v>0.88129931689999996</c:v>
                </c:pt>
                <c:pt idx="1800">
                  <c:v>0.8809603453</c:v>
                </c:pt>
                <c:pt idx="1801">
                  <c:v>0.88104611639999997</c:v>
                </c:pt>
                <c:pt idx="1802">
                  <c:v>0.88047593830000004</c:v>
                </c:pt>
                <c:pt idx="1803">
                  <c:v>0.88023877139999995</c:v>
                </c:pt>
                <c:pt idx="1804">
                  <c:v>0.8799762726</c:v>
                </c:pt>
                <c:pt idx="1805">
                  <c:v>0.87983006239999995</c:v>
                </c:pt>
                <c:pt idx="1806">
                  <c:v>0.87954884769999997</c:v>
                </c:pt>
                <c:pt idx="1807">
                  <c:v>0.87918436529999999</c:v>
                </c:pt>
                <c:pt idx="1808">
                  <c:v>0.87935554979999997</c:v>
                </c:pt>
                <c:pt idx="1809">
                  <c:v>0.87871849540000002</c:v>
                </c:pt>
                <c:pt idx="1810">
                  <c:v>0.8783701062</c:v>
                </c:pt>
                <c:pt idx="1811">
                  <c:v>0.8782570958</c:v>
                </c:pt>
                <c:pt idx="1812">
                  <c:v>0.8784175515</c:v>
                </c:pt>
                <c:pt idx="1813">
                  <c:v>0.87799352409999998</c:v>
                </c:pt>
                <c:pt idx="1814">
                  <c:v>0.87803584339999996</c:v>
                </c:pt>
                <c:pt idx="1815">
                  <c:v>0.87780529259999995</c:v>
                </c:pt>
                <c:pt idx="1816">
                  <c:v>0.87731915709999997</c:v>
                </c:pt>
                <c:pt idx="1817">
                  <c:v>0.87742704149999995</c:v>
                </c:pt>
                <c:pt idx="1818">
                  <c:v>0.87690114969999999</c:v>
                </c:pt>
                <c:pt idx="1819">
                  <c:v>0.87692034240000005</c:v>
                </c:pt>
                <c:pt idx="1820">
                  <c:v>0.87671524290000002</c:v>
                </c:pt>
                <c:pt idx="1821">
                  <c:v>0.8766234517</c:v>
                </c:pt>
                <c:pt idx="1822">
                  <c:v>0.87605488300000001</c:v>
                </c:pt>
                <c:pt idx="1823">
                  <c:v>0.87575155500000001</c:v>
                </c:pt>
                <c:pt idx="1824">
                  <c:v>0.87631905080000005</c:v>
                </c:pt>
                <c:pt idx="1825">
                  <c:v>0.87592321630000003</c:v>
                </c:pt>
                <c:pt idx="1826">
                  <c:v>0.87582868339999997</c:v>
                </c:pt>
                <c:pt idx="1827">
                  <c:v>0.87560302020000003</c:v>
                </c:pt>
                <c:pt idx="1828">
                  <c:v>0.87529867890000002</c:v>
                </c:pt>
                <c:pt idx="1829">
                  <c:v>0.87553972010000003</c:v>
                </c:pt>
                <c:pt idx="1830">
                  <c:v>0.87532168629999996</c:v>
                </c:pt>
                <c:pt idx="1831">
                  <c:v>0.87484151119999998</c:v>
                </c:pt>
                <c:pt idx="1832">
                  <c:v>0.8747317791</c:v>
                </c:pt>
                <c:pt idx="1833">
                  <c:v>0.87530338760000004</c:v>
                </c:pt>
                <c:pt idx="1834">
                  <c:v>0.87495249509999995</c:v>
                </c:pt>
                <c:pt idx="1835">
                  <c:v>0.87487465139999998</c:v>
                </c:pt>
                <c:pt idx="1836">
                  <c:v>0.87453407049999998</c:v>
                </c:pt>
                <c:pt idx="1837">
                  <c:v>0.87475424999999996</c:v>
                </c:pt>
                <c:pt idx="1838">
                  <c:v>0.87454110380000005</c:v>
                </c:pt>
                <c:pt idx="1839">
                  <c:v>0.87429451940000003</c:v>
                </c:pt>
                <c:pt idx="1840">
                  <c:v>0.87439972160000001</c:v>
                </c:pt>
                <c:pt idx="1841">
                  <c:v>0.87439316509999998</c:v>
                </c:pt>
                <c:pt idx="1842">
                  <c:v>0.87447214129999995</c:v>
                </c:pt>
                <c:pt idx="1843">
                  <c:v>0.87401187420000004</c:v>
                </c:pt>
                <c:pt idx="1844">
                  <c:v>0.87412673230000004</c:v>
                </c:pt>
                <c:pt idx="1845">
                  <c:v>0.87399148940000004</c:v>
                </c:pt>
                <c:pt idx="1846">
                  <c:v>0.87412297729999999</c:v>
                </c:pt>
                <c:pt idx="1847">
                  <c:v>0.87412863969999999</c:v>
                </c:pt>
                <c:pt idx="1848">
                  <c:v>0.8737125993</c:v>
                </c:pt>
                <c:pt idx="1849">
                  <c:v>0.87374246119999999</c:v>
                </c:pt>
                <c:pt idx="1850">
                  <c:v>0.87384456399999999</c:v>
                </c:pt>
                <c:pt idx="1851">
                  <c:v>0.8736971617</c:v>
                </c:pt>
                <c:pt idx="1852">
                  <c:v>0.873480916</c:v>
                </c:pt>
                <c:pt idx="1853">
                  <c:v>0.87341690059999999</c:v>
                </c:pt>
                <c:pt idx="1854">
                  <c:v>0.87318563459999998</c:v>
                </c:pt>
                <c:pt idx="1855">
                  <c:v>0.87286794190000005</c:v>
                </c:pt>
                <c:pt idx="1856">
                  <c:v>0.87264454359999999</c:v>
                </c:pt>
                <c:pt idx="1857">
                  <c:v>0.87283390760000001</c:v>
                </c:pt>
                <c:pt idx="1858">
                  <c:v>0.87278854849999998</c:v>
                </c:pt>
                <c:pt idx="1859">
                  <c:v>0.87250763180000002</c:v>
                </c:pt>
                <c:pt idx="1860">
                  <c:v>0.87209355830000002</c:v>
                </c:pt>
                <c:pt idx="1861">
                  <c:v>0.87209016080000001</c:v>
                </c:pt>
                <c:pt idx="1862">
                  <c:v>0.87152039999999997</c:v>
                </c:pt>
                <c:pt idx="1863">
                  <c:v>0.87146157030000004</c:v>
                </c:pt>
                <c:pt idx="1864">
                  <c:v>0.87123233079999995</c:v>
                </c:pt>
                <c:pt idx="1865">
                  <c:v>0.87093305590000003</c:v>
                </c:pt>
                <c:pt idx="1866">
                  <c:v>0.87053865190000002</c:v>
                </c:pt>
                <c:pt idx="1867">
                  <c:v>0.87024414539999995</c:v>
                </c:pt>
                <c:pt idx="1868">
                  <c:v>0.87002927060000002</c:v>
                </c:pt>
                <c:pt idx="1869">
                  <c:v>0.86933892970000004</c:v>
                </c:pt>
                <c:pt idx="1870">
                  <c:v>0.86912387609999997</c:v>
                </c:pt>
                <c:pt idx="1871">
                  <c:v>0.86887210609999999</c:v>
                </c:pt>
                <c:pt idx="1872">
                  <c:v>0.86834025380000002</c:v>
                </c:pt>
                <c:pt idx="1873">
                  <c:v>0.86793404819999997</c:v>
                </c:pt>
                <c:pt idx="1874">
                  <c:v>0.86742103100000001</c:v>
                </c:pt>
                <c:pt idx="1875">
                  <c:v>0.86709147689999999</c:v>
                </c:pt>
                <c:pt idx="1876">
                  <c:v>0.86649560930000002</c:v>
                </c:pt>
                <c:pt idx="1877">
                  <c:v>0.86614578959999999</c:v>
                </c:pt>
                <c:pt idx="1878">
                  <c:v>0.8651921749</c:v>
                </c:pt>
                <c:pt idx="1879">
                  <c:v>0.8645675182</c:v>
                </c:pt>
                <c:pt idx="1880">
                  <c:v>0.86439675090000001</c:v>
                </c:pt>
                <c:pt idx="1881">
                  <c:v>0.86371672150000001</c:v>
                </c:pt>
                <c:pt idx="1882">
                  <c:v>0.86301082370000004</c:v>
                </c:pt>
                <c:pt idx="1883">
                  <c:v>0.86277973649999995</c:v>
                </c:pt>
                <c:pt idx="1884">
                  <c:v>0.86214888099999998</c:v>
                </c:pt>
                <c:pt idx="1885">
                  <c:v>0.86182218789999998</c:v>
                </c:pt>
                <c:pt idx="1886">
                  <c:v>0.86143326760000005</c:v>
                </c:pt>
                <c:pt idx="1887">
                  <c:v>0.86112421750000001</c:v>
                </c:pt>
                <c:pt idx="1888">
                  <c:v>0.86118596790000002</c:v>
                </c:pt>
                <c:pt idx="1889">
                  <c:v>0.86063808200000003</c:v>
                </c:pt>
                <c:pt idx="1890">
                  <c:v>0.86091983319999998</c:v>
                </c:pt>
                <c:pt idx="1891">
                  <c:v>0.86060184240000004</c:v>
                </c:pt>
                <c:pt idx="1892">
                  <c:v>0.86074256900000001</c:v>
                </c:pt>
                <c:pt idx="1893">
                  <c:v>0.86093330379999999</c:v>
                </c:pt>
                <c:pt idx="1894">
                  <c:v>0.86152184009999999</c:v>
                </c:pt>
                <c:pt idx="1895">
                  <c:v>0.86158168319999995</c:v>
                </c:pt>
                <c:pt idx="1896">
                  <c:v>0.86165148020000004</c:v>
                </c:pt>
                <c:pt idx="1897">
                  <c:v>0.86228322980000005</c:v>
                </c:pt>
                <c:pt idx="1898">
                  <c:v>0.86260592940000003</c:v>
                </c:pt>
                <c:pt idx="1899">
                  <c:v>0.86284714939999996</c:v>
                </c:pt>
                <c:pt idx="1900">
                  <c:v>0.86307793860000004</c:v>
                </c:pt>
                <c:pt idx="1901">
                  <c:v>0.86353445049999999</c:v>
                </c:pt>
                <c:pt idx="1902">
                  <c:v>0.86334306000000005</c:v>
                </c:pt>
                <c:pt idx="1903">
                  <c:v>0.8632574677</c:v>
                </c:pt>
                <c:pt idx="1904">
                  <c:v>0.86354398730000004</c:v>
                </c:pt>
                <c:pt idx="1905">
                  <c:v>0.86311030389999999</c:v>
                </c:pt>
                <c:pt idx="1906">
                  <c:v>0.86239349840000001</c:v>
                </c:pt>
                <c:pt idx="1907">
                  <c:v>0.86241173739999999</c:v>
                </c:pt>
                <c:pt idx="1908">
                  <c:v>0.86159068350000001</c:v>
                </c:pt>
                <c:pt idx="1909">
                  <c:v>0.86134403940000004</c:v>
                </c:pt>
                <c:pt idx="1910">
                  <c:v>0.86065113540000004</c:v>
                </c:pt>
                <c:pt idx="1911">
                  <c:v>0.85997653009999997</c:v>
                </c:pt>
                <c:pt idx="1912">
                  <c:v>0.85938423870000002</c:v>
                </c:pt>
                <c:pt idx="1913">
                  <c:v>0.85861569640000002</c:v>
                </c:pt>
                <c:pt idx="1914">
                  <c:v>0.85803121329999998</c:v>
                </c:pt>
                <c:pt idx="1915">
                  <c:v>0.85738837720000005</c:v>
                </c:pt>
                <c:pt idx="1916">
                  <c:v>0.85711640119999999</c:v>
                </c:pt>
                <c:pt idx="1917">
                  <c:v>0.85622763629999998</c:v>
                </c:pt>
                <c:pt idx="1918">
                  <c:v>0.8553907275</c:v>
                </c:pt>
                <c:pt idx="1919">
                  <c:v>0.85477310419999997</c:v>
                </c:pt>
                <c:pt idx="1920">
                  <c:v>0.85421568160000005</c:v>
                </c:pt>
                <c:pt idx="1921">
                  <c:v>0.85347813370000003</c:v>
                </c:pt>
                <c:pt idx="1922">
                  <c:v>0.85294926169999996</c:v>
                </c:pt>
                <c:pt idx="1923">
                  <c:v>0.85281848910000002</c:v>
                </c:pt>
                <c:pt idx="1924">
                  <c:v>0.85233408209999995</c:v>
                </c:pt>
                <c:pt idx="1925">
                  <c:v>0.85156184430000004</c:v>
                </c:pt>
                <c:pt idx="1926">
                  <c:v>0.85080879929999997</c:v>
                </c:pt>
                <c:pt idx="1927">
                  <c:v>0.85006421799999998</c:v>
                </c:pt>
                <c:pt idx="1928">
                  <c:v>0.84996479749999998</c:v>
                </c:pt>
                <c:pt idx="1929">
                  <c:v>0.84952068329999997</c:v>
                </c:pt>
                <c:pt idx="1930">
                  <c:v>0.84880590440000003</c:v>
                </c:pt>
                <c:pt idx="1931">
                  <c:v>0.84894376989999998</c:v>
                </c:pt>
                <c:pt idx="1932">
                  <c:v>0.84874778989999999</c:v>
                </c:pt>
                <c:pt idx="1933">
                  <c:v>0.84810364250000003</c:v>
                </c:pt>
                <c:pt idx="1934">
                  <c:v>0.84717756509999997</c:v>
                </c:pt>
                <c:pt idx="1935">
                  <c:v>0.84715861079999999</c:v>
                </c:pt>
                <c:pt idx="1936">
                  <c:v>0.84652304649999999</c:v>
                </c:pt>
                <c:pt idx="1937">
                  <c:v>0.84648221729999995</c:v>
                </c:pt>
                <c:pt idx="1938">
                  <c:v>0.84592187399999996</c:v>
                </c:pt>
                <c:pt idx="1939">
                  <c:v>0.84504544729999997</c:v>
                </c:pt>
                <c:pt idx="1940">
                  <c:v>0.84530687329999998</c:v>
                </c:pt>
                <c:pt idx="1941">
                  <c:v>0.84456402060000002</c:v>
                </c:pt>
                <c:pt idx="1942">
                  <c:v>0.8446199298</c:v>
                </c:pt>
                <c:pt idx="1943">
                  <c:v>0.84388947489999999</c:v>
                </c:pt>
                <c:pt idx="1944">
                  <c:v>0.84373474120000003</c:v>
                </c:pt>
                <c:pt idx="1945">
                  <c:v>0.84355098009999996</c:v>
                </c:pt>
                <c:pt idx="1946">
                  <c:v>0.84304130079999995</c:v>
                </c:pt>
                <c:pt idx="1947">
                  <c:v>0.84245359900000005</c:v>
                </c:pt>
                <c:pt idx="1948">
                  <c:v>0.84193271400000003</c:v>
                </c:pt>
                <c:pt idx="1949">
                  <c:v>0.84192413089999996</c:v>
                </c:pt>
                <c:pt idx="1950">
                  <c:v>0.84154099230000001</c:v>
                </c:pt>
                <c:pt idx="1951">
                  <c:v>0.84098464250000005</c:v>
                </c:pt>
                <c:pt idx="1952">
                  <c:v>0.84077245</c:v>
                </c:pt>
                <c:pt idx="1953">
                  <c:v>0.84028297659999995</c:v>
                </c:pt>
                <c:pt idx="1954">
                  <c:v>0.8398644328</c:v>
                </c:pt>
                <c:pt idx="1955">
                  <c:v>0.83932387829999999</c:v>
                </c:pt>
                <c:pt idx="1956">
                  <c:v>0.8385563493</c:v>
                </c:pt>
                <c:pt idx="1957">
                  <c:v>0.83788174390000003</c:v>
                </c:pt>
                <c:pt idx="1958">
                  <c:v>0.83801376819999995</c:v>
                </c:pt>
                <c:pt idx="1959">
                  <c:v>0.8377941847</c:v>
                </c:pt>
                <c:pt idx="1960">
                  <c:v>0.83750194310000003</c:v>
                </c:pt>
                <c:pt idx="1961">
                  <c:v>0.83710241320000001</c:v>
                </c:pt>
                <c:pt idx="1962">
                  <c:v>0.83695030209999999</c:v>
                </c:pt>
                <c:pt idx="1963">
                  <c:v>0.83683216569999996</c:v>
                </c:pt>
                <c:pt idx="1964">
                  <c:v>0.83678132299999997</c:v>
                </c:pt>
                <c:pt idx="1965">
                  <c:v>0.83624172210000003</c:v>
                </c:pt>
                <c:pt idx="1966">
                  <c:v>0.83618611099999995</c:v>
                </c:pt>
                <c:pt idx="1967">
                  <c:v>0.8357219696</c:v>
                </c:pt>
                <c:pt idx="1968">
                  <c:v>0.83518707749999999</c:v>
                </c:pt>
                <c:pt idx="1969">
                  <c:v>0.83509045839999996</c:v>
                </c:pt>
                <c:pt idx="1970">
                  <c:v>0.83493381739999994</c:v>
                </c:pt>
                <c:pt idx="1971">
                  <c:v>0.83400261399999998</c:v>
                </c:pt>
                <c:pt idx="1972">
                  <c:v>0.83378916979999995</c:v>
                </c:pt>
                <c:pt idx="1973">
                  <c:v>0.83396643400000003</c:v>
                </c:pt>
                <c:pt idx="1974">
                  <c:v>0.83325159550000005</c:v>
                </c:pt>
                <c:pt idx="1975">
                  <c:v>0.83325254920000003</c:v>
                </c:pt>
                <c:pt idx="1976">
                  <c:v>0.83256310219999996</c:v>
                </c:pt>
                <c:pt idx="1977">
                  <c:v>0.83218491080000001</c:v>
                </c:pt>
                <c:pt idx="1978">
                  <c:v>0.8321846128</c:v>
                </c:pt>
                <c:pt idx="1979">
                  <c:v>0.83155822749999997</c:v>
                </c:pt>
                <c:pt idx="1980">
                  <c:v>0.83149296049999999</c:v>
                </c:pt>
                <c:pt idx="1981">
                  <c:v>0.83116489650000003</c:v>
                </c:pt>
                <c:pt idx="1982">
                  <c:v>0.83114111420000003</c:v>
                </c:pt>
                <c:pt idx="1983">
                  <c:v>0.83037698270000004</c:v>
                </c:pt>
                <c:pt idx="1984">
                  <c:v>0.83000707630000004</c:v>
                </c:pt>
                <c:pt idx="1985">
                  <c:v>0.83008074759999995</c:v>
                </c:pt>
                <c:pt idx="1986">
                  <c:v>0.82961130139999995</c:v>
                </c:pt>
                <c:pt idx="1987">
                  <c:v>0.82892173530000002</c:v>
                </c:pt>
                <c:pt idx="1988">
                  <c:v>0.82902294399999998</c:v>
                </c:pt>
                <c:pt idx="1989">
                  <c:v>0.82845324279999999</c:v>
                </c:pt>
                <c:pt idx="1990">
                  <c:v>0.82829457520000005</c:v>
                </c:pt>
                <c:pt idx="1991">
                  <c:v>0.82817149160000003</c:v>
                </c:pt>
                <c:pt idx="1992">
                  <c:v>0.82781308890000005</c:v>
                </c:pt>
                <c:pt idx="1993">
                  <c:v>0.82767349479999996</c:v>
                </c:pt>
                <c:pt idx="1994">
                  <c:v>0.82707715029999995</c:v>
                </c:pt>
                <c:pt idx="1995">
                  <c:v>0.82705348729999995</c:v>
                </c:pt>
                <c:pt idx="1996">
                  <c:v>0.82624173160000003</c:v>
                </c:pt>
                <c:pt idx="1997">
                  <c:v>0.82631021739999999</c:v>
                </c:pt>
                <c:pt idx="1998">
                  <c:v>0.82574743029999997</c:v>
                </c:pt>
                <c:pt idx="1999">
                  <c:v>0.82537943120000001</c:v>
                </c:pt>
                <c:pt idx="2000">
                  <c:v>0.82511776690000005</c:v>
                </c:pt>
                <c:pt idx="2001">
                  <c:v>0.82499176259999996</c:v>
                </c:pt>
                <c:pt idx="2002">
                  <c:v>0.82493764160000005</c:v>
                </c:pt>
                <c:pt idx="2003">
                  <c:v>0.82460689539999998</c:v>
                </c:pt>
                <c:pt idx="2004">
                  <c:v>0.82452970739999998</c:v>
                </c:pt>
                <c:pt idx="2005">
                  <c:v>0.82407945390000004</c:v>
                </c:pt>
                <c:pt idx="2006">
                  <c:v>0.82373940940000001</c:v>
                </c:pt>
                <c:pt idx="2007">
                  <c:v>0.82364463809999999</c:v>
                </c:pt>
                <c:pt idx="2008">
                  <c:v>0.82365453239999997</c:v>
                </c:pt>
                <c:pt idx="2009">
                  <c:v>0.82379633190000001</c:v>
                </c:pt>
                <c:pt idx="2010">
                  <c:v>0.82346373799999995</c:v>
                </c:pt>
                <c:pt idx="2011">
                  <c:v>0.82321524619999997</c:v>
                </c:pt>
                <c:pt idx="2012">
                  <c:v>0.82296746970000001</c:v>
                </c:pt>
                <c:pt idx="2013">
                  <c:v>0.82292985919999995</c:v>
                </c:pt>
                <c:pt idx="2014">
                  <c:v>0.8227101564</c:v>
                </c:pt>
                <c:pt idx="2015">
                  <c:v>0.82280099390000005</c:v>
                </c:pt>
                <c:pt idx="2016">
                  <c:v>0.82261860369999995</c:v>
                </c:pt>
                <c:pt idx="2017">
                  <c:v>0.82245975729999998</c:v>
                </c:pt>
                <c:pt idx="2018">
                  <c:v>0.82259976859999995</c:v>
                </c:pt>
                <c:pt idx="2019">
                  <c:v>0.82213073969999995</c:v>
                </c:pt>
                <c:pt idx="2020">
                  <c:v>0.82241940499999999</c:v>
                </c:pt>
                <c:pt idx="2021">
                  <c:v>0.8219638467</c:v>
                </c:pt>
                <c:pt idx="2022">
                  <c:v>0.82224076989999995</c:v>
                </c:pt>
                <c:pt idx="2023">
                  <c:v>0.82229518889999997</c:v>
                </c:pt>
                <c:pt idx="2024">
                  <c:v>0.82216537000000001</c:v>
                </c:pt>
                <c:pt idx="2025">
                  <c:v>0.82211434839999997</c:v>
                </c:pt>
                <c:pt idx="2026">
                  <c:v>0.82241964339999996</c:v>
                </c:pt>
                <c:pt idx="2027">
                  <c:v>0.82208502289999996</c:v>
                </c:pt>
                <c:pt idx="2028">
                  <c:v>0.82242220639999997</c:v>
                </c:pt>
                <c:pt idx="2029">
                  <c:v>0.82220709319999996</c:v>
                </c:pt>
                <c:pt idx="2030">
                  <c:v>0.82216042280000001</c:v>
                </c:pt>
                <c:pt idx="2031">
                  <c:v>0.82293307780000002</c:v>
                </c:pt>
                <c:pt idx="2032">
                  <c:v>0.82263165709999997</c:v>
                </c:pt>
                <c:pt idx="2033">
                  <c:v>0.82236611839999996</c:v>
                </c:pt>
                <c:pt idx="2034">
                  <c:v>0.82210463290000002</c:v>
                </c:pt>
                <c:pt idx="2035">
                  <c:v>0.82213151449999999</c:v>
                </c:pt>
                <c:pt idx="2036">
                  <c:v>0.82265681030000004</c:v>
                </c:pt>
                <c:pt idx="2037">
                  <c:v>0.82221853730000005</c:v>
                </c:pt>
                <c:pt idx="2038">
                  <c:v>0.82228261229999999</c:v>
                </c:pt>
                <c:pt idx="2039">
                  <c:v>0.82247573139999997</c:v>
                </c:pt>
                <c:pt idx="2040">
                  <c:v>0.82223552470000005</c:v>
                </c:pt>
                <c:pt idx="2041">
                  <c:v>0.82271027569999999</c:v>
                </c:pt>
                <c:pt idx="2042">
                  <c:v>0.82270580530000004</c:v>
                </c:pt>
                <c:pt idx="2043">
                  <c:v>0.82262825969999998</c:v>
                </c:pt>
                <c:pt idx="2044">
                  <c:v>0.82285964489999996</c:v>
                </c:pt>
                <c:pt idx="2045">
                  <c:v>0.82233351470000005</c:v>
                </c:pt>
                <c:pt idx="2046">
                  <c:v>0.82256656890000002</c:v>
                </c:pt>
                <c:pt idx="2047">
                  <c:v>0.82259887460000003</c:v>
                </c:pt>
                <c:pt idx="2048">
                  <c:v>0.82260811330000005</c:v>
                </c:pt>
                <c:pt idx="2049">
                  <c:v>0.82265079019999998</c:v>
                </c:pt>
                <c:pt idx="2050">
                  <c:v>0.8224999905</c:v>
                </c:pt>
                <c:pt idx="2051">
                  <c:v>0.822802484</c:v>
                </c:pt>
                <c:pt idx="2052">
                  <c:v>0.82231944800000001</c:v>
                </c:pt>
                <c:pt idx="2053">
                  <c:v>0.82238894699999998</c:v>
                </c:pt>
                <c:pt idx="2054">
                  <c:v>0.82248818869999996</c:v>
                </c:pt>
                <c:pt idx="2055">
                  <c:v>0.82222825290000001</c:v>
                </c:pt>
                <c:pt idx="2056">
                  <c:v>0.82257467510000004</c:v>
                </c:pt>
                <c:pt idx="2057">
                  <c:v>0.82254374029999999</c:v>
                </c:pt>
                <c:pt idx="2058">
                  <c:v>0.82207906249999996</c:v>
                </c:pt>
                <c:pt idx="2059">
                  <c:v>0.82215994599999997</c:v>
                </c:pt>
                <c:pt idx="2060">
                  <c:v>0.82209426159999999</c:v>
                </c:pt>
                <c:pt idx="2061">
                  <c:v>0.82200682160000005</c:v>
                </c:pt>
                <c:pt idx="2062">
                  <c:v>0.82206535339999998</c:v>
                </c:pt>
                <c:pt idx="2063">
                  <c:v>0.82172614340000005</c:v>
                </c:pt>
                <c:pt idx="2064">
                  <c:v>0.82160198689999997</c:v>
                </c:pt>
                <c:pt idx="2065">
                  <c:v>0.82180440430000001</c:v>
                </c:pt>
                <c:pt idx="2066">
                  <c:v>0.82186847929999995</c:v>
                </c:pt>
                <c:pt idx="2067">
                  <c:v>0.82137978079999996</c:v>
                </c:pt>
                <c:pt idx="2068">
                  <c:v>0.82152700420000002</c:v>
                </c:pt>
                <c:pt idx="2069">
                  <c:v>0.82131123539999995</c:v>
                </c:pt>
                <c:pt idx="2070">
                  <c:v>0.82076978680000001</c:v>
                </c:pt>
                <c:pt idx="2071">
                  <c:v>0.82117414470000005</c:v>
                </c:pt>
                <c:pt idx="2072">
                  <c:v>0.82121962309999996</c:v>
                </c:pt>
                <c:pt idx="2073">
                  <c:v>0.82115936280000001</c:v>
                </c:pt>
                <c:pt idx="2074">
                  <c:v>0.82035505769999995</c:v>
                </c:pt>
                <c:pt idx="2075">
                  <c:v>0.82062697409999996</c:v>
                </c:pt>
                <c:pt idx="2076">
                  <c:v>0.82038831710000004</c:v>
                </c:pt>
                <c:pt idx="2077">
                  <c:v>0.82011204959999995</c:v>
                </c:pt>
                <c:pt idx="2078">
                  <c:v>0.81991761919999995</c:v>
                </c:pt>
                <c:pt idx="2079">
                  <c:v>0.81940752269999995</c:v>
                </c:pt>
                <c:pt idx="2080">
                  <c:v>0.8190997243</c:v>
                </c:pt>
                <c:pt idx="2081">
                  <c:v>0.81895977259999997</c:v>
                </c:pt>
                <c:pt idx="2082">
                  <c:v>0.81833922859999997</c:v>
                </c:pt>
                <c:pt idx="2083">
                  <c:v>0.81843799350000002</c:v>
                </c:pt>
                <c:pt idx="2084">
                  <c:v>0.81776142119999995</c:v>
                </c:pt>
                <c:pt idx="2085">
                  <c:v>0.81776028869999995</c:v>
                </c:pt>
                <c:pt idx="2086">
                  <c:v>0.81708788870000004</c:v>
                </c:pt>
                <c:pt idx="2087">
                  <c:v>0.81623339650000004</c:v>
                </c:pt>
                <c:pt idx="2088">
                  <c:v>0.81629270320000002</c:v>
                </c:pt>
                <c:pt idx="2089">
                  <c:v>0.81603235009999997</c:v>
                </c:pt>
                <c:pt idx="2090">
                  <c:v>0.81567049030000005</c:v>
                </c:pt>
                <c:pt idx="2091">
                  <c:v>0.81495237350000005</c:v>
                </c:pt>
                <c:pt idx="2092">
                  <c:v>0.81508886810000003</c:v>
                </c:pt>
                <c:pt idx="2093">
                  <c:v>0.81466740370000001</c:v>
                </c:pt>
                <c:pt idx="2094">
                  <c:v>0.81368201969999998</c:v>
                </c:pt>
                <c:pt idx="2095">
                  <c:v>0.8139430285</c:v>
                </c:pt>
                <c:pt idx="2096">
                  <c:v>0.81375932689999997</c:v>
                </c:pt>
                <c:pt idx="2097">
                  <c:v>0.81319308280000002</c:v>
                </c:pt>
                <c:pt idx="2098">
                  <c:v>0.81275701519999999</c:v>
                </c:pt>
                <c:pt idx="2099">
                  <c:v>0.81178796289999999</c:v>
                </c:pt>
                <c:pt idx="2100">
                  <c:v>0.81154417990000005</c:v>
                </c:pt>
                <c:pt idx="2101">
                  <c:v>0.81174683569999995</c:v>
                </c:pt>
                <c:pt idx="2102">
                  <c:v>0.81096869709999997</c:v>
                </c:pt>
                <c:pt idx="2103">
                  <c:v>0.81074804069999995</c:v>
                </c:pt>
                <c:pt idx="2104">
                  <c:v>0.81049507860000003</c:v>
                </c:pt>
                <c:pt idx="2105">
                  <c:v>0.80924612279999997</c:v>
                </c:pt>
                <c:pt idx="2106">
                  <c:v>0.80866557360000002</c:v>
                </c:pt>
                <c:pt idx="2107">
                  <c:v>0.80860787629999997</c:v>
                </c:pt>
                <c:pt idx="2108">
                  <c:v>0.80826687809999997</c:v>
                </c:pt>
                <c:pt idx="2109">
                  <c:v>0.80775177480000004</c:v>
                </c:pt>
                <c:pt idx="2110">
                  <c:v>0.80691349509999999</c:v>
                </c:pt>
                <c:pt idx="2111">
                  <c:v>0.80613178009999997</c:v>
                </c:pt>
                <c:pt idx="2112">
                  <c:v>0.80580288170000003</c:v>
                </c:pt>
                <c:pt idx="2113">
                  <c:v>0.80580449099999996</c:v>
                </c:pt>
                <c:pt idx="2114">
                  <c:v>0.80517053599999999</c:v>
                </c:pt>
                <c:pt idx="2115">
                  <c:v>0.80385190250000005</c:v>
                </c:pt>
                <c:pt idx="2116">
                  <c:v>0.80393797160000002</c:v>
                </c:pt>
                <c:pt idx="2117">
                  <c:v>0.80257630349999998</c:v>
                </c:pt>
                <c:pt idx="2118">
                  <c:v>0.80198484660000002</c:v>
                </c:pt>
                <c:pt idx="2119">
                  <c:v>0.80166131259999995</c:v>
                </c:pt>
                <c:pt idx="2120">
                  <c:v>0.80073374509999995</c:v>
                </c:pt>
                <c:pt idx="2121">
                  <c:v>0.79942154880000005</c:v>
                </c:pt>
                <c:pt idx="2122">
                  <c:v>0.79961812499999996</c:v>
                </c:pt>
                <c:pt idx="2123">
                  <c:v>0.79933279749999997</c:v>
                </c:pt>
                <c:pt idx="2124">
                  <c:v>0.79857897759999996</c:v>
                </c:pt>
                <c:pt idx="2125">
                  <c:v>0.79810643199999998</c:v>
                </c:pt>
                <c:pt idx="2126">
                  <c:v>0.79681140179999999</c:v>
                </c:pt>
                <c:pt idx="2127">
                  <c:v>0.79660445449999995</c:v>
                </c:pt>
                <c:pt idx="2128">
                  <c:v>0.79555195570000004</c:v>
                </c:pt>
                <c:pt idx="2129">
                  <c:v>0.79472190139999999</c:v>
                </c:pt>
                <c:pt idx="2130">
                  <c:v>0.79318624729999998</c:v>
                </c:pt>
                <c:pt idx="2131">
                  <c:v>0.79197037219999999</c:v>
                </c:pt>
                <c:pt idx="2132">
                  <c:v>0.79205346109999997</c:v>
                </c:pt>
                <c:pt idx="2133">
                  <c:v>0.79105186459999999</c:v>
                </c:pt>
                <c:pt idx="2134">
                  <c:v>0.78991508479999994</c:v>
                </c:pt>
                <c:pt idx="2135">
                  <c:v>0.78885018829999998</c:v>
                </c:pt>
                <c:pt idx="2136">
                  <c:v>0.78765517470000002</c:v>
                </c:pt>
                <c:pt idx="2137">
                  <c:v>0.78670817609999999</c:v>
                </c:pt>
                <c:pt idx="2138">
                  <c:v>0.78659045699999997</c:v>
                </c:pt>
                <c:pt idx="2139">
                  <c:v>0.78436374659999997</c:v>
                </c:pt>
                <c:pt idx="2140">
                  <c:v>0.78401046990000001</c:v>
                </c:pt>
                <c:pt idx="2141">
                  <c:v>0.78234928849999996</c:v>
                </c:pt>
                <c:pt idx="2142">
                  <c:v>0.78236114980000004</c:v>
                </c:pt>
                <c:pt idx="2143">
                  <c:v>0.78086239099999999</c:v>
                </c:pt>
                <c:pt idx="2144">
                  <c:v>0.77982306479999997</c:v>
                </c:pt>
                <c:pt idx="2145">
                  <c:v>0.77919232849999998</c:v>
                </c:pt>
                <c:pt idx="2146">
                  <c:v>0.77755790950000003</c:v>
                </c:pt>
                <c:pt idx="2147">
                  <c:v>0.77627205850000003</c:v>
                </c:pt>
                <c:pt idx="2148">
                  <c:v>0.77593714000000003</c:v>
                </c:pt>
                <c:pt idx="2149">
                  <c:v>0.77473115920000002</c:v>
                </c:pt>
                <c:pt idx="2150">
                  <c:v>0.77286136149999995</c:v>
                </c:pt>
                <c:pt idx="2151">
                  <c:v>0.83079761269999997</c:v>
                </c:pt>
                <c:pt idx="2152">
                  <c:v>0.82816451790000001</c:v>
                </c:pt>
                <c:pt idx="2153">
                  <c:v>0.82961237430000001</c:v>
                </c:pt>
                <c:pt idx="2154">
                  <c:v>0.82600319389999999</c:v>
                </c:pt>
                <c:pt idx="2155">
                  <c:v>0.82647395130000001</c:v>
                </c:pt>
                <c:pt idx="2156">
                  <c:v>0.82569360729999997</c:v>
                </c:pt>
                <c:pt idx="2157">
                  <c:v>0.82190251349999999</c:v>
                </c:pt>
                <c:pt idx="2158">
                  <c:v>0.82240933179999998</c:v>
                </c:pt>
                <c:pt idx="2159">
                  <c:v>0.81771373749999998</c:v>
                </c:pt>
                <c:pt idx="2160">
                  <c:v>0.81818139550000002</c:v>
                </c:pt>
                <c:pt idx="2161">
                  <c:v>0.81811404229999996</c:v>
                </c:pt>
                <c:pt idx="2162">
                  <c:v>0.81770241259999998</c:v>
                </c:pt>
                <c:pt idx="2163">
                  <c:v>0.81585687399999995</c:v>
                </c:pt>
                <c:pt idx="2164">
                  <c:v>0.81508630510000002</c:v>
                </c:pt>
                <c:pt idx="2165">
                  <c:v>0.81329137090000003</c:v>
                </c:pt>
                <c:pt idx="2166">
                  <c:v>0.81220275159999999</c:v>
                </c:pt>
                <c:pt idx="2167">
                  <c:v>0.80984771249999998</c:v>
                </c:pt>
                <c:pt idx="2168">
                  <c:v>0.80887877939999997</c:v>
                </c:pt>
                <c:pt idx="2169">
                  <c:v>0.8076714277</c:v>
                </c:pt>
                <c:pt idx="2170">
                  <c:v>0.8069947958</c:v>
                </c:pt>
                <c:pt idx="2171">
                  <c:v>0.80726206300000003</c:v>
                </c:pt>
                <c:pt idx="2172">
                  <c:v>0.80494111779999999</c:v>
                </c:pt>
                <c:pt idx="2173">
                  <c:v>0.80373978609999996</c:v>
                </c:pt>
                <c:pt idx="2174">
                  <c:v>0.80197536950000003</c:v>
                </c:pt>
                <c:pt idx="2175">
                  <c:v>0.80137640239999997</c:v>
                </c:pt>
                <c:pt idx="2176">
                  <c:v>0.79947638509999996</c:v>
                </c:pt>
                <c:pt idx="2177">
                  <c:v>0.79907941819999995</c:v>
                </c:pt>
                <c:pt idx="2178">
                  <c:v>0.79648226499999997</c:v>
                </c:pt>
                <c:pt idx="2179">
                  <c:v>0.7975577116</c:v>
                </c:pt>
                <c:pt idx="2180">
                  <c:v>0.7959086299</c:v>
                </c:pt>
                <c:pt idx="2181">
                  <c:v>0.79225999120000001</c:v>
                </c:pt>
                <c:pt idx="2182">
                  <c:v>0.79306542869999996</c:v>
                </c:pt>
                <c:pt idx="2183">
                  <c:v>0.78984415529999996</c:v>
                </c:pt>
                <c:pt idx="2184">
                  <c:v>0.78946352009999998</c:v>
                </c:pt>
                <c:pt idx="2185">
                  <c:v>0.78916221860000002</c:v>
                </c:pt>
                <c:pt idx="2186">
                  <c:v>0.78650218250000004</c:v>
                </c:pt>
                <c:pt idx="2187">
                  <c:v>0.78575581309999998</c:v>
                </c:pt>
                <c:pt idx="2188">
                  <c:v>0.78407901530000002</c:v>
                </c:pt>
                <c:pt idx="2189">
                  <c:v>0.78024929759999995</c:v>
                </c:pt>
                <c:pt idx="2190">
                  <c:v>0.77968502039999998</c:v>
                </c:pt>
                <c:pt idx="2191">
                  <c:v>0.77862954139999996</c:v>
                </c:pt>
                <c:pt idx="2192">
                  <c:v>0.7774474025</c:v>
                </c:pt>
                <c:pt idx="2193">
                  <c:v>0.77613770959999995</c:v>
                </c:pt>
                <c:pt idx="2194">
                  <c:v>0.77439469100000002</c:v>
                </c:pt>
                <c:pt idx="2195">
                  <c:v>0.77348124979999999</c:v>
                </c:pt>
                <c:pt idx="2196">
                  <c:v>0.77165228129999996</c:v>
                </c:pt>
                <c:pt idx="2197">
                  <c:v>0.76866275070000001</c:v>
                </c:pt>
                <c:pt idx="2198">
                  <c:v>0.76709824800000004</c:v>
                </c:pt>
                <c:pt idx="2199">
                  <c:v>0.76548349859999998</c:v>
                </c:pt>
                <c:pt idx="2200">
                  <c:v>0.76462411880000003</c:v>
                </c:pt>
              </c:numCache>
            </c:numRef>
          </c:val>
          <c:smooth val="0"/>
        </c:ser>
        <c:ser>
          <c:idx val="5"/>
          <c:order val="2"/>
          <c:tx>
            <c:strRef>
              <c:f>'NIR Australian Yellowcake'!$L$1:$L$2</c:f>
              <c:strCache>
                <c:ptCount val="1"/>
                <c:pt idx="0">
                  <c:v>NFS13-93 log(1/R)</c:v>
                </c:pt>
              </c:strCache>
            </c:strRef>
          </c:tx>
          <c:spPr>
            <a:ln>
              <a:solidFill>
                <a:schemeClr val="tx2">
                  <a:lumMod val="40000"/>
                  <a:lumOff val="60000"/>
                </a:schemeClr>
              </a:solidFill>
            </a:ln>
          </c:spPr>
          <c:marker>
            <c:symbol val="none"/>
          </c:marker>
          <c:cat>
            <c:numRef>
              <c:f>'NIR Australian Yellowcake'!$G$3:$G$2203</c:f>
              <c:numCache>
                <c:formatCode>General</c:formatCode>
                <c:ptCount val="2201"/>
                <c:pt idx="0">
                  <c:v>2500</c:v>
                </c:pt>
                <c:pt idx="1">
                  <c:v>2499</c:v>
                </c:pt>
                <c:pt idx="2">
                  <c:v>2498</c:v>
                </c:pt>
                <c:pt idx="3">
                  <c:v>2497</c:v>
                </c:pt>
                <c:pt idx="4">
                  <c:v>2496</c:v>
                </c:pt>
                <c:pt idx="5">
                  <c:v>2495</c:v>
                </c:pt>
                <c:pt idx="6">
                  <c:v>2494</c:v>
                </c:pt>
                <c:pt idx="7">
                  <c:v>2493</c:v>
                </c:pt>
                <c:pt idx="8">
                  <c:v>2492</c:v>
                </c:pt>
                <c:pt idx="9">
                  <c:v>2491</c:v>
                </c:pt>
                <c:pt idx="10">
                  <c:v>2490</c:v>
                </c:pt>
                <c:pt idx="11">
                  <c:v>2489</c:v>
                </c:pt>
                <c:pt idx="12">
                  <c:v>2488</c:v>
                </c:pt>
                <c:pt idx="13">
                  <c:v>2487</c:v>
                </c:pt>
                <c:pt idx="14">
                  <c:v>2486</c:v>
                </c:pt>
                <c:pt idx="15">
                  <c:v>2485</c:v>
                </c:pt>
                <c:pt idx="16">
                  <c:v>2484</c:v>
                </c:pt>
                <c:pt idx="17">
                  <c:v>2483</c:v>
                </c:pt>
                <c:pt idx="18">
                  <c:v>2482</c:v>
                </c:pt>
                <c:pt idx="19">
                  <c:v>2481</c:v>
                </c:pt>
                <c:pt idx="20">
                  <c:v>2480</c:v>
                </c:pt>
                <c:pt idx="21">
                  <c:v>2479</c:v>
                </c:pt>
                <c:pt idx="22">
                  <c:v>2478</c:v>
                </c:pt>
                <c:pt idx="23">
                  <c:v>2477</c:v>
                </c:pt>
                <c:pt idx="24">
                  <c:v>2476</c:v>
                </c:pt>
                <c:pt idx="25">
                  <c:v>2475</c:v>
                </c:pt>
                <c:pt idx="26">
                  <c:v>2474</c:v>
                </c:pt>
                <c:pt idx="27">
                  <c:v>2473</c:v>
                </c:pt>
                <c:pt idx="28">
                  <c:v>2472</c:v>
                </c:pt>
                <c:pt idx="29">
                  <c:v>2471</c:v>
                </c:pt>
                <c:pt idx="30">
                  <c:v>2470</c:v>
                </c:pt>
                <c:pt idx="31">
                  <c:v>2469</c:v>
                </c:pt>
                <c:pt idx="32">
                  <c:v>2468</c:v>
                </c:pt>
                <c:pt idx="33">
                  <c:v>2467</c:v>
                </c:pt>
                <c:pt idx="34">
                  <c:v>2466</c:v>
                </c:pt>
                <c:pt idx="35">
                  <c:v>2465</c:v>
                </c:pt>
                <c:pt idx="36">
                  <c:v>2464</c:v>
                </c:pt>
                <c:pt idx="37">
                  <c:v>2463</c:v>
                </c:pt>
                <c:pt idx="38">
                  <c:v>2462</c:v>
                </c:pt>
                <c:pt idx="39">
                  <c:v>2461</c:v>
                </c:pt>
                <c:pt idx="40">
                  <c:v>2460</c:v>
                </c:pt>
                <c:pt idx="41">
                  <c:v>2459</c:v>
                </c:pt>
                <c:pt idx="42">
                  <c:v>2458</c:v>
                </c:pt>
                <c:pt idx="43">
                  <c:v>2457</c:v>
                </c:pt>
                <c:pt idx="44">
                  <c:v>2456</c:v>
                </c:pt>
                <c:pt idx="45">
                  <c:v>2455</c:v>
                </c:pt>
                <c:pt idx="46">
                  <c:v>2454</c:v>
                </c:pt>
                <c:pt idx="47">
                  <c:v>2453</c:v>
                </c:pt>
                <c:pt idx="48">
                  <c:v>2452</c:v>
                </c:pt>
                <c:pt idx="49">
                  <c:v>2451</c:v>
                </c:pt>
                <c:pt idx="50">
                  <c:v>2450</c:v>
                </c:pt>
                <c:pt idx="51">
                  <c:v>2449</c:v>
                </c:pt>
                <c:pt idx="52">
                  <c:v>2448</c:v>
                </c:pt>
                <c:pt idx="53">
                  <c:v>2447</c:v>
                </c:pt>
                <c:pt idx="54">
                  <c:v>2446</c:v>
                </c:pt>
                <c:pt idx="55">
                  <c:v>2445</c:v>
                </c:pt>
                <c:pt idx="56">
                  <c:v>2444</c:v>
                </c:pt>
                <c:pt idx="57">
                  <c:v>2443</c:v>
                </c:pt>
                <c:pt idx="58">
                  <c:v>2442</c:v>
                </c:pt>
                <c:pt idx="59">
                  <c:v>2441</c:v>
                </c:pt>
                <c:pt idx="60">
                  <c:v>2440</c:v>
                </c:pt>
                <c:pt idx="61">
                  <c:v>2439</c:v>
                </c:pt>
                <c:pt idx="62">
                  <c:v>2438</c:v>
                </c:pt>
                <c:pt idx="63">
                  <c:v>2437</c:v>
                </c:pt>
                <c:pt idx="64">
                  <c:v>2436</c:v>
                </c:pt>
                <c:pt idx="65">
                  <c:v>2435</c:v>
                </c:pt>
                <c:pt idx="66">
                  <c:v>2434</c:v>
                </c:pt>
                <c:pt idx="67">
                  <c:v>2433</c:v>
                </c:pt>
                <c:pt idx="68">
                  <c:v>2432</c:v>
                </c:pt>
                <c:pt idx="69">
                  <c:v>2431</c:v>
                </c:pt>
                <c:pt idx="70">
                  <c:v>2430</c:v>
                </c:pt>
                <c:pt idx="71">
                  <c:v>2429</c:v>
                </c:pt>
                <c:pt idx="72">
                  <c:v>2428</c:v>
                </c:pt>
                <c:pt idx="73">
                  <c:v>2427</c:v>
                </c:pt>
                <c:pt idx="74">
                  <c:v>2426</c:v>
                </c:pt>
                <c:pt idx="75">
                  <c:v>2425</c:v>
                </c:pt>
                <c:pt idx="76">
                  <c:v>2424</c:v>
                </c:pt>
                <c:pt idx="77">
                  <c:v>2423</c:v>
                </c:pt>
                <c:pt idx="78">
                  <c:v>2422</c:v>
                </c:pt>
                <c:pt idx="79">
                  <c:v>2421</c:v>
                </c:pt>
                <c:pt idx="80">
                  <c:v>2420</c:v>
                </c:pt>
                <c:pt idx="81">
                  <c:v>2419</c:v>
                </c:pt>
                <c:pt idx="82">
                  <c:v>2418</c:v>
                </c:pt>
                <c:pt idx="83">
                  <c:v>2417</c:v>
                </c:pt>
                <c:pt idx="84">
                  <c:v>2416</c:v>
                </c:pt>
                <c:pt idx="85">
                  <c:v>2415</c:v>
                </c:pt>
                <c:pt idx="86">
                  <c:v>2414</c:v>
                </c:pt>
                <c:pt idx="87">
                  <c:v>2413</c:v>
                </c:pt>
                <c:pt idx="88">
                  <c:v>2412</c:v>
                </c:pt>
                <c:pt idx="89">
                  <c:v>2411</c:v>
                </c:pt>
                <c:pt idx="90">
                  <c:v>2410</c:v>
                </c:pt>
                <c:pt idx="91">
                  <c:v>2409</c:v>
                </c:pt>
                <c:pt idx="92">
                  <c:v>2408</c:v>
                </c:pt>
                <c:pt idx="93">
                  <c:v>2407</c:v>
                </c:pt>
                <c:pt idx="94">
                  <c:v>2406</c:v>
                </c:pt>
                <c:pt idx="95">
                  <c:v>2405</c:v>
                </c:pt>
                <c:pt idx="96">
                  <c:v>2404</c:v>
                </c:pt>
                <c:pt idx="97">
                  <c:v>2403</c:v>
                </c:pt>
                <c:pt idx="98">
                  <c:v>2402</c:v>
                </c:pt>
                <c:pt idx="99">
                  <c:v>2401</c:v>
                </c:pt>
                <c:pt idx="100">
                  <c:v>2400</c:v>
                </c:pt>
                <c:pt idx="101">
                  <c:v>2399</c:v>
                </c:pt>
                <c:pt idx="102">
                  <c:v>2398</c:v>
                </c:pt>
                <c:pt idx="103">
                  <c:v>2397</c:v>
                </c:pt>
                <c:pt idx="104">
                  <c:v>2396</c:v>
                </c:pt>
                <c:pt idx="105">
                  <c:v>2395</c:v>
                </c:pt>
                <c:pt idx="106">
                  <c:v>2394</c:v>
                </c:pt>
                <c:pt idx="107">
                  <c:v>2393</c:v>
                </c:pt>
                <c:pt idx="108">
                  <c:v>2392</c:v>
                </c:pt>
                <c:pt idx="109">
                  <c:v>2391</c:v>
                </c:pt>
                <c:pt idx="110">
                  <c:v>2390</c:v>
                </c:pt>
                <c:pt idx="111">
                  <c:v>2389</c:v>
                </c:pt>
                <c:pt idx="112">
                  <c:v>2388</c:v>
                </c:pt>
                <c:pt idx="113">
                  <c:v>2387</c:v>
                </c:pt>
                <c:pt idx="114">
                  <c:v>2386</c:v>
                </c:pt>
                <c:pt idx="115">
                  <c:v>2385</c:v>
                </c:pt>
                <c:pt idx="116">
                  <c:v>2384</c:v>
                </c:pt>
                <c:pt idx="117">
                  <c:v>2383</c:v>
                </c:pt>
                <c:pt idx="118">
                  <c:v>2382</c:v>
                </c:pt>
                <c:pt idx="119">
                  <c:v>2381</c:v>
                </c:pt>
                <c:pt idx="120">
                  <c:v>2380</c:v>
                </c:pt>
                <c:pt idx="121">
                  <c:v>2379</c:v>
                </c:pt>
                <c:pt idx="122">
                  <c:v>2378</c:v>
                </c:pt>
                <c:pt idx="123">
                  <c:v>2377</c:v>
                </c:pt>
                <c:pt idx="124">
                  <c:v>2376</c:v>
                </c:pt>
                <c:pt idx="125">
                  <c:v>2375</c:v>
                </c:pt>
                <c:pt idx="126">
                  <c:v>2374</c:v>
                </c:pt>
                <c:pt idx="127">
                  <c:v>2373</c:v>
                </c:pt>
                <c:pt idx="128">
                  <c:v>2372</c:v>
                </c:pt>
                <c:pt idx="129">
                  <c:v>2371</c:v>
                </c:pt>
                <c:pt idx="130">
                  <c:v>2370</c:v>
                </c:pt>
                <c:pt idx="131">
                  <c:v>2369</c:v>
                </c:pt>
                <c:pt idx="132">
                  <c:v>2368</c:v>
                </c:pt>
                <c:pt idx="133">
                  <c:v>2367</c:v>
                </c:pt>
                <c:pt idx="134">
                  <c:v>2366</c:v>
                </c:pt>
                <c:pt idx="135">
                  <c:v>2365</c:v>
                </c:pt>
                <c:pt idx="136">
                  <c:v>2364</c:v>
                </c:pt>
                <c:pt idx="137">
                  <c:v>2363</c:v>
                </c:pt>
                <c:pt idx="138">
                  <c:v>2362</c:v>
                </c:pt>
                <c:pt idx="139">
                  <c:v>2361</c:v>
                </c:pt>
                <c:pt idx="140">
                  <c:v>2360</c:v>
                </c:pt>
                <c:pt idx="141">
                  <c:v>2359</c:v>
                </c:pt>
                <c:pt idx="142">
                  <c:v>2358</c:v>
                </c:pt>
                <c:pt idx="143">
                  <c:v>2357</c:v>
                </c:pt>
                <c:pt idx="144">
                  <c:v>2356</c:v>
                </c:pt>
                <c:pt idx="145">
                  <c:v>2355</c:v>
                </c:pt>
                <c:pt idx="146">
                  <c:v>2354</c:v>
                </c:pt>
                <c:pt idx="147">
                  <c:v>2353</c:v>
                </c:pt>
                <c:pt idx="148">
                  <c:v>2352</c:v>
                </c:pt>
                <c:pt idx="149">
                  <c:v>2351</c:v>
                </c:pt>
                <c:pt idx="150">
                  <c:v>2350</c:v>
                </c:pt>
                <c:pt idx="151">
                  <c:v>2349</c:v>
                </c:pt>
                <c:pt idx="152">
                  <c:v>2348</c:v>
                </c:pt>
                <c:pt idx="153">
                  <c:v>2347</c:v>
                </c:pt>
                <c:pt idx="154">
                  <c:v>2346</c:v>
                </c:pt>
                <c:pt idx="155">
                  <c:v>2345</c:v>
                </c:pt>
                <c:pt idx="156">
                  <c:v>2344</c:v>
                </c:pt>
                <c:pt idx="157">
                  <c:v>2343</c:v>
                </c:pt>
                <c:pt idx="158">
                  <c:v>2342</c:v>
                </c:pt>
                <c:pt idx="159">
                  <c:v>2341</c:v>
                </c:pt>
                <c:pt idx="160">
                  <c:v>2340</c:v>
                </c:pt>
                <c:pt idx="161">
                  <c:v>2339</c:v>
                </c:pt>
                <c:pt idx="162">
                  <c:v>2338</c:v>
                </c:pt>
                <c:pt idx="163">
                  <c:v>2337</c:v>
                </c:pt>
                <c:pt idx="164">
                  <c:v>2336</c:v>
                </c:pt>
                <c:pt idx="165">
                  <c:v>2335</c:v>
                </c:pt>
                <c:pt idx="166">
                  <c:v>2334</c:v>
                </c:pt>
                <c:pt idx="167">
                  <c:v>2333</c:v>
                </c:pt>
                <c:pt idx="168">
                  <c:v>2332</c:v>
                </c:pt>
                <c:pt idx="169">
                  <c:v>2331</c:v>
                </c:pt>
                <c:pt idx="170">
                  <c:v>2330</c:v>
                </c:pt>
                <c:pt idx="171">
                  <c:v>2329</c:v>
                </c:pt>
                <c:pt idx="172">
                  <c:v>2328</c:v>
                </c:pt>
                <c:pt idx="173">
                  <c:v>2327</c:v>
                </c:pt>
                <c:pt idx="174">
                  <c:v>2326</c:v>
                </c:pt>
                <c:pt idx="175">
                  <c:v>2325</c:v>
                </c:pt>
                <c:pt idx="176">
                  <c:v>2324</c:v>
                </c:pt>
                <c:pt idx="177">
                  <c:v>2323</c:v>
                </c:pt>
                <c:pt idx="178">
                  <c:v>2322</c:v>
                </c:pt>
                <c:pt idx="179">
                  <c:v>2321</c:v>
                </c:pt>
                <c:pt idx="180">
                  <c:v>2320</c:v>
                </c:pt>
                <c:pt idx="181">
                  <c:v>2319</c:v>
                </c:pt>
                <c:pt idx="182">
                  <c:v>2318</c:v>
                </c:pt>
                <c:pt idx="183">
                  <c:v>2317</c:v>
                </c:pt>
                <c:pt idx="184">
                  <c:v>2316</c:v>
                </c:pt>
                <c:pt idx="185">
                  <c:v>2315</c:v>
                </c:pt>
                <c:pt idx="186">
                  <c:v>2314</c:v>
                </c:pt>
                <c:pt idx="187">
                  <c:v>2313</c:v>
                </c:pt>
                <c:pt idx="188">
                  <c:v>2312</c:v>
                </c:pt>
                <c:pt idx="189">
                  <c:v>2311</c:v>
                </c:pt>
                <c:pt idx="190">
                  <c:v>2310</c:v>
                </c:pt>
                <c:pt idx="191">
                  <c:v>2309</c:v>
                </c:pt>
                <c:pt idx="192">
                  <c:v>2308</c:v>
                </c:pt>
                <c:pt idx="193">
                  <c:v>2307</c:v>
                </c:pt>
                <c:pt idx="194">
                  <c:v>2306</c:v>
                </c:pt>
                <c:pt idx="195">
                  <c:v>2305</c:v>
                </c:pt>
                <c:pt idx="196">
                  <c:v>2304</c:v>
                </c:pt>
                <c:pt idx="197">
                  <c:v>2303</c:v>
                </c:pt>
                <c:pt idx="198">
                  <c:v>2302</c:v>
                </c:pt>
                <c:pt idx="199">
                  <c:v>2301</c:v>
                </c:pt>
                <c:pt idx="200">
                  <c:v>2300</c:v>
                </c:pt>
                <c:pt idx="201">
                  <c:v>2299</c:v>
                </c:pt>
                <c:pt idx="202">
                  <c:v>2298</c:v>
                </c:pt>
                <c:pt idx="203">
                  <c:v>2297</c:v>
                </c:pt>
                <c:pt idx="204">
                  <c:v>2296</c:v>
                </c:pt>
                <c:pt idx="205">
                  <c:v>2295</c:v>
                </c:pt>
                <c:pt idx="206">
                  <c:v>2294</c:v>
                </c:pt>
                <c:pt idx="207">
                  <c:v>2293</c:v>
                </c:pt>
                <c:pt idx="208">
                  <c:v>2292</c:v>
                </c:pt>
                <c:pt idx="209">
                  <c:v>2291</c:v>
                </c:pt>
                <c:pt idx="210">
                  <c:v>2290</c:v>
                </c:pt>
                <c:pt idx="211">
                  <c:v>2289</c:v>
                </c:pt>
                <c:pt idx="212">
                  <c:v>2288</c:v>
                </c:pt>
                <c:pt idx="213">
                  <c:v>2287</c:v>
                </c:pt>
                <c:pt idx="214">
                  <c:v>2286</c:v>
                </c:pt>
                <c:pt idx="215">
                  <c:v>2285</c:v>
                </c:pt>
                <c:pt idx="216">
                  <c:v>2284</c:v>
                </c:pt>
                <c:pt idx="217">
                  <c:v>2283</c:v>
                </c:pt>
                <c:pt idx="218">
                  <c:v>2282</c:v>
                </c:pt>
                <c:pt idx="219">
                  <c:v>2281</c:v>
                </c:pt>
                <c:pt idx="220">
                  <c:v>2280</c:v>
                </c:pt>
                <c:pt idx="221">
                  <c:v>2279</c:v>
                </c:pt>
                <c:pt idx="222">
                  <c:v>2278</c:v>
                </c:pt>
                <c:pt idx="223">
                  <c:v>2277</c:v>
                </c:pt>
                <c:pt idx="224">
                  <c:v>2276</c:v>
                </c:pt>
                <c:pt idx="225">
                  <c:v>2275</c:v>
                </c:pt>
                <c:pt idx="226">
                  <c:v>2274</c:v>
                </c:pt>
                <c:pt idx="227">
                  <c:v>2273</c:v>
                </c:pt>
                <c:pt idx="228">
                  <c:v>2272</c:v>
                </c:pt>
                <c:pt idx="229">
                  <c:v>2271</c:v>
                </c:pt>
                <c:pt idx="230">
                  <c:v>2270</c:v>
                </c:pt>
                <c:pt idx="231">
                  <c:v>2269</c:v>
                </c:pt>
                <c:pt idx="232">
                  <c:v>2268</c:v>
                </c:pt>
                <c:pt idx="233">
                  <c:v>2267</c:v>
                </c:pt>
                <c:pt idx="234">
                  <c:v>2266</c:v>
                </c:pt>
                <c:pt idx="235">
                  <c:v>2265</c:v>
                </c:pt>
                <c:pt idx="236">
                  <c:v>2264</c:v>
                </c:pt>
                <c:pt idx="237">
                  <c:v>2263</c:v>
                </c:pt>
                <c:pt idx="238">
                  <c:v>2262</c:v>
                </c:pt>
                <c:pt idx="239">
                  <c:v>2261</c:v>
                </c:pt>
                <c:pt idx="240">
                  <c:v>2260</c:v>
                </c:pt>
                <c:pt idx="241">
                  <c:v>2259</c:v>
                </c:pt>
                <c:pt idx="242">
                  <c:v>2258</c:v>
                </c:pt>
                <c:pt idx="243">
                  <c:v>2257</c:v>
                </c:pt>
                <c:pt idx="244">
                  <c:v>2256</c:v>
                </c:pt>
                <c:pt idx="245">
                  <c:v>2255</c:v>
                </c:pt>
                <c:pt idx="246">
                  <c:v>2254</c:v>
                </c:pt>
                <c:pt idx="247">
                  <c:v>2253</c:v>
                </c:pt>
                <c:pt idx="248">
                  <c:v>2252</c:v>
                </c:pt>
                <c:pt idx="249">
                  <c:v>2251</c:v>
                </c:pt>
                <c:pt idx="250">
                  <c:v>2250</c:v>
                </c:pt>
                <c:pt idx="251">
                  <c:v>2249</c:v>
                </c:pt>
                <c:pt idx="252">
                  <c:v>2248</c:v>
                </c:pt>
                <c:pt idx="253">
                  <c:v>2247</c:v>
                </c:pt>
                <c:pt idx="254">
                  <c:v>2246</c:v>
                </c:pt>
                <c:pt idx="255">
                  <c:v>2245</c:v>
                </c:pt>
                <c:pt idx="256">
                  <c:v>2244</c:v>
                </c:pt>
                <c:pt idx="257">
                  <c:v>2243</c:v>
                </c:pt>
                <c:pt idx="258">
                  <c:v>2242</c:v>
                </c:pt>
                <c:pt idx="259">
                  <c:v>2241</c:v>
                </c:pt>
                <c:pt idx="260">
                  <c:v>2240</c:v>
                </c:pt>
                <c:pt idx="261">
                  <c:v>2239</c:v>
                </c:pt>
                <c:pt idx="262">
                  <c:v>2238</c:v>
                </c:pt>
                <c:pt idx="263">
                  <c:v>2237</c:v>
                </c:pt>
                <c:pt idx="264">
                  <c:v>2236</c:v>
                </c:pt>
                <c:pt idx="265">
                  <c:v>2235</c:v>
                </c:pt>
                <c:pt idx="266">
                  <c:v>2234</c:v>
                </c:pt>
                <c:pt idx="267">
                  <c:v>2233</c:v>
                </c:pt>
                <c:pt idx="268">
                  <c:v>2232</c:v>
                </c:pt>
                <c:pt idx="269">
                  <c:v>2231</c:v>
                </c:pt>
                <c:pt idx="270">
                  <c:v>2230</c:v>
                </c:pt>
                <c:pt idx="271">
                  <c:v>2229</c:v>
                </c:pt>
                <c:pt idx="272">
                  <c:v>2228</c:v>
                </c:pt>
                <c:pt idx="273">
                  <c:v>2227</c:v>
                </c:pt>
                <c:pt idx="274">
                  <c:v>2226</c:v>
                </c:pt>
                <c:pt idx="275">
                  <c:v>2225</c:v>
                </c:pt>
                <c:pt idx="276">
                  <c:v>2224</c:v>
                </c:pt>
                <c:pt idx="277">
                  <c:v>2223</c:v>
                </c:pt>
                <c:pt idx="278">
                  <c:v>2222</c:v>
                </c:pt>
                <c:pt idx="279">
                  <c:v>2221</c:v>
                </c:pt>
                <c:pt idx="280">
                  <c:v>2220</c:v>
                </c:pt>
                <c:pt idx="281">
                  <c:v>2219</c:v>
                </c:pt>
                <c:pt idx="282">
                  <c:v>2218</c:v>
                </c:pt>
                <c:pt idx="283">
                  <c:v>2217</c:v>
                </c:pt>
                <c:pt idx="284">
                  <c:v>2216</c:v>
                </c:pt>
                <c:pt idx="285">
                  <c:v>2215</c:v>
                </c:pt>
                <c:pt idx="286">
                  <c:v>2214</c:v>
                </c:pt>
                <c:pt idx="287">
                  <c:v>2213</c:v>
                </c:pt>
                <c:pt idx="288">
                  <c:v>2212</c:v>
                </c:pt>
                <c:pt idx="289">
                  <c:v>2211</c:v>
                </c:pt>
                <c:pt idx="290">
                  <c:v>2210</c:v>
                </c:pt>
                <c:pt idx="291">
                  <c:v>2209</c:v>
                </c:pt>
                <c:pt idx="292">
                  <c:v>2208</c:v>
                </c:pt>
                <c:pt idx="293">
                  <c:v>2207</c:v>
                </c:pt>
                <c:pt idx="294">
                  <c:v>2206</c:v>
                </c:pt>
                <c:pt idx="295">
                  <c:v>2205</c:v>
                </c:pt>
                <c:pt idx="296">
                  <c:v>2204</c:v>
                </c:pt>
                <c:pt idx="297">
                  <c:v>2203</c:v>
                </c:pt>
                <c:pt idx="298">
                  <c:v>2202</c:v>
                </c:pt>
                <c:pt idx="299">
                  <c:v>2201</c:v>
                </c:pt>
                <c:pt idx="300">
                  <c:v>2200</c:v>
                </c:pt>
                <c:pt idx="301">
                  <c:v>2199</c:v>
                </c:pt>
                <c:pt idx="302">
                  <c:v>2198</c:v>
                </c:pt>
                <c:pt idx="303">
                  <c:v>2197</c:v>
                </c:pt>
                <c:pt idx="304">
                  <c:v>2196</c:v>
                </c:pt>
                <c:pt idx="305">
                  <c:v>2195</c:v>
                </c:pt>
                <c:pt idx="306">
                  <c:v>2194</c:v>
                </c:pt>
                <c:pt idx="307">
                  <c:v>2193</c:v>
                </c:pt>
                <c:pt idx="308">
                  <c:v>2192</c:v>
                </c:pt>
                <c:pt idx="309">
                  <c:v>2191</c:v>
                </c:pt>
                <c:pt idx="310">
                  <c:v>2190</c:v>
                </c:pt>
                <c:pt idx="311">
                  <c:v>2189</c:v>
                </c:pt>
                <c:pt idx="312">
                  <c:v>2188</c:v>
                </c:pt>
                <c:pt idx="313">
                  <c:v>2187</c:v>
                </c:pt>
                <c:pt idx="314">
                  <c:v>2186</c:v>
                </c:pt>
                <c:pt idx="315">
                  <c:v>2185</c:v>
                </c:pt>
                <c:pt idx="316">
                  <c:v>2184</c:v>
                </c:pt>
                <c:pt idx="317">
                  <c:v>2183</c:v>
                </c:pt>
                <c:pt idx="318">
                  <c:v>2182</c:v>
                </c:pt>
                <c:pt idx="319">
                  <c:v>2181</c:v>
                </c:pt>
                <c:pt idx="320">
                  <c:v>2180</c:v>
                </c:pt>
                <c:pt idx="321">
                  <c:v>2179</c:v>
                </c:pt>
                <c:pt idx="322">
                  <c:v>2178</c:v>
                </c:pt>
                <c:pt idx="323">
                  <c:v>2177</c:v>
                </c:pt>
                <c:pt idx="324">
                  <c:v>2176</c:v>
                </c:pt>
                <c:pt idx="325">
                  <c:v>2175</c:v>
                </c:pt>
                <c:pt idx="326">
                  <c:v>2174</c:v>
                </c:pt>
                <c:pt idx="327">
                  <c:v>2173</c:v>
                </c:pt>
                <c:pt idx="328">
                  <c:v>2172</c:v>
                </c:pt>
                <c:pt idx="329">
                  <c:v>2171</c:v>
                </c:pt>
                <c:pt idx="330">
                  <c:v>2170</c:v>
                </c:pt>
                <c:pt idx="331">
                  <c:v>2169</c:v>
                </c:pt>
                <c:pt idx="332">
                  <c:v>2168</c:v>
                </c:pt>
                <c:pt idx="333">
                  <c:v>2167</c:v>
                </c:pt>
                <c:pt idx="334">
                  <c:v>2166</c:v>
                </c:pt>
                <c:pt idx="335">
                  <c:v>2165</c:v>
                </c:pt>
                <c:pt idx="336">
                  <c:v>2164</c:v>
                </c:pt>
                <c:pt idx="337">
                  <c:v>2163</c:v>
                </c:pt>
                <c:pt idx="338">
                  <c:v>2162</c:v>
                </c:pt>
                <c:pt idx="339">
                  <c:v>2161</c:v>
                </c:pt>
                <c:pt idx="340">
                  <c:v>2160</c:v>
                </c:pt>
                <c:pt idx="341">
                  <c:v>2159</c:v>
                </c:pt>
                <c:pt idx="342">
                  <c:v>2158</c:v>
                </c:pt>
                <c:pt idx="343">
                  <c:v>2157</c:v>
                </c:pt>
                <c:pt idx="344">
                  <c:v>2156</c:v>
                </c:pt>
                <c:pt idx="345">
                  <c:v>2155</c:v>
                </c:pt>
                <c:pt idx="346">
                  <c:v>2154</c:v>
                </c:pt>
                <c:pt idx="347">
                  <c:v>2153</c:v>
                </c:pt>
                <c:pt idx="348">
                  <c:v>2152</c:v>
                </c:pt>
                <c:pt idx="349">
                  <c:v>2151</c:v>
                </c:pt>
                <c:pt idx="350">
                  <c:v>2150</c:v>
                </c:pt>
                <c:pt idx="351">
                  <c:v>2149</c:v>
                </c:pt>
                <c:pt idx="352">
                  <c:v>2148</c:v>
                </c:pt>
                <c:pt idx="353">
                  <c:v>2147</c:v>
                </c:pt>
                <c:pt idx="354">
                  <c:v>2146</c:v>
                </c:pt>
                <c:pt idx="355">
                  <c:v>2145</c:v>
                </c:pt>
                <c:pt idx="356">
                  <c:v>2144</c:v>
                </c:pt>
                <c:pt idx="357">
                  <c:v>2143</c:v>
                </c:pt>
                <c:pt idx="358">
                  <c:v>2142</c:v>
                </c:pt>
                <c:pt idx="359">
                  <c:v>2141</c:v>
                </c:pt>
                <c:pt idx="360">
                  <c:v>2140</c:v>
                </c:pt>
                <c:pt idx="361">
                  <c:v>2139</c:v>
                </c:pt>
                <c:pt idx="362">
                  <c:v>2138</c:v>
                </c:pt>
                <c:pt idx="363">
                  <c:v>2137</c:v>
                </c:pt>
                <c:pt idx="364">
                  <c:v>2136</c:v>
                </c:pt>
                <c:pt idx="365">
                  <c:v>2135</c:v>
                </c:pt>
                <c:pt idx="366">
                  <c:v>2134</c:v>
                </c:pt>
                <c:pt idx="367">
                  <c:v>2133</c:v>
                </c:pt>
                <c:pt idx="368">
                  <c:v>2132</c:v>
                </c:pt>
                <c:pt idx="369">
                  <c:v>2131</c:v>
                </c:pt>
                <c:pt idx="370">
                  <c:v>2130</c:v>
                </c:pt>
                <c:pt idx="371">
                  <c:v>2129</c:v>
                </c:pt>
                <c:pt idx="372">
                  <c:v>2128</c:v>
                </c:pt>
                <c:pt idx="373">
                  <c:v>2127</c:v>
                </c:pt>
                <c:pt idx="374">
                  <c:v>2126</c:v>
                </c:pt>
                <c:pt idx="375">
                  <c:v>2125</c:v>
                </c:pt>
                <c:pt idx="376">
                  <c:v>2124</c:v>
                </c:pt>
                <c:pt idx="377">
                  <c:v>2123</c:v>
                </c:pt>
                <c:pt idx="378">
                  <c:v>2122</c:v>
                </c:pt>
                <c:pt idx="379">
                  <c:v>2121</c:v>
                </c:pt>
                <c:pt idx="380">
                  <c:v>2120</c:v>
                </c:pt>
                <c:pt idx="381">
                  <c:v>2119</c:v>
                </c:pt>
                <c:pt idx="382">
                  <c:v>2118</c:v>
                </c:pt>
                <c:pt idx="383">
                  <c:v>2117</c:v>
                </c:pt>
                <c:pt idx="384">
                  <c:v>2116</c:v>
                </c:pt>
                <c:pt idx="385">
                  <c:v>2115</c:v>
                </c:pt>
                <c:pt idx="386">
                  <c:v>2114</c:v>
                </c:pt>
                <c:pt idx="387">
                  <c:v>2113</c:v>
                </c:pt>
                <c:pt idx="388">
                  <c:v>2112</c:v>
                </c:pt>
                <c:pt idx="389">
                  <c:v>2111</c:v>
                </c:pt>
                <c:pt idx="390">
                  <c:v>2110</c:v>
                </c:pt>
                <c:pt idx="391">
                  <c:v>2109</c:v>
                </c:pt>
                <c:pt idx="392">
                  <c:v>2108</c:v>
                </c:pt>
                <c:pt idx="393">
                  <c:v>2107</c:v>
                </c:pt>
                <c:pt idx="394">
                  <c:v>2106</c:v>
                </c:pt>
                <c:pt idx="395">
                  <c:v>2105</c:v>
                </c:pt>
                <c:pt idx="396">
                  <c:v>2104</c:v>
                </c:pt>
                <c:pt idx="397">
                  <c:v>2103</c:v>
                </c:pt>
                <c:pt idx="398">
                  <c:v>2102</c:v>
                </c:pt>
                <c:pt idx="399">
                  <c:v>2101</c:v>
                </c:pt>
                <c:pt idx="400">
                  <c:v>2100</c:v>
                </c:pt>
                <c:pt idx="401">
                  <c:v>2099</c:v>
                </c:pt>
                <c:pt idx="402">
                  <c:v>2098</c:v>
                </c:pt>
                <c:pt idx="403">
                  <c:v>2097</c:v>
                </c:pt>
                <c:pt idx="404">
                  <c:v>2096</c:v>
                </c:pt>
                <c:pt idx="405">
                  <c:v>2095</c:v>
                </c:pt>
                <c:pt idx="406">
                  <c:v>2094</c:v>
                </c:pt>
                <c:pt idx="407">
                  <c:v>2093</c:v>
                </c:pt>
                <c:pt idx="408">
                  <c:v>2092</c:v>
                </c:pt>
                <c:pt idx="409">
                  <c:v>2091</c:v>
                </c:pt>
                <c:pt idx="410">
                  <c:v>2090</c:v>
                </c:pt>
                <c:pt idx="411">
                  <c:v>2089</c:v>
                </c:pt>
                <c:pt idx="412">
                  <c:v>2088</c:v>
                </c:pt>
                <c:pt idx="413">
                  <c:v>2087</c:v>
                </c:pt>
                <c:pt idx="414">
                  <c:v>2086</c:v>
                </c:pt>
                <c:pt idx="415">
                  <c:v>2085</c:v>
                </c:pt>
                <c:pt idx="416">
                  <c:v>2084</c:v>
                </c:pt>
                <c:pt idx="417">
                  <c:v>2083</c:v>
                </c:pt>
                <c:pt idx="418">
                  <c:v>2082</c:v>
                </c:pt>
                <c:pt idx="419">
                  <c:v>2081</c:v>
                </c:pt>
                <c:pt idx="420">
                  <c:v>2080</c:v>
                </c:pt>
                <c:pt idx="421">
                  <c:v>2079</c:v>
                </c:pt>
                <c:pt idx="422">
                  <c:v>2078</c:v>
                </c:pt>
                <c:pt idx="423">
                  <c:v>2077</c:v>
                </c:pt>
                <c:pt idx="424">
                  <c:v>2076</c:v>
                </c:pt>
                <c:pt idx="425">
                  <c:v>2075</c:v>
                </c:pt>
                <c:pt idx="426">
                  <c:v>2074</c:v>
                </c:pt>
                <c:pt idx="427">
                  <c:v>2073</c:v>
                </c:pt>
                <c:pt idx="428">
                  <c:v>2072</c:v>
                </c:pt>
                <c:pt idx="429">
                  <c:v>2071</c:v>
                </c:pt>
                <c:pt idx="430">
                  <c:v>2070</c:v>
                </c:pt>
                <c:pt idx="431">
                  <c:v>2069</c:v>
                </c:pt>
                <c:pt idx="432">
                  <c:v>2068</c:v>
                </c:pt>
                <c:pt idx="433">
                  <c:v>2067</c:v>
                </c:pt>
                <c:pt idx="434">
                  <c:v>2066</c:v>
                </c:pt>
                <c:pt idx="435">
                  <c:v>2065</c:v>
                </c:pt>
                <c:pt idx="436">
                  <c:v>2064</c:v>
                </c:pt>
                <c:pt idx="437">
                  <c:v>2063</c:v>
                </c:pt>
                <c:pt idx="438">
                  <c:v>2062</c:v>
                </c:pt>
                <c:pt idx="439">
                  <c:v>2061</c:v>
                </c:pt>
                <c:pt idx="440">
                  <c:v>2060</c:v>
                </c:pt>
                <c:pt idx="441">
                  <c:v>2059</c:v>
                </c:pt>
                <c:pt idx="442">
                  <c:v>2058</c:v>
                </c:pt>
                <c:pt idx="443">
                  <c:v>2057</c:v>
                </c:pt>
                <c:pt idx="444">
                  <c:v>2056</c:v>
                </c:pt>
                <c:pt idx="445">
                  <c:v>2055</c:v>
                </c:pt>
                <c:pt idx="446">
                  <c:v>2054</c:v>
                </c:pt>
                <c:pt idx="447">
                  <c:v>2053</c:v>
                </c:pt>
                <c:pt idx="448">
                  <c:v>2052</c:v>
                </c:pt>
                <c:pt idx="449">
                  <c:v>2051</c:v>
                </c:pt>
                <c:pt idx="450">
                  <c:v>2050</c:v>
                </c:pt>
                <c:pt idx="451">
                  <c:v>2049</c:v>
                </c:pt>
                <c:pt idx="452">
                  <c:v>2048</c:v>
                </c:pt>
                <c:pt idx="453">
                  <c:v>2047</c:v>
                </c:pt>
                <c:pt idx="454">
                  <c:v>2046</c:v>
                </c:pt>
                <c:pt idx="455">
                  <c:v>2045</c:v>
                </c:pt>
                <c:pt idx="456">
                  <c:v>2044</c:v>
                </c:pt>
                <c:pt idx="457">
                  <c:v>2043</c:v>
                </c:pt>
                <c:pt idx="458">
                  <c:v>2042</c:v>
                </c:pt>
                <c:pt idx="459">
                  <c:v>2041</c:v>
                </c:pt>
                <c:pt idx="460">
                  <c:v>2040</c:v>
                </c:pt>
                <c:pt idx="461">
                  <c:v>2039</c:v>
                </c:pt>
                <c:pt idx="462">
                  <c:v>2038</c:v>
                </c:pt>
                <c:pt idx="463">
                  <c:v>2037</c:v>
                </c:pt>
                <c:pt idx="464">
                  <c:v>2036</c:v>
                </c:pt>
                <c:pt idx="465">
                  <c:v>2035</c:v>
                </c:pt>
                <c:pt idx="466">
                  <c:v>2034</c:v>
                </c:pt>
                <c:pt idx="467">
                  <c:v>2033</c:v>
                </c:pt>
                <c:pt idx="468">
                  <c:v>2032</c:v>
                </c:pt>
                <c:pt idx="469">
                  <c:v>2031</c:v>
                </c:pt>
                <c:pt idx="470">
                  <c:v>2030</c:v>
                </c:pt>
                <c:pt idx="471">
                  <c:v>2029</c:v>
                </c:pt>
                <c:pt idx="472">
                  <c:v>2028</c:v>
                </c:pt>
                <c:pt idx="473">
                  <c:v>2027</c:v>
                </c:pt>
                <c:pt idx="474">
                  <c:v>2026</c:v>
                </c:pt>
                <c:pt idx="475">
                  <c:v>2025</c:v>
                </c:pt>
                <c:pt idx="476">
                  <c:v>2024</c:v>
                </c:pt>
                <c:pt idx="477">
                  <c:v>2023</c:v>
                </c:pt>
                <c:pt idx="478">
                  <c:v>2022</c:v>
                </c:pt>
                <c:pt idx="479">
                  <c:v>2021</c:v>
                </c:pt>
                <c:pt idx="480">
                  <c:v>2020</c:v>
                </c:pt>
                <c:pt idx="481">
                  <c:v>2019</c:v>
                </c:pt>
                <c:pt idx="482">
                  <c:v>2018</c:v>
                </c:pt>
                <c:pt idx="483">
                  <c:v>2017</c:v>
                </c:pt>
                <c:pt idx="484">
                  <c:v>2016</c:v>
                </c:pt>
                <c:pt idx="485">
                  <c:v>2015</c:v>
                </c:pt>
                <c:pt idx="486">
                  <c:v>2014</c:v>
                </c:pt>
                <c:pt idx="487">
                  <c:v>2013</c:v>
                </c:pt>
                <c:pt idx="488">
                  <c:v>2012</c:v>
                </c:pt>
                <c:pt idx="489">
                  <c:v>2011</c:v>
                </c:pt>
                <c:pt idx="490">
                  <c:v>2010</c:v>
                </c:pt>
                <c:pt idx="491">
                  <c:v>2009</c:v>
                </c:pt>
                <c:pt idx="492">
                  <c:v>2008</c:v>
                </c:pt>
                <c:pt idx="493">
                  <c:v>2007</c:v>
                </c:pt>
                <c:pt idx="494">
                  <c:v>2006</c:v>
                </c:pt>
                <c:pt idx="495">
                  <c:v>2005</c:v>
                </c:pt>
                <c:pt idx="496">
                  <c:v>2004</c:v>
                </c:pt>
                <c:pt idx="497">
                  <c:v>2003</c:v>
                </c:pt>
                <c:pt idx="498">
                  <c:v>2002</c:v>
                </c:pt>
                <c:pt idx="499">
                  <c:v>2001</c:v>
                </c:pt>
                <c:pt idx="500">
                  <c:v>2000</c:v>
                </c:pt>
                <c:pt idx="501">
                  <c:v>1999</c:v>
                </c:pt>
                <c:pt idx="502">
                  <c:v>1998</c:v>
                </c:pt>
                <c:pt idx="503">
                  <c:v>1997</c:v>
                </c:pt>
                <c:pt idx="504">
                  <c:v>1996</c:v>
                </c:pt>
                <c:pt idx="505">
                  <c:v>1995</c:v>
                </c:pt>
                <c:pt idx="506">
                  <c:v>1994</c:v>
                </c:pt>
                <c:pt idx="507">
                  <c:v>1993</c:v>
                </c:pt>
                <c:pt idx="508">
                  <c:v>1992</c:v>
                </c:pt>
                <c:pt idx="509">
                  <c:v>1991</c:v>
                </c:pt>
                <c:pt idx="510">
                  <c:v>1990</c:v>
                </c:pt>
                <c:pt idx="511">
                  <c:v>1989</c:v>
                </c:pt>
                <c:pt idx="512">
                  <c:v>1988</c:v>
                </c:pt>
                <c:pt idx="513">
                  <c:v>1987</c:v>
                </c:pt>
                <c:pt idx="514">
                  <c:v>1986</c:v>
                </c:pt>
                <c:pt idx="515">
                  <c:v>1985</c:v>
                </c:pt>
                <c:pt idx="516">
                  <c:v>1984</c:v>
                </c:pt>
                <c:pt idx="517">
                  <c:v>1983</c:v>
                </c:pt>
                <c:pt idx="518">
                  <c:v>1982</c:v>
                </c:pt>
                <c:pt idx="519">
                  <c:v>1981</c:v>
                </c:pt>
                <c:pt idx="520">
                  <c:v>1980</c:v>
                </c:pt>
                <c:pt idx="521">
                  <c:v>1979</c:v>
                </c:pt>
                <c:pt idx="522">
                  <c:v>1978</c:v>
                </c:pt>
                <c:pt idx="523">
                  <c:v>1977</c:v>
                </c:pt>
                <c:pt idx="524">
                  <c:v>1976</c:v>
                </c:pt>
                <c:pt idx="525">
                  <c:v>1975</c:v>
                </c:pt>
                <c:pt idx="526">
                  <c:v>1974</c:v>
                </c:pt>
                <c:pt idx="527">
                  <c:v>1973</c:v>
                </c:pt>
                <c:pt idx="528">
                  <c:v>1972</c:v>
                </c:pt>
                <c:pt idx="529">
                  <c:v>1971</c:v>
                </c:pt>
                <c:pt idx="530">
                  <c:v>1970</c:v>
                </c:pt>
                <c:pt idx="531">
                  <c:v>1969</c:v>
                </c:pt>
                <c:pt idx="532">
                  <c:v>1968</c:v>
                </c:pt>
                <c:pt idx="533">
                  <c:v>1967</c:v>
                </c:pt>
                <c:pt idx="534">
                  <c:v>1966</c:v>
                </c:pt>
                <c:pt idx="535">
                  <c:v>1965</c:v>
                </c:pt>
                <c:pt idx="536">
                  <c:v>1964</c:v>
                </c:pt>
                <c:pt idx="537">
                  <c:v>1963</c:v>
                </c:pt>
                <c:pt idx="538">
                  <c:v>1962</c:v>
                </c:pt>
                <c:pt idx="539">
                  <c:v>1961</c:v>
                </c:pt>
                <c:pt idx="540">
                  <c:v>1960</c:v>
                </c:pt>
                <c:pt idx="541">
                  <c:v>1959</c:v>
                </c:pt>
                <c:pt idx="542">
                  <c:v>1958</c:v>
                </c:pt>
                <c:pt idx="543">
                  <c:v>1957</c:v>
                </c:pt>
                <c:pt idx="544">
                  <c:v>1956</c:v>
                </c:pt>
                <c:pt idx="545">
                  <c:v>1955</c:v>
                </c:pt>
                <c:pt idx="546">
                  <c:v>1954</c:v>
                </c:pt>
                <c:pt idx="547">
                  <c:v>1953</c:v>
                </c:pt>
                <c:pt idx="548">
                  <c:v>1952</c:v>
                </c:pt>
                <c:pt idx="549">
                  <c:v>1951</c:v>
                </c:pt>
                <c:pt idx="550">
                  <c:v>1950</c:v>
                </c:pt>
                <c:pt idx="551">
                  <c:v>1949</c:v>
                </c:pt>
                <c:pt idx="552">
                  <c:v>1948</c:v>
                </c:pt>
                <c:pt idx="553">
                  <c:v>1947</c:v>
                </c:pt>
                <c:pt idx="554">
                  <c:v>1946</c:v>
                </c:pt>
                <c:pt idx="555">
                  <c:v>1945</c:v>
                </c:pt>
                <c:pt idx="556">
                  <c:v>1944</c:v>
                </c:pt>
                <c:pt idx="557">
                  <c:v>1943</c:v>
                </c:pt>
                <c:pt idx="558">
                  <c:v>1942</c:v>
                </c:pt>
                <c:pt idx="559">
                  <c:v>1941</c:v>
                </c:pt>
                <c:pt idx="560">
                  <c:v>1940</c:v>
                </c:pt>
                <c:pt idx="561">
                  <c:v>1939</c:v>
                </c:pt>
                <c:pt idx="562">
                  <c:v>1938</c:v>
                </c:pt>
                <c:pt idx="563">
                  <c:v>1937</c:v>
                </c:pt>
                <c:pt idx="564">
                  <c:v>1936</c:v>
                </c:pt>
                <c:pt idx="565">
                  <c:v>1935</c:v>
                </c:pt>
                <c:pt idx="566">
                  <c:v>1934</c:v>
                </c:pt>
                <c:pt idx="567">
                  <c:v>1933</c:v>
                </c:pt>
                <c:pt idx="568">
                  <c:v>1932</c:v>
                </c:pt>
                <c:pt idx="569">
                  <c:v>1931</c:v>
                </c:pt>
                <c:pt idx="570">
                  <c:v>1930</c:v>
                </c:pt>
                <c:pt idx="571">
                  <c:v>1929</c:v>
                </c:pt>
                <c:pt idx="572">
                  <c:v>1928</c:v>
                </c:pt>
                <c:pt idx="573">
                  <c:v>1927</c:v>
                </c:pt>
                <c:pt idx="574">
                  <c:v>1926</c:v>
                </c:pt>
                <c:pt idx="575">
                  <c:v>1925</c:v>
                </c:pt>
                <c:pt idx="576">
                  <c:v>1924</c:v>
                </c:pt>
                <c:pt idx="577">
                  <c:v>1923</c:v>
                </c:pt>
                <c:pt idx="578">
                  <c:v>1922</c:v>
                </c:pt>
                <c:pt idx="579">
                  <c:v>1921</c:v>
                </c:pt>
                <c:pt idx="580">
                  <c:v>1920</c:v>
                </c:pt>
                <c:pt idx="581">
                  <c:v>1919</c:v>
                </c:pt>
                <c:pt idx="582">
                  <c:v>1918</c:v>
                </c:pt>
                <c:pt idx="583">
                  <c:v>1917</c:v>
                </c:pt>
                <c:pt idx="584">
                  <c:v>1916</c:v>
                </c:pt>
                <c:pt idx="585">
                  <c:v>1915</c:v>
                </c:pt>
                <c:pt idx="586">
                  <c:v>1914</c:v>
                </c:pt>
                <c:pt idx="587">
                  <c:v>1913</c:v>
                </c:pt>
                <c:pt idx="588">
                  <c:v>1912</c:v>
                </c:pt>
                <c:pt idx="589">
                  <c:v>1911</c:v>
                </c:pt>
                <c:pt idx="590">
                  <c:v>1910</c:v>
                </c:pt>
                <c:pt idx="591">
                  <c:v>1909</c:v>
                </c:pt>
                <c:pt idx="592">
                  <c:v>1908</c:v>
                </c:pt>
                <c:pt idx="593">
                  <c:v>1907</c:v>
                </c:pt>
                <c:pt idx="594">
                  <c:v>1906</c:v>
                </c:pt>
                <c:pt idx="595">
                  <c:v>1905</c:v>
                </c:pt>
                <c:pt idx="596">
                  <c:v>1904</c:v>
                </c:pt>
                <c:pt idx="597">
                  <c:v>1903</c:v>
                </c:pt>
                <c:pt idx="598">
                  <c:v>1902</c:v>
                </c:pt>
                <c:pt idx="599">
                  <c:v>1901</c:v>
                </c:pt>
                <c:pt idx="600">
                  <c:v>1900</c:v>
                </c:pt>
                <c:pt idx="601">
                  <c:v>1899</c:v>
                </c:pt>
                <c:pt idx="602">
                  <c:v>1898</c:v>
                </c:pt>
                <c:pt idx="603">
                  <c:v>1897</c:v>
                </c:pt>
                <c:pt idx="604">
                  <c:v>1896</c:v>
                </c:pt>
                <c:pt idx="605">
                  <c:v>1895</c:v>
                </c:pt>
                <c:pt idx="606">
                  <c:v>1894</c:v>
                </c:pt>
                <c:pt idx="607">
                  <c:v>1893</c:v>
                </c:pt>
                <c:pt idx="608">
                  <c:v>1892</c:v>
                </c:pt>
                <c:pt idx="609">
                  <c:v>1891</c:v>
                </c:pt>
                <c:pt idx="610">
                  <c:v>1890</c:v>
                </c:pt>
                <c:pt idx="611">
                  <c:v>1889</c:v>
                </c:pt>
                <c:pt idx="612">
                  <c:v>1888</c:v>
                </c:pt>
                <c:pt idx="613">
                  <c:v>1887</c:v>
                </c:pt>
                <c:pt idx="614">
                  <c:v>1886</c:v>
                </c:pt>
                <c:pt idx="615">
                  <c:v>1885</c:v>
                </c:pt>
                <c:pt idx="616">
                  <c:v>1884</c:v>
                </c:pt>
                <c:pt idx="617">
                  <c:v>1883</c:v>
                </c:pt>
                <c:pt idx="618">
                  <c:v>1882</c:v>
                </c:pt>
                <c:pt idx="619">
                  <c:v>1881</c:v>
                </c:pt>
                <c:pt idx="620">
                  <c:v>1880</c:v>
                </c:pt>
                <c:pt idx="621">
                  <c:v>1879</c:v>
                </c:pt>
                <c:pt idx="622">
                  <c:v>1878</c:v>
                </c:pt>
                <c:pt idx="623">
                  <c:v>1877</c:v>
                </c:pt>
                <c:pt idx="624">
                  <c:v>1876</c:v>
                </c:pt>
                <c:pt idx="625">
                  <c:v>1875</c:v>
                </c:pt>
                <c:pt idx="626">
                  <c:v>1874</c:v>
                </c:pt>
                <c:pt idx="627">
                  <c:v>1873</c:v>
                </c:pt>
                <c:pt idx="628">
                  <c:v>1872</c:v>
                </c:pt>
                <c:pt idx="629">
                  <c:v>1871</c:v>
                </c:pt>
                <c:pt idx="630">
                  <c:v>1870</c:v>
                </c:pt>
                <c:pt idx="631">
                  <c:v>1869</c:v>
                </c:pt>
                <c:pt idx="632">
                  <c:v>1868</c:v>
                </c:pt>
                <c:pt idx="633">
                  <c:v>1867</c:v>
                </c:pt>
                <c:pt idx="634">
                  <c:v>1866</c:v>
                </c:pt>
                <c:pt idx="635">
                  <c:v>1865</c:v>
                </c:pt>
                <c:pt idx="636">
                  <c:v>1864</c:v>
                </c:pt>
                <c:pt idx="637">
                  <c:v>1863</c:v>
                </c:pt>
                <c:pt idx="638">
                  <c:v>1862</c:v>
                </c:pt>
                <c:pt idx="639">
                  <c:v>1861</c:v>
                </c:pt>
                <c:pt idx="640">
                  <c:v>1860</c:v>
                </c:pt>
                <c:pt idx="641">
                  <c:v>1859</c:v>
                </c:pt>
                <c:pt idx="642">
                  <c:v>1858</c:v>
                </c:pt>
                <c:pt idx="643">
                  <c:v>1857</c:v>
                </c:pt>
                <c:pt idx="644">
                  <c:v>1856</c:v>
                </c:pt>
                <c:pt idx="645">
                  <c:v>1855</c:v>
                </c:pt>
                <c:pt idx="646">
                  <c:v>1854</c:v>
                </c:pt>
                <c:pt idx="647">
                  <c:v>1853</c:v>
                </c:pt>
                <c:pt idx="648">
                  <c:v>1852</c:v>
                </c:pt>
                <c:pt idx="649">
                  <c:v>1851</c:v>
                </c:pt>
                <c:pt idx="650">
                  <c:v>1850</c:v>
                </c:pt>
                <c:pt idx="651">
                  <c:v>1849</c:v>
                </c:pt>
                <c:pt idx="652">
                  <c:v>1848</c:v>
                </c:pt>
                <c:pt idx="653">
                  <c:v>1847</c:v>
                </c:pt>
                <c:pt idx="654">
                  <c:v>1846</c:v>
                </c:pt>
                <c:pt idx="655">
                  <c:v>1845</c:v>
                </c:pt>
                <c:pt idx="656">
                  <c:v>1844</c:v>
                </c:pt>
                <c:pt idx="657">
                  <c:v>1843</c:v>
                </c:pt>
                <c:pt idx="658">
                  <c:v>1842</c:v>
                </c:pt>
                <c:pt idx="659">
                  <c:v>1841</c:v>
                </c:pt>
                <c:pt idx="660">
                  <c:v>1840</c:v>
                </c:pt>
                <c:pt idx="661">
                  <c:v>1839</c:v>
                </c:pt>
                <c:pt idx="662">
                  <c:v>1838</c:v>
                </c:pt>
                <c:pt idx="663">
                  <c:v>1837</c:v>
                </c:pt>
                <c:pt idx="664">
                  <c:v>1836</c:v>
                </c:pt>
                <c:pt idx="665">
                  <c:v>1835</c:v>
                </c:pt>
                <c:pt idx="666">
                  <c:v>1834</c:v>
                </c:pt>
                <c:pt idx="667">
                  <c:v>1833</c:v>
                </c:pt>
                <c:pt idx="668">
                  <c:v>1832</c:v>
                </c:pt>
                <c:pt idx="669">
                  <c:v>1831</c:v>
                </c:pt>
                <c:pt idx="670">
                  <c:v>1830</c:v>
                </c:pt>
                <c:pt idx="671">
                  <c:v>1829</c:v>
                </c:pt>
                <c:pt idx="672">
                  <c:v>1828</c:v>
                </c:pt>
                <c:pt idx="673">
                  <c:v>1827</c:v>
                </c:pt>
                <c:pt idx="674">
                  <c:v>1826</c:v>
                </c:pt>
                <c:pt idx="675">
                  <c:v>1825</c:v>
                </c:pt>
                <c:pt idx="676">
                  <c:v>1824</c:v>
                </c:pt>
                <c:pt idx="677">
                  <c:v>1823</c:v>
                </c:pt>
                <c:pt idx="678">
                  <c:v>1822</c:v>
                </c:pt>
                <c:pt idx="679">
                  <c:v>1821</c:v>
                </c:pt>
                <c:pt idx="680">
                  <c:v>1820</c:v>
                </c:pt>
                <c:pt idx="681">
                  <c:v>1819</c:v>
                </c:pt>
                <c:pt idx="682">
                  <c:v>1818</c:v>
                </c:pt>
                <c:pt idx="683">
                  <c:v>1817</c:v>
                </c:pt>
                <c:pt idx="684">
                  <c:v>1816</c:v>
                </c:pt>
                <c:pt idx="685">
                  <c:v>1815</c:v>
                </c:pt>
                <c:pt idx="686">
                  <c:v>1814</c:v>
                </c:pt>
                <c:pt idx="687">
                  <c:v>1813</c:v>
                </c:pt>
                <c:pt idx="688">
                  <c:v>1812</c:v>
                </c:pt>
                <c:pt idx="689">
                  <c:v>1811</c:v>
                </c:pt>
                <c:pt idx="690">
                  <c:v>1810</c:v>
                </c:pt>
                <c:pt idx="691">
                  <c:v>1809</c:v>
                </c:pt>
                <c:pt idx="692">
                  <c:v>1808</c:v>
                </c:pt>
                <c:pt idx="693">
                  <c:v>1807</c:v>
                </c:pt>
                <c:pt idx="694">
                  <c:v>1806</c:v>
                </c:pt>
                <c:pt idx="695">
                  <c:v>1805</c:v>
                </c:pt>
                <c:pt idx="696">
                  <c:v>1804</c:v>
                </c:pt>
                <c:pt idx="697">
                  <c:v>1803</c:v>
                </c:pt>
                <c:pt idx="698">
                  <c:v>1802</c:v>
                </c:pt>
                <c:pt idx="699">
                  <c:v>1801</c:v>
                </c:pt>
                <c:pt idx="700">
                  <c:v>1800</c:v>
                </c:pt>
                <c:pt idx="701">
                  <c:v>1799</c:v>
                </c:pt>
                <c:pt idx="702">
                  <c:v>1798</c:v>
                </c:pt>
                <c:pt idx="703">
                  <c:v>1797</c:v>
                </c:pt>
                <c:pt idx="704">
                  <c:v>1796</c:v>
                </c:pt>
                <c:pt idx="705">
                  <c:v>1795</c:v>
                </c:pt>
                <c:pt idx="706">
                  <c:v>1794</c:v>
                </c:pt>
                <c:pt idx="707">
                  <c:v>1793</c:v>
                </c:pt>
                <c:pt idx="708">
                  <c:v>1792</c:v>
                </c:pt>
                <c:pt idx="709">
                  <c:v>1791</c:v>
                </c:pt>
                <c:pt idx="710">
                  <c:v>1790</c:v>
                </c:pt>
                <c:pt idx="711">
                  <c:v>1789</c:v>
                </c:pt>
                <c:pt idx="712">
                  <c:v>1788</c:v>
                </c:pt>
                <c:pt idx="713">
                  <c:v>1787</c:v>
                </c:pt>
                <c:pt idx="714">
                  <c:v>1786</c:v>
                </c:pt>
                <c:pt idx="715">
                  <c:v>1785</c:v>
                </c:pt>
                <c:pt idx="716">
                  <c:v>1784</c:v>
                </c:pt>
                <c:pt idx="717">
                  <c:v>1783</c:v>
                </c:pt>
                <c:pt idx="718">
                  <c:v>1782</c:v>
                </c:pt>
                <c:pt idx="719">
                  <c:v>1781</c:v>
                </c:pt>
                <c:pt idx="720">
                  <c:v>1780</c:v>
                </c:pt>
                <c:pt idx="721">
                  <c:v>1779</c:v>
                </c:pt>
                <c:pt idx="722">
                  <c:v>1778</c:v>
                </c:pt>
                <c:pt idx="723">
                  <c:v>1777</c:v>
                </c:pt>
                <c:pt idx="724">
                  <c:v>1776</c:v>
                </c:pt>
                <c:pt idx="725">
                  <c:v>1775</c:v>
                </c:pt>
                <c:pt idx="726">
                  <c:v>1774</c:v>
                </c:pt>
                <c:pt idx="727">
                  <c:v>1773</c:v>
                </c:pt>
                <c:pt idx="728">
                  <c:v>1772</c:v>
                </c:pt>
                <c:pt idx="729">
                  <c:v>1771</c:v>
                </c:pt>
                <c:pt idx="730">
                  <c:v>1770</c:v>
                </c:pt>
                <c:pt idx="731">
                  <c:v>1769</c:v>
                </c:pt>
                <c:pt idx="732">
                  <c:v>1768</c:v>
                </c:pt>
                <c:pt idx="733">
                  <c:v>1767</c:v>
                </c:pt>
                <c:pt idx="734">
                  <c:v>1766</c:v>
                </c:pt>
                <c:pt idx="735">
                  <c:v>1765</c:v>
                </c:pt>
                <c:pt idx="736">
                  <c:v>1764</c:v>
                </c:pt>
                <c:pt idx="737">
                  <c:v>1763</c:v>
                </c:pt>
                <c:pt idx="738">
                  <c:v>1762</c:v>
                </c:pt>
                <c:pt idx="739">
                  <c:v>1761</c:v>
                </c:pt>
                <c:pt idx="740">
                  <c:v>1760</c:v>
                </c:pt>
                <c:pt idx="741">
                  <c:v>1759</c:v>
                </c:pt>
                <c:pt idx="742">
                  <c:v>1758</c:v>
                </c:pt>
                <c:pt idx="743">
                  <c:v>1757</c:v>
                </c:pt>
                <c:pt idx="744">
                  <c:v>1756</c:v>
                </c:pt>
                <c:pt idx="745">
                  <c:v>1755</c:v>
                </c:pt>
                <c:pt idx="746">
                  <c:v>1754</c:v>
                </c:pt>
                <c:pt idx="747">
                  <c:v>1753</c:v>
                </c:pt>
                <c:pt idx="748">
                  <c:v>1752</c:v>
                </c:pt>
                <c:pt idx="749">
                  <c:v>1751</c:v>
                </c:pt>
                <c:pt idx="750">
                  <c:v>1750</c:v>
                </c:pt>
                <c:pt idx="751">
                  <c:v>1749</c:v>
                </c:pt>
                <c:pt idx="752">
                  <c:v>1748</c:v>
                </c:pt>
                <c:pt idx="753">
                  <c:v>1747</c:v>
                </c:pt>
                <c:pt idx="754">
                  <c:v>1746</c:v>
                </c:pt>
                <c:pt idx="755">
                  <c:v>1745</c:v>
                </c:pt>
                <c:pt idx="756">
                  <c:v>1744</c:v>
                </c:pt>
                <c:pt idx="757">
                  <c:v>1743</c:v>
                </c:pt>
                <c:pt idx="758">
                  <c:v>1742</c:v>
                </c:pt>
                <c:pt idx="759">
                  <c:v>1741</c:v>
                </c:pt>
                <c:pt idx="760">
                  <c:v>1740</c:v>
                </c:pt>
                <c:pt idx="761">
                  <c:v>1739</c:v>
                </c:pt>
                <c:pt idx="762">
                  <c:v>1738</c:v>
                </c:pt>
                <c:pt idx="763">
                  <c:v>1737</c:v>
                </c:pt>
                <c:pt idx="764">
                  <c:v>1736</c:v>
                </c:pt>
                <c:pt idx="765">
                  <c:v>1735</c:v>
                </c:pt>
                <c:pt idx="766">
                  <c:v>1734</c:v>
                </c:pt>
                <c:pt idx="767">
                  <c:v>1733</c:v>
                </c:pt>
                <c:pt idx="768">
                  <c:v>1732</c:v>
                </c:pt>
                <c:pt idx="769">
                  <c:v>1731</c:v>
                </c:pt>
                <c:pt idx="770">
                  <c:v>1730</c:v>
                </c:pt>
                <c:pt idx="771">
                  <c:v>1729</c:v>
                </c:pt>
                <c:pt idx="772">
                  <c:v>1728</c:v>
                </c:pt>
                <c:pt idx="773">
                  <c:v>1727</c:v>
                </c:pt>
                <c:pt idx="774">
                  <c:v>1726</c:v>
                </c:pt>
                <c:pt idx="775">
                  <c:v>1725</c:v>
                </c:pt>
                <c:pt idx="776">
                  <c:v>1724</c:v>
                </c:pt>
                <c:pt idx="777">
                  <c:v>1723</c:v>
                </c:pt>
                <c:pt idx="778">
                  <c:v>1722</c:v>
                </c:pt>
                <c:pt idx="779">
                  <c:v>1721</c:v>
                </c:pt>
                <c:pt idx="780">
                  <c:v>1720</c:v>
                </c:pt>
                <c:pt idx="781">
                  <c:v>1719</c:v>
                </c:pt>
                <c:pt idx="782">
                  <c:v>1718</c:v>
                </c:pt>
                <c:pt idx="783">
                  <c:v>1717</c:v>
                </c:pt>
                <c:pt idx="784">
                  <c:v>1716</c:v>
                </c:pt>
                <c:pt idx="785">
                  <c:v>1715</c:v>
                </c:pt>
                <c:pt idx="786">
                  <c:v>1714</c:v>
                </c:pt>
                <c:pt idx="787">
                  <c:v>1713</c:v>
                </c:pt>
                <c:pt idx="788">
                  <c:v>1712</c:v>
                </c:pt>
                <c:pt idx="789">
                  <c:v>1711</c:v>
                </c:pt>
                <c:pt idx="790">
                  <c:v>1710</c:v>
                </c:pt>
                <c:pt idx="791">
                  <c:v>1709</c:v>
                </c:pt>
                <c:pt idx="792">
                  <c:v>1708</c:v>
                </c:pt>
                <c:pt idx="793">
                  <c:v>1707</c:v>
                </c:pt>
                <c:pt idx="794">
                  <c:v>1706</c:v>
                </c:pt>
                <c:pt idx="795">
                  <c:v>1705</c:v>
                </c:pt>
                <c:pt idx="796">
                  <c:v>1704</c:v>
                </c:pt>
                <c:pt idx="797">
                  <c:v>1703</c:v>
                </c:pt>
                <c:pt idx="798">
                  <c:v>1702</c:v>
                </c:pt>
                <c:pt idx="799">
                  <c:v>1701</c:v>
                </c:pt>
                <c:pt idx="800">
                  <c:v>1700</c:v>
                </c:pt>
                <c:pt idx="801">
                  <c:v>1699</c:v>
                </c:pt>
                <c:pt idx="802">
                  <c:v>1698</c:v>
                </c:pt>
                <c:pt idx="803">
                  <c:v>1697</c:v>
                </c:pt>
                <c:pt idx="804">
                  <c:v>1696</c:v>
                </c:pt>
                <c:pt idx="805">
                  <c:v>1695</c:v>
                </c:pt>
                <c:pt idx="806">
                  <c:v>1694</c:v>
                </c:pt>
                <c:pt idx="807">
                  <c:v>1693</c:v>
                </c:pt>
                <c:pt idx="808">
                  <c:v>1692</c:v>
                </c:pt>
                <c:pt idx="809">
                  <c:v>1691</c:v>
                </c:pt>
                <c:pt idx="810">
                  <c:v>1690</c:v>
                </c:pt>
                <c:pt idx="811">
                  <c:v>1689</c:v>
                </c:pt>
                <c:pt idx="812">
                  <c:v>1688</c:v>
                </c:pt>
                <c:pt idx="813">
                  <c:v>1687</c:v>
                </c:pt>
                <c:pt idx="814">
                  <c:v>1686</c:v>
                </c:pt>
                <c:pt idx="815">
                  <c:v>1685</c:v>
                </c:pt>
                <c:pt idx="816">
                  <c:v>1684</c:v>
                </c:pt>
                <c:pt idx="817">
                  <c:v>1683</c:v>
                </c:pt>
                <c:pt idx="818">
                  <c:v>1682</c:v>
                </c:pt>
                <c:pt idx="819">
                  <c:v>1681</c:v>
                </c:pt>
                <c:pt idx="820">
                  <c:v>1680</c:v>
                </c:pt>
                <c:pt idx="821">
                  <c:v>1679</c:v>
                </c:pt>
                <c:pt idx="822">
                  <c:v>1678</c:v>
                </c:pt>
                <c:pt idx="823">
                  <c:v>1677</c:v>
                </c:pt>
                <c:pt idx="824">
                  <c:v>1676</c:v>
                </c:pt>
                <c:pt idx="825">
                  <c:v>1675</c:v>
                </c:pt>
                <c:pt idx="826">
                  <c:v>1674</c:v>
                </c:pt>
                <c:pt idx="827">
                  <c:v>1673</c:v>
                </c:pt>
                <c:pt idx="828">
                  <c:v>1672</c:v>
                </c:pt>
                <c:pt idx="829">
                  <c:v>1671</c:v>
                </c:pt>
                <c:pt idx="830">
                  <c:v>1670</c:v>
                </c:pt>
                <c:pt idx="831">
                  <c:v>1669</c:v>
                </c:pt>
                <c:pt idx="832">
                  <c:v>1668</c:v>
                </c:pt>
                <c:pt idx="833">
                  <c:v>1667</c:v>
                </c:pt>
                <c:pt idx="834">
                  <c:v>1666</c:v>
                </c:pt>
                <c:pt idx="835">
                  <c:v>1665</c:v>
                </c:pt>
                <c:pt idx="836">
                  <c:v>1664</c:v>
                </c:pt>
                <c:pt idx="837">
                  <c:v>1663</c:v>
                </c:pt>
                <c:pt idx="838">
                  <c:v>1662</c:v>
                </c:pt>
                <c:pt idx="839">
                  <c:v>1661</c:v>
                </c:pt>
                <c:pt idx="840">
                  <c:v>1660</c:v>
                </c:pt>
                <c:pt idx="841">
                  <c:v>1659</c:v>
                </c:pt>
                <c:pt idx="842">
                  <c:v>1658</c:v>
                </c:pt>
                <c:pt idx="843">
                  <c:v>1657</c:v>
                </c:pt>
                <c:pt idx="844">
                  <c:v>1656</c:v>
                </c:pt>
                <c:pt idx="845">
                  <c:v>1655</c:v>
                </c:pt>
                <c:pt idx="846">
                  <c:v>1654</c:v>
                </c:pt>
                <c:pt idx="847">
                  <c:v>1653</c:v>
                </c:pt>
                <c:pt idx="848">
                  <c:v>1652</c:v>
                </c:pt>
                <c:pt idx="849">
                  <c:v>1651</c:v>
                </c:pt>
                <c:pt idx="850">
                  <c:v>1650</c:v>
                </c:pt>
                <c:pt idx="851">
                  <c:v>1649</c:v>
                </c:pt>
                <c:pt idx="852">
                  <c:v>1648</c:v>
                </c:pt>
                <c:pt idx="853">
                  <c:v>1647</c:v>
                </c:pt>
                <c:pt idx="854">
                  <c:v>1646</c:v>
                </c:pt>
                <c:pt idx="855">
                  <c:v>1645</c:v>
                </c:pt>
                <c:pt idx="856">
                  <c:v>1644</c:v>
                </c:pt>
                <c:pt idx="857">
                  <c:v>1643</c:v>
                </c:pt>
                <c:pt idx="858">
                  <c:v>1642</c:v>
                </c:pt>
                <c:pt idx="859">
                  <c:v>1641</c:v>
                </c:pt>
                <c:pt idx="860">
                  <c:v>1640</c:v>
                </c:pt>
                <c:pt idx="861">
                  <c:v>1639</c:v>
                </c:pt>
                <c:pt idx="862">
                  <c:v>1638</c:v>
                </c:pt>
                <c:pt idx="863">
                  <c:v>1637</c:v>
                </c:pt>
                <c:pt idx="864">
                  <c:v>1636</c:v>
                </c:pt>
                <c:pt idx="865">
                  <c:v>1635</c:v>
                </c:pt>
                <c:pt idx="866">
                  <c:v>1634</c:v>
                </c:pt>
                <c:pt idx="867">
                  <c:v>1633</c:v>
                </c:pt>
                <c:pt idx="868">
                  <c:v>1632</c:v>
                </c:pt>
                <c:pt idx="869">
                  <c:v>1631</c:v>
                </c:pt>
                <c:pt idx="870">
                  <c:v>1630</c:v>
                </c:pt>
                <c:pt idx="871">
                  <c:v>1629</c:v>
                </c:pt>
                <c:pt idx="872">
                  <c:v>1628</c:v>
                </c:pt>
                <c:pt idx="873">
                  <c:v>1627</c:v>
                </c:pt>
                <c:pt idx="874">
                  <c:v>1626</c:v>
                </c:pt>
                <c:pt idx="875">
                  <c:v>1625</c:v>
                </c:pt>
                <c:pt idx="876">
                  <c:v>1624</c:v>
                </c:pt>
                <c:pt idx="877">
                  <c:v>1623</c:v>
                </c:pt>
                <c:pt idx="878">
                  <c:v>1622</c:v>
                </c:pt>
                <c:pt idx="879">
                  <c:v>1621</c:v>
                </c:pt>
                <c:pt idx="880">
                  <c:v>1620</c:v>
                </c:pt>
                <c:pt idx="881">
                  <c:v>1619</c:v>
                </c:pt>
                <c:pt idx="882">
                  <c:v>1618</c:v>
                </c:pt>
                <c:pt idx="883">
                  <c:v>1617</c:v>
                </c:pt>
                <c:pt idx="884">
                  <c:v>1616</c:v>
                </c:pt>
                <c:pt idx="885">
                  <c:v>1615</c:v>
                </c:pt>
                <c:pt idx="886">
                  <c:v>1614</c:v>
                </c:pt>
                <c:pt idx="887">
                  <c:v>1613</c:v>
                </c:pt>
                <c:pt idx="888">
                  <c:v>1612</c:v>
                </c:pt>
                <c:pt idx="889">
                  <c:v>1611</c:v>
                </c:pt>
                <c:pt idx="890">
                  <c:v>1610</c:v>
                </c:pt>
                <c:pt idx="891">
                  <c:v>1609</c:v>
                </c:pt>
                <c:pt idx="892">
                  <c:v>1608</c:v>
                </c:pt>
                <c:pt idx="893">
                  <c:v>1607</c:v>
                </c:pt>
                <c:pt idx="894">
                  <c:v>1606</c:v>
                </c:pt>
                <c:pt idx="895">
                  <c:v>1605</c:v>
                </c:pt>
                <c:pt idx="896">
                  <c:v>1604</c:v>
                </c:pt>
                <c:pt idx="897">
                  <c:v>1603</c:v>
                </c:pt>
                <c:pt idx="898">
                  <c:v>1602</c:v>
                </c:pt>
                <c:pt idx="899">
                  <c:v>1601</c:v>
                </c:pt>
                <c:pt idx="900">
                  <c:v>1600</c:v>
                </c:pt>
                <c:pt idx="901">
                  <c:v>1599</c:v>
                </c:pt>
                <c:pt idx="902">
                  <c:v>1598</c:v>
                </c:pt>
                <c:pt idx="903">
                  <c:v>1597</c:v>
                </c:pt>
                <c:pt idx="904">
                  <c:v>1596</c:v>
                </c:pt>
                <c:pt idx="905">
                  <c:v>1595</c:v>
                </c:pt>
                <c:pt idx="906">
                  <c:v>1594</c:v>
                </c:pt>
                <c:pt idx="907">
                  <c:v>1593</c:v>
                </c:pt>
                <c:pt idx="908">
                  <c:v>1592</c:v>
                </c:pt>
                <c:pt idx="909">
                  <c:v>1591</c:v>
                </c:pt>
                <c:pt idx="910">
                  <c:v>1590</c:v>
                </c:pt>
                <c:pt idx="911">
                  <c:v>1589</c:v>
                </c:pt>
                <c:pt idx="912">
                  <c:v>1588</c:v>
                </c:pt>
                <c:pt idx="913">
                  <c:v>1587</c:v>
                </c:pt>
                <c:pt idx="914">
                  <c:v>1586</c:v>
                </c:pt>
                <c:pt idx="915">
                  <c:v>1585</c:v>
                </c:pt>
                <c:pt idx="916">
                  <c:v>1584</c:v>
                </c:pt>
                <c:pt idx="917">
                  <c:v>1583</c:v>
                </c:pt>
                <c:pt idx="918">
                  <c:v>1582</c:v>
                </c:pt>
                <c:pt idx="919">
                  <c:v>1581</c:v>
                </c:pt>
                <c:pt idx="920">
                  <c:v>1580</c:v>
                </c:pt>
                <c:pt idx="921">
                  <c:v>1579</c:v>
                </c:pt>
                <c:pt idx="922">
                  <c:v>1578</c:v>
                </c:pt>
                <c:pt idx="923">
                  <c:v>1577</c:v>
                </c:pt>
                <c:pt idx="924">
                  <c:v>1576</c:v>
                </c:pt>
                <c:pt idx="925">
                  <c:v>1575</c:v>
                </c:pt>
                <c:pt idx="926">
                  <c:v>1574</c:v>
                </c:pt>
                <c:pt idx="927">
                  <c:v>1573</c:v>
                </c:pt>
                <c:pt idx="928">
                  <c:v>1572</c:v>
                </c:pt>
                <c:pt idx="929">
                  <c:v>1571</c:v>
                </c:pt>
                <c:pt idx="930">
                  <c:v>1570</c:v>
                </c:pt>
                <c:pt idx="931">
                  <c:v>1569</c:v>
                </c:pt>
                <c:pt idx="932">
                  <c:v>1568</c:v>
                </c:pt>
                <c:pt idx="933">
                  <c:v>1567</c:v>
                </c:pt>
                <c:pt idx="934">
                  <c:v>1566</c:v>
                </c:pt>
                <c:pt idx="935">
                  <c:v>1565</c:v>
                </c:pt>
                <c:pt idx="936">
                  <c:v>1564</c:v>
                </c:pt>
                <c:pt idx="937">
                  <c:v>1563</c:v>
                </c:pt>
                <c:pt idx="938">
                  <c:v>1562</c:v>
                </c:pt>
                <c:pt idx="939">
                  <c:v>1561</c:v>
                </c:pt>
                <c:pt idx="940">
                  <c:v>1560</c:v>
                </c:pt>
                <c:pt idx="941">
                  <c:v>1559</c:v>
                </c:pt>
                <c:pt idx="942">
                  <c:v>1558</c:v>
                </c:pt>
                <c:pt idx="943">
                  <c:v>1557</c:v>
                </c:pt>
                <c:pt idx="944">
                  <c:v>1556</c:v>
                </c:pt>
                <c:pt idx="945">
                  <c:v>1555</c:v>
                </c:pt>
                <c:pt idx="946">
                  <c:v>1554</c:v>
                </c:pt>
                <c:pt idx="947">
                  <c:v>1553</c:v>
                </c:pt>
                <c:pt idx="948">
                  <c:v>1552</c:v>
                </c:pt>
                <c:pt idx="949">
                  <c:v>1551</c:v>
                </c:pt>
                <c:pt idx="950">
                  <c:v>1550</c:v>
                </c:pt>
                <c:pt idx="951">
                  <c:v>1549</c:v>
                </c:pt>
                <c:pt idx="952">
                  <c:v>1548</c:v>
                </c:pt>
                <c:pt idx="953">
                  <c:v>1547</c:v>
                </c:pt>
                <c:pt idx="954">
                  <c:v>1546</c:v>
                </c:pt>
                <c:pt idx="955">
                  <c:v>1545</c:v>
                </c:pt>
                <c:pt idx="956">
                  <c:v>1544</c:v>
                </c:pt>
                <c:pt idx="957">
                  <c:v>1543</c:v>
                </c:pt>
                <c:pt idx="958">
                  <c:v>1542</c:v>
                </c:pt>
                <c:pt idx="959">
                  <c:v>1541</c:v>
                </c:pt>
                <c:pt idx="960">
                  <c:v>1540</c:v>
                </c:pt>
                <c:pt idx="961">
                  <c:v>1539</c:v>
                </c:pt>
                <c:pt idx="962">
                  <c:v>1538</c:v>
                </c:pt>
                <c:pt idx="963">
                  <c:v>1537</c:v>
                </c:pt>
                <c:pt idx="964">
                  <c:v>1536</c:v>
                </c:pt>
                <c:pt idx="965">
                  <c:v>1535</c:v>
                </c:pt>
                <c:pt idx="966">
                  <c:v>1534</c:v>
                </c:pt>
                <c:pt idx="967">
                  <c:v>1533</c:v>
                </c:pt>
                <c:pt idx="968">
                  <c:v>1532</c:v>
                </c:pt>
                <c:pt idx="969">
                  <c:v>1531</c:v>
                </c:pt>
                <c:pt idx="970">
                  <c:v>1530</c:v>
                </c:pt>
                <c:pt idx="971">
                  <c:v>1529</c:v>
                </c:pt>
                <c:pt idx="972">
                  <c:v>1528</c:v>
                </c:pt>
                <c:pt idx="973">
                  <c:v>1527</c:v>
                </c:pt>
                <c:pt idx="974">
                  <c:v>1526</c:v>
                </c:pt>
                <c:pt idx="975">
                  <c:v>1525</c:v>
                </c:pt>
                <c:pt idx="976">
                  <c:v>1524</c:v>
                </c:pt>
                <c:pt idx="977">
                  <c:v>1523</c:v>
                </c:pt>
                <c:pt idx="978">
                  <c:v>1522</c:v>
                </c:pt>
                <c:pt idx="979">
                  <c:v>1521</c:v>
                </c:pt>
                <c:pt idx="980">
                  <c:v>1520</c:v>
                </c:pt>
                <c:pt idx="981">
                  <c:v>1519</c:v>
                </c:pt>
                <c:pt idx="982">
                  <c:v>1518</c:v>
                </c:pt>
                <c:pt idx="983">
                  <c:v>1517</c:v>
                </c:pt>
                <c:pt idx="984">
                  <c:v>1516</c:v>
                </c:pt>
                <c:pt idx="985">
                  <c:v>1515</c:v>
                </c:pt>
                <c:pt idx="986">
                  <c:v>1514</c:v>
                </c:pt>
                <c:pt idx="987">
                  <c:v>1513</c:v>
                </c:pt>
                <c:pt idx="988">
                  <c:v>1512</c:v>
                </c:pt>
                <c:pt idx="989">
                  <c:v>1511</c:v>
                </c:pt>
                <c:pt idx="990">
                  <c:v>1510</c:v>
                </c:pt>
                <c:pt idx="991">
                  <c:v>1509</c:v>
                </c:pt>
                <c:pt idx="992">
                  <c:v>1508</c:v>
                </c:pt>
                <c:pt idx="993">
                  <c:v>1507</c:v>
                </c:pt>
                <c:pt idx="994">
                  <c:v>1506</c:v>
                </c:pt>
                <c:pt idx="995">
                  <c:v>1505</c:v>
                </c:pt>
                <c:pt idx="996">
                  <c:v>1504</c:v>
                </c:pt>
                <c:pt idx="997">
                  <c:v>1503</c:v>
                </c:pt>
                <c:pt idx="998">
                  <c:v>1502</c:v>
                </c:pt>
                <c:pt idx="999">
                  <c:v>1501</c:v>
                </c:pt>
                <c:pt idx="1000">
                  <c:v>1500</c:v>
                </c:pt>
                <c:pt idx="1001">
                  <c:v>1499</c:v>
                </c:pt>
                <c:pt idx="1002">
                  <c:v>1498</c:v>
                </c:pt>
                <c:pt idx="1003">
                  <c:v>1497</c:v>
                </c:pt>
                <c:pt idx="1004">
                  <c:v>1496</c:v>
                </c:pt>
                <c:pt idx="1005">
                  <c:v>1495</c:v>
                </c:pt>
                <c:pt idx="1006">
                  <c:v>1494</c:v>
                </c:pt>
                <c:pt idx="1007">
                  <c:v>1493</c:v>
                </c:pt>
                <c:pt idx="1008">
                  <c:v>1492</c:v>
                </c:pt>
                <c:pt idx="1009">
                  <c:v>1491</c:v>
                </c:pt>
                <c:pt idx="1010">
                  <c:v>1490</c:v>
                </c:pt>
                <c:pt idx="1011">
                  <c:v>1489</c:v>
                </c:pt>
                <c:pt idx="1012">
                  <c:v>1488</c:v>
                </c:pt>
                <c:pt idx="1013">
                  <c:v>1487</c:v>
                </c:pt>
                <c:pt idx="1014">
                  <c:v>1486</c:v>
                </c:pt>
                <c:pt idx="1015">
                  <c:v>1485</c:v>
                </c:pt>
                <c:pt idx="1016">
                  <c:v>1484</c:v>
                </c:pt>
                <c:pt idx="1017">
                  <c:v>1483</c:v>
                </c:pt>
                <c:pt idx="1018">
                  <c:v>1482</c:v>
                </c:pt>
                <c:pt idx="1019">
                  <c:v>1481</c:v>
                </c:pt>
                <c:pt idx="1020">
                  <c:v>1480</c:v>
                </c:pt>
                <c:pt idx="1021">
                  <c:v>1479</c:v>
                </c:pt>
                <c:pt idx="1022">
                  <c:v>1478</c:v>
                </c:pt>
                <c:pt idx="1023">
                  <c:v>1477</c:v>
                </c:pt>
                <c:pt idx="1024">
                  <c:v>1476</c:v>
                </c:pt>
                <c:pt idx="1025">
                  <c:v>1475</c:v>
                </c:pt>
                <c:pt idx="1026">
                  <c:v>1474</c:v>
                </c:pt>
                <c:pt idx="1027">
                  <c:v>1473</c:v>
                </c:pt>
                <c:pt idx="1028">
                  <c:v>1472</c:v>
                </c:pt>
                <c:pt idx="1029">
                  <c:v>1471</c:v>
                </c:pt>
                <c:pt idx="1030">
                  <c:v>1470</c:v>
                </c:pt>
                <c:pt idx="1031">
                  <c:v>1469</c:v>
                </c:pt>
                <c:pt idx="1032">
                  <c:v>1468</c:v>
                </c:pt>
                <c:pt idx="1033">
                  <c:v>1467</c:v>
                </c:pt>
                <c:pt idx="1034">
                  <c:v>1466</c:v>
                </c:pt>
                <c:pt idx="1035">
                  <c:v>1465</c:v>
                </c:pt>
                <c:pt idx="1036">
                  <c:v>1464</c:v>
                </c:pt>
                <c:pt idx="1037">
                  <c:v>1463</c:v>
                </c:pt>
                <c:pt idx="1038">
                  <c:v>1462</c:v>
                </c:pt>
                <c:pt idx="1039">
                  <c:v>1461</c:v>
                </c:pt>
                <c:pt idx="1040">
                  <c:v>1460</c:v>
                </c:pt>
                <c:pt idx="1041">
                  <c:v>1459</c:v>
                </c:pt>
                <c:pt idx="1042">
                  <c:v>1458</c:v>
                </c:pt>
                <c:pt idx="1043">
                  <c:v>1457</c:v>
                </c:pt>
                <c:pt idx="1044">
                  <c:v>1456</c:v>
                </c:pt>
                <c:pt idx="1045">
                  <c:v>1455</c:v>
                </c:pt>
                <c:pt idx="1046">
                  <c:v>1454</c:v>
                </c:pt>
                <c:pt idx="1047">
                  <c:v>1453</c:v>
                </c:pt>
                <c:pt idx="1048">
                  <c:v>1452</c:v>
                </c:pt>
                <c:pt idx="1049">
                  <c:v>1451</c:v>
                </c:pt>
                <c:pt idx="1050">
                  <c:v>1450</c:v>
                </c:pt>
                <c:pt idx="1051">
                  <c:v>1449</c:v>
                </c:pt>
                <c:pt idx="1052">
                  <c:v>1448</c:v>
                </c:pt>
                <c:pt idx="1053">
                  <c:v>1447</c:v>
                </c:pt>
                <c:pt idx="1054">
                  <c:v>1446</c:v>
                </c:pt>
                <c:pt idx="1055">
                  <c:v>1445</c:v>
                </c:pt>
                <c:pt idx="1056">
                  <c:v>1444</c:v>
                </c:pt>
                <c:pt idx="1057">
                  <c:v>1443</c:v>
                </c:pt>
                <c:pt idx="1058">
                  <c:v>1442</c:v>
                </c:pt>
                <c:pt idx="1059">
                  <c:v>1441</c:v>
                </c:pt>
                <c:pt idx="1060">
                  <c:v>1440</c:v>
                </c:pt>
                <c:pt idx="1061">
                  <c:v>1439</c:v>
                </c:pt>
                <c:pt idx="1062">
                  <c:v>1438</c:v>
                </c:pt>
                <c:pt idx="1063">
                  <c:v>1437</c:v>
                </c:pt>
                <c:pt idx="1064">
                  <c:v>1436</c:v>
                </c:pt>
                <c:pt idx="1065">
                  <c:v>1435</c:v>
                </c:pt>
                <c:pt idx="1066">
                  <c:v>1434</c:v>
                </c:pt>
                <c:pt idx="1067">
                  <c:v>1433</c:v>
                </c:pt>
                <c:pt idx="1068">
                  <c:v>1432</c:v>
                </c:pt>
                <c:pt idx="1069">
                  <c:v>1431</c:v>
                </c:pt>
                <c:pt idx="1070">
                  <c:v>1430</c:v>
                </c:pt>
                <c:pt idx="1071">
                  <c:v>1429</c:v>
                </c:pt>
                <c:pt idx="1072">
                  <c:v>1428</c:v>
                </c:pt>
                <c:pt idx="1073">
                  <c:v>1427</c:v>
                </c:pt>
                <c:pt idx="1074">
                  <c:v>1426</c:v>
                </c:pt>
                <c:pt idx="1075">
                  <c:v>1425</c:v>
                </c:pt>
                <c:pt idx="1076">
                  <c:v>1424</c:v>
                </c:pt>
                <c:pt idx="1077">
                  <c:v>1423</c:v>
                </c:pt>
                <c:pt idx="1078">
                  <c:v>1422</c:v>
                </c:pt>
                <c:pt idx="1079">
                  <c:v>1421</c:v>
                </c:pt>
                <c:pt idx="1080">
                  <c:v>1420</c:v>
                </c:pt>
                <c:pt idx="1081">
                  <c:v>1419</c:v>
                </c:pt>
                <c:pt idx="1082">
                  <c:v>1418</c:v>
                </c:pt>
                <c:pt idx="1083">
                  <c:v>1417</c:v>
                </c:pt>
                <c:pt idx="1084">
                  <c:v>1416</c:v>
                </c:pt>
                <c:pt idx="1085">
                  <c:v>1415</c:v>
                </c:pt>
                <c:pt idx="1086">
                  <c:v>1414</c:v>
                </c:pt>
                <c:pt idx="1087">
                  <c:v>1413</c:v>
                </c:pt>
                <c:pt idx="1088">
                  <c:v>1412</c:v>
                </c:pt>
                <c:pt idx="1089">
                  <c:v>1411</c:v>
                </c:pt>
                <c:pt idx="1090">
                  <c:v>1410</c:v>
                </c:pt>
                <c:pt idx="1091">
                  <c:v>1409</c:v>
                </c:pt>
                <c:pt idx="1092">
                  <c:v>1408</c:v>
                </c:pt>
                <c:pt idx="1093">
                  <c:v>1407</c:v>
                </c:pt>
                <c:pt idx="1094">
                  <c:v>1406</c:v>
                </c:pt>
                <c:pt idx="1095">
                  <c:v>1405</c:v>
                </c:pt>
                <c:pt idx="1096">
                  <c:v>1404</c:v>
                </c:pt>
                <c:pt idx="1097">
                  <c:v>1403</c:v>
                </c:pt>
                <c:pt idx="1098">
                  <c:v>1402</c:v>
                </c:pt>
                <c:pt idx="1099">
                  <c:v>1401</c:v>
                </c:pt>
                <c:pt idx="1100">
                  <c:v>1400</c:v>
                </c:pt>
                <c:pt idx="1101">
                  <c:v>1399</c:v>
                </c:pt>
                <c:pt idx="1102">
                  <c:v>1398</c:v>
                </c:pt>
                <c:pt idx="1103">
                  <c:v>1397</c:v>
                </c:pt>
                <c:pt idx="1104">
                  <c:v>1396</c:v>
                </c:pt>
                <c:pt idx="1105">
                  <c:v>1395</c:v>
                </c:pt>
                <c:pt idx="1106">
                  <c:v>1394</c:v>
                </c:pt>
                <c:pt idx="1107">
                  <c:v>1393</c:v>
                </c:pt>
                <c:pt idx="1108">
                  <c:v>1392</c:v>
                </c:pt>
                <c:pt idx="1109">
                  <c:v>1391</c:v>
                </c:pt>
                <c:pt idx="1110">
                  <c:v>1390</c:v>
                </c:pt>
                <c:pt idx="1111">
                  <c:v>1389</c:v>
                </c:pt>
                <c:pt idx="1112">
                  <c:v>1388</c:v>
                </c:pt>
                <c:pt idx="1113">
                  <c:v>1387</c:v>
                </c:pt>
                <c:pt idx="1114">
                  <c:v>1386</c:v>
                </c:pt>
                <c:pt idx="1115">
                  <c:v>1385</c:v>
                </c:pt>
                <c:pt idx="1116">
                  <c:v>1384</c:v>
                </c:pt>
                <c:pt idx="1117">
                  <c:v>1383</c:v>
                </c:pt>
                <c:pt idx="1118">
                  <c:v>1382</c:v>
                </c:pt>
                <c:pt idx="1119">
                  <c:v>1381</c:v>
                </c:pt>
                <c:pt idx="1120">
                  <c:v>1380</c:v>
                </c:pt>
                <c:pt idx="1121">
                  <c:v>1379</c:v>
                </c:pt>
                <c:pt idx="1122">
                  <c:v>1378</c:v>
                </c:pt>
                <c:pt idx="1123">
                  <c:v>1377</c:v>
                </c:pt>
                <c:pt idx="1124">
                  <c:v>1376</c:v>
                </c:pt>
                <c:pt idx="1125">
                  <c:v>1375</c:v>
                </c:pt>
                <c:pt idx="1126">
                  <c:v>1374</c:v>
                </c:pt>
                <c:pt idx="1127">
                  <c:v>1373</c:v>
                </c:pt>
                <c:pt idx="1128">
                  <c:v>1372</c:v>
                </c:pt>
                <c:pt idx="1129">
                  <c:v>1371</c:v>
                </c:pt>
                <c:pt idx="1130">
                  <c:v>1370</c:v>
                </c:pt>
                <c:pt idx="1131">
                  <c:v>1369</c:v>
                </c:pt>
                <c:pt idx="1132">
                  <c:v>1368</c:v>
                </c:pt>
                <c:pt idx="1133">
                  <c:v>1367</c:v>
                </c:pt>
                <c:pt idx="1134">
                  <c:v>1366</c:v>
                </c:pt>
                <c:pt idx="1135">
                  <c:v>1365</c:v>
                </c:pt>
                <c:pt idx="1136">
                  <c:v>1364</c:v>
                </c:pt>
                <c:pt idx="1137">
                  <c:v>1363</c:v>
                </c:pt>
                <c:pt idx="1138">
                  <c:v>1362</c:v>
                </c:pt>
                <c:pt idx="1139">
                  <c:v>1361</c:v>
                </c:pt>
                <c:pt idx="1140">
                  <c:v>1360</c:v>
                </c:pt>
                <c:pt idx="1141">
                  <c:v>1359</c:v>
                </c:pt>
                <c:pt idx="1142">
                  <c:v>1358</c:v>
                </c:pt>
                <c:pt idx="1143">
                  <c:v>1357</c:v>
                </c:pt>
                <c:pt idx="1144">
                  <c:v>1356</c:v>
                </c:pt>
                <c:pt idx="1145">
                  <c:v>1355</c:v>
                </c:pt>
                <c:pt idx="1146">
                  <c:v>1354</c:v>
                </c:pt>
                <c:pt idx="1147">
                  <c:v>1353</c:v>
                </c:pt>
                <c:pt idx="1148">
                  <c:v>1352</c:v>
                </c:pt>
                <c:pt idx="1149">
                  <c:v>1351</c:v>
                </c:pt>
                <c:pt idx="1150">
                  <c:v>1350</c:v>
                </c:pt>
                <c:pt idx="1151">
                  <c:v>1349</c:v>
                </c:pt>
                <c:pt idx="1152">
                  <c:v>1348</c:v>
                </c:pt>
                <c:pt idx="1153">
                  <c:v>1347</c:v>
                </c:pt>
                <c:pt idx="1154">
                  <c:v>1346</c:v>
                </c:pt>
                <c:pt idx="1155">
                  <c:v>1345</c:v>
                </c:pt>
                <c:pt idx="1156">
                  <c:v>1344</c:v>
                </c:pt>
                <c:pt idx="1157">
                  <c:v>1343</c:v>
                </c:pt>
                <c:pt idx="1158">
                  <c:v>1342</c:v>
                </c:pt>
                <c:pt idx="1159">
                  <c:v>1341</c:v>
                </c:pt>
                <c:pt idx="1160">
                  <c:v>1340</c:v>
                </c:pt>
                <c:pt idx="1161">
                  <c:v>1339</c:v>
                </c:pt>
                <c:pt idx="1162">
                  <c:v>1338</c:v>
                </c:pt>
                <c:pt idx="1163">
                  <c:v>1337</c:v>
                </c:pt>
                <c:pt idx="1164">
                  <c:v>1336</c:v>
                </c:pt>
                <c:pt idx="1165">
                  <c:v>1335</c:v>
                </c:pt>
                <c:pt idx="1166">
                  <c:v>1334</c:v>
                </c:pt>
                <c:pt idx="1167">
                  <c:v>1333</c:v>
                </c:pt>
                <c:pt idx="1168">
                  <c:v>1332</c:v>
                </c:pt>
                <c:pt idx="1169">
                  <c:v>1331</c:v>
                </c:pt>
                <c:pt idx="1170">
                  <c:v>1330</c:v>
                </c:pt>
                <c:pt idx="1171">
                  <c:v>1329</c:v>
                </c:pt>
                <c:pt idx="1172">
                  <c:v>1328</c:v>
                </c:pt>
                <c:pt idx="1173">
                  <c:v>1327</c:v>
                </c:pt>
                <c:pt idx="1174">
                  <c:v>1326</c:v>
                </c:pt>
                <c:pt idx="1175">
                  <c:v>1325</c:v>
                </c:pt>
                <c:pt idx="1176">
                  <c:v>1324</c:v>
                </c:pt>
                <c:pt idx="1177">
                  <c:v>1323</c:v>
                </c:pt>
                <c:pt idx="1178">
                  <c:v>1322</c:v>
                </c:pt>
                <c:pt idx="1179">
                  <c:v>1321</c:v>
                </c:pt>
                <c:pt idx="1180">
                  <c:v>1320</c:v>
                </c:pt>
                <c:pt idx="1181">
                  <c:v>1319</c:v>
                </c:pt>
                <c:pt idx="1182">
                  <c:v>1318</c:v>
                </c:pt>
                <c:pt idx="1183">
                  <c:v>1317</c:v>
                </c:pt>
                <c:pt idx="1184">
                  <c:v>1316</c:v>
                </c:pt>
                <c:pt idx="1185">
                  <c:v>1315</c:v>
                </c:pt>
                <c:pt idx="1186">
                  <c:v>1314</c:v>
                </c:pt>
                <c:pt idx="1187">
                  <c:v>1313</c:v>
                </c:pt>
                <c:pt idx="1188">
                  <c:v>1312</c:v>
                </c:pt>
                <c:pt idx="1189">
                  <c:v>1311</c:v>
                </c:pt>
                <c:pt idx="1190">
                  <c:v>1310</c:v>
                </c:pt>
                <c:pt idx="1191">
                  <c:v>1309</c:v>
                </c:pt>
                <c:pt idx="1192">
                  <c:v>1308</c:v>
                </c:pt>
                <c:pt idx="1193">
                  <c:v>1307</c:v>
                </c:pt>
                <c:pt idx="1194">
                  <c:v>1306</c:v>
                </c:pt>
                <c:pt idx="1195">
                  <c:v>1305</c:v>
                </c:pt>
                <c:pt idx="1196">
                  <c:v>1304</c:v>
                </c:pt>
                <c:pt idx="1197">
                  <c:v>1303</c:v>
                </c:pt>
                <c:pt idx="1198">
                  <c:v>1302</c:v>
                </c:pt>
                <c:pt idx="1199">
                  <c:v>1301</c:v>
                </c:pt>
                <c:pt idx="1200">
                  <c:v>1300</c:v>
                </c:pt>
                <c:pt idx="1201">
                  <c:v>1299</c:v>
                </c:pt>
                <c:pt idx="1202">
                  <c:v>1298</c:v>
                </c:pt>
                <c:pt idx="1203">
                  <c:v>1297</c:v>
                </c:pt>
                <c:pt idx="1204">
                  <c:v>1296</c:v>
                </c:pt>
                <c:pt idx="1205">
                  <c:v>1295</c:v>
                </c:pt>
                <c:pt idx="1206">
                  <c:v>1294</c:v>
                </c:pt>
                <c:pt idx="1207">
                  <c:v>1293</c:v>
                </c:pt>
                <c:pt idx="1208">
                  <c:v>1292</c:v>
                </c:pt>
                <c:pt idx="1209">
                  <c:v>1291</c:v>
                </c:pt>
                <c:pt idx="1210">
                  <c:v>1290</c:v>
                </c:pt>
                <c:pt idx="1211">
                  <c:v>1289</c:v>
                </c:pt>
                <c:pt idx="1212">
                  <c:v>1288</c:v>
                </c:pt>
                <c:pt idx="1213">
                  <c:v>1287</c:v>
                </c:pt>
                <c:pt idx="1214">
                  <c:v>1286</c:v>
                </c:pt>
                <c:pt idx="1215">
                  <c:v>1285</c:v>
                </c:pt>
                <c:pt idx="1216">
                  <c:v>1284</c:v>
                </c:pt>
                <c:pt idx="1217">
                  <c:v>1283</c:v>
                </c:pt>
                <c:pt idx="1218">
                  <c:v>1282</c:v>
                </c:pt>
                <c:pt idx="1219">
                  <c:v>1281</c:v>
                </c:pt>
                <c:pt idx="1220">
                  <c:v>1280</c:v>
                </c:pt>
                <c:pt idx="1221">
                  <c:v>1279</c:v>
                </c:pt>
                <c:pt idx="1222">
                  <c:v>1278</c:v>
                </c:pt>
                <c:pt idx="1223">
                  <c:v>1277</c:v>
                </c:pt>
                <c:pt idx="1224">
                  <c:v>1276</c:v>
                </c:pt>
                <c:pt idx="1225">
                  <c:v>1275</c:v>
                </c:pt>
                <c:pt idx="1226">
                  <c:v>1274</c:v>
                </c:pt>
                <c:pt idx="1227">
                  <c:v>1273</c:v>
                </c:pt>
                <c:pt idx="1228">
                  <c:v>1272</c:v>
                </c:pt>
                <c:pt idx="1229">
                  <c:v>1271</c:v>
                </c:pt>
                <c:pt idx="1230">
                  <c:v>1270</c:v>
                </c:pt>
                <c:pt idx="1231">
                  <c:v>1269</c:v>
                </c:pt>
                <c:pt idx="1232">
                  <c:v>1268</c:v>
                </c:pt>
                <c:pt idx="1233">
                  <c:v>1267</c:v>
                </c:pt>
                <c:pt idx="1234">
                  <c:v>1266</c:v>
                </c:pt>
                <c:pt idx="1235">
                  <c:v>1265</c:v>
                </c:pt>
                <c:pt idx="1236">
                  <c:v>1264</c:v>
                </c:pt>
                <c:pt idx="1237">
                  <c:v>1263</c:v>
                </c:pt>
                <c:pt idx="1238">
                  <c:v>1262</c:v>
                </c:pt>
                <c:pt idx="1239">
                  <c:v>1261</c:v>
                </c:pt>
                <c:pt idx="1240">
                  <c:v>1260</c:v>
                </c:pt>
                <c:pt idx="1241">
                  <c:v>1259</c:v>
                </c:pt>
                <c:pt idx="1242">
                  <c:v>1258</c:v>
                </c:pt>
                <c:pt idx="1243">
                  <c:v>1257</c:v>
                </c:pt>
                <c:pt idx="1244">
                  <c:v>1256</c:v>
                </c:pt>
                <c:pt idx="1245">
                  <c:v>1255</c:v>
                </c:pt>
                <c:pt idx="1246">
                  <c:v>1254</c:v>
                </c:pt>
                <c:pt idx="1247">
                  <c:v>1253</c:v>
                </c:pt>
                <c:pt idx="1248">
                  <c:v>1252</c:v>
                </c:pt>
                <c:pt idx="1249">
                  <c:v>1251</c:v>
                </c:pt>
                <c:pt idx="1250">
                  <c:v>1250</c:v>
                </c:pt>
                <c:pt idx="1251">
                  <c:v>1249</c:v>
                </c:pt>
                <c:pt idx="1252">
                  <c:v>1248</c:v>
                </c:pt>
                <c:pt idx="1253">
                  <c:v>1247</c:v>
                </c:pt>
                <c:pt idx="1254">
                  <c:v>1246</c:v>
                </c:pt>
                <c:pt idx="1255">
                  <c:v>1245</c:v>
                </c:pt>
                <c:pt idx="1256">
                  <c:v>1244</c:v>
                </c:pt>
                <c:pt idx="1257">
                  <c:v>1243</c:v>
                </c:pt>
                <c:pt idx="1258">
                  <c:v>1242</c:v>
                </c:pt>
                <c:pt idx="1259">
                  <c:v>1241</c:v>
                </c:pt>
                <c:pt idx="1260">
                  <c:v>1240</c:v>
                </c:pt>
                <c:pt idx="1261">
                  <c:v>1239</c:v>
                </c:pt>
                <c:pt idx="1262">
                  <c:v>1238</c:v>
                </c:pt>
                <c:pt idx="1263">
                  <c:v>1237</c:v>
                </c:pt>
                <c:pt idx="1264">
                  <c:v>1236</c:v>
                </c:pt>
                <c:pt idx="1265">
                  <c:v>1235</c:v>
                </c:pt>
                <c:pt idx="1266">
                  <c:v>1234</c:v>
                </c:pt>
                <c:pt idx="1267">
                  <c:v>1233</c:v>
                </c:pt>
                <c:pt idx="1268">
                  <c:v>1232</c:v>
                </c:pt>
                <c:pt idx="1269">
                  <c:v>1231</c:v>
                </c:pt>
                <c:pt idx="1270">
                  <c:v>1230</c:v>
                </c:pt>
                <c:pt idx="1271">
                  <c:v>1229</c:v>
                </c:pt>
                <c:pt idx="1272">
                  <c:v>1228</c:v>
                </c:pt>
                <c:pt idx="1273">
                  <c:v>1227</c:v>
                </c:pt>
                <c:pt idx="1274">
                  <c:v>1226</c:v>
                </c:pt>
                <c:pt idx="1275">
                  <c:v>1225</c:v>
                </c:pt>
                <c:pt idx="1276">
                  <c:v>1224</c:v>
                </c:pt>
                <c:pt idx="1277">
                  <c:v>1223</c:v>
                </c:pt>
                <c:pt idx="1278">
                  <c:v>1222</c:v>
                </c:pt>
                <c:pt idx="1279">
                  <c:v>1221</c:v>
                </c:pt>
                <c:pt idx="1280">
                  <c:v>1220</c:v>
                </c:pt>
                <c:pt idx="1281">
                  <c:v>1219</c:v>
                </c:pt>
                <c:pt idx="1282">
                  <c:v>1218</c:v>
                </c:pt>
                <c:pt idx="1283">
                  <c:v>1217</c:v>
                </c:pt>
                <c:pt idx="1284">
                  <c:v>1216</c:v>
                </c:pt>
                <c:pt idx="1285">
                  <c:v>1215</c:v>
                </c:pt>
                <c:pt idx="1286">
                  <c:v>1214</c:v>
                </c:pt>
                <c:pt idx="1287">
                  <c:v>1213</c:v>
                </c:pt>
                <c:pt idx="1288">
                  <c:v>1212</c:v>
                </c:pt>
                <c:pt idx="1289">
                  <c:v>1211</c:v>
                </c:pt>
                <c:pt idx="1290">
                  <c:v>1210</c:v>
                </c:pt>
                <c:pt idx="1291">
                  <c:v>1209</c:v>
                </c:pt>
                <c:pt idx="1292">
                  <c:v>1208</c:v>
                </c:pt>
                <c:pt idx="1293">
                  <c:v>1207</c:v>
                </c:pt>
                <c:pt idx="1294">
                  <c:v>1206</c:v>
                </c:pt>
                <c:pt idx="1295">
                  <c:v>1205</c:v>
                </c:pt>
                <c:pt idx="1296">
                  <c:v>1204</c:v>
                </c:pt>
                <c:pt idx="1297">
                  <c:v>1203</c:v>
                </c:pt>
                <c:pt idx="1298">
                  <c:v>1202</c:v>
                </c:pt>
                <c:pt idx="1299">
                  <c:v>1201</c:v>
                </c:pt>
                <c:pt idx="1300">
                  <c:v>1200</c:v>
                </c:pt>
                <c:pt idx="1301">
                  <c:v>1199</c:v>
                </c:pt>
                <c:pt idx="1302">
                  <c:v>1198</c:v>
                </c:pt>
                <c:pt idx="1303">
                  <c:v>1197</c:v>
                </c:pt>
                <c:pt idx="1304">
                  <c:v>1196</c:v>
                </c:pt>
                <c:pt idx="1305">
                  <c:v>1195</c:v>
                </c:pt>
                <c:pt idx="1306">
                  <c:v>1194</c:v>
                </c:pt>
                <c:pt idx="1307">
                  <c:v>1193</c:v>
                </c:pt>
                <c:pt idx="1308">
                  <c:v>1192</c:v>
                </c:pt>
                <c:pt idx="1309">
                  <c:v>1191</c:v>
                </c:pt>
                <c:pt idx="1310">
                  <c:v>1190</c:v>
                </c:pt>
                <c:pt idx="1311">
                  <c:v>1189</c:v>
                </c:pt>
                <c:pt idx="1312">
                  <c:v>1188</c:v>
                </c:pt>
                <c:pt idx="1313">
                  <c:v>1187</c:v>
                </c:pt>
                <c:pt idx="1314">
                  <c:v>1186</c:v>
                </c:pt>
                <c:pt idx="1315">
                  <c:v>1185</c:v>
                </c:pt>
                <c:pt idx="1316">
                  <c:v>1184</c:v>
                </c:pt>
                <c:pt idx="1317">
                  <c:v>1183</c:v>
                </c:pt>
                <c:pt idx="1318">
                  <c:v>1182</c:v>
                </c:pt>
                <c:pt idx="1319">
                  <c:v>1181</c:v>
                </c:pt>
                <c:pt idx="1320">
                  <c:v>1180</c:v>
                </c:pt>
                <c:pt idx="1321">
                  <c:v>1179</c:v>
                </c:pt>
                <c:pt idx="1322">
                  <c:v>1178</c:v>
                </c:pt>
                <c:pt idx="1323">
                  <c:v>1177</c:v>
                </c:pt>
                <c:pt idx="1324">
                  <c:v>1176</c:v>
                </c:pt>
                <c:pt idx="1325">
                  <c:v>1175</c:v>
                </c:pt>
                <c:pt idx="1326">
                  <c:v>1174</c:v>
                </c:pt>
                <c:pt idx="1327">
                  <c:v>1173</c:v>
                </c:pt>
                <c:pt idx="1328">
                  <c:v>1172</c:v>
                </c:pt>
                <c:pt idx="1329">
                  <c:v>1171</c:v>
                </c:pt>
                <c:pt idx="1330">
                  <c:v>1170</c:v>
                </c:pt>
                <c:pt idx="1331">
                  <c:v>1169</c:v>
                </c:pt>
                <c:pt idx="1332">
                  <c:v>1168</c:v>
                </c:pt>
                <c:pt idx="1333">
                  <c:v>1167</c:v>
                </c:pt>
                <c:pt idx="1334">
                  <c:v>1166</c:v>
                </c:pt>
                <c:pt idx="1335">
                  <c:v>1165</c:v>
                </c:pt>
                <c:pt idx="1336">
                  <c:v>1164</c:v>
                </c:pt>
                <c:pt idx="1337">
                  <c:v>1163</c:v>
                </c:pt>
                <c:pt idx="1338">
                  <c:v>1162</c:v>
                </c:pt>
                <c:pt idx="1339">
                  <c:v>1161</c:v>
                </c:pt>
                <c:pt idx="1340">
                  <c:v>1160</c:v>
                </c:pt>
                <c:pt idx="1341">
                  <c:v>1159</c:v>
                </c:pt>
                <c:pt idx="1342">
                  <c:v>1158</c:v>
                </c:pt>
                <c:pt idx="1343">
                  <c:v>1157</c:v>
                </c:pt>
                <c:pt idx="1344">
                  <c:v>1156</c:v>
                </c:pt>
                <c:pt idx="1345">
                  <c:v>1155</c:v>
                </c:pt>
                <c:pt idx="1346">
                  <c:v>1154</c:v>
                </c:pt>
                <c:pt idx="1347">
                  <c:v>1153</c:v>
                </c:pt>
                <c:pt idx="1348">
                  <c:v>1152</c:v>
                </c:pt>
                <c:pt idx="1349">
                  <c:v>1151</c:v>
                </c:pt>
                <c:pt idx="1350">
                  <c:v>1150</c:v>
                </c:pt>
                <c:pt idx="1351">
                  <c:v>1149</c:v>
                </c:pt>
                <c:pt idx="1352">
                  <c:v>1148</c:v>
                </c:pt>
                <c:pt idx="1353">
                  <c:v>1147</c:v>
                </c:pt>
                <c:pt idx="1354">
                  <c:v>1146</c:v>
                </c:pt>
                <c:pt idx="1355">
                  <c:v>1145</c:v>
                </c:pt>
                <c:pt idx="1356">
                  <c:v>1144</c:v>
                </c:pt>
                <c:pt idx="1357">
                  <c:v>1143</c:v>
                </c:pt>
                <c:pt idx="1358">
                  <c:v>1142</c:v>
                </c:pt>
                <c:pt idx="1359">
                  <c:v>1141</c:v>
                </c:pt>
                <c:pt idx="1360">
                  <c:v>1140</c:v>
                </c:pt>
                <c:pt idx="1361">
                  <c:v>1139</c:v>
                </c:pt>
                <c:pt idx="1362">
                  <c:v>1138</c:v>
                </c:pt>
                <c:pt idx="1363">
                  <c:v>1137</c:v>
                </c:pt>
                <c:pt idx="1364">
                  <c:v>1136</c:v>
                </c:pt>
                <c:pt idx="1365">
                  <c:v>1135</c:v>
                </c:pt>
                <c:pt idx="1366">
                  <c:v>1134</c:v>
                </c:pt>
                <c:pt idx="1367">
                  <c:v>1133</c:v>
                </c:pt>
                <c:pt idx="1368">
                  <c:v>1132</c:v>
                </c:pt>
                <c:pt idx="1369">
                  <c:v>1131</c:v>
                </c:pt>
                <c:pt idx="1370">
                  <c:v>1130</c:v>
                </c:pt>
                <c:pt idx="1371">
                  <c:v>1129</c:v>
                </c:pt>
                <c:pt idx="1372">
                  <c:v>1128</c:v>
                </c:pt>
                <c:pt idx="1373">
                  <c:v>1127</c:v>
                </c:pt>
                <c:pt idx="1374">
                  <c:v>1126</c:v>
                </c:pt>
                <c:pt idx="1375">
                  <c:v>1125</c:v>
                </c:pt>
                <c:pt idx="1376">
                  <c:v>1124</c:v>
                </c:pt>
                <c:pt idx="1377">
                  <c:v>1123</c:v>
                </c:pt>
                <c:pt idx="1378">
                  <c:v>1122</c:v>
                </c:pt>
                <c:pt idx="1379">
                  <c:v>1121</c:v>
                </c:pt>
                <c:pt idx="1380">
                  <c:v>1120</c:v>
                </c:pt>
                <c:pt idx="1381">
                  <c:v>1119</c:v>
                </c:pt>
                <c:pt idx="1382">
                  <c:v>1118</c:v>
                </c:pt>
                <c:pt idx="1383">
                  <c:v>1117</c:v>
                </c:pt>
                <c:pt idx="1384">
                  <c:v>1116</c:v>
                </c:pt>
                <c:pt idx="1385">
                  <c:v>1115</c:v>
                </c:pt>
                <c:pt idx="1386">
                  <c:v>1114</c:v>
                </c:pt>
                <c:pt idx="1387">
                  <c:v>1113</c:v>
                </c:pt>
                <c:pt idx="1388">
                  <c:v>1112</c:v>
                </c:pt>
                <c:pt idx="1389">
                  <c:v>1111</c:v>
                </c:pt>
                <c:pt idx="1390">
                  <c:v>1110</c:v>
                </c:pt>
                <c:pt idx="1391">
                  <c:v>1109</c:v>
                </c:pt>
                <c:pt idx="1392">
                  <c:v>1108</c:v>
                </c:pt>
                <c:pt idx="1393">
                  <c:v>1107</c:v>
                </c:pt>
                <c:pt idx="1394">
                  <c:v>1106</c:v>
                </c:pt>
                <c:pt idx="1395">
                  <c:v>1105</c:v>
                </c:pt>
                <c:pt idx="1396">
                  <c:v>1104</c:v>
                </c:pt>
                <c:pt idx="1397">
                  <c:v>1103</c:v>
                </c:pt>
                <c:pt idx="1398">
                  <c:v>1102</c:v>
                </c:pt>
                <c:pt idx="1399">
                  <c:v>1101</c:v>
                </c:pt>
                <c:pt idx="1400">
                  <c:v>1100</c:v>
                </c:pt>
                <c:pt idx="1401">
                  <c:v>1099</c:v>
                </c:pt>
                <c:pt idx="1402">
                  <c:v>1098</c:v>
                </c:pt>
                <c:pt idx="1403">
                  <c:v>1097</c:v>
                </c:pt>
                <c:pt idx="1404">
                  <c:v>1096</c:v>
                </c:pt>
                <c:pt idx="1405">
                  <c:v>1095</c:v>
                </c:pt>
                <c:pt idx="1406">
                  <c:v>1094</c:v>
                </c:pt>
                <c:pt idx="1407">
                  <c:v>1093</c:v>
                </c:pt>
                <c:pt idx="1408">
                  <c:v>1092</c:v>
                </c:pt>
                <c:pt idx="1409">
                  <c:v>1091</c:v>
                </c:pt>
                <c:pt idx="1410">
                  <c:v>1090</c:v>
                </c:pt>
                <c:pt idx="1411">
                  <c:v>1089</c:v>
                </c:pt>
                <c:pt idx="1412">
                  <c:v>1088</c:v>
                </c:pt>
                <c:pt idx="1413">
                  <c:v>1087</c:v>
                </c:pt>
                <c:pt idx="1414">
                  <c:v>1086</c:v>
                </c:pt>
                <c:pt idx="1415">
                  <c:v>1085</c:v>
                </c:pt>
                <c:pt idx="1416">
                  <c:v>1084</c:v>
                </c:pt>
                <c:pt idx="1417">
                  <c:v>1083</c:v>
                </c:pt>
                <c:pt idx="1418">
                  <c:v>1082</c:v>
                </c:pt>
                <c:pt idx="1419">
                  <c:v>1081</c:v>
                </c:pt>
                <c:pt idx="1420">
                  <c:v>1080</c:v>
                </c:pt>
                <c:pt idx="1421">
                  <c:v>1079</c:v>
                </c:pt>
                <c:pt idx="1422">
                  <c:v>1078</c:v>
                </c:pt>
                <c:pt idx="1423">
                  <c:v>1077</c:v>
                </c:pt>
                <c:pt idx="1424">
                  <c:v>1076</c:v>
                </c:pt>
                <c:pt idx="1425">
                  <c:v>1075</c:v>
                </c:pt>
                <c:pt idx="1426">
                  <c:v>1074</c:v>
                </c:pt>
                <c:pt idx="1427">
                  <c:v>1073</c:v>
                </c:pt>
                <c:pt idx="1428">
                  <c:v>1072</c:v>
                </c:pt>
                <c:pt idx="1429">
                  <c:v>1071</c:v>
                </c:pt>
                <c:pt idx="1430">
                  <c:v>1070</c:v>
                </c:pt>
                <c:pt idx="1431">
                  <c:v>1069</c:v>
                </c:pt>
                <c:pt idx="1432">
                  <c:v>1068</c:v>
                </c:pt>
                <c:pt idx="1433">
                  <c:v>1067</c:v>
                </c:pt>
                <c:pt idx="1434">
                  <c:v>1066</c:v>
                </c:pt>
                <c:pt idx="1435">
                  <c:v>1065</c:v>
                </c:pt>
                <c:pt idx="1436">
                  <c:v>1064</c:v>
                </c:pt>
                <c:pt idx="1437">
                  <c:v>1063</c:v>
                </c:pt>
                <c:pt idx="1438">
                  <c:v>1062</c:v>
                </c:pt>
                <c:pt idx="1439">
                  <c:v>1061</c:v>
                </c:pt>
                <c:pt idx="1440">
                  <c:v>1060</c:v>
                </c:pt>
                <c:pt idx="1441">
                  <c:v>1059</c:v>
                </c:pt>
                <c:pt idx="1442">
                  <c:v>1058</c:v>
                </c:pt>
                <c:pt idx="1443">
                  <c:v>1057</c:v>
                </c:pt>
                <c:pt idx="1444">
                  <c:v>1056</c:v>
                </c:pt>
                <c:pt idx="1445">
                  <c:v>1055</c:v>
                </c:pt>
                <c:pt idx="1446">
                  <c:v>1054</c:v>
                </c:pt>
                <c:pt idx="1447">
                  <c:v>1053</c:v>
                </c:pt>
                <c:pt idx="1448">
                  <c:v>1052</c:v>
                </c:pt>
                <c:pt idx="1449">
                  <c:v>1051</c:v>
                </c:pt>
                <c:pt idx="1450">
                  <c:v>1050</c:v>
                </c:pt>
                <c:pt idx="1451">
                  <c:v>1049</c:v>
                </c:pt>
                <c:pt idx="1452">
                  <c:v>1048</c:v>
                </c:pt>
                <c:pt idx="1453">
                  <c:v>1047</c:v>
                </c:pt>
                <c:pt idx="1454">
                  <c:v>1046</c:v>
                </c:pt>
                <c:pt idx="1455">
                  <c:v>1045</c:v>
                </c:pt>
                <c:pt idx="1456">
                  <c:v>1044</c:v>
                </c:pt>
                <c:pt idx="1457">
                  <c:v>1043</c:v>
                </c:pt>
                <c:pt idx="1458">
                  <c:v>1042</c:v>
                </c:pt>
                <c:pt idx="1459">
                  <c:v>1041</c:v>
                </c:pt>
                <c:pt idx="1460">
                  <c:v>1040</c:v>
                </c:pt>
                <c:pt idx="1461">
                  <c:v>1039</c:v>
                </c:pt>
                <c:pt idx="1462">
                  <c:v>1038</c:v>
                </c:pt>
                <c:pt idx="1463">
                  <c:v>1037</c:v>
                </c:pt>
                <c:pt idx="1464">
                  <c:v>1036</c:v>
                </c:pt>
                <c:pt idx="1465">
                  <c:v>1035</c:v>
                </c:pt>
                <c:pt idx="1466">
                  <c:v>1034</c:v>
                </c:pt>
                <c:pt idx="1467">
                  <c:v>1033</c:v>
                </c:pt>
                <c:pt idx="1468">
                  <c:v>1032</c:v>
                </c:pt>
                <c:pt idx="1469">
                  <c:v>1031</c:v>
                </c:pt>
                <c:pt idx="1470">
                  <c:v>1030</c:v>
                </c:pt>
                <c:pt idx="1471">
                  <c:v>1029</c:v>
                </c:pt>
                <c:pt idx="1472">
                  <c:v>1028</c:v>
                </c:pt>
                <c:pt idx="1473">
                  <c:v>1027</c:v>
                </c:pt>
                <c:pt idx="1474">
                  <c:v>1026</c:v>
                </c:pt>
                <c:pt idx="1475">
                  <c:v>1025</c:v>
                </c:pt>
                <c:pt idx="1476">
                  <c:v>1024</c:v>
                </c:pt>
                <c:pt idx="1477">
                  <c:v>1023</c:v>
                </c:pt>
                <c:pt idx="1478">
                  <c:v>1022</c:v>
                </c:pt>
                <c:pt idx="1479">
                  <c:v>1021</c:v>
                </c:pt>
                <c:pt idx="1480">
                  <c:v>1020</c:v>
                </c:pt>
                <c:pt idx="1481">
                  <c:v>1019</c:v>
                </c:pt>
                <c:pt idx="1482">
                  <c:v>1018</c:v>
                </c:pt>
                <c:pt idx="1483">
                  <c:v>1017</c:v>
                </c:pt>
                <c:pt idx="1484">
                  <c:v>1016</c:v>
                </c:pt>
                <c:pt idx="1485">
                  <c:v>1015</c:v>
                </c:pt>
                <c:pt idx="1486">
                  <c:v>1014</c:v>
                </c:pt>
                <c:pt idx="1487">
                  <c:v>1013</c:v>
                </c:pt>
                <c:pt idx="1488">
                  <c:v>1012</c:v>
                </c:pt>
                <c:pt idx="1489">
                  <c:v>1011</c:v>
                </c:pt>
                <c:pt idx="1490">
                  <c:v>1010</c:v>
                </c:pt>
                <c:pt idx="1491">
                  <c:v>1009</c:v>
                </c:pt>
                <c:pt idx="1492">
                  <c:v>1008</c:v>
                </c:pt>
                <c:pt idx="1493">
                  <c:v>1007</c:v>
                </c:pt>
                <c:pt idx="1494">
                  <c:v>1006</c:v>
                </c:pt>
                <c:pt idx="1495">
                  <c:v>1005</c:v>
                </c:pt>
                <c:pt idx="1496">
                  <c:v>1004</c:v>
                </c:pt>
                <c:pt idx="1497">
                  <c:v>1003</c:v>
                </c:pt>
                <c:pt idx="1498">
                  <c:v>1002</c:v>
                </c:pt>
                <c:pt idx="1499">
                  <c:v>1001</c:v>
                </c:pt>
                <c:pt idx="1500">
                  <c:v>1000</c:v>
                </c:pt>
                <c:pt idx="1501">
                  <c:v>999</c:v>
                </c:pt>
                <c:pt idx="1502">
                  <c:v>998</c:v>
                </c:pt>
                <c:pt idx="1503">
                  <c:v>997</c:v>
                </c:pt>
                <c:pt idx="1504">
                  <c:v>996</c:v>
                </c:pt>
                <c:pt idx="1505">
                  <c:v>995</c:v>
                </c:pt>
                <c:pt idx="1506">
                  <c:v>994</c:v>
                </c:pt>
                <c:pt idx="1507">
                  <c:v>993</c:v>
                </c:pt>
                <c:pt idx="1508">
                  <c:v>992</c:v>
                </c:pt>
                <c:pt idx="1509">
                  <c:v>991</c:v>
                </c:pt>
                <c:pt idx="1510">
                  <c:v>990</c:v>
                </c:pt>
                <c:pt idx="1511">
                  <c:v>989</c:v>
                </c:pt>
                <c:pt idx="1512">
                  <c:v>988</c:v>
                </c:pt>
                <c:pt idx="1513">
                  <c:v>987</c:v>
                </c:pt>
                <c:pt idx="1514">
                  <c:v>986</c:v>
                </c:pt>
                <c:pt idx="1515">
                  <c:v>985</c:v>
                </c:pt>
                <c:pt idx="1516">
                  <c:v>984</c:v>
                </c:pt>
                <c:pt idx="1517">
                  <c:v>983</c:v>
                </c:pt>
                <c:pt idx="1518">
                  <c:v>982</c:v>
                </c:pt>
                <c:pt idx="1519">
                  <c:v>981</c:v>
                </c:pt>
                <c:pt idx="1520">
                  <c:v>980</c:v>
                </c:pt>
                <c:pt idx="1521">
                  <c:v>979</c:v>
                </c:pt>
                <c:pt idx="1522">
                  <c:v>978</c:v>
                </c:pt>
                <c:pt idx="1523">
                  <c:v>977</c:v>
                </c:pt>
                <c:pt idx="1524">
                  <c:v>976</c:v>
                </c:pt>
                <c:pt idx="1525">
                  <c:v>975</c:v>
                </c:pt>
                <c:pt idx="1526">
                  <c:v>974</c:v>
                </c:pt>
                <c:pt idx="1527">
                  <c:v>973</c:v>
                </c:pt>
                <c:pt idx="1528">
                  <c:v>972</c:v>
                </c:pt>
                <c:pt idx="1529">
                  <c:v>971</c:v>
                </c:pt>
                <c:pt idx="1530">
                  <c:v>970</c:v>
                </c:pt>
                <c:pt idx="1531">
                  <c:v>969</c:v>
                </c:pt>
                <c:pt idx="1532">
                  <c:v>968</c:v>
                </c:pt>
                <c:pt idx="1533">
                  <c:v>967</c:v>
                </c:pt>
                <c:pt idx="1534">
                  <c:v>966</c:v>
                </c:pt>
                <c:pt idx="1535">
                  <c:v>965</c:v>
                </c:pt>
                <c:pt idx="1536">
                  <c:v>964</c:v>
                </c:pt>
                <c:pt idx="1537">
                  <c:v>963</c:v>
                </c:pt>
                <c:pt idx="1538">
                  <c:v>962</c:v>
                </c:pt>
                <c:pt idx="1539">
                  <c:v>961</c:v>
                </c:pt>
                <c:pt idx="1540">
                  <c:v>960</c:v>
                </c:pt>
                <c:pt idx="1541">
                  <c:v>959</c:v>
                </c:pt>
                <c:pt idx="1542">
                  <c:v>958</c:v>
                </c:pt>
                <c:pt idx="1543">
                  <c:v>957</c:v>
                </c:pt>
                <c:pt idx="1544">
                  <c:v>956</c:v>
                </c:pt>
                <c:pt idx="1545">
                  <c:v>955</c:v>
                </c:pt>
                <c:pt idx="1546">
                  <c:v>954</c:v>
                </c:pt>
                <c:pt idx="1547">
                  <c:v>953</c:v>
                </c:pt>
                <c:pt idx="1548">
                  <c:v>952</c:v>
                </c:pt>
                <c:pt idx="1549">
                  <c:v>951</c:v>
                </c:pt>
                <c:pt idx="1550">
                  <c:v>950</c:v>
                </c:pt>
                <c:pt idx="1551">
                  <c:v>949</c:v>
                </c:pt>
                <c:pt idx="1552">
                  <c:v>948</c:v>
                </c:pt>
                <c:pt idx="1553">
                  <c:v>947</c:v>
                </c:pt>
                <c:pt idx="1554">
                  <c:v>946</c:v>
                </c:pt>
                <c:pt idx="1555">
                  <c:v>945</c:v>
                </c:pt>
                <c:pt idx="1556">
                  <c:v>944</c:v>
                </c:pt>
                <c:pt idx="1557">
                  <c:v>943</c:v>
                </c:pt>
                <c:pt idx="1558">
                  <c:v>942</c:v>
                </c:pt>
                <c:pt idx="1559">
                  <c:v>941</c:v>
                </c:pt>
                <c:pt idx="1560">
                  <c:v>940</c:v>
                </c:pt>
                <c:pt idx="1561">
                  <c:v>939</c:v>
                </c:pt>
                <c:pt idx="1562">
                  <c:v>938</c:v>
                </c:pt>
                <c:pt idx="1563">
                  <c:v>937</c:v>
                </c:pt>
                <c:pt idx="1564">
                  <c:v>936</c:v>
                </c:pt>
                <c:pt idx="1565">
                  <c:v>935</c:v>
                </c:pt>
                <c:pt idx="1566">
                  <c:v>934</c:v>
                </c:pt>
                <c:pt idx="1567">
                  <c:v>933</c:v>
                </c:pt>
                <c:pt idx="1568">
                  <c:v>932</c:v>
                </c:pt>
                <c:pt idx="1569">
                  <c:v>931</c:v>
                </c:pt>
                <c:pt idx="1570">
                  <c:v>930</c:v>
                </c:pt>
                <c:pt idx="1571">
                  <c:v>929</c:v>
                </c:pt>
                <c:pt idx="1572">
                  <c:v>928</c:v>
                </c:pt>
                <c:pt idx="1573">
                  <c:v>927</c:v>
                </c:pt>
                <c:pt idx="1574">
                  <c:v>926</c:v>
                </c:pt>
                <c:pt idx="1575">
                  <c:v>925</c:v>
                </c:pt>
                <c:pt idx="1576">
                  <c:v>924</c:v>
                </c:pt>
                <c:pt idx="1577">
                  <c:v>923</c:v>
                </c:pt>
                <c:pt idx="1578">
                  <c:v>922</c:v>
                </c:pt>
                <c:pt idx="1579">
                  <c:v>921</c:v>
                </c:pt>
                <c:pt idx="1580">
                  <c:v>920</c:v>
                </c:pt>
                <c:pt idx="1581">
                  <c:v>919</c:v>
                </c:pt>
                <c:pt idx="1582">
                  <c:v>918</c:v>
                </c:pt>
                <c:pt idx="1583">
                  <c:v>917</c:v>
                </c:pt>
                <c:pt idx="1584">
                  <c:v>916</c:v>
                </c:pt>
                <c:pt idx="1585">
                  <c:v>915</c:v>
                </c:pt>
                <c:pt idx="1586">
                  <c:v>914</c:v>
                </c:pt>
                <c:pt idx="1587">
                  <c:v>913</c:v>
                </c:pt>
                <c:pt idx="1588">
                  <c:v>912</c:v>
                </c:pt>
                <c:pt idx="1589">
                  <c:v>911</c:v>
                </c:pt>
                <c:pt idx="1590">
                  <c:v>910</c:v>
                </c:pt>
                <c:pt idx="1591">
                  <c:v>909</c:v>
                </c:pt>
                <c:pt idx="1592">
                  <c:v>908</c:v>
                </c:pt>
                <c:pt idx="1593">
                  <c:v>907</c:v>
                </c:pt>
                <c:pt idx="1594">
                  <c:v>906</c:v>
                </c:pt>
                <c:pt idx="1595">
                  <c:v>905</c:v>
                </c:pt>
                <c:pt idx="1596">
                  <c:v>904</c:v>
                </c:pt>
                <c:pt idx="1597">
                  <c:v>903</c:v>
                </c:pt>
                <c:pt idx="1598">
                  <c:v>902</c:v>
                </c:pt>
                <c:pt idx="1599">
                  <c:v>901</c:v>
                </c:pt>
                <c:pt idx="1600">
                  <c:v>900</c:v>
                </c:pt>
                <c:pt idx="1601">
                  <c:v>899</c:v>
                </c:pt>
                <c:pt idx="1602">
                  <c:v>898</c:v>
                </c:pt>
                <c:pt idx="1603">
                  <c:v>897</c:v>
                </c:pt>
                <c:pt idx="1604">
                  <c:v>896</c:v>
                </c:pt>
                <c:pt idx="1605">
                  <c:v>895</c:v>
                </c:pt>
                <c:pt idx="1606">
                  <c:v>894</c:v>
                </c:pt>
                <c:pt idx="1607">
                  <c:v>893</c:v>
                </c:pt>
                <c:pt idx="1608">
                  <c:v>892</c:v>
                </c:pt>
                <c:pt idx="1609">
                  <c:v>891</c:v>
                </c:pt>
                <c:pt idx="1610">
                  <c:v>890</c:v>
                </c:pt>
                <c:pt idx="1611">
                  <c:v>889</c:v>
                </c:pt>
                <c:pt idx="1612">
                  <c:v>888</c:v>
                </c:pt>
                <c:pt idx="1613">
                  <c:v>887</c:v>
                </c:pt>
                <c:pt idx="1614">
                  <c:v>886</c:v>
                </c:pt>
                <c:pt idx="1615">
                  <c:v>885</c:v>
                </c:pt>
                <c:pt idx="1616">
                  <c:v>884</c:v>
                </c:pt>
                <c:pt idx="1617">
                  <c:v>883</c:v>
                </c:pt>
                <c:pt idx="1618">
                  <c:v>882</c:v>
                </c:pt>
                <c:pt idx="1619">
                  <c:v>881</c:v>
                </c:pt>
                <c:pt idx="1620">
                  <c:v>880</c:v>
                </c:pt>
                <c:pt idx="1621">
                  <c:v>879</c:v>
                </c:pt>
                <c:pt idx="1622">
                  <c:v>878</c:v>
                </c:pt>
                <c:pt idx="1623">
                  <c:v>877</c:v>
                </c:pt>
                <c:pt idx="1624">
                  <c:v>876</c:v>
                </c:pt>
                <c:pt idx="1625">
                  <c:v>875</c:v>
                </c:pt>
                <c:pt idx="1626">
                  <c:v>874</c:v>
                </c:pt>
                <c:pt idx="1627">
                  <c:v>873</c:v>
                </c:pt>
                <c:pt idx="1628">
                  <c:v>872</c:v>
                </c:pt>
                <c:pt idx="1629">
                  <c:v>871</c:v>
                </c:pt>
                <c:pt idx="1630">
                  <c:v>870</c:v>
                </c:pt>
                <c:pt idx="1631">
                  <c:v>869</c:v>
                </c:pt>
                <c:pt idx="1632">
                  <c:v>868</c:v>
                </c:pt>
                <c:pt idx="1633">
                  <c:v>867</c:v>
                </c:pt>
                <c:pt idx="1634">
                  <c:v>866</c:v>
                </c:pt>
                <c:pt idx="1635">
                  <c:v>865</c:v>
                </c:pt>
                <c:pt idx="1636">
                  <c:v>864</c:v>
                </c:pt>
                <c:pt idx="1637">
                  <c:v>863</c:v>
                </c:pt>
                <c:pt idx="1638">
                  <c:v>862</c:v>
                </c:pt>
                <c:pt idx="1639">
                  <c:v>861</c:v>
                </c:pt>
                <c:pt idx="1640">
                  <c:v>860</c:v>
                </c:pt>
                <c:pt idx="1641">
                  <c:v>859</c:v>
                </c:pt>
                <c:pt idx="1642">
                  <c:v>858</c:v>
                </c:pt>
                <c:pt idx="1643">
                  <c:v>857</c:v>
                </c:pt>
                <c:pt idx="1644">
                  <c:v>856</c:v>
                </c:pt>
                <c:pt idx="1645">
                  <c:v>855</c:v>
                </c:pt>
                <c:pt idx="1646">
                  <c:v>854</c:v>
                </c:pt>
                <c:pt idx="1647">
                  <c:v>853</c:v>
                </c:pt>
                <c:pt idx="1648">
                  <c:v>852</c:v>
                </c:pt>
                <c:pt idx="1649">
                  <c:v>851</c:v>
                </c:pt>
                <c:pt idx="1650">
                  <c:v>850</c:v>
                </c:pt>
                <c:pt idx="1651">
                  <c:v>849</c:v>
                </c:pt>
                <c:pt idx="1652">
                  <c:v>848</c:v>
                </c:pt>
                <c:pt idx="1653">
                  <c:v>847</c:v>
                </c:pt>
                <c:pt idx="1654">
                  <c:v>846</c:v>
                </c:pt>
                <c:pt idx="1655">
                  <c:v>845</c:v>
                </c:pt>
                <c:pt idx="1656">
                  <c:v>844</c:v>
                </c:pt>
                <c:pt idx="1657">
                  <c:v>843</c:v>
                </c:pt>
                <c:pt idx="1658">
                  <c:v>842</c:v>
                </c:pt>
                <c:pt idx="1659">
                  <c:v>841</c:v>
                </c:pt>
                <c:pt idx="1660">
                  <c:v>840</c:v>
                </c:pt>
                <c:pt idx="1661">
                  <c:v>839</c:v>
                </c:pt>
                <c:pt idx="1662">
                  <c:v>838</c:v>
                </c:pt>
                <c:pt idx="1663">
                  <c:v>837</c:v>
                </c:pt>
                <c:pt idx="1664">
                  <c:v>836</c:v>
                </c:pt>
                <c:pt idx="1665">
                  <c:v>835</c:v>
                </c:pt>
                <c:pt idx="1666">
                  <c:v>834</c:v>
                </c:pt>
                <c:pt idx="1667">
                  <c:v>833</c:v>
                </c:pt>
                <c:pt idx="1668">
                  <c:v>832</c:v>
                </c:pt>
                <c:pt idx="1669">
                  <c:v>831</c:v>
                </c:pt>
                <c:pt idx="1670">
                  <c:v>830</c:v>
                </c:pt>
                <c:pt idx="1671">
                  <c:v>829</c:v>
                </c:pt>
                <c:pt idx="1672">
                  <c:v>828</c:v>
                </c:pt>
                <c:pt idx="1673">
                  <c:v>827</c:v>
                </c:pt>
                <c:pt idx="1674">
                  <c:v>826</c:v>
                </c:pt>
                <c:pt idx="1675">
                  <c:v>825</c:v>
                </c:pt>
                <c:pt idx="1676">
                  <c:v>824</c:v>
                </c:pt>
                <c:pt idx="1677">
                  <c:v>823</c:v>
                </c:pt>
                <c:pt idx="1678">
                  <c:v>822</c:v>
                </c:pt>
                <c:pt idx="1679">
                  <c:v>821</c:v>
                </c:pt>
                <c:pt idx="1680">
                  <c:v>820</c:v>
                </c:pt>
                <c:pt idx="1681">
                  <c:v>819</c:v>
                </c:pt>
                <c:pt idx="1682">
                  <c:v>818</c:v>
                </c:pt>
                <c:pt idx="1683">
                  <c:v>817</c:v>
                </c:pt>
                <c:pt idx="1684">
                  <c:v>816</c:v>
                </c:pt>
                <c:pt idx="1685">
                  <c:v>815</c:v>
                </c:pt>
                <c:pt idx="1686">
                  <c:v>814</c:v>
                </c:pt>
                <c:pt idx="1687">
                  <c:v>813</c:v>
                </c:pt>
                <c:pt idx="1688">
                  <c:v>812</c:v>
                </c:pt>
                <c:pt idx="1689">
                  <c:v>811</c:v>
                </c:pt>
                <c:pt idx="1690">
                  <c:v>810</c:v>
                </c:pt>
                <c:pt idx="1691">
                  <c:v>809</c:v>
                </c:pt>
                <c:pt idx="1692">
                  <c:v>808</c:v>
                </c:pt>
                <c:pt idx="1693">
                  <c:v>807</c:v>
                </c:pt>
                <c:pt idx="1694">
                  <c:v>806</c:v>
                </c:pt>
                <c:pt idx="1695">
                  <c:v>805</c:v>
                </c:pt>
                <c:pt idx="1696">
                  <c:v>804</c:v>
                </c:pt>
                <c:pt idx="1697">
                  <c:v>803</c:v>
                </c:pt>
                <c:pt idx="1698">
                  <c:v>802</c:v>
                </c:pt>
                <c:pt idx="1699">
                  <c:v>801</c:v>
                </c:pt>
                <c:pt idx="1700">
                  <c:v>800</c:v>
                </c:pt>
                <c:pt idx="1701">
                  <c:v>799</c:v>
                </c:pt>
                <c:pt idx="1702">
                  <c:v>798</c:v>
                </c:pt>
                <c:pt idx="1703">
                  <c:v>797</c:v>
                </c:pt>
                <c:pt idx="1704">
                  <c:v>796</c:v>
                </c:pt>
                <c:pt idx="1705">
                  <c:v>795</c:v>
                </c:pt>
                <c:pt idx="1706">
                  <c:v>794</c:v>
                </c:pt>
                <c:pt idx="1707">
                  <c:v>793</c:v>
                </c:pt>
                <c:pt idx="1708">
                  <c:v>792</c:v>
                </c:pt>
                <c:pt idx="1709">
                  <c:v>791</c:v>
                </c:pt>
                <c:pt idx="1710">
                  <c:v>790</c:v>
                </c:pt>
                <c:pt idx="1711">
                  <c:v>789</c:v>
                </c:pt>
                <c:pt idx="1712">
                  <c:v>788</c:v>
                </c:pt>
                <c:pt idx="1713">
                  <c:v>787</c:v>
                </c:pt>
                <c:pt idx="1714">
                  <c:v>786</c:v>
                </c:pt>
                <c:pt idx="1715">
                  <c:v>785</c:v>
                </c:pt>
                <c:pt idx="1716">
                  <c:v>784</c:v>
                </c:pt>
                <c:pt idx="1717">
                  <c:v>783</c:v>
                </c:pt>
                <c:pt idx="1718">
                  <c:v>782</c:v>
                </c:pt>
                <c:pt idx="1719">
                  <c:v>781</c:v>
                </c:pt>
                <c:pt idx="1720">
                  <c:v>780</c:v>
                </c:pt>
                <c:pt idx="1721">
                  <c:v>779</c:v>
                </c:pt>
                <c:pt idx="1722">
                  <c:v>778</c:v>
                </c:pt>
                <c:pt idx="1723">
                  <c:v>777</c:v>
                </c:pt>
                <c:pt idx="1724">
                  <c:v>776</c:v>
                </c:pt>
                <c:pt idx="1725">
                  <c:v>775</c:v>
                </c:pt>
                <c:pt idx="1726">
                  <c:v>774</c:v>
                </c:pt>
                <c:pt idx="1727">
                  <c:v>773</c:v>
                </c:pt>
                <c:pt idx="1728">
                  <c:v>772</c:v>
                </c:pt>
                <c:pt idx="1729">
                  <c:v>771</c:v>
                </c:pt>
                <c:pt idx="1730">
                  <c:v>770</c:v>
                </c:pt>
                <c:pt idx="1731">
                  <c:v>769</c:v>
                </c:pt>
                <c:pt idx="1732">
                  <c:v>768</c:v>
                </c:pt>
                <c:pt idx="1733">
                  <c:v>767</c:v>
                </c:pt>
                <c:pt idx="1734">
                  <c:v>766</c:v>
                </c:pt>
                <c:pt idx="1735">
                  <c:v>765</c:v>
                </c:pt>
                <c:pt idx="1736">
                  <c:v>764</c:v>
                </c:pt>
                <c:pt idx="1737">
                  <c:v>763</c:v>
                </c:pt>
                <c:pt idx="1738">
                  <c:v>762</c:v>
                </c:pt>
                <c:pt idx="1739">
                  <c:v>761</c:v>
                </c:pt>
                <c:pt idx="1740">
                  <c:v>760</c:v>
                </c:pt>
                <c:pt idx="1741">
                  <c:v>759</c:v>
                </c:pt>
                <c:pt idx="1742">
                  <c:v>758</c:v>
                </c:pt>
                <c:pt idx="1743">
                  <c:v>757</c:v>
                </c:pt>
                <c:pt idx="1744">
                  <c:v>756</c:v>
                </c:pt>
                <c:pt idx="1745">
                  <c:v>755</c:v>
                </c:pt>
                <c:pt idx="1746">
                  <c:v>754</c:v>
                </c:pt>
                <c:pt idx="1747">
                  <c:v>753</c:v>
                </c:pt>
                <c:pt idx="1748">
                  <c:v>752</c:v>
                </c:pt>
                <c:pt idx="1749">
                  <c:v>751</c:v>
                </c:pt>
                <c:pt idx="1750">
                  <c:v>750</c:v>
                </c:pt>
                <c:pt idx="1751">
                  <c:v>749</c:v>
                </c:pt>
                <c:pt idx="1752">
                  <c:v>748</c:v>
                </c:pt>
                <c:pt idx="1753">
                  <c:v>747</c:v>
                </c:pt>
                <c:pt idx="1754">
                  <c:v>746</c:v>
                </c:pt>
                <c:pt idx="1755">
                  <c:v>745</c:v>
                </c:pt>
                <c:pt idx="1756">
                  <c:v>744</c:v>
                </c:pt>
                <c:pt idx="1757">
                  <c:v>743</c:v>
                </c:pt>
                <c:pt idx="1758">
                  <c:v>742</c:v>
                </c:pt>
                <c:pt idx="1759">
                  <c:v>741</c:v>
                </c:pt>
                <c:pt idx="1760">
                  <c:v>740</c:v>
                </c:pt>
                <c:pt idx="1761">
                  <c:v>739</c:v>
                </c:pt>
                <c:pt idx="1762">
                  <c:v>738</c:v>
                </c:pt>
                <c:pt idx="1763">
                  <c:v>737</c:v>
                </c:pt>
                <c:pt idx="1764">
                  <c:v>736</c:v>
                </c:pt>
                <c:pt idx="1765">
                  <c:v>735</c:v>
                </c:pt>
                <c:pt idx="1766">
                  <c:v>734</c:v>
                </c:pt>
                <c:pt idx="1767">
                  <c:v>733</c:v>
                </c:pt>
                <c:pt idx="1768">
                  <c:v>732</c:v>
                </c:pt>
                <c:pt idx="1769">
                  <c:v>731</c:v>
                </c:pt>
                <c:pt idx="1770">
                  <c:v>730</c:v>
                </c:pt>
                <c:pt idx="1771">
                  <c:v>729</c:v>
                </c:pt>
                <c:pt idx="1772">
                  <c:v>728</c:v>
                </c:pt>
                <c:pt idx="1773">
                  <c:v>727</c:v>
                </c:pt>
                <c:pt idx="1774">
                  <c:v>726</c:v>
                </c:pt>
                <c:pt idx="1775">
                  <c:v>725</c:v>
                </c:pt>
                <c:pt idx="1776">
                  <c:v>724</c:v>
                </c:pt>
                <c:pt idx="1777">
                  <c:v>723</c:v>
                </c:pt>
                <c:pt idx="1778">
                  <c:v>722</c:v>
                </c:pt>
                <c:pt idx="1779">
                  <c:v>721</c:v>
                </c:pt>
                <c:pt idx="1780">
                  <c:v>720</c:v>
                </c:pt>
                <c:pt idx="1781">
                  <c:v>719</c:v>
                </c:pt>
                <c:pt idx="1782">
                  <c:v>718</c:v>
                </c:pt>
                <c:pt idx="1783">
                  <c:v>717</c:v>
                </c:pt>
                <c:pt idx="1784">
                  <c:v>716</c:v>
                </c:pt>
                <c:pt idx="1785">
                  <c:v>715</c:v>
                </c:pt>
                <c:pt idx="1786">
                  <c:v>714</c:v>
                </c:pt>
                <c:pt idx="1787">
                  <c:v>713</c:v>
                </c:pt>
                <c:pt idx="1788">
                  <c:v>712</c:v>
                </c:pt>
                <c:pt idx="1789">
                  <c:v>711</c:v>
                </c:pt>
                <c:pt idx="1790">
                  <c:v>710</c:v>
                </c:pt>
                <c:pt idx="1791">
                  <c:v>709</c:v>
                </c:pt>
                <c:pt idx="1792">
                  <c:v>708</c:v>
                </c:pt>
                <c:pt idx="1793">
                  <c:v>707</c:v>
                </c:pt>
                <c:pt idx="1794">
                  <c:v>706</c:v>
                </c:pt>
                <c:pt idx="1795">
                  <c:v>705</c:v>
                </c:pt>
                <c:pt idx="1796">
                  <c:v>704</c:v>
                </c:pt>
                <c:pt idx="1797">
                  <c:v>703</c:v>
                </c:pt>
                <c:pt idx="1798">
                  <c:v>702</c:v>
                </c:pt>
                <c:pt idx="1799">
                  <c:v>701</c:v>
                </c:pt>
                <c:pt idx="1800">
                  <c:v>700</c:v>
                </c:pt>
                <c:pt idx="1801">
                  <c:v>699</c:v>
                </c:pt>
                <c:pt idx="1802">
                  <c:v>698</c:v>
                </c:pt>
                <c:pt idx="1803">
                  <c:v>697</c:v>
                </c:pt>
                <c:pt idx="1804">
                  <c:v>696</c:v>
                </c:pt>
                <c:pt idx="1805">
                  <c:v>695</c:v>
                </c:pt>
                <c:pt idx="1806">
                  <c:v>694</c:v>
                </c:pt>
                <c:pt idx="1807">
                  <c:v>693</c:v>
                </c:pt>
                <c:pt idx="1808">
                  <c:v>692</c:v>
                </c:pt>
                <c:pt idx="1809">
                  <c:v>691</c:v>
                </c:pt>
                <c:pt idx="1810">
                  <c:v>690</c:v>
                </c:pt>
                <c:pt idx="1811">
                  <c:v>689</c:v>
                </c:pt>
                <c:pt idx="1812">
                  <c:v>688</c:v>
                </c:pt>
                <c:pt idx="1813">
                  <c:v>687</c:v>
                </c:pt>
                <c:pt idx="1814">
                  <c:v>686</c:v>
                </c:pt>
                <c:pt idx="1815">
                  <c:v>685</c:v>
                </c:pt>
                <c:pt idx="1816">
                  <c:v>684</c:v>
                </c:pt>
                <c:pt idx="1817">
                  <c:v>683</c:v>
                </c:pt>
                <c:pt idx="1818">
                  <c:v>682</c:v>
                </c:pt>
                <c:pt idx="1819">
                  <c:v>681</c:v>
                </c:pt>
                <c:pt idx="1820">
                  <c:v>680</c:v>
                </c:pt>
                <c:pt idx="1821">
                  <c:v>679</c:v>
                </c:pt>
                <c:pt idx="1822">
                  <c:v>678</c:v>
                </c:pt>
                <c:pt idx="1823">
                  <c:v>677</c:v>
                </c:pt>
                <c:pt idx="1824">
                  <c:v>676</c:v>
                </c:pt>
                <c:pt idx="1825">
                  <c:v>675</c:v>
                </c:pt>
                <c:pt idx="1826">
                  <c:v>674</c:v>
                </c:pt>
                <c:pt idx="1827">
                  <c:v>673</c:v>
                </c:pt>
                <c:pt idx="1828">
                  <c:v>672</c:v>
                </c:pt>
                <c:pt idx="1829">
                  <c:v>671</c:v>
                </c:pt>
                <c:pt idx="1830">
                  <c:v>670</c:v>
                </c:pt>
                <c:pt idx="1831">
                  <c:v>669</c:v>
                </c:pt>
                <c:pt idx="1832">
                  <c:v>668</c:v>
                </c:pt>
                <c:pt idx="1833">
                  <c:v>667</c:v>
                </c:pt>
                <c:pt idx="1834">
                  <c:v>666</c:v>
                </c:pt>
                <c:pt idx="1835">
                  <c:v>665</c:v>
                </c:pt>
                <c:pt idx="1836">
                  <c:v>664</c:v>
                </c:pt>
                <c:pt idx="1837">
                  <c:v>663</c:v>
                </c:pt>
                <c:pt idx="1838">
                  <c:v>662</c:v>
                </c:pt>
                <c:pt idx="1839">
                  <c:v>661</c:v>
                </c:pt>
                <c:pt idx="1840">
                  <c:v>660</c:v>
                </c:pt>
                <c:pt idx="1841">
                  <c:v>659</c:v>
                </c:pt>
                <c:pt idx="1842">
                  <c:v>658</c:v>
                </c:pt>
                <c:pt idx="1843">
                  <c:v>657</c:v>
                </c:pt>
                <c:pt idx="1844">
                  <c:v>656</c:v>
                </c:pt>
                <c:pt idx="1845">
                  <c:v>655</c:v>
                </c:pt>
                <c:pt idx="1846">
                  <c:v>654</c:v>
                </c:pt>
                <c:pt idx="1847">
                  <c:v>653</c:v>
                </c:pt>
                <c:pt idx="1848">
                  <c:v>652</c:v>
                </c:pt>
                <c:pt idx="1849">
                  <c:v>651</c:v>
                </c:pt>
                <c:pt idx="1850">
                  <c:v>650</c:v>
                </c:pt>
                <c:pt idx="1851">
                  <c:v>649</c:v>
                </c:pt>
                <c:pt idx="1852">
                  <c:v>648</c:v>
                </c:pt>
                <c:pt idx="1853">
                  <c:v>647</c:v>
                </c:pt>
                <c:pt idx="1854">
                  <c:v>646</c:v>
                </c:pt>
                <c:pt idx="1855">
                  <c:v>645</c:v>
                </c:pt>
                <c:pt idx="1856">
                  <c:v>644</c:v>
                </c:pt>
                <c:pt idx="1857">
                  <c:v>643</c:v>
                </c:pt>
                <c:pt idx="1858">
                  <c:v>642</c:v>
                </c:pt>
                <c:pt idx="1859">
                  <c:v>641</c:v>
                </c:pt>
                <c:pt idx="1860">
                  <c:v>640</c:v>
                </c:pt>
                <c:pt idx="1861">
                  <c:v>639</c:v>
                </c:pt>
                <c:pt idx="1862">
                  <c:v>638</c:v>
                </c:pt>
                <c:pt idx="1863">
                  <c:v>637</c:v>
                </c:pt>
                <c:pt idx="1864">
                  <c:v>636</c:v>
                </c:pt>
                <c:pt idx="1865">
                  <c:v>635</c:v>
                </c:pt>
                <c:pt idx="1866">
                  <c:v>634</c:v>
                </c:pt>
                <c:pt idx="1867">
                  <c:v>633</c:v>
                </c:pt>
                <c:pt idx="1868">
                  <c:v>632</c:v>
                </c:pt>
                <c:pt idx="1869">
                  <c:v>631</c:v>
                </c:pt>
                <c:pt idx="1870">
                  <c:v>630</c:v>
                </c:pt>
                <c:pt idx="1871">
                  <c:v>629</c:v>
                </c:pt>
                <c:pt idx="1872">
                  <c:v>628</c:v>
                </c:pt>
                <c:pt idx="1873">
                  <c:v>627</c:v>
                </c:pt>
                <c:pt idx="1874">
                  <c:v>626</c:v>
                </c:pt>
                <c:pt idx="1875">
                  <c:v>625</c:v>
                </c:pt>
                <c:pt idx="1876">
                  <c:v>624</c:v>
                </c:pt>
                <c:pt idx="1877">
                  <c:v>623</c:v>
                </c:pt>
                <c:pt idx="1878">
                  <c:v>622</c:v>
                </c:pt>
                <c:pt idx="1879">
                  <c:v>621</c:v>
                </c:pt>
                <c:pt idx="1880">
                  <c:v>620</c:v>
                </c:pt>
                <c:pt idx="1881">
                  <c:v>619</c:v>
                </c:pt>
                <c:pt idx="1882">
                  <c:v>618</c:v>
                </c:pt>
                <c:pt idx="1883">
                  <c:v>617</c:v>
                </c:pt>
                <c:pt idx="1884">
                  <c:v>616</c:v>
                </c:pt>
                <c:pt idx="1885">
                  <c:v>615</c:v>
                </c:pt>
                <c:pt idx="1886">
                  <c:v>614</c:v>
                </c:pt>
                <c:pt idx="1887">
                  <c:v>613</c:v>
                </c:pt>
                <c:pt idx="1888">
                  <c:v>612</c:v>
                </c:pt>
                <c:pt idx="1889">
                  <c:v>611</c:v>
                </c:pt>
                <c:pt idx="1890">
                  <c:v>610</c:v>
                </c:pt>
                <c:pt idx="1891">
                  <c:v>609</c:v>
                </c:pt>
                <c:pt idx="1892">
                  <c:v>608</c:v>
                </c:pt>
                <c:pt idx="1893">
                  <c:v>607</c:v>
                </c:pt>
                <c:pt idx="1894">
                  <c:v>606</c:v>
                </c:pt>
                <c:pt idx="1895">
                  <c:v>605</c:v>
                </c:pt>
                <c:pt idx="1896">
                  <c:v>604</c:v>
                </c:pt>
                <c:pt idx="1897">
                  <c:v>603</c:v>
                </c:pt>
                <c:pt idx="1898">
                  <c:v>602</c:v>
                </c:pt>
                <c:pt idx="1899">
                  <c:v>601</c:v>
                </c:pt>
                <c:pt idx="1900">
                  <c:v>600</c:v>
                </c:pt>
                <c:pt idx="1901">
                  <c:v>599</c:v>
                </c:pt>
                <c:pt idx="1902">
                  <c:v>598</c:v>
                </c:pt>
                <c:pt idx="1903">
                  <c:v>597</c:v>
                </c:pt>
                <c:pt idx="1904">
                  <c:v>596</c:v>
                </c:pt>
                <c:pt idx="1905">
                  <c:v>595</c:v>
                </c:pt>
                <c:pt idx="1906">
                  <c:v>594</c:v>
                </c:pt>
                <c:pt idx="1907">
                  <c:v>593</c:v>
                </c:pt>
                <c:pt idx="1908">
                  <c:v>592</c:v>
                </c:pt>
                <c:pt idx="1909">
                  <c:v>591</c:v>
                </c:pt>
                <c:pt idx="1910">
                  <c:v>590</c:v>
                </c:pt>
                <c:pt idx="1911">
                  <c:v>589</c:v>
                </c:pt>
                <c:pt idx="1912">
                  <c:v>588</c:v>
                </c:pt>
                <c:pt idx="1913">
                  <c:v>587</c:v>
                </c:pt>
                <c:pt idx="1914">
                  <c:v>586</c:v>
                </c:pt>
                <c:pt idx="1915">
                  <c:v>585</c:v>
                </c:pt>
                <c:pt idx="1916">
                  <c:v>584</c:v>
                </c:pt>
                <c:pt idx="1917">
                  <c:v>583</c:v>
                </c:pt>
                <c:pt idx="1918">
                  <c:v>582</c:v>
                </c:pt>
                <c:pt idx="1919">
                  <c:v>581</c:v>
                </c:pt>
                <c:pt idx="1920">
                  <c:v>580</c:v>
                </c:pt>
                <c:pt idx="1921">
                  <c:v>579</c:v>
                </c:pt>
                <c:pt idx="1922">
                  <c:v>578</c:v>
                </c:pt>
                <c:pt idx="1923">
                  <c:v>577</c:v>
                </c:pt>
                <c:pt idx="1924">
                  <c:v>576</c:v>
                </c:pt>
                <c:pt idx="1925">
                  <c:v>575</c:v>
                </c:pt>
                <c:pt idx="1926">
                  <c:v>574</c:v>
                </c:pt>
                <c:pt idx="1927">
                  <c:v>573</c:v>
                </c:pt>
                <c:pt idx="1928">
                  <c:v>572</c:v>
                </c:pt>
                <c:pt idx="1929">
                  <c:v>571</c:v>
                </c:pt>
                <c:pt idx="1930">
                  <c:v>570</c:v>
                </c:pt>
                <c:pt idx="1931">
                  <c:v>569</c:v>
                </c:pt>
                <c:pt idx="1932">
                  <c:v>568</c:v>
                </c:pt>
                <c:pt idx="1933">
                  <c:v>567</c:v>
                </c:pt>
                <c:pt idx="1934">
                  <c:v>566</c:v>
                </c:pt>
                <c:pt idx="1935">
                  <c:v>565</c:v>
                </c:pt>
                <c:pt idx="1936">
                  <c:v>564</c:v>
                </c:pt>
                <c:pt idx="1937">
                  <c:v>563</c:v>
                </c:pt>
                <c:pt idx="1938">
                  <c:v>562</c:v>
                </c:pt>
                <c:pt idx="1939">
                  <c:v>561</c:v>
                </c:pt>
                <c:pt idx="1940">
                  <c:v>560</c:v>
                </c:pt>
                <c:pt idx="1941">
                  <c:v>559</c:v>
                </c:pt>
                <c:pt idx="1942">
                  <c:v>558</c:v>
                </c:pt>
                <c:pt idx="1943">
                  <c:v>557</c:v>
                </c:pt>
                <c:pt idx="1944">
                  <c:v>556</c:v>
                </c:pt>
                <c:pt idx="1945">
                  <c:v>555</c:v>
                </c:pt>
                <c:pt idx="1946">
                  <c:v>554</c:v>
                </c:pt>
                <c:pt idx="1947">
                  <c:v>553</c:v>
                </c:pt>
                <c:pt idx="1948">
                  <c:v>552</c:v>
                </c:pt>
                <c:pt idx="1949">
                  <c:v>551</c:v>
                </c:pt>
                <c:pt idx="1950">
                  <c:v>550</c:v>
                </c:pt>
                <c:pt idx="1951">
                  <c:v>549</c:v>
                </c:pt>
                <c:pt idx="1952">
                  <c:v>548</c:v>
                </c:pt>
                <c:pt idx="1953">
                  <c:v>547</c:v>
                </c:pt>
                <c:pt idx="1954">
                  <c:v>546</c:v>
                </c:pt>
                <c:pt idx="1955">
                  <c:v>545</c:v>
                </c:pt>
                <c:pt idx="1956">
                  <c:v>544</c:v>
                </c:pt>
                <c:pt idx="1957">
                  <c:v>543</c:v>
                </c:pt>
                <c:pt idx="1958">
                  <c:v>542</c:v>
                </c:pt>
                <c:pt idx="1959">
                  <c:v>541</c:v>
                </c:pt>
                <c:pt idx="1960">
                  <c:v>540</c:v>
                </c:pt>
                <c:pt idx="1961">
                  <c:v>539</c:v>
                </c:pt>
                <c:pt idx="1962">
                  <c:v>538</c:v>
                </c:pt>
                <c:pt idx="1963">
                  <c:v>537</c:v>
                </c:pt>
                <c:pt idx="1964">
                  <c:v>536</c:v>
                </c:pt>
                <c:pt idx="1965">
                  <c:v>535</c:v>
                </c:pt>
                <c:pt idx="1966">
                  <c:v>534</c:v>
                </c:pt>
                <c:pt idx="1967">
                  <c:v>533</c:v>
                </c:pt>
                <c:pt idx="1968">
                  <c:v>532</c:v>
                </c:pt>
                <c:pt idx="1969">
                  <c:v>531</c:v>
                </c:pt>
                <c:pt idx="1970">
                  <c:v>530</c:v>
                </c:pt>
                <c:pt idx="1971">
                  <c:v>529</c:v>
                </c:pt>
                <c:pt idx="1972">
                  <c:v>528</c:v>
                </c:pt>
                <c:pt idx="1973">
                  <c:v>527</c:v>
                </c:pt>
                <c:pt idx="1974">
                  <c:v>526</c:v>
                </c:pt>
                <c:pt idx="1975">
                  <c:v>525</c:v>
                </c:pt>
                <c:pt idx="1976">
                  <c:v>524</c:v>
                </c:pt>
                <c:pt idx="1977">
                  <c:v>523</c:v>
                </c:pt>
                <c:pt idx="1978">
                  <c:v>522</c:v>
                </c:pt>
                <c:pt idx="1979">
                  <c:v>521</c:v>
                </c:pt>
                <c:pt idx="1980">
                  <c:v>520</c:v>
                </c:pt>
                <c:pt idx="1981">
                  <c:v>519</c:v>
                </c:pt>
                <c:pt idx="1982">
                  <c:v>518</c:v>
                </c:pt>
                <c:pt idx="1983">
                  <c:v>517</c:v>
                </c:pt>
                <c:pt idx="1984">
                  <c:v>516</c:v>
                </c:pt>
                <c:pt idx="1985">
                  <c:v>515</c:v>
                </c:pt>
                <c:pt idx="1986">
                  <c:v>514</c:v>
                </c:pt>
                <c:pt idx="1987">
                  <c:v>513</c:v>
                </c:pt>
                <c:pt idx="1988">
                  <c:v>512</c:v>
                </c:pt>
                <c:pt idx="1989">
                  <c:v>511</c:v>
                </c:pt>
                <c:pt idx="1990">
                  <c:v>510</c:v>
                </c:pt>
                <c:pt idx="1991">
                  <c:v>509</c:v>
                </c:pt>
                <c:pt idx="1992">
                  <c:v>508</c:v>
                </c:pt>
                <c:pt idx="1993">
                  <c:v>507</c:v>
                </c:pt>
                <c:pt idx="1994">
                  <c:v>506</c:v>
                </c:pt>
                <c:pt idx="1995">
                  <c:v>505</c:v>
                </c:pt>
                <c:pt idx="1996">
                  <c:v>504</c:v>
                </c:pt>
                <c:pt idx="1997">
                  <c:v>503</c:v>
                </c:pt>
                <c:pt idx="1998">
                  <c:v>502</c:v>
                </c:pt>
                <c:pt idx="1999">
                  <c:v>501</c:v>
                </c:pt>
                <c:pt idx="2000">
                  <c:v>500</c:v>
                </c:pt>
                <c:pt idx="2001">
                  <c:v>499</c:v>
                </c:pt>
                <c:pt idx="2002">
                  <c:v>498</c:v>
                </c:pt>
                <c:pt idx="2003">
                  <c:v>497</c:v>
                </c:pt>
                <c:pt idx="2004">
                  <c:v>496</c:v>
                </c:pt>
                <c:pt idx="2005">
                  <c:v>495</c:v>
                </c:pt>
                <c:pt idx="2006">
                  <c:v>494</c:v>
                </c:pt>
                <c:pt idx="2007">
                  <c:v>493</c:v>
                </c:pt>
                <c:pt idx="2008">
                  <c:v>492</c:v>
                </c:pt>
                <c:pt idx="2009">
                  <c:v>491</c:v>
                </c:pt>
                <c:pt idx="2010">
                  <c:v>490</c:v>
                </c:pt>
                <c:pt idx="2011">
                  <c:v>489</c:v>
                </c:pt>
                <c:pt idx="2012">
                  <c:v>488</c:v>
                </c:pt>
                <c:pt idx="2013">
                  <c:v>487</c:v>
                </c:pt>
                <c:pt idx="2014">
                  <c:v>486</c:v>
                </c:pt>
                <c:pt idx="2015">
                  <c:v>485</c:v>
                </c:pt>
                <c:pt idx="2016">
                  <c:v>484</c:v>
                </c:pt>
                <c:pt idx="2017">
                  <c:v>483</c:v>
                </c:pt>
                <c:pt idx="2018">
                  <c:v>482</c:v>
                </c:pt>
                <c:pt idx="2019">
                  <c:v>481</c:v>
                </c:pt>
                <c:pt idx="2020">
                  <c:v>480</c:v>
                </c:pt>
                <c:pt idx="2021">
                  <c:v>479</c:v>
                </c:pt>
                <c:pt idx="2022">
                  <c:v>478</c:v>
                </c:pt>
                <c:pt idx="2023">
                  <c:v>477</c:v>
                </c:pt>
                <c:pt idx="2024">
                  <c:v>476</c:v>
                </c:pt>
                <c:pt idx="2025">
                  <c:v>475</c:v>
                </c:pt>
                <c:pt idx="2026">
                  <c:v>474</c:v>
                </c:pt>
                <c:pt idx="2027">
                  <c:v>473</c:v>
                </c:pt>
                <c:pt idx="2028">
                  <c:v>472</c:v>
                </c:pt>
                <c:pt idx="2029">
                  <c:v>471</c:v>
                </c:pt>
                <c:pt idx="2030">
                  <c:v>470</c:v>
                </c:pt>
                <c:pt idx="2031">
                  <c:v>469</c:v>
                </c:pt>
                <c:pt idx="2032">
                  <c:v>468</c:v>
                </c:pt>
                <c:pt idx="2033">
                  <c:v>467</c:v>
                </c:pt>
                <c:pt idx="2034">
                  <c:v>466</c:v>
                </c:pt>
                <c:pt idx="2035">
                  <c:v>465</c:v>
                </c:pt>
                <c:pt idx="2036">
                  <c:v>464</c:v>
                </c:pt>
                <c:pt idx="2037">
                  <c:v>463</c:v>
                </c:pt>
                <c:pt idx="2038">
                  <c:v>462</c:v>
                </c:pt>
                <c:pt idx="2039">
                  <c:v>461</c:v>
                </c:pt>
                <c:pt idx="2040">
                  <c:v>460</c:v>
                </c:pt>
                <c:pt idx="2041">
                  <c:v>459</c:v>
                </c:pt>
                <c:pt idx="2042">
                  <c:v>458</c:v>
                </c:pt>
                <c:pt idx="2043">
                  <c:v>457</c:v>
                </c:pt>
                <c:pt idx="2044">
                  <c:v>456</c:v>
                </c:pt>
                <c:pt idx="2045">
                  <c:v>455</c:v>
                </c:pt>
                <c:pt idx="2046">
                  <c:v>454</c:v>
                </c:pt>
                <c:pt idx="2047">
                  <c:v>453</c:v>
                </c:pt>
                <c:pt idx="2048">
                  <c:v>452</c:v>
                </c:pt>
                <c:pt idx="2049">
                  <c:v>451</c:v>
                </c:pt>
                <c:pt idx="2050">
                  <c:v>450</c:v>
                </c:pt>
                <c:pt idx="2051">
                  <c:v>449</c:v>
                </c:pt>
                <c:pt idx="2052">
                  <c:v>448</c:v>
                </c:pt>
                <c:pt idx="2053">
                  <c:v>447</c:v>
                </c:pt>
                <c:pt idx="2054">
                  <c:v>446</c:v>
                </c:pt>
                <c:pt idx="2055">
                  <c:v>445</c:v>
                </c:pt>
                <c:pt idx="2056">
                  <c:v>444</c:v>
                </c:pt>
                <c:pt idx="2057">
                  <c:v>443</c:v>
                </c:pt>
                <c:pt idx="2058">
                  <c:v>442</c:v>
                </c:pt>
                <c:pt idx="2059">
                  <c:v>441</c:v>
                </c:pt>
                <c:pt idx="2060">
                  <c:v>440</c:v>
                </c:pt>
                <c:pt idx="2061">
                  <c:v>439</c:v>
                </c:pt>
                <c:pt idx="2062">
                  <c:v>438</c:v>
                </c:pt>
                <c:pt idx="2063">
                  <c:v>437</c:v>
                </c:pt>
                <c:pt idx="2064">
                  <c:v>436</c:v>
                </c:pt>
                <c:pt idx="2065">
                  <c:v>435</c:v>
                </c:pt>
                <c:pt idx="2066">
                  <c:v>434</c:v>
                </c:pt>
                <c:pt idx="2067">
                  <c:v>433</c:v>
                </c:pt>
                <c:pt idx="2068">
                  <c:v>432</c:v>
                </c:pt>
                <c:pt idx="2069">
                  <c:v>431</c:v>
                </c:pt>
                <c:pt idx="2070">
                  <c:v>430</c:v>
                </c:pt>
                <c:pt idx="2071">
                  <c:v>429</c:v>
                </c:pt>
                <c:pt idx="2072">
                  <c:v>428</c:v>
                </c:pt>
                <c:pt idx="2073">
                  <c:v>427</c:v>
                </c:pt>
                <c:pt idx="2074">
                  <c:v>426</c:v>
                </c:pt>
                <c:pt idx="2075">
                  <c:v>425</c:v>
                </c:pt>
                <c:pt idx="2076">
                  <c:v>424</c:v>
                </c:pt>
                <c:pt idx="2077">
                  <c:v>423</c:v>
                </c:pt>
                <c:pt idx="2078">
                  <c:v>422</c:v>
                </c:pt>
                <c:pt idx="2079">
                  <c:v>421</c:v>
                </c:pt>
                <c:pt idx="2080">
                  <c:v>420</c:v>
                </c:pt>
                <c:pt idx="2081">
                  <c:v>419</c:v>
                </c:pt>
                <c:pt idx="2082">
                  <c:v>418</c:v>
                </c:pt>
                <c:pt idx="2083">
                  <c:v>417</c:v>
                </c:pt>
                <c:pt idx="2084">
                  <c:v>416</c:v>
                </c:pt>
                <c:pt idx="2085">
                  <c:v>415</c:v>
                </c:pt>
                <c:pt idx="2086">
                  <c:v>414</c:v>
                </c:pt>
                <c:pt idx="2087">
                  <c:v>413</c:v>
                </c:pt>
                <c:pt idx="2088">
                  <c:v>412</c:v>
                </c:pt>
                <c:pt idx="2089">
                  <c:v>411</c:v>
                </c:pt>
                <c:pt idx="2090">
                  <c:v>410</c:v>
                </c:pt>
                <c:pt idx="2091">
                  <c:v>409</c:v>
                </c:pt>
                <c:pt idx="2092">
                  <c:v>408</c:v>
                </c:pt>
                <c:pt idx="2093">
                  <c:v>407</c:v>
                </c:pt>
                <c:pt idx="2094">
                  <c:v>406</c:v>
                </c:pt>
                <c:pt idx="2095">
                  <c:v>405</c:v>
                </c:pt>
                <c:pt idx="2096">
                  <c:v>404</c:v>
                </c:pt>
                <c:pt idx="2097">
                  <c:v>403</c:v>
                </c:pt>
                <c:pt idx="2098">
                  <c:v>402</c:v>
                </c:pt>
                <c:pt idx="2099">
                  <c:v>401</c:v>
                </c:pt>
                <c:pt idx="2100">
                  <c:v>400</c:v>
                </c:pt>
                <c:pt idx="2101">
                  <c:v>399</c:v>
                </c:pt>
                <c:pt idx="2102">
                  <c:v>398</c:v>
                </c:pt>
                <c:pt idx="2103">
                  <c:v>397</c:v>
                </c:pt>
                <c:pt idx="2104">
                  <c:v>396</c:v>
                </c:pt>
                <c:pt idx="2105">
                  <c:v>395</c:v>
                </c:pt>
                <c:pt idx="2106">
                  <c:v>394</c:v>
                </c:pt>
                <c:pt idx="2107">
                  <c:v>393</c:v>
                </c:pt>
                <c:pt idx="2108">
                  <c:v>392</c:v>
                </c:pt>
                <c:pt idx="2109">
                  <c:v>391</c:v>
                </c:pt>
                <c:pt idx="2110">
                  <c:v>390</c:v>
                </c:pt>
                <c:pt idx="2111">
                  <c:v>389</c:v>
                </c:pt>
                <c:pt idx="2112">
                  <c:v>388</c:v>
                </c:pt>
                <c:pt idx="2113">
                  <c:v>387</c:v>
                </c:pt>
                <c:pt idx="2114">
                  <c:v>386</c:v>
                </c:pt>
                <c:pt idx="2115">
                  <c:v>385</c:v>
                </c:pt>
                <c:pt idx="2116">
                  <c:v>384</c:v>
                </c:pt>
                <c:pt idx="2117">
                  <c:v>383</c:v>
                </c:pt>
                <c:pt idx="2118">
                  <c:v>382</c:v>
                </c:pt>
                <c:pt idx="2119">
                  <c:v>381</c:v>
                </c:pt>
                <c:pt idx="2120">
                  <c:v>380</c:v>
                </c:pt>
                <c:pt idx="2121">
                  <c:v>379</c:v>
                </c:pt>
                <c:pt idx="2122">
                  <c:v>378</c:v>
                </c:pt>
                <c:pt idx="2123">
                  <c:v>377</c:v>
                </c:pt>
                <c:pt idx="2124">
                  <c:v>376</c:v>
                </c:pt>
                <c:pt idx="2125">
                  <c:v>375</c:v>
                </c:pt>
                <c:pt idx="2126">
                  <c:v>374</c:v>
                </c:pt>
                <c:pt idx="2127">
                  <c:v>373</c:v>
                </c:pt>
                <c:pt idx="2128">
                  <c:v>372</c:v>
                </c:pt>
                <c:pt idx="2129">
                  <c:v>371</c:v>
                </c:pt>
                <c:pt idx="2130">
                  <c:v>370</c:v>
                </c:pt>
                <c:pt idx="2131">
                  <c:v>369</c:v>
                </c:pt>
                <c:pt idx="2132">
                  <c:v>368</c:v>
                </c:pt>
                <c:pt idx="2133">
                  <c:v>367</c:v>
                </c:pt>
                <c:pt idx="2134">
                  <c:v>366</c:v>
                </c:pt>
                <c:pt idx="2135">
                  <c:v>365</c:v>
                </c:pt>
                <c:pt idx="2136">
                  <c:v>364</c:v>
                </c:pt>
                <c:pt idx="2137">
                  <c:v>363</c:v>
                </c:pt>
                <c:pt idx="2138">
                  <c:v>362</c:v>
                </c:pt>
                <c:pt idx="2139">
                  <c:v>361</c:v>
                </c:pt>
                <c:pt idx="2140">
                  <c:v>360</c:v>
                </c:pt>
                <c:pt idx="2141">
                  <c:v>359</c:v>
                </c:pt>
                <c:pt idx="2142">
                  <c:v>358</c:v>
                </c:pt>
                <c:pt idx="2143">
                  <c:v>357</c:v>
                </c:pt>
                <c:pt idx="2144">
                  <c:v>356</c:v>
                </c:pt>
                <c:pt idx="2145">
                  <c:v>355</c:v>
                </c:pt>
                <c:pt idx="2146">
                  <c:v>354</c:v>
                </c:pt>
                <c:pt idx="2147">
                  <c:v>353</c:v>
                </c:pt>
                <c:pt idx="2148">
                  <c:v>352</c:v>
                </c:pt>
                <c:pt idx="2149">
                  <c:v>351</c:v>
                </c:pt>
                <c:pt idx="2150">
                  <c:v>350</c:v>
                </c:pt>
                <c:pt idx="2151">
                  <c:v>349</c:v>
                </c:pt>
                <c:pt idx="2152">
                  <c:v>348</c:v>
                </c:pt>
                <c:pt idx="2153">
                  <c:v>347</c:v>
                </c:pt>
                <c:pt idx="2154">
                  <c:v>346</c:v>
                </c:pt>
                <c:pt idx="2155">
                  <c:v>345</c:v>
                </c:pt>
                <c:pt idx="2156">
                  <c:v>344</c:v>
                </c:pt>
                <c:pt idx="2157">
                  <c:v>343</c:v>
                </c:pt>
                <c:pt idx="2158">
                  <c:v>342</c:v>
                </c:pt>
                <c:pt idx="2159">
                  <c:v>341</c:v>
                </c:pt>
                <c:pt idx="2160">
                  <c:v>340</c:v>
                </c:pt>
                <c:pt idx="2161">
                  <c:v>339</c:v>
                </c:pt>
                <c:pt idx="2162">
                  <c:v>338</c:v>
                </c:pt>
                <c:pt idx="2163">
                  <c:v>337</c:v>
                </c:pt>
                <c:pt idx="2164">
                  <c:v>336</c:v>
                </c:pt>
                <c:pt idx="2165">
                  <c:v>335</c:v>
                </c:pt>
                <c:pt idx="2166">
                  <c:v>334</c:v>
                </c:pt>
                <c:pt idx="2167">
                  <c:v>333</c:v>
                </c:pt>
                <c:pt idx="2168">
                  <c:v>332</c:v>
                </c:pt>
                <c:pt idx="2169">
                  <c:v>331</c:v>
                </c:pt>
                <c:pt idx="2170">
                  <c:v>330</c:v>
                </c:pt>
                <c:pt idx="2171">
                  <c:v>329</c:v>
                </c:pt>
                <c:pt idx="2172">
                  <c:v>328</c:v>
                </c:pt>
                <c:pt idx="2173">
                  <c:v>327</c:v>
                </c:pt>
                <c:pt idx="2174">
                  <c:v>326</c:v>
                </c:pt>
                <c:pt idx="2175">
                  <c:v>325</c:v>
                </c:pt>
                <c:pt idx="2176">
                  <c:v>324</c:v>
                </c:pt>
                <c:pt idx="2177">
                  <c:v>323</c:v>
                </c:pt>
                <c:pt idx="2178">
                  <c:v>322</c:v>
                </c:pt>
                <c:pt idx="2179">
                  <c:v>321</c:v>
                </c:pt>
                <c:pt idx="2180">
                  <c:v>320</c:v>
                </c:pt>
                <c:pt idx="2181">
                  <c:v>319</c:v>
                </c:pt>
                <c:pt idx="2182">
                  <c:v>318</c:v>
                </c:pt>
                <c:pt idx="2183">
                  <c:v>317</c:v>
                </c:pt>
                <c:pt idx="2184">
                  <c:v>316</c:v>
                </c:pt>
                <c:pt idx="2185">
                  <c:v>315</c:v>
                </c:pt>
                <c:pt idx="2186">
                  <c:v>314</c:v>
                </c:pt>
                <c:pt idx="2187">
                  <c:v>313</c:v>
                </c:pt>
                <c:pt idx="2188">
                  <c:v>312</c:v>
                </c:pt>
                <c:pt idx="2189">
                  <c:v>311</c:v>
                </c:pt>
                <c:pt idx="2190">
                  <c:v>310</c:v>
                </c:pt>
                <c:pt idx="2191">
                  <c:v>309</c:v>
                </c:pt>
                <c:pt idx="2192">
                  <c:v>308</c:v>
                </c:pt>
                <c:pt idx="2193">
                  <c:v>307</c:v>
                </c:pt>
                <c:pt idx="2194">
                  <c:v>306</c:v>
                </c:pt>
                <c:pt idx="2195">
                  <c:v>305</c:v>
                </c:pt>
                <c:pt idx="2196">
                  <c:v>304</c:v>
                </c:pt>
                <c:pt idx="2197">
                  <c:v>303</c:v>
                </c:pt>
                <c:pt idx="2198">
                  <c:v>302</c:v>
                </c:pt>
                <c:pt idx="2199">
                  <c:v>301</c:v>
                </c:pt>
                <c:pt idx="2200">
                  <c:v>300</c:v>
                </c:pt>
              </c:numCache>
            </c:numRef>
          </c:cat>
          <c:val>
            <c:numRef>
              <c:f>'NIR Australian Yellowcake'!$L$3:$L$2203</c:f>
              <c:numCache>
                <c:formatCode>General</c:formatCode>
                <c:ptCount val="2201"/>
                <c:pt idx="0">
                  <c:v>1.005310535</c:v>
                </c:pt>
                <c:pt idx="1">
                  <c:v>1.0053509469999999</c:v>
                </c:pt>
                <c:pt idx="2">
                  <c:v>1.0060467719999999</c:v>
                </c:pt>
                <c:pt idx="3">
                  <c:v>1.006623268</c:v>
                </c:pt>
                <c:pt idx="4">
                  <c:v>1.006127357</c:v>
                </c:pt>
                <c:pt idx="5">
                  <c:v>1.006805897</c:v>
                </c:pt>
                <c:pt idx="6">
                  <c:v>1.0061316490000001</c:v>
                </c:pt>
                <c:pt idx="7">
                  <c:v>1.006845236</c:v>
                </c:pt>
                <c:pt idx="8">
                  <c:v>1.0064576860000001</c:v>
                </c:pt>
                <c:pt idx="9">
                  <c:v>1.0065823789999999</c:v>
                </c:pt>
                <c:pt idx="10">
                  <c:v>1.0062630180000001</c:v>
                </c:pt>
                <c:pt idx="11">
                  <c:v>1.0072419640000001</c:v>
                </c:pt>
                <c:pt idx="12">
                  <c:v>1.0073374509999999</c:v>
                </c:pt>
                <c:pt idx="13">
                  <c:v>1.007561803</c:v>
                </c:pt>
                <c:pt idx="14">
                  <c:v>1.008052111</c:v>
                </c:pt>
                <c:pt idx="15">
                  <c:v>1.0072650910000001</c:v>
                </c:pt>
                <c:pt idx="16">
                  <c:v>1.0073711869999999</c:v>
                </c:pt>
                <c:pt idx="17">
                  <c:v>1.0077401399999999</c:v>
                </c:pt>
                <c:pt idx="18">
                  <c:v>1.0072691439999999</c:v>
                </c:pt>
                <c:pt idx="19">
                  <c:v>1.007261634</c:v>
                </c:pt>
                <c:pt idx="20">
                  <c:v>1.007591248</c:v>
                </c:pt>
                <c:pt idx="21">
                  <c:v>1.0073662999999999</c:v>
                </c:pt>
                <c:pt idx="22">
                  <c:v>1.007483006</c:v>
                </c:pt>
                <c:pt idx="23">
                  <c:v>1.00741148</c:v>
                </c:pt>
                <c:pt idx="24">
                  <c:v>1.007561803</c:v>
                </c:pt>
                <c:pt idx="25">
                  <c:v>1.008092046</c:v>
                </c:pt>
                <c:pt idx="26">
                  <c:v>1.0083508489999999</c:v>
                </c:pt>
                <c:pt idx="27">
                  <c:v>1.0085333590000001</c:v>
                </c:pt>
                <c:pt idx="28">
                  <c:v>1.0084215400000001</c:v>
                </c:pt>
                <c:pt idx="29">
                  <c:v>1.0089554789999999</c:v>
                </c:pt>
                <c:pt idx="30">
                  <c:v>1.0083204509999999</c:v>
                </c:pt>
                <c:pt idx="31">
                  <c:v>1.007986426</c:v>
                </c:pt>
                <c:pt idx="32">
                  <c:v>1.0082026719999999</c:v>
                </c:pt>
                <c:pt idx="33">
                  <c:v>1.008543134</c:v>
                </c:pt>
                <c:pt idx="34">
                  <c:v>1.0087846519999999</c:v>
                </c:pt>
                <c:pt idx="35">
                  <c:v>1.008756518</c:v>
                </c:pt>
                <c:pt idx="36">
                  <c:v>1.0088138579999999</c:v>
                </c:pt>
                <c:pt idx="37">
                  <c:v>1.0089402199999999</c:v>
                </c:pt>
                <c:pt idx="38">
                  <c:v>1.009665966</c:v>
                </c:pt>
                <c:pt idx="39">
                  <c:v>1.0093547110000001</c:v>
                </c:pt>
                <c:pt idx="40">
                  <c:v>1.009532571</c:v>
                </c:pt>
                <c:pt idx="41">
                  <c:v>1.009387255</c:v>
                </c:pt>
                <c:pt idx="42">
                  <c:v>1.0087744000000001</c:v>
                </c:pt>
                <c:pt idx="43">
                  <c:v>1.0092052220000001</c:v>
                </c:pt>
                <c:pt idx="44">
                  <c:v>1.0089155439999999</c:v>
                </c:pt>
                <c:pt idx="45">
                  <c:v>1.008593321</c:v>
                </c:pt>
                <c:pt idx="46">
                  <c:v>1.0092951059999999</c:v>
                </c:pt>
                <c:pt idx="47">
                  <c:v>1.009415269</c:v>
                </c:pt>
                <c:pt idx="48">
                  <c:v>1.009277105</c:v>
                </c:pt>
                <c:pt idx="49">
                  <c:v>1.0098733900000001</c:v>
                </c:pt>
                <c:pt idx="50">
                  <c:v>1.009642959</c:v>
                </c:pt>
                <c:pt idx="51">
                  <c:v>1.0095088480000001</c:v>
                </c:pt>
                <c:pt idx="52">
                  <c:v>1.009249568</c:v>
                </c:pt>
                <c:pt idx="53">
                  <c:v>1.00964725</c:v>
                </c:pt>
                <c:pt idx="54">
                  <c:v>1.0094032289999999</c:v>
                </c:pt>
                <c:pt idx="55">
                  <c:v>1.009108782</c:v>
                </c:pt>
                <c:pt idx="56">
                  <c:v>1.009253263</c:v>
                </c:pt>
                <c:pt idx="57">
                  <c:v>1.008808613</c:v>
                </c:pt>
                <c:pt idx="58">
                  <c:v>1.008782268</c:v>
                </c:pt>
                <c:pt idx="59">
                  <c:v>1.0087733270000001</c:v>
                </c:pt>
                <c:pt idx="60">
                  <c:v>1.008936048</c:v>
                </c:pt>
                <c:pt idx="61">
                  <c:v>1.008881092</c:v>
                </c:pt>
                <c:pt idx="62">
                  <c:v>1.009229779</c:v>
                </c:pt>
                <c:pt idx="63">
                  <c:v>1.009581923</c:v>
                </c:pt>
                <c:pt idx="64">
                  <c:v>1.00973928</c:v>
                </c:pt>
                <c:pt idx="65">
                  <c:v>1.0098878149999999</c:v>
                </c:pt>
                <c:pt idx="66">
                  <c:v>1.010207415</c:v>
                </c:pt>
                <c:pt idx="67">
                  <c:v>1.010388136</c:v>
                </c:pt>
                <c:pt idx="68">
                  <c:v>1.01026094</c:v>
                </c:pt>
                <c:pt idx="69">
                  <c:v>1.0101585390000001</c:v>
                </c:pt>
                <c:pt idx="70">
                  <c:v>1.0100268130000001</c:v>
                </c:pt>
                <c:pt idx="71">
                  <c:v>1.0100374219999999</c:v>
                </c:pt>
                <c:pt idx="72">
                  <c:v>1.0101760630000001</c:v>
                </c:pt>
                <c:pt idx="73">
                  <c:v>1.010160685</c:v>
                </c:pt>
                <c:pt idx="74">
                  <c:v>1.0100739000000001</c:v>
                </c:pt>
                <c:pt idx="75">
                  <c:v>1.010180235</c:v>
                </c:pt>
                <c:pt idx="76">
                  <c:v>1.0103098150000001</c:v>
                </c:pt>
                <c:pt idx="77">
                  <c:v>1.010380507</c:v>
                </c:pt>
                <c:pt idx="78">
                  <c:v>1.010461807</c:v>
                </c:pt>
                <c:pt idx="79">
                  <c:v>1.010614157</c:v>
                </c:pt>
                <c:pt idx="80">
                  <c:v>1.0107100010000001</c:v>
                </c:pt>
                <c:pt idx="81">
                  <c:v>1.011062503</c:v>
                </c:pt>
                <c:pt idx="82">
                  <c:v>1.010621786</c:v>
                </c:pt>
                <c:pt idx="83">
                  <c:v>1.0104734900000001</c:v>
                </c:pt>
                <c:pt idx="84">
                  <c:v>1.010676503</c:v>
                </c:pt>
                <c:pt idx="85">
                  <c:v>1.0106885430000001</c:v>
                </c:pt>
                <c:pt idx="86">
                  <c:v>1.0105932950000001</c:v>
                </c:pt>
                <c:pt idx="87">
                  <c:v>1.010404944</c:v>
                </c:pt>
                <c:pt idx="88">
                  <c:v>1.0103822950000001</c:v>
                </c:pt>
                <c:pt idx="89">
                  <c:v>1.010345101</c:v>
                </c:pt>
                <c:pt idx="90">
                  <c:v>1.0103788380000001</c:v>
                </c:pt>
                <c:pt idx="91">
                  <c:v>1.0105495449999999</c:v>
                </c:pt>
                <c:pt idx="92">
                  <c:v>1.0106395480000001</c:v>
                </c:pt>
                <c:pt idx="93">
                  <c:v>1.0108667609999999</c:v>
                </c:pt>
                <c:pt idx="94">
                  <c:v>1.0110578539999999</c:v>
                </c:pt>
                <c:pt idx="95">
                  <c:v>1.010749817</c:v>
                </c:pt>
                <c:pt idx="96">
                  <c:v>1.0110850330000001</c:v>
                </c:pt>
                <c:pt idx="97">
                  <c:v>1.011017799</c:v>
                </c:pt>
                <c:pt idx="98">
                  <c:v>1.011412859</c:v>
                </c:pt>
                <c:pt idx="99">
                  <c:v>1.011303544</c:v>
                </c:pt>
                <c:pt idx="100">
                  <c:v>1.011532664</c:v>
                </c:pt>
                <c:pt idx="101">
                  <c:v>1.0117431880000001</c:v>
                </c:pt>
                <c:pt idx="102">
                  <c:v>1.011676311</c:v>
                </c:pt>
                <c:pt idx="103">
                  <c:v>1.0117809769999999</c:v>
                </c:pt>
                <c:pt idx="104">
                  <c:v>1.01192522</c:v>
                </c:pt>
                <c:pt idx="105">
                  <c:v>1.0118557210000001</c:v>
                </c:pt>
                <c:pt idx="106">
                  <c:v>1.0116916890000001</c:v>
                </c:pt>
                <c:pt idx="107">
                  <c:v>1.011981368</c:v>
                </c:pt>
                <c:pt idx="108">
                  <c:v>1.0121117829999999</c:v>
                </c:pt>
                <c:pt idx="109">
                  <c:v>1.012318611</c:v>
                </c:pt>
                <c:pt idx="110">
                  <c:v>1.0123677250000001</c:v>
                </c:pt>
                <c:pt idx="111">
                  <c:v>1.0124810930000001</c:v>
                </c:pt>
                <c:pt idx="112">
                  <c:v>1.01237154</c:v>
                </c:pt>
                <c:pt idx="113">
                  <c:v>1.0124566559999999</c:v>
                </c:pt>
                <c:pt idx="114">
                  <c:v>1.012408137</c:v>
                </c:pt>
                <c:pt idx="115">
                  <c:v>1.012722731</c:v>
                </c:pt>
                <c:pt idx="116">
                  <c:v>1.012559891</c:v>
                </c:pt>
                <c:pt idx="117">
                  <c:v>1.0129095319999999</c:v>
                </c:pt>
                <c:pt idx="118">
                  <c:v>1.0127713679999999</c:v>
                </c:pt>
                <c:pt idx="119">
                  <c:v>1.013097167</c:v>
                </c:pt>
                <c:pt idx="120">
                  <c:v>1.012998939</c:v>
                </c:pt>
                <c:pt idx="121">
                  <c:v>1.0131814480000001</c:v>
                </c:pt>
                <c:pt idx="122">
                  <c:v>1.0132788420000001</c:v>
                </c:pt>
                <c:pt idx="123">
                  <c:v>1.0133924480000001</c:v>
                </c:pt>
                <c:pt idx="124">
                  <c:v>1.0135896209999999</c:v>
                </c:pt>
                <c:pt idx="125">
                  <c:v>1.013320446</c:v>
                </c:pt>
                <c:pt idx="126">
                  <c:v>1.013601422</c:v>
                </c:pt>
                <c:pt idx="127">
                  <c:v>1.013888001</c:v>
                </c:pt>
                <c:pt idx="128">
                  <c:v>1.0137747530000001</c:v>
                </c:pt>
                <c:pt idx="129">
                  <c:v>1.014003038</c:v>
                </c:pt>
                <c:pt idx="130">
                  <c:v>1.014044285</c:v>
                </c:pt>
                <c:pt idx="131">
                  <c:v>1.0143746140000001</c:v>
                </c:pt>
                <c:pt idx="132">
                  <c:v>1.0143263339999999</c:v>
                </c:pt>
                <c:pt idx="133">
                  <c:v>1.01442349</c:v>
                </c:pt>
                <c:pt idx="134">
                  <c:v>1.0146925449999999</c:v>
                </c:pt>
                <c:pt idx="135">
                  <c:v>1.014778376</c:v>
                </c:pt>
                <c:pt idx="136">
                  <c:v>1.014952302</c:v>
                </c:pt>
                <c:pt idx="137">
                  <c:v>1.0149070019999999</c:v>
                </c:pt>
                <c:pt idx="138">
                  <c:v>1.0149441960000001</c:v>
                </c:pt>
                <c:pt idx="139">
                  <c:v>1.0150399210000001</c:v>
                </c:pt>
                <c:pt idx="140">
                  <c:v>1.0151189570000001</c:v>
                </c:pt>
                <c:pt idx="141">
                  <c:v>1.01502347</c:v>
                </c:pt>
                <c:pt idx="142">
                  <c:v>1.015274644</c:v>
                </c:pt>
                <c:pt idx="143">
                  <c:v>1.0155699250000001</c:v>
                </c:pt>
                <c:pt idx="144">
                  <c:v>1.0155857800000001</c:v>
                </c:pt>
                <c:pt idx="145">
                  <c:v>1.0156586169999999</c:v>
                </c:pt>
                <c:pt idx="146">
                  <c:v>1.015846968</c:v>
                </c:pt>
                <c:pt idx="147">
                  <c:v>1.015760183</c:v>
                </c:pt>
                <c:pt idx="148">
                  <c:v>1.016051531</c:v>
                </c:pt>
                <c:pt idx="149">
                  <c:v>1.0162436960000001</c:v>
                </c:pt>
                <c:pt idx="150">
                  <c:v>1.016353965</c:v>
                </c:pt>
                <c:pt idx="151">
                  <c:v>1.0163379910000001</c:v>
                </c:pt>
                <c:pt idx="152">
                  <c:v>1.0165838</c:v>
                </c:pt>
                <c:pt idx="153">
                  <c:v>1.016618848</c:v>
                </c:pt>
                <c:pt idx="154">
                  <c:v>1.016726732</c:v>
                </c:pt>
                <c:pt idx="155">
                  <c:v>1.0171339509999999</c:v>
                </c:pt>
                <c:pt idx="156">
                  <c:v>1.017213345</c:v>
                </c:pt>
                <c:pt idx="157">
                  <c:v>1.0171642299999999</c:v>
                </c:pt>
                <c:pt idx="158">
                  <c:v>1.0174624919999999</c:v>
                </c:pt>
                <c:pt idx="159">
                  <c:v>1.017689466</c:v>
                </c:pt>
                <c:pt idx="160">
                  <c:v>1.017806649</c:v>
                </c:pt>
                <c:pt idx="161">
                  <c:v>1.018161058</c:v>
                </c:pt>
                <c:pt idx="162">
                  <c:v>1.0185661319999999</c:v>
                </c:pt>
                <c:pt idx="163">
                  <c:v>1.0183484549999999</c:v>
                </c:pt>
                <c:pt idx="164">
                  <c:v>1.018634319</c:v>
                </c:pt>
                <c:pt idx="165">
                  <c:v>1.0187788010000001</c:v>
                </c:pt>
                <c:pt idx="166">
                  <c:v>1.018936872</c:v>
                </c:pt>
                <c:pt idx="167">
                  <c:v>1.0190182919999999</c:v>
                </c:pt>
                <c:pt idx="168">
                  <c:v>1.019365072</c:v>
                </c:pt>
                <c:pt idx="169">
                  <c:v>1.019556165</c:v>
                </c:pt>
                <c:pt idx="170">
                  <c:v>1.019573689</c:v>
                </c:pt>
                <c:pt idx="171">
                  <c:v>1.0196801419999999</c:v>
                </c:pt>
                <c:pt idx="172">
                  <c:v>1.0199534889999999</c:v>
                </c:pt>
                <c:pt idx="173">
                  <c:v>1.0198975800000001</c:v>
                </c:pt>
                <c:pt idx="174">
                  <c:v>1.0200556519999999</c:v>
                </c:pt>
                <c:pt idx="175">
                  <c:v>1.020350933</c:v>
                </c:pt>
                <c:pt idx="176">
                  <c:v>1.0204238889999999</c:v>
                </c:pt>
                <c:pt idx="177">
                  <c:v>1.020505786</c:v>
                </c:pt>
                <c:pt idx="178">
                  <c:v>1.0206131940000001</c:v>
                </c:pt>
                <c:pt idx="179">
                  <c:v>1.0205379720000001</c:v>
                </c:pt>
                <c:pt idx="180">
                  <c:v>1.0204648970000001</c:v>
                </c:pt>
                <c:pt idx="181">
                  <c:v>1.0207208400000001</c:v>
                </c:pt>
                <c:pt idx="182">
                  <c:v>1.0207592249999999</c:v>
                </c:pt>
                <c:pt idx="183">
                  <c:v>1.020542622</c:v>
                </c:pt>
                <c:pt idx="184">
                  <c:v>1.020450592</c:v>
                </c:pt>
                <c:pt idx="185">
                  <c:v>1.0206356050000001</c:v>
                </c:pt>
                <c:pt idx="186">
                  <c:v>1.0206142659999999</c:v>
                </c:pt>
                <c:pt idx="187">
                  <c:v>1.020498514</c:v>
                </c:pt>
                <c:pt idx="188">
                  <c:v>1.020489454</c:v>
                </c:pt>
                <c:pt idx="189">
                  <c:v>1.0204470160000001</c:v>
                </c:pt>
                <c:pt idx="190">
                  <c:v>1.020217419</c:v>
                </c:pt>
                <c:pt idx="191">
                  <c:v>1.0201960800000001</c:v>
                </c:pt>
                <c:pt idx="192">
                  <c:v>1.02022922</c:v>
                </c:pt>
                <c:pt idx="193">
                  <c:v>1.020008445</c:v>
                </c:pt>
                <c:pt idx="194">
                  <c:v>1.0200856920000001</c:v>
                </c:pt>
                <c:pt idx="195">
                  <c:v>1.0199129579999999</c:v>
                </c:pt>
                <c:pt idx="196">
                  <c:v>1.0195982459999999</c:v>
                </c:pt>
                <c:pt idx="197">
                  <c:v>1.019497275</c:v>
                </c:pt>
                <c:pt idx="198">
                  <c:v>1.0194436309999999</c:v>
                </c:pt>
                <c:pt idx="199">
                  <c:v>1.0191698069999999</c:v>
                </c:pt>
                <c:pt idx="200">
                  <c:v>1.019036531</c:v>
                </c:pt>
                <c:pt idx="201">
                  <c:v>1.018727779</c:v>
                </c:pt>
                <c:pt idx="202">
                  <c:v>1.018138647</c:v>
                </c:pt>
                <c:pt idx="203">
                  <c:v>1.0182403330000001</c:v>
                </c:pt>
                <c:pt idx="204">
                  <c:v>1.017974019</c:v>
                </c:pt>
                <c:pt idx="205">
                  <c:v>1.0177158120000001</c:v>
                </c:pt>
                <c:pt idx="206">
                  <c:v>1.017457128</c:v>
                </c:pt>
                <c:pt idx="207">
                  <c:v>1.0170730349999999</c:v>
                </c:pt>
                <c:pt idx="208">
                  <c:v>1.016517162</c:v>
                </c:pt>
                <c:pt idx="209">
                  <c:v>1.016097188</c:v>
                </c:pt>
                <c:pt idx="210">
                  <c:v>1.015425086</c:v>
                </c:pt>
                <c:pt idx="211">
                  <c:v>1.0146399740000001</c:v>
                </c:pt>
                <c:pt idx="212">
                  <c:v>1.014130712</c:v>
                </c:pt>
                <c:pt idx="213">
                  <c:v>1.013681769</c:v>
                </c:pt>
                <c:pt idx="214">
                  <c:v>1.012701273</c:v>
                </c:pt>
                <c:pt idx="215">
                  <c:v>1.011879325</c:v>
                </c:pt>
                <c:pt idx="216">
                  <c:v>1.0112643240000001</c:v>
                </c:pt>
                <c:pt idx="217">
                  <c:v>1.0108575820000001</c:v>
                </c:pt>
                <c:pt idx="218">
                  <c:v>1.0100699660000001</c:v>
                </c:pt>
                <c:pt idx="219">
                  <c:v>1.009309411</c:v>
                </c:pt>
                <c:pt idx="220">
                  <c:v>1.0085252520000001</c:v>
                </c:pt>
                <c:pt idx="221">
                  <c:v>1.0076789859999999</c:v>
                </c:pt>
                <c:pt idx="222">
                  <c:v>1.007222772</c:v>
                </c:pt>
                <c:pt idx="223">
                  <c:v>1.006581068</c:v>
                </c:pt>
                <c:pt idx="224">
                  <c:v>1.0060713290000001</c:v>
                </c:pt>
                <c:pt idx="225">
                  <c:v>1.0053970809999999</c:v>
                </c:pt>
                <c:pt idx="226">
                  <c:v>1.0045787100000001</c:v>
                </c:pt>
                <c:pt idx="227">
                  <c:v>1.0040936469999999</c:v>
                </c:pt>
                <c:pt idx="228">
                  <c:v>1.003609776</c:v>
                </c:pt>
                <c:pt idx="229">
                  <c:v>1.0031810999999999</c:v>
                </c:pt>
                <c:pt idx="230">
                  <c:v>1.002869129</c:v>
                </c:pt>
                <c:pt idx="231">
                  <c:v>1.002251625</c:v>
                </c:pt>
                <c:pt idx="232">
                  <c:v>1.0018620490000001</c:v>
                </c:pt>
                <c:pt idx="233">
                  <c:v>1.0016633269999999</c:v>
                </c:pt>
                <c:pt idx="234">
                  <c:v>1.0016384119999999</c:v>
                </c:pt>
                <c:pt idx="235">
                  <c:v>1.0010548829999999</c:v>
                </c:pt>
                <c:pt idx="236">
                  <c:v>1.000840545</c:v>
                </c:pt>
                <c:pt idx="237">
                  <c:v>1.000536919</c:v>
                </c:pt>
                <c:pt idx="238">
                  <c:v>1.000264287</c:v>
                </c:pt>
                <c:pt idx="239">
                  <c:v>1.0001623630000001</c:v>
                </c:pt>
                <c:pt idx="240">
                  <c:v>1.0002635719999999</c:v>
                </c:pt>
                <c:pt idx="241">
                  <c:v>1.0000021459999999</c:v>
                </c:pt>
                <c:pt idx="242">
                  <c:v>1.0001732109999999</c:v>
                </c:pt>
                <c:pt idx="243">
                  <c:v>1.000183702</c:v>
                </c:pt>
                <c:pt idx="244">
                  <c:v>1.0002337690000001</c:v>
                </c:pt>
                <c:pt idx="245">
                  <c:v>1.0003197189999999</c:v>
                </c:pt>
                <c:pt idx="246">
                  <c:v>1.000472426</c:v>
                </c:pt>
                <c:pt idx="247">
                  <c:v>1.0006635189999999</c:v>
                </c:pt>
                <c:pt idx="248">
                  <c:v>1.00105226</c:v>
                </c:pt>
                <c:pt idx="249">
                  <c:v>1.001226306</c:v>
                </c:pt>
                <c:pt idx="250">
                  <c:v>1.0015584230000001</c:v>
                </c:pt>
                <c:pt idx="251">
                  <c:v>1.0018419030000001</c:v>
                </c:pt>
                <c:pt idx="252">
                  <c:v>1.0019702909999999</c:v>
                </c:pt>
                <c:pt idx="253">
                  <c:v>1.002583623</c:v>
                </c:pt>
                <c:pt idx="254">
                  <c:v>1.002690911</c:v>
                </c:pt>
                <c:pt idx="255">
                  <c:v>1.0027191639999999</c:v>
                </c:pt>
                <c:pt idx="256">
                  <c:v>1.0030685660000001</c:v>
                </c:pt>
                <c:pt idx="257">
                  <c:v>1.0032334329999999</c:v>
                </c:pt>
                <c:pt idx="258">
                  <c:v>1.0033007860000001</c:v>
                </c:pt>
                <c:pt idx="259">
                  <c:v>1.0035339590000001</c:v>
                </c:pt>
                <c:pt idx="260">
                  <c:v>1.003675699</c:v>
                </c:pt>
                <c:pt idx="261">
                  <c:v>1.003844738</c:v>
                </c:pt>
                <c:pt idx="262">
                  <c:v>1.004018426</c:v>
                </c:pt>
                <c:pt idx="263">
                  <c:v>1.0041980740000001</c:v>
                </c:pt>
                <c:pt idx="264">
                  <c:v>1.004297376</c:v>
                </c:pt>
                <c:pt idx="265">
                  <c:v>1.004814506</c:v>
                </c:pt>
                <c:pt idx="266">
                  <c:v>1.004518628</c:v>
                </c:pt>
                <c:pt idx="267">
                  <c:v>1.0047118660000001</c:v>
                </c:pt>
                <c:pt idx="268">
                  <c:v>1.005049825</c:v>
                </c:pt>
                <c:pt idx="269">
                  <c:v>1.0051604510000001</c:v>
                </c:pt>
                <c:pt idx="270">
                  <c:v>1.0049467089999999</c:v>
                </c:pt>
                <c:pt idx="271">
                  <c:v>1.005090952</c:v>
                </c:pt>
                <c:pt idx="272">
                  <c:v>1.0051327940000001</c:v>
                </c:pt>
                <c:pt idx="273">
                  <c:v>1.0055972339999999</c:v>
                </c:pt>
                <c:pt idx="274">
                  <c:v>1.0054389239999999</c:v>
                </c:pt>
                <c:pt idx="275">
                  <c:v>1.005429506</c:v>
                </c:pt>
                <c:pt idx="276">
                  <c:v>1.0055027009999999</c:v>
                </c:pt>
                <c:pt idx="277">
                  <c:v>1.0054394010000001</c:v>
                </c:pt>
                <c:pt idx="278">
                  <c:v>1.005594015</c:v>
                </c:pt>
                <c:pt idx="279">
                  <c:v>1.005637527</c:v>
                </c:pt>
                <c:pt idx="280">
                  <c:v>1.0059473510000001</c:v>
                </c:pt>
                <c:pt idx="281">
                  <c:v>1.005990744</c:v>
                </c:pt>
                <c:pt idx="282">
                  <c:v>1.005830765</c:v>
                </c:pt>
                <c:pt idx="283">
                  <c:v>1.005783439</c:v>
                </c:pt>
                <c:pt idx="284">
                  <c:v>1.00595963</c:v>
                </c:pt>
                <c:pt idx="285">
                  <c:v>1.0058448310000001</c:v>
                </c:pt>
                <c:pt idx="286">
                  <c:v>1.00597012</c:v>
                </c:pt>
                <c:pt idx="287">
                  <c:v>1.0060451029999999</c:v>
                </c:pt>
                <c:pt idx="288">
                  <c:v>1.0060381890000001</c:v>
                </c:pt>
                <c:pt idx="289">
                  <c:v>1.0060729980000001</c:v>
                </c:pt>
                <c:pt idx="290">
                  <c:v>1.0062625409999999</c:v>
                </c:pt>
                <c:pt idx="291">
                  <c:v>1.0064443350000001</c:v>
                </c:pt>
                <c:pt idx="292">
                  <c:v>1.0066431760000001</c:v>
                </c:pt>
                <c:pt idx="293">
                  <c:v>1.0066077710000001</c:v>
                </c:pt>
                <c:pt idx="294">
                  <c:v>1.0067853929999999</c:v>
                </c:pt>
                <c:pt idx="295">
                  <c:v>1.0068346260000001</c:v>
                </c:pt>
                <c:pt idx="296">
                  <c:v>1.00710988</c:v>
                </c:pt>
                <c:pt idx="297">
                  <c:v>1.007680535</c:v>
                </c:pt>
                <c:pt idx="298">
                  <c:v>1.0079678299999999</c:v>
                </c:pt>
                <c:pt idx="299">
                  <c:v>1.0083930489999999</c:v>
                </c:pt>
                <c:pt idx="300">
                  <c:v>1.0090953110000001</c:v>
                </c:pt>
                <c:pt idx="301">
                  <c:v>1.0099158290000001</c:v>
                </c:pt>
                <c:pt idx="302">
                  <c:v>1.0100868940000001</c:v>
                </c:pt>
                <c:pt idx="303">
                  <c:v>1.01109004</c:v>
                </c:pt>
                <c:pt idx="304">
                  <c:v>1.011713147</c:v>
                </c:pt>
                <c:pt idx="305">
                  <c:v>1.0126626489999999</c:v>
                </c:pt>
                <c:pt idx="306">
                  <c:v>1.0132296089999999</c:v>
                </c:pt>
                <c:pt idx="307">
                  <c:v>1.0139799119999999</c:v>
                </c:pt>
                <c:pt idx="308">
                  <c:v>1.0144472120000001</c:v>
                </c:pt>
                <c:pt idx="309">
                  <c:v>1.015164137</c:v>
                </c:pt>
                <c:pt idx="310">
                  <c:v>1.015809178</c:v>
                </c:pt>
                <c:pt idx="311">
                  <c:v>1.0165615079999999</c:v>
                </c:pt>
                <c:pt idx="312">
                  <c:v>1.01698792</c:v>
                </c:pt>
                <c:pt idx="313">
                  <c:v>1.018036962</c:v>
                </c:pt>
                <c:pt idx="314">
                  <c:v>1.018716693</c:v>
                </c:pt>
                <c:pt idx="315">
                  <c:v>1.0185216669999999</c:v>
                </c:pt>
                <c:pt idx="316">
                  <c:v>1.0181964640000001</c:v>
                </c:pt>
                <c:pt idx="317">
                  <c:v>1.0174913409999999</c:v>
                </c:pt>
                <c:pt idx="318">
                  <c:v>1.016520262</c:v>
                </c:pt>
                <c:pt idx="319">
                  <c:v>1.014883757</c:v>
                </c:pt>
                <c:pt idx="320">
                  <c:v>1.0133562089999999</c:v>
                </c:pt>
                <c:pt idx="321">
                  <c:v>1.0114384890000001</c:v>
                </c:pt>
                <c:pt idx="322">
                  <c:v>1.009384394</c:v>
                </c:pt>
                <c:pt idx="323">
                  <c:v>1.0076401230000001</c:v>
                </c:pt>
                <c:pt idx="324">
                  <c:v>1.005543828</c:v>
                </c:pt>
                <c:pt idx="325">
                  <c:v>1.0031622650000001</c:v>
                </c:pt>
                <c:pt idx="326">
                  <c:v>1.001227498</c:v>
                </c:pt>
                <c:pt idx="327">
                  <c:v>0.99939626459999997</c:v>
                </c:pt>
                <c:pt idx="328">
                  <c:v>0.99768197540000003</c:v>
                </c:pt>
                <c:pt idx="329">
                  <c:v>0.99604326489999995</c:v>
                </c:pt>
                <c:pt idx="330">
                  <c:v>0.9952124953</c:v>
                </c:pt>
                <c:pt idx="331">
                  <c:v>0.99423199890000002</c:v>
                </c:pt>
                <c:pt idx="332">
                  <c:v>0.99376404289999998</c:v>
                </c:pt>
                <c:pt idx="333">
                  <c:v>0.99357241389999995</c:v>
                </c:pt>
                <c:pt idx="334">
                  <c:v>0.99315845970000005</c:v>
                </c:pt>
                <c:pt idx="335">
                  <c:v>0.99294352529999996</c:v>
                </c:pt>
                <c:pt idx="336">
                  <c:v>0.99267262219999997</c:v>
                </c:pt>
                <c:pt idx="337">
                  <c:v>0.99259996409999995</c:v>
                </c:pt>
                <c:pt idx="338">
                  <c:v>0.99264645579999999</c:v>
                </c:pt>
                <c:pt idx="339">
                  <c:v>0.99278658630000005</c:v>
                </c:pt>
                <c:pt idx="340">
                  <c:v>0.99251580240000004</c:v>
                </c:pt>
                <c:pt idx="341">
                  <c:v>0.99263882640000001</c:v>
                </c:pt>
                <c:pt idx="342">
                  <c:v>0.99249285460000003</c:v>
                </c:pt>
                <c:pt idx="343">
                  <c:v>0.99212223290000001</c:v>
                </c:pt>
                <c:pt idx="344">
                  <c:v>0.99210506679999999</c:v>
                </c:pt>
                <c:pt idx="345">
                  <c:v>0.99188393350000004</c:v>
                </c:pt>
                <c:pt idx="346">
                  <c:v>0.99179244040000003</c:v>
                </c:pt>
                <c:pt idx="347">
                  <c:v>0.99160116909999996</c:v>
                </c:pt>
                <c:pt idx="348">
                  <c:v>0.99139535430000003</c:v>
                </c:pt>
                <c:pt idx="349">
                  <c:v>0.9913989902</c:v>
                </c:pt>
                <c:pt idx="350">
                  <c:v>0.9914464355</c:v>
                </c:pt>
                <c:pt idx="351">
                  <c:v>0.9910157919</c:v>
                </c:pt>
                <c:pt idx="352">
                  <c:v>0.99094593519999996</c:v>
                </c:pt>
                <c:pt idx="353">
                  <c:v>0.99082595110000005</c:v>
                </c:pt>
                <c:pt idx="354">
                  <c:v>0.99066537619999995</c:v>
                </c:pt>
                <c:pt idx="355">
                  <c:v>0.9907147288</c:v>
                </c:pt>
                <c:pt idx="356">
                  <c:v>0.99055403470000003</c:v>
                </c:pt>
                <c:pt idx="357">
                  <c:v>0.99023908380000003</c:v>
                </c:pt>
                <c:pt idx="358">
                  <c:v>0.99039989709999998</c:v>
                </c:pt>
                <c:pt idx="359">
                  <c:v>0.99026554820000001</c:v>
                </c:pt>
                <c:pt idx="360">
                  <c:v>0.99000930789999997</c:v>
                </c:pt>
                <c:pt idx="361">
                  <c:v>0.99015355110000003</c:v>
                </c:pt>
                <c:pt idx="362">
                  <c:v>0.99019825459999999</c:v>
                </c:pt>
                <c:pt idx="363">
                  <c:v>0.99028176069999996</c:v>
                </c:pt>
                <c:pt idx="364">
                  <c:v>0.98996669049999997</c:v>
                </c:pt>
                <c:pt idx="365">
                  <c:v>0.99022012950000005</c:v>
                </c:pt>
                <c:pt idx="366">
                  <c:v>0.99014705420000004</c:v>
                </c:pt>
                <c:pt idx="367">
                  <c:v>0.99007809160000004</c:v>
                </c:pt>
                <c:pt idx="368">
                  <c:v>0.99038779740000005</c:v>
                </c:pt>
                <c:pt idx="369">
                  <c:v>0.99042731520000005</c:v>
                </c:pt>
                <c:pt idx="370">
                  <c:v>0.99025315049999996</c:v>
                </c:pt>
                <c:pt idx="371">
                  <c:v>0.9905765057</c:v>
                </c:pt>
                <c:pt idx="372">
                  <c:v>0.99046826359999995</c:v>
                </c:pt>
                <c:pt idx="373">
                  <c:v>0.99053812029999999</c:v>
                </c:pt>
                <c:pt idx="374">
                  <c:v>0.99060457940000002</c:v>
                </c:pt>
                <c:pt idx="375">
                  <c:v>0.9909313917</c:v>
                </c:pt>
                <c:pt idx="376">
                  <c:v>0.99074709419999996</c:v>
                </c:pt>
                <c:pt idx="377">
                  <c:v>0.99101501700000005</c:v>
                </c:pt>
                <c:pt idx="378">
                  <c:v>0.99133968350000001</c:v>
                </c:pt>
                <c:pt idx="379">
                  <c:v>0.99130702020000006</c:v>
                </c:pt>
                <c:pt idx="380">
                  <c:v>0.99134695530000005</c:v>
                </c:pt>
                <c:pt idx="381">
                  <c:v>0.99174523349999999</c:v>
                </c:pt>
                <c:pt idx="382">
                  <c:v>0.99176961180000001</c:v>
                </c:pt>
                <c:pt idx="383">
                  <c:v>0.99192255740000002</c:v>
                </c:pt>
                <c:pt idx="384">
                  <c:v>0.992112577</c:v>
                </c:pt>
                <c:pt idx="385">
                  <c:v>0.99208170179999999</c:v>
                </c:pt>
                <c:pt idx="386">
                  <c:v>0.99221414330000002</c:v>
                </c:pt>
                <c:pt idx="387">
                  <c:v>0.99261194470000003</c:v>
                </c:pt>
                <c:pt idx="388">
                  <c:v>0.99288302660000005</c:v>
                </c:pt>
                <c:pt idx="389">
                  <c:v>0.99279689790000003</c:v>
                </c:pt>
                <c:pt idx="390">
                  <c:v>0.99290436510000002</c:v>
                </c:pt>
                <c:pt idx="391">
                  <c:v>0.99335747959999998</c:v>
                </c:pt>
                <c:pt idx="392">
                  <c:v>0.99330800770000005</c:v>
                </c:pt>
                <c:pt idx="393">
                  <c:v>0.99345028400000002</c:v>
                </c:pt>
                <c:pt idx="394">
                  <c:v>0.99366712570000004</c:v>
                </c:pt>
                <c:pt idx="395">
                  <c:v>0.99359458680000001</c:v>
                </c:pt>
                <c:pt idx="396">
                  <c:v>0.99357169869999995</c:v>
                </c:pt>
                <c:pt idx="397">
                  <c:v>0.99379271270000002</c:v>
                </c:pt>
                <c:pt idx="398">
                  <c:v>0.9940162897</c:v>
                </c:pt>
                <c:pt idx="399">
                  <c:v>0.99399197100000003</c:v>
                </c:pt>
                <c:pt idx="400">
                  <c:v>0.99415385720000005</c:v>
                </c:pt>
                <c:pt idx="401">
                  <c:v>0.99451917410000001</c:v>
                </c:pt>
                <c:pt idx="402">
                  <c:v>0.99432134630000002</c:v>
                </c:pt>
                <c:pt idx="403">
                  <c:v>0.99452430010000004</c:v>
                </c:pt>
                <c:pt idx="404">
                  <c:v>0.99480414390000005</c:v>
                </c:pt>
                <c:pt idx="405">
                  <c:v>0.99485385420000005</c:v>
                </c:pt>
                <c:pt idx="406">
                  <c:v>0.99470770360000005</c:v>
                </c:pt>
                <c:pt idx="407">
                  <c:v>0.99475717539999997</c:v>
                </c:pt>
                <c:pt idx="408">
                  <c:v>0.99498558039999996</c:v>
                </c:pt>
                <c:pt idx="409">
                  <c:v>0.9948918819</c:v>
                </c:pt>
                <c:pt idx="410">
                  <c:v>0.99514949320000001</c:v>
                </c:pt>
                <c:pt idx="411">
                  <c:v>0.99526250360000001</c:v>
                </c:pt>
                <c:pt idx="412">
                  <c:v>0.99520093200000004</c:v>
                </c:pt>
                <c:pt idx="413">
                  <c:v>0.9954947233</c:v>
                </c:pt>
                <c:pt idx="414">
                  <c:v>0.99534034729999998</c:v>
                </c:pt>
                <c:pt idx="415">
                  <c:v>0.99531334640000002</c:v>
                </c:pt>
                <c:pt idx="416">
                  <c:v>0.99560803170000001</c:v>
                </c:pt>
                <c:pt idx="417">
                  <c:v>0.99565577510000003</c:v>
                </c:pt>
                <c:pt idx="418">
                  <c:v>0.99541139599999995</c:v>
                </c:pt>
                <c:pt idx="419">
                  <c:v>0.99560678010000003</c:v>
                </c:pt>
                <c:pt idx="420">
                  <c:v>0.99565893409999995</c:v>
                </c:pt>
                <c:pt idx="421">
                  <c:v>0.99574261900000005</c:v>
                </c:pt>
                <c:pt idx="422">
                  <c:v>0.99594998359999998</c:v>
                </c:pt>
                <c:pt idx="423">
                  <c:v>0.99591070410000004</c:v>
                </c:pt>
                <c:pt idx="424">
                  <c:v>0.99601870780000001</c:v>
                </c:pt>
                <c:pt idx="425">
                  <c:v>0.99584805970000001</c:v>
                </c:pt>
                <c:pt idx="426">
                  <c:v>0.99604082110000003</c:v>
                </c:pt>
                <c:pt idx="427">
                  <c:v>0.99621647599999996</c:v>
                </c:pt>
                <c:pt idx="428">
                  <c:v>0.99618768690000004</c:v>
                </c:pt>
                <c:pt idx="429">
                  <c:v>0.99628371000000004</c:v>
                </c:pt>
                <c:pt idx="430">
                  <c:v>0.99628233909999997</c:v>
                </c:pt>
                <c:pt idx="431">
                  <c:v>0.99640858170000002</c:v>
                </c:pt>
                <c:pt idx="432">
                  <c:v>0.99654686449999996</c:v>
                </c:pt>
                <c:pt idx="433">
                  <c:v>0.99659049509999997</c:v>
                </c:pt>
                <c:pt idx="434">
                  <c:v>0.99668240549999998</c:v>
                </c:pt>
                <c:pt idx="435">
                  <c:v>0.99687749150000005</c:v>
                </c:pt>
                <c:pt idx="436">
                  <c:v>0.99680787319999997</c:v>
                </c:pt>
                <c:pt idx="437">
                  <c:v>0.99674493070000003</c:v>
                </c:pt>
                <c:pt idx="438">
                  <c:v>0.99693983789999996</c:v>
                </c:pt>
                <c:pt idx="439">
                  <c:v>0.99697536229999995</c:v>
                </c:pt>
                <c:pt idx="440">
                  <c:v>0.99707114699999999</c:v>
                </c:pt>
                <c:pt idx="441">
                  <c:v>0.99699938300000002</c:v>
                </c:pt>
                <c:pt idx="442">
                  <c:v>0.99716824289999995</c:v>
                </c:pt>
                <c:pt idx="443">
                  <c:v>0.99736148120000001</c:v>
                </c:pt>
                <c:pt idx="444">
                  <c:v>0.9973148704</c:v>
                </c:pt>
                <c:pt idx="445">
                  <c:v>0.99771797659999995</c:v>
                </c:pt>
                <c:pt idx="446">
                  <c:v>0.99795871970000005</c:v>
                </c:pt>
                <c:pt idx="447">
                  <c:v>0.99784398080000003</c:v>
                </c:pt>
                <c:pt idx="448">
                  <c:v>0.99802488089999997</c:v>
                </c:pt>
                <c:pt idx="449">
                  <c:v>0.9980242252</c:v>
                </c:pt>
                <c:pt idx="450">
                  <c:v>0.99821400640000002</c:v>
                </c:pt>
                <c:pt idx="451">
                  <c:v>0.99843108650000001</c:v>
                </c:pt>
                <c:pt idx="452">
                  <c:v>0.9987058043</c:v>
                </c:pt>
                <c:pt idx="453">
                  <c:v>0.9989322424</c:v>
                </c:pt>
                <c:pt idx="454">
                  <c:v>0.99881082769999996</c:v>
                </c:pt>
                <c:pt idx="455">
                  <c:v>0.99914860729999999</c:v>
                </c:pt>
                <c:pt idx="456">
                  <c:v>0.99911808970000004</c:v>
                </c:pt>
                <c:pt idx="457">
                  <c:v>0.99929463860000001</c:v>
                </c:pt>
                <c:pt idx="458">
                  <c:v>0.99946433310000005</c:v>
                </c:pt>
                <c:pt idx="459">
                  <c:v>0.99952423570000004</c:v>
                </c:pt>
                <c:pt idx="460">
                  <c:v>0.99934929610000001</c:v>
                </c:pt>
                <c:pt idx="461">
                  <c:v>0.99943768980000003</c:v>
                </c:pt>
                <c:pt idx="462">
                  <c:v>0.99961030480000002</c:v>
                </c:pt>
                <c:pt idx="463">
                  <c:v>0.99944502120000001</c:v>
                </c:pt>
                <c:pt idx="464">
                  <c:v>0.99945580960000002</c:v>
                </c:pt>
                <c:pt idx="465">
                  <c:v>0.99971473219999996</c:v>
                </c:pt>
                <c:pt idx="466">
                  <c:v>0.99995410439999999</c:v>
                </c:pt>
                <c:pt idx="467">
                  <c:v>1.0001293419999999</c:v>
                </c:pt>
                <c:pt idx="468">
                  <c:v>1.0008215899999999</c:v>
                </c:pt>
                <c:pt idx="469">
                  <c:v>1.0014315840000001</c:v>
                </c:pt>
                <c:pt idx="470">
                  <c:v>1.00281775</c:v>
                </c:pt>
                <c:pt idx="471">
                  <c:v>1.003330708</c:v>
                </c:pt>
                <c:pt idx="472">
                  <c:v>1.003726482</c:v>
                </c:pt>
                <c:pt idx="473">
                  <c:v>1.0042672159999999</c:v>
                </c:pt>
                <c:pt idx="474">
                  <c:v>1.0046496389999999</c:v>
                </c:pt>
                <c:pt idx="475">
                  <c:v>1.0052845480000001</c:v>
                </c:pt>
                <c:pt idx="476">
                  <c:v>1.005561352</c:v>
                </c:pt>
                <c:pt idx="477">
                  <c:v>1.0062716009999999</c:v>
                </c:pt>
                <c:pt idx="478">
                  <c:v>1.0065733189999999</c:v>
                </c:pt>
                <c:pt idx="479">
                  <c:v>1.0068399910000001</c:v>
                </c:pt>
                <c:pt idx="480">
                  <c:v>1.007419705</c:v>
                </c:pt>
                <c:pt idx="481">
                  <c:v>1.008056998</c:v>
                </c:pt>
                <c:pt idx="482">
                  <c:v>1.0084285740000001</c:v>
                </c:pt>
                <c:pt idx="483">
                  <c:v>1.0090880390000001</c:v>
                </c:pt>
                <c:pt idx="484">
                  <c:v>1.009647489</c:v>
                </c:pt>
                <c:pt idx="485">
                  <c:v>1.0101022719999999</c:v>
                </c:pt>
                <c:pt idx="486">
                  <c:v>1.010444283</c:v>
                </c:pt>
                <c:pt idx="487">
                  <c:v>1.011112094</c:v>
                </c:pt>
                <c:pt idx="488">
                  <c:v>1.0113598109999999</c:v>
                </c:pt>
                <c:pt idx="489">
                  <c:v>1.0120893719999999</c:v>
                </c:pt>
                <c:pt idx="490">
                  <c:v>1.012477756</c:v>
                </c:pt>
                <c:pt idx="491">
                  <c:v>1.0132511850000001</c:v>
                </c:pt>
                <c:pt idx="492">
                  <c:v>1.0138286350000001</c:v>
                </c:pt>
                <c:pt idx="493">
                  <c:v>1.0140736100000001</c:v>
                </c:pt>
                <c:pt idx="494">
                  <c:v>1.01467073</c:v>
                </c:pt>
                <c:pt idx="495">
                  <c:v>1.0152304169999999</c:v>
                </c:pt>
                <c:pt idx="496">
                  <c:v>1.0157321690000001</c:v>
                </c:pt>
                <c:pt idx="497">
                  <c:v>1.0164192910000001</c:v>
                </c:pt>
                <c:pt idx="498">
                  <c:v>1.0167728659999999</c:v>
                </c:pt>
                <c:pt idx="499">
                  <c:v>1.01718843</c:v>
                </c:pt>
                <c:pt idx="500">
                  <c:v>1.0177719590000001</c:v>
                </c:pt>
                <c:pt idx="501">
                  <c:v>1.014892578</c:v>
                </c:pt>
                <c:pt idx="502">
                  <c:v>1.0156382319999999</c:v>
                </c:pt>
                <c:pt idx="503">
                  <c:v>1.016674399</c:v>
                </c:pt>
                <c:pt idx="504">
                  <c:v>1.0173541310000001</c:v>
                </c:pt>
                <c:pt idx="505">
                  <c:v>1.0180512669999999</c:v>
                </c:pt>
                <c:pt idx="506">
                  <c:v>1.0184412</c:v>
                </c:pt>
                <c:pt idx="507">
                  <c:v>1.018900871</c:v>
                </c:pt>
                <c:pt idx="508">
                  <c:v>1.0195692780000001</c:v>
                </c:pt>
                <c:pt idx="509">
                  <c:v>1.0199918750000001</c:v>
                </c:pt>
                <c:pt idx="510">
                  <c:v>1.020723343</c:v>
                </c:pt>
                <c:pt idx="511">
                  <c:v>1.0215038059999999</c:v>
                </c:pt>
                <c:pt idx="512">
                  <c:v>1.02201736</c:v>
                </c:pt>
                <c:pt idx="513">
                  <c:v>1.022890329</c:v>
                </c:pt>
                <c:pt idx="514">
                  <c:v>1.023308992</c:v>
                </c:pt>
                <c:pt idx="515">
                  <c:v>1.023951292</c:v>
                </c:pt>
                <c:pt idx="516">
                  <c:v>1.0242513419999999</c:v>
                </c:pt>
                <c:pt idx="517">
                  <c:v>1.024715662</c:v>
                </c:pt>
                <c:pt idx="518">
                  <c:v>1.025351524</c:v>
                </c:pt>
                <c:pt idx="519">
                  <c:v>1.026064992</c:v>
                </c:pt>
                <c:pt idx="520">
                  <c:v>1.0268357990000001</c:v>
                </c:pt>
                <c:pt idx="521">
                  <c:v>1.027430654</c:v>
                </c:pt>
                <c:pt idx="522">
                  <c:v>1.0281440019999999</c:v>
                </c:pt>
                <c:pt idx="523">
                  <c:v>1.0286036730000001</c:v>
                </c:pt>
                <c:pt idx="524">
                  <c:v>1.0290470119999999</c:v>
                </c:pt>
                <c:pt idx="525">
                  <c:v>1.0294663909999999</c:v>
                </c:pt>
                <c:pt idx="526">
                  <c:v>1.030186415</c:v>
                </c:pt>
                <c:pt idx="527">
                  <c:v>1.030675292</c:v>
                </c:pt>
                <c:pt idx="528">
                  <c:v>1.030902982</c:v>
                </c:pt>
                <c:pt idx="529">
                  <c:v>1.0315630440000001</c:v>
                </c:pt>
                <c:pt idx="530">
                  <c:v>1.0319103000000001</c:v>
                </c:pt>
                <c:pt idx="531">
                  <c:v>1.0320737360000001</c:v>
                </c:pt>
                <c:pt idx="532">
                  <c:v>1.032595873</c:v>
                </c:pt>
                <c:pt idx="533">
                  <c:v>1.032941222</c:v>
                </c:pt>
                <c:pt idx="534">
                  <c:v>1.03324616</c:v>
                </c:pt>
                <c:pt idx="535">
                  <c:v>1.0337098840000001</c:v>
                </c:pt>
                <c:pt idx="536">
                  <c:v>1.0340174440000001</c:v>
                </c:pt>
                <c:pt idx="537">
                  <c:v>1.0341713429999999</c:v>
                </c:pt>
                <c:pt idx="538">
                  <c:v>1.0344732999999999</c:v>
                </c:pt>
                <c:pt idx="539">
                  <c:v>1.0349550249999999</c:v>
                </c:pt>
                <c:pt idx="540">
                  <c:v>1.0349535940000001</c:v>
                </c:pt>
                <c:pt idx="541">
                  <c:v>1.0353240969999999</c:v>
                </c:pt>
                <c:pt idx="542">
                  <c:v>1.0358616110000001</c:v>
                </c:pt>
                <c:pt idx="543">
                  <c:v>1.0361408000000001</c:v>
                </c:pt>
                <c:pt idx="544">
                  <c:v>1.0367276670000001</c:v>
                </c:pt>
                <c:pt idx="545">
                  <c:v>1.0372772219999999</c:v>
                </c:pt>
                <c:pt idx="546">
                  <c:v>1.0375388860000001</c:v>
                </c:pt>
                <c:pt idx="547">
                  <c:v>1.0375491379999999</c:v>
                </c:pt>
                <c:pt idx="548">
                  <c:v>1.0380280019999999</c:v>
                </c:pt>
                <c:pt idx="549">
                  <c:v>1.0378210539999999</c:v>
                </c:pt>
                <c:pt idx="550">
                  <c:v>1.0378923419999999</c:v>
                </c:pt>
                <c:pt idx="551">
                  <c:v>1.0377395149999999</c:v>
                </c:pt>
                <c:pt idx="552">
                  <c:v>1.038089633</c:v>
                </c:pt>
                <c:pt idx="553">
                  <c:v>1.037784338</c:v>
                </c:pt>
                <c:pt idx="554">
                  <c:v>1.038025975</c:v>
                </c:pt>
                <c:pt idx="555">
                  <c:v>1.0380864139999999</c:v>
                </c:pt>
                <c:pt idx="556">
                  <c:v>1.038343668</c:v>
                </c:pt>
                <c:pt idx="557">
                  <c:v>1.038283587</c:v>
                </c:pt>
                <c:pt idx="558">
                  <c:v>1.037484646</c:v>
                </c:pt>
                <c:pt idx="559">
                  <c:v>1.0367755890000001</c:v>
                </c:pt>
                <c:pt idx="560">
                  <c:v>1.0359729529999999</c:v>
                </c:pt>
                <c:pt idx="561">
                  <c:v>1.035360694</c:v>
                </c:pt>
                <c:pt idx="562">
                  <c:v>1.0354506969999999</c:v>
                </c:pt>
                <c:pt idx="563">
                  <c:v>1.0353231430000001</c:v>
                </c:pt>
                <c:pt idx="564">
                  <c:v>1.034588933</c:v>
                </c:pt>
                <c:pt idx="565">
                  <c:v>1.033453465</c:v>
                </c:pt>
                <c:pt idx="566">
                  <c:v>1.0325447320000001</c:v>
                </c:pt>
                <c:pt idx="567">
                  <c:v>1.0318030119999999</c:v>
                </c:pt>
                <c:pt idx="568">
                  <c:v>1.0311107639999999</c:v>
                </c:pt>
                <c:pt idx="569">
                  <c:v>1.030936241</c:v>
                </c:pt>
                <c:pt idx="570">
                  <c:v>1.030187964</c:v>
                </c:pt>
                <c:pt idx="571">
                  <c:v>1.029544711</c:v>
                </c:pt>
                <c:pt idx="572">
                  <c:v>1.028648257</c:v>
                </c:pt>
                <c:pt idx="573">
                  <c:v>1.027465343</c:v>
                </c:pt>
                <c:pt idx="574">
                  <c:v>1.0260584349999999</c:v>
                </c:pt>
                <c:pt idx="575">
                  <c:v>1.025020719</c:v>
                </c:pt>
                <c:pt idx="576">
                  <c:v>1.0243515969999999</c:v>
                </c:pt>
                <c:pt idx="577">
                  <c:v>1.0238944290000001</c:v>
                </c:pt>
                <c:pt idx="578">
                  <c:v>1.022852898</c:v>
                </c:pt>
                <c:pt idx="579">
                  <c:v>1.022041559</c:v>
                </c:pt>
                <c:pt idx="580">
                  <c:v>1.0211726430000001</c:v>
                </c:pt>
                <c:pt idx="581">
                  <c:v>1.0198791030000001</c:v>
                </c:pt>
                <c:pt idx="582">
                  <c:v>1.018347144</c:v>
                </c:pt>
                <c:pt idx="583">
                  <c:v>1.0173929930000001</c:v>
                </c:pt>
                <c:pt idx="584">
                  <c:v>1.0167964700000001</c:v>
                </c:pt>
                <c:pt idx="585">
                  <c:v>1.0158035759999999</c:v>
                </c:pt>
                <c:pt idx="586">
                  <c:v>1.014291286</c:v>
                </c:pt>
                <c:pt idx="587">
                  <c:v>1.012337327</c:v>
                </c:pt>
                <c:pt idx="588">
                  <c:v>1.0104171040000001</c:v>
                </c:pt>
                <c:pt idx="589">
                  <c:v>1.0086014270000001</c:v>
                </c:pt>
                <c:pt idx="590">
                  <c:v>1.007517099</c:v>
                </c:pt>
                <c:pt idx="591">
                  <c:v>1.006767988</c:v>
                </c:pt>
                <c:pt idx="592">
                  <c:v>1.006538272</c:v>
                </c:pt>
                <c:pt idx="593">
                  <c:v>1.0067096950000001</c:v>
                </c:pt>
                <c:pt idx="594">
                  <c:v>1.0072753430000001</c:v>
                </c:pt>
                <c:pt idx="595">
                  <c:v>1.007214665</c:v>
                </c:pt>
                <c:pt idx="596">
                  <c:v>1.006988287</c:v>
                </c:pt>
                <c:pt idx="597">
                  <c:v>1.0080602169999999</c:v>
                </c:pt>
                <c:pt idx="598">
                  <c:v>1.009536743</c:v>
                </c:pt>
                <c:pt idx="599">
                  <c:v>1.010686755</c:v>
                </c:pt>
                <c:pt idx="600">
                  <c:v>1.012018442</c:v>
                </c:pt>
                <c:pt idx="601">
                  <c:v>1.013274789</c:v>
                </c:pt>
                <c:pt idx="602">
                  <c:v>1.0147429699999999</c:v>
                </c:pt>
                <c:pt idx="603">
                  <c:v>1.016322494</c:v>
                </c:pt>
                <c:pt idx="604">
                  <c:v>1.0176230669999999</c:v>
                </c:pt>
                <c:pt idx="605">
                  <c:v>1.0196565390000001</c:v>
                </c:pt>
                <c:pt idx="606">
                  <c:v>1.023248911</c:v>
                </c:pt>
                <c:pt idx="607">
                  <c:v>1.026887178</c:v>
                </c:pt>
                <c:pt idx="608">
                  <c:v>1.030351877</c:v>
                </c:pt>
                <c:pt idx="609">
                  <c:v>1.0338586569999999</c:v>
                </c:pt>
                <c:pt idx="610">
                  <c:v>1.0368421080000001</c:v>
                </c:pt>
                <c:pt idx="611">
                  <c:v>1.039648533</c:v>
                </c:pt>
                <c:pt idx="612">
                  <c:v>1.0426450970000001</c:v>
                </c:pt>
                <c:pt idx="613">
                  <c:v>1.0446265939999999</c:v>
                </c:pt>
                <c:pt idx="614">
                  <c:v>1.0470628740000001</c:v>
                </c:pt>
                <c:pt idx="615">
                  <c:v>1.048735261</c:v>
                </c:pt>
                <c:pt idx="616">
                  <c:v>1.0495990509999999</c:v>
                </c:pt>
                <c:pt idx="617">
                  <c:v>1.0486210579999999</c:v>
                </c:pt>
                <c:pt idx="618">
                  <c:v>1.046546102</c:v>
                </c:pt>
                <c:pt idx="619">
                  <c:v>1.042601347</c:v>
                </c:pt>
                <c:pt idx="620">
                  <c:v>1.03984952</c:v>
                </c:pt>
                <c:pt idx="621">
                  <c:v>1.036096811</c:v>
                </c:pt>
                <c:pt idx="622">
                  <c:v>1.033547878</c:v>
                </c:pt>
                <c:pt idx="623">
                  <c:v>1.031824589</c:v>
                </c:pt>
                <c:pt idx="624">
                  <c:v>1.0299665929999999</c:v>
                </c:pt>
                <c:pt idx="625">
                  <c:v>1.027447462</c:v>
                </c:pt>
                <c:pt idx="626">
                  <c:v>1.025425434</c:v>
                </c:pt>
                <c:pt idx="627">
                  <c:v>1.022993684</c:v>
                </c:pt>
                <c:pt idx="628">
                  <c:v>1.0214581490000001</c:v>
                </c:pt>
                <c:pt idx="629">
                  <c:v>1.019856691</c:v>
                </c:pt>
                <c:pt idx="630">
                  <c:v>1.0180071589999999</c:v>
                </c:pt>
                <c:pt idx="631">
                  <c:v>1.0153951640000001</c:v>
                </c:pt>
                <c:pt idx="632">
                  <c:v>1.01338923</c:v>
                </c:pt>
                <c:pt idx="633">
                  <c:v>1.011868</c:v>
                </c:pt>
                <c:pt idx="634">
                  <c:v>1.0112239119999999</c:v>
                </c:pt>
                <c:pt idx="635">
                  <c:v>1.012567759</c:v>
                </c:pt>
                <c:pt idx="636">
                  <c:v>1.016331434</c:v>
                </c:pt>
                <c:pt idx="637">
                  <c:v>1.018467665</c:v>
                </c:pt>
                <c:pt idx="638">
                  <c:v>1.0205223560000001</c:v>
                </c:pt>
                <c:pt idx="639">
                  <c:v>1.0228343010000001</c:v>
                </c:pt>
                <c:pt idx="640">
                  <c:v>1.0256974699999999</c:v>
                </c:pt>
                <c:pt idx="641">
                  <c:v>1.0288424490000001</c:v>
                </c:pt>
                <c:pt idx="642">
                  <c:v>1.0310819149999999</c:v>
                </c:pt>
                <c:pt idx="643">
                  <c:v>1.0333570240000001</c:v>
                </c:pt>
                <c:pt idx="644">
                  <c:v>1.0354421140000001</c:v>
                </c:pt>
                <c:pt idx="645">
                  <c:v>1.036432266</c:v>
                </c:pt>
                <c:pt idx="646">
                  <c:v>1.0378855469999999</c:v>
                </c:pt>
                <c:pt idx="647">
                  <c:v>1.038575292</c:v>
                </c:pt>
                <c:pt idx="648">
                  <c:v>1.0392717119999999</c:v>
                </c:pt>
                <c:pt idx="649">
                  <c:v>1.03874588</c:v>
                </c:pt>
                <c:pt idx="650">
                  <c:v>1.038066149</c:v>
                </c:pt>
                <c:pt idx="651">
                  <c:v>1.038121581</c:v>
                </c:pt>
                <c:pt idx="652">
                  <c:v>1.037589788</c:v>
                </c:pt>
                <c:pt idx="653">
                  <c:v>1.037034988</c:v>
                </c:pt>
                <c:pt idx="654">
                  <c:v>1.0358798499999999</c:v>
                </c:pt>
                <c:pt idx="655">
                  <c:v>1.0338666439999999</c:v>
                </c:pt>
                <c:pt idx="656">
                  <c:v>1.0324316019999999</c:v>
                </c:pt>
                <c:pt idx="657">
                  <c:v>1.0322345500000001</c:v>
                </c:pt>
                <c:pt idx="658">
                  <c:v>1.0322046279999999</c:v>
                </c:pt>
                <c:pt idx="659">
                  <c:v>1.032348037</c:v>
                </c:pt>
                <c:pt idx="660">
                  <c:v>1.031372905</c:v>
                </c:pt>
                <c:pt idx="661">
                  <c:v>1.032505512</c:v>
                </c:pt>
                <c:pt idx="662">
                  <c:v>1.0333114859999999</c:v>
                </c:pt>
                <c:pt idx="663">
                  <c:v>1.034163594</c:v>
                </c:pt>
                <c:pt idx="664">
                  <c:v>1.0353524679999999</c:v>
                </c:pt>
                <c:pt idx="665">
                  <c:v>1.0363035199999999</c:v>
                </c:pt>
                <c:pt idx="666">
                  <c:v>1.0372453930000001</c:v>
                </c:pt>
                <c:pt idx="667">
                  <c:v>1.038454175</c:v>
                </c:pt>
                <c:pt idx="668">
                  <c:v>1.0403003689999999</c:v>
                </c:pt>
                <c:pt idx="669">
                  <c:v>1.042358398</c:v>
                </c:pt>
                <c:pt idx="670">
                  <c:v>1.0444623230000001</c:v>
                </c:pt>
                <c:pt idx="671">
                  <c:v>1.04714179</c:v>
                </c:pt>
                <c:pt idx="672">
                  <c:v>1.049545527</c:v>
                </c:pt>
                <c:pt idx="673">
                  <c:v>1.051569939</c:v>
                </c:pt>
                <c:pt idx="674">
                  <c:v>1.0539516209999999</c:v>
                </c:pt>
                <c:pt idx="675">
                  <c:v>1.0563766960000001</c:v>
                </c:pt>
                <c:pt idx="676">
                  <c:v>1.058653831</c:v>
                </c:pt>
                <c:pt idx="677">
                  <c:v>1.06142962</c:v>
                </c:pt>
                <c:pt idx="678">
                  <c:v>1.0644128319999999</c:v>
                </c:pt>
                <c:pt idx="679">
                  <c:v>1.0665395259999999</c:v>
                </c:pt>
                <c:pt idx="680">
                  <c:v>1.0683096649999999</c:v>
                </c:pt>
                <c:pt idx="681">
                  <c:v>1.0696312189999999</c:v>
                </c:pt>
                <c:pt idx="682">
                  <c:v>1.0716913939999999</c:v>
                </c:pt>
                <c:pt idx="683">
                  <c:v>1.0734074119999999</c:v>
                </c:pt>
                <c:pt idx="684">
                  <c:v>1.075881243</c:v>
                </c:pt>
                <c:pt idx="685">
                  <c:v>1.077737927</c:v>
                </c:pt>
                <c:pt idx="686">
                  <c:v>1.079788923</c:v>
                </c:pt>
                <c:pt idx="687">
                  <c:v>1.0817627910000001</c:v>
                </c:pt>
                <c:pt idx="688">
                  <c:v>1.083431244</c:v>
                </c:pt>
                <c:pt idx="689">
                  <c:v>1.08531332</c:v>
                </c:pt>
                <c:pt idx="690">
                  <c:v>1.087632895</c:v>
                </c:pt>
                <c:pt idx="691">
                  <c:v>1.089991927</c:v>
                </c:pt>
                <c:pt idx="692">
                  <c:v>1.092018843</c:v>
                </c:pt>
                <c:pt idx="693">
                  <c:v>1.093945503</c:v>
                </c:pt>
                <c:pt idx="694">
                  <c:v>1.0955580469999999</c:v>
                </c:pt>
                <c:pt idx="695">
                  <c:v>1.0976800920000001</c:v>
                </c:pt>
                <c:pt idx="696">
                  <c:v>1.0994701389999999</c:v>
                </c:pt>
                <c:pt idx="697">
                  <c:v>1.101221204</c:v>
                </c:pt>
                <c:pt idx="698">
                  <c:v>1.1028021569999999</c:v>
                </c:pt>
                <c:pt idx="699">
                  <c:v>1.1040935519999999</c:v>
                </c:pt>
                <c:pt idx="700">
                  <c:v>1.1058291200000001</c:v>
                </c:pt>
                <c:pt idx="701">
                  <c:v>1.1070801020000001</c:v>
                </c:pt>
                <c:pt idx="702">
                  <c:v>1.108122826</c:v>
                </c:pt>
                <c:pt idx="703">
                  <c:v>1.110090137</c:v>
                </c:pt>
                <c:pt idx="704">
                  <c:v>1.111618757</c:v>
                </c:pt>
                <c:pt idx="705">
                  <c:v>1.112853289</c:v>
                </c:pt>
                <c:pt idx="706">
                  <c:v>1.113971829</c:v>
                </c:pt>
                <c:pt idx="707">
                  <c:v>1.115180254</c:v>
                </c:pt>
                <c:pt idx="708">
                  <c:v>1.1162468189999999</c:v>
                </c:pt>
                <c:pt idx="709">
                  <c:v>1.1176806690000001</c:v>
                </c:pt>
                <c:pt idx="710">
                  <c:v>1.118806958</c:v>
                </c:pt>
                <c:pt idx="711">
                  <c:v>1.1196078060000001</c:v>
                </c:pt>
                <c:pt idx="712">
                  <c:v>1.1207886929999999</c:v>
                </c:pt>
                <c:pt idx="713">
                  <c:v>1.1216413970000001</c:v>
                </c:pt>
                <c:pt idx="714">
                  <c:v>1.1222996709999999</c:v>
                </c:pt>
                <c:pt idx="715">
                  <c:v>1.1232664590000001</c:v>
                </c:pt>
                <c:pt idx="716">
                  <c:v>1.1242295499999999</c:v>
                </c:pt>
                <c:pt idx="717">
                  <c:v>1.12471509</c:v>
                </c:pt>
                <c:pt idx="718">
                  <c:v>1.1252008680000001</c:v>
                </c:pt>
                <c:pt idx="719">
                  <c:v>1.1261199710000001</c:v>
                </c:pt>
                <c:pt idx="720">
                  <c:v>1.1265932320000001</c:v>
                </c:pt>
                <c:pt idx="721">
                  <c:v>1.1269640919999999</c:v>
                </c:pt>
                <c:pt idx="722">
                  <c:v>1.1278672219999999</c:v>
                </c:pt>
                <c:pt idx="723">
                  <c:v>1.128719687</c:v>
                </c:pt>
                <c:pt idx="724">
                  <c:v>1.1292389629999999</c:v>
                </c:pt>
                <c:pt idx="725">
                  <c:v>1.129745126</c:v>
                </c:pt>
                <c:pt idx="726">
                  <c:v>1.1302343610000001</c:v>
                </c:pt>
                <c:pt idx="727">
                  <c:v>1.130860448</c:v>
                </c:pt>
                <c:pt idx="728">
                  <c:v>1.131516814</c:v>
                </c:pt>
                <c:pt idx="729">
                  <c:v>1.131976724</c:v>
                </c:pt>
                <c:pt idx="730">
                  <c:v>1.1325939890000001</c:v>
                </c:pt>
                <c:pt idx="731">
                  <c:v>1.1330007310000001</c:v>
                </c:pt>
                <c:pt idx="732">
                  <c:v>1.1331692929999999</c:v>
                </c:pt>
                <c:pt idx="733">
                  <c:v>1.1341006760000001</c:v>
                </c:pt>
                <c:pt idx="734">
                  <c:v>1.134871602</c:v>
                </c:pt>
                <c:pt idx="735">
                  <c:v>1.1352568860000001</c:v>
                </c:pt>
                <c:pt idx="736">
                  <c:v>1.1356227400000001</c:v>
                </c:pt>
                <c:pt idx="737">
                  <c:v>1.1361466650000001</c:v>
                </c:pt>
                <c:pt idx="738">
                  <c:v>1.1362875699999999</c:v>
                </c:pt>
                <c:pt idx="739">
                  <c:v>1.137018681</c:v>
                </c:pt>
                <c:pt idx="740">
                  <c:v>1.1375323530000001</c:v>
                </c:pt>
                <c:pt idx="741">
                  <c:v>1.1380367280000001</c:v>
                </c:pt>
                <c:pt idx="742">
                  <c:v>1.138583302</c:v>
                </c:pt>
                <c:pt idx="743">
                  <c:v>1.139076591</c:v>
                </c:pt>
                <c:pt idx="744">
                  <c:v>1.1395673749999999</c:v>
                </c:pt>
                <c:pt idx="745">
                  <c:v>1.1398833989999999</c:v>
                </c:pt>
                <c:pt idx="746">
                  <c:v>1.14086771</c:v>
                </c:pt>
                <c:pt idx="747">
                  <c:v>1.1410975459999999</c:v>
                </c:pt>
                <c:pt idx="748">
                  <c:v>1.1414433719999999</c:v>
                </c:pt>
                <c:pt idx="749">
                  <c:v>1.1418863530000001</c:v>
                </c:pt>
                <c:pt idx="750">
                  <c:v>1.1421936749999999</c:v>
                </c:pt>
                <c:pt idx="751">
                  <c:v>1.1427097319999999</c:v>
                </c:pt>
                <c:pt idx="752">
                  <c:v>1.1434619429999999</c:v>
                </c:pt>
                <c:pt idx="753">
                  <c:v>1.1438388820000001</c:v>
                </c:pt>
                <c:pt idx="754">
                  <c:v>1.144615889</c:v>
                </c:pt>
                <c:pt idx="755">
                  <c:v>1.1450270410000001</c:v>
                </c:pt>
                <c:pt idx="756">
                  <c:v>1.145264506</c:v>
                </c:pt>
                <c:pt idx="757">
                  <c:v>1.1457619670000001</c:v>
                </c:pt>
                <c:pt idx="758">
                  <c:v>1.146344662</c:v>
                </c:pt>
                <c:pt idx="759">
                  <c:v>1.1465855840000001</c:v>
                </c:pt>
                <c:pt idx="760">
                  <c:v>1.14698565</c:v>
                </c:pt>
                <c:pt idx="761">
                  <c:v>1.1477470400000001</c:v>
                </c:pt>
                <c:pt idx="762">
                  <c:v>1.1480023859999999</c:v>
                </c:pt>
                <c:pt idx="763">
                  <c:v>1.148537159</c:v>
                </c:pt>
                <c:pt idx="764">
                  <c:v>1.1490051750000001</c:v>
                </c:pt>
                <c:pt idx="765">
                  <c:v>1.1495419739999999</c:v>
                </c:pt>
                <c:pt idx="766">
                  <c:v>1.149956226</c:v>
                </c:pt>
                <c:pt idx="767">
                  <c:v>1.1503924130000001</c:v>
                </c:pt>
                <c:pt idx="768">
                  <c:v>1.150959611</c:v>
                </c:pt>
                <c:pt idx="769">
                  <c:v>1.1511365179999999</c:v>
                </c:pt>
                <c:pt idx="770">
                  <c:v>1.151590943</c:v>
                </c:pt>
                <c:pt idx="771">
                  <c:v>1.1525846719999999</c:v>
                </c:pt>
                <c:pt idx="772">
                  <c:v>1.153063178</c:v>
                </c:pt>
                <c:pt idx="773">
                  <c:v>1.153325677</c:v>
                </c:pt>
                <c:pt idx="774">
                  <c:v>1.153693914</c:v>
                </c:pt>
                <c:pt idx="775">
                  <c:v>1.154275894</c:v>
                </c:pt>
                <c:pt idx="776">
                  <c:v>1.15466249</c:v>
                </c:pt>
                <c:pt idx="777">
                  <c:v>1.1554281710000001</c:v>
                </c:pt>
                <c:pt idx="778">
                  <c:v>1.1556992530000001</c:v>
                </c:pt>
                <c:pt idx="779">
                  <c:v>1.156074882</c:v>
                </c:pt>
                <c:pt idx="780">
                  <c:v>1.1565580369999999</c:v>
                </c:pt>
                <c:pt idx="781">
                  <c:v>1.157402992</c:v>
                </c:pt>
                <c:pt idx="782">
                  <c:v>1.1575776339999999</c:v>
                </c:pt>
                <c:pt idx="783">
                  <c:v>1.1582548619999999</c:v>
                </c:pt>
                <c:pt idx="784">
                  <c:v>1.1589784620000001</c:v>
                </c:pt>
                <c:pt idx="785">
                  <c:v>1.1593796009999999</c:v>
                </c:pt>
                <c:pt idx="786">
                  <c:v>1.1599644419999999</c:v>
                </c:pt>
                <c:pt idx="787">
                  <c:v>1.160792947</c:v>
                </c:pt>
                <c:pt idx="788">
                  <c:v>1.1610437629999999</c:v>
                </c:pt>
                <c:pt idx="789">
                  <c:v>1.1613723039999999</c:v>
                </c:pt>
                <c:pt idx="790">
                  <c:v>1.1619600059999999</c:v>
                </c:pt>
                <c:pt idx="791">
                  <c:v>1.1625341179999999</c:v>
                </c:pt>
                <c:pt idx="792">
                  <c:v>1.163177371</c:v>
                </c:pt>
                <c:pt idx="793">
                  <c:v>1.1634834999999999</c:v>
                </c:pt>
                <c:pt idx="794">
                  <c:v>1.1640747789999999</c:v>
                </c:pt>
                <c:pt idx="795">
                  <c:v>1.1647182700000001</c:v>
                </c:pt>
                <c:pt idx="796">
                  <c:v>1.165246725</c:v>
                </c:pt>
                <c:pt idx="797">
                  <c:v>1.1658056969999999</c:v>
                </c:pt>
                <c:pt idx="798">
                  <c:v>1.166417241</c:v>
                </c:pt>
                <c:pt idx="799">
                  <c:v>1.166742444</c:v>
                </c:pt>
                <c:pt idx="800">
                  <c:v>1.167125344</c:v>
                </c:pt>
                <c:pt idx="801">
                  <c:v>1.1677436830000001</c:v>
                </c:pt>
                <c:pt idx="802">
                  <c:v>1.1681909559999999</c:v>
                </c:pt>
                <c:pt idx="803">
                  <c:v>1.168829441</c:v>
                </c:pt>
                <c:pt idx="804">
                  <c:v>1.1694934370000001</c:v>
                </c:pt>
                <c:pt idx="805">
                  <c:v>1.169876218</c:v>
                </c:pt>
                <c:pt idx="806">
                  <c:v>1.1704280380000001</c:v>
                </c:pt>
                <c:pt idx="807">
                  <c:v>1.171021581</c:v>
                </c:pt>
                <c:pt idx="808">
                  <c:v>1.1715085510000001</c:v>
                </c:pt>
                <c:pt idx="809">
                  <c:v>1.1721847059999999</c:v>
                </c:pt>
                <c:pt idx="810">
                  <c:v>1.1724710460000001</c:v>
                </c:pt>
                <c:pt idx="811">
                  <c:v>1.1733003849999999</c:v>
                </c:pt>
                <c:pt idx="812">
                  <c:v>1.17344439</c:v>
                </c:pt>
                <c:pt idx="813">
                  <c:v>1.174391389</c:v>
                </c:pt>
                <c:pt idx="814">
                  <c:v>1.174880981</c:v>
                </c:pt>
                <c:pt idx="815">
                  <c:v>1.175382495</c:v>
                </c:pt>
                <c:pt idx="816">
                  <c:v>1.1760281319999999</c:v>
                </c:pt>
                <c:pt idx="817">
                  <c:v>1.176631212</c:v>
                </c:pt>
                <c:pt idx="818">
                  <c:v>1.177195907</c:v>
                </c:pt>
                <c:pt idx="819">
                  <c:v>1.177873731</c:v>
                </c:pt>
                <c:pt idx="820">
                  <c:v>1.178308964</c:v>
                </c:pt>
                <c:pt idx="821">
                  <c:v>1.1787807939999999</c:v>
                </c:pt>
                <c:pt idx="822">
                  <c:v>1.1796321869999999</c:v>
                </c:pt>
                <c:pt idx="823">
                  <c:v>1.1798431869999999</c:v>
                </c:pt>
                <c:pt idx="824">
                  <c:v>1.180468917</c:v>
                </c:pt>
                <c:pt idx="825">
                  <c:v>1.180820942</c:v>
                </c:pt>
                <c:pt idx="826">
                  <c:v>1.1814302210000001</c:v>
                </c:pt>
                <c:pt idx="827">
                  <c:v>1.182185292</c:v>
                </c:pt>
                <c:pt idx="828">
                  <c:v>1.1830921169999999</c:v>
                </c:pt>
                <c:pt idx="829">
                  <c:v>1.183395505</c:v>
                </c:pt>
                <c:pt idx="830">
                  <c:v>1.18397522</c:v>
                </c:pt>
                <c:pt idx="831">
                  <c:v>1.184527755</c:v>
                </c:pt>
                <c:pt idx="832">
                  <c:v>1.185426235</c:v>
                </c:pt>
                <c:pt idx="833">
                  <c:v>1.1858586069999999</c:v>
                </c:pt>
                <c:pt idx="834">
                  <c:v>1.1864078039999999</c:v>
                </c:pt>
                <c:pt idx="835">
                  <c:v>1.187174559</c:v>
                </c:pt>
                <c:pt idx="836">
                  <c:v>1.187530875</c:v>
                </c:pt>
                <c:pt idx="837">
                  <c:v>1.1880357269999999</c:v>
                </c:pt>
                <c:pt idx="838">
                  <c:v>1.1889386179999999</c:v>
                </c:pt>
                <c:pt idx="839">
                  <c:v>1.189338684</c:v>
                </c:pt>
                <c:pt idx="840">
                  <c:v>1.190049887</c:v>
                </c:pt>
                <c:pt idx="841">
                  <c:v>1.1905957460000001</c:v>
                </c:pt>
                <c:pt idx="842">
                  <c:v>1.191420317</c:v>
                </c:pt>
                <c:pt idx="843">
                  <c:v>1.1915632490000001</c:v>
                </c:pt>
                <c:pt idx="844">
                  <c:v>1.192215204</c:v>
                </c:pt>
                <c:pt idx="845">
                  <c:v>1.1931743619999999</c:v>
                </c:pt>
                <c:pt idx="846">
                  <c:v>1.1937946079999999</c:v>
                </c:pt>
                <c:pt idx="847">
                  <c:v>1.1940718889999999</c:v>
                </c:pt>
                <c:pt idx="848">
                  <c:v>1.195033789</c:v>
                </c:pt>
                <c:pt idx="849">
                  <c:v>1.1954191919999999</c:v>
                </c:pt>
                <c:pt idx="850">
                  <c:v>1.1959404950000001</c:v>
                </c:pt>
                <c:pt idx="851">
                  <c:v>1.196775079</c:v>
                </c:pt>
                <c:pt idx="852">
                  <c:v>1.1977808480000001</c:v>
                </c:pt>
                <c:pt idx="853">
                  <c:v>1.19775331</c:v>
                </c:pt>
                <c:pt idx="854">
                  <c:v>1.198662758</c:v>
                </c:pt>
                <c:pt idx="855">
                  <c:v>1.1996307369999999</c:v>
                </c:pt>
                <c:pt idx="856">
                  <c:v>1.2002979519999999</c:v>
                </c:pt>
                <c:pt idx="857">
                  <c:v>1.2009859089999999</c:v>
                </c:pt>
                <c:pt idx="858">
                  <c:v>1.2015247339999999</c:v>
                </c:pt>
                <c:pt idx="859">
                  <c:v>1.2020403150000001</c:v>
                </c:pt>
                <c:pt idx="860">
                  <c:v>1.2024925950000001</c:v>
                </c:pt>
                <c:pt idx="861">
                  <c:v>1.2037428619999999</c:v>
                </c:pt>
                <c:pt idx="862">
                  <c:v>1.204226971</c:v>
                </c:pt>
                <c:pt idx="863">
                  <c:v>1.20494926</c:v>
                </c:pt>
                <c:pt idx="864">
                  <c:v>1.2054380179999999</c:v>
                </c:pt>
                <c:pt idx="865">
                  <c:v>1.206235766</c:v>
                </c:pt>
                <c:pt idx="866">
                  <c:v>1.207068443</c:v>
                </c:pt>
                <c:pt idx="867">
                  <c:v>1.207368255</c:v>
                </c:pt>
                <c:pt idx="868">
                  <c:v>1.208418727</c:v>
                </c:pt>
                <c:pt idx="869">
                  <c:v>1.2092026469999999</c:v>
                </c:pt>
                <c:pt idx="870">
                  <c:v>1.2097144129999999</c:v>
                </c:pt>
                <c:pt idx="871">
                  <c:v>1.210521221</c:v>
                </c:pt>
                <c:pt idx="872">
                  <c:v>1.211124659</c:v>
                </c:pt>
                <c:pt idx="873">
                  <c:v>1.2116754059999999</c:v>
                </c:pt>
                <c:pt idx="874">
                  <c:v>1.212550402</c:v>
                </c:pt>
                <c:pt idx="875">
                  <c:v>1.2133269310000001</c:v>
                </c:pt>
                <c:pt idx="876">
                  <c:v>1.2141571040000001</c:v>
                </c:pt>
                <c:pt idx="877">
                  <c:v>1.214607835</c:v>
                </c:pt>
                <c:pt idx="878">
                  <c:v>1.2157069439999999</c:v>
                </c:pt>
                <c:pt idx="879">
                  <c:v>1.216313124</c:v>
                </c:pt>
                <c:pt idx="880">
                  <c:v>1.2170541290000001</c:v>
                </c:pt>
                <c:pt idx="881">
                  <c:v>1.2181468010000001</c:v>
                </c:pt>
                <c:pt idx="882">
                  <c:v>1.218820453</c:v>
                </c:pt>
                <c:pt idx="883">
                  <c:v>1.2195688490000001</c:v>
                </c:pt>
                <c:pt idx="884">
                  <c:v>1.22026217</c:v>
                </c:pt>
                <c:pt idx="885">
                  <c:v>1.221435308</c:v>
                </c:pt>
                <c:pt idx="886">
                  <c:v>1.222166777</c:v>
                </c:pt>
                <c:pt idx="887">
                  <c:v>1.222698689</c:v>
                </c:pt>
                <c:pt idx="888">
                  <c:v>1.2237080339999999</c:v>
                </c:pt>
                <c:pt idx="889">
                  <c:v>1.2245709899999999</c:v>
                </c:pt>
                <c:pt idx="890">
                  <c:v>1.2253830429999999</c:v>
                </c:pt>
                <c:pt idx="891">
                  <c:v>1.2262241840000001</c:v>
                </c:pt>
                <c:pt idx="892">
                  <c:v>1.227198005</c:v>
                </c:pt>
                <c:pt idx="893">
                  <c:v>1.2279969449999999</c:v>
                </c:pt>
                <c:pt idx="894">
                  <c:v>1.228849292</c:v>
                </c:pt>
                <c:pt idx="895">
                  <c:v>1.2293957470000001</c:v>
                </c:pt>
                <c:pt idx="896">
                  <c:v>1.2305105919999999</c:v>
                </c:pt>
                <c:pt idx="897">
                  <c:v>1.231406808</c:v>
                </c:pt>
                <c:pt idx="898">
                  <c:v>1.2318937780000001</c:v>
                </c:pt>
                <c:pt idx="899">
                  <c:v>1.2331162689999999</c:v>
                </c:pt>
                <c:pt idx="900">
                  <c:v>1.2341009380000001</c:v>
                </c:pt>
                <c:pt idx="901">
                  <c:v>1.2346779109999999</c:v>
                </c:pt>
                <c:pt idx="902">
                  <c:v>1.2357182499999999</c:v>
                </c:pt>
                <c:pt idx="903">
                  <c:v>1.2368288039999999</c:v>
                </c:pt>
                <c:pt idx="904">
                  <c:v>1.237249255</c:v>
                </c:pt>
                <c:pt idx="905">
                  <c:v>1.2385088209999999</c:v>
                </c:pt>
                <c:pt idx="906">
                  <c:v>1.239584923</c:v>
                </c:pt>
                <c:pt idx="907">
                  <c:v>1.240380287</c:v>
                </c:pt>
                <c:pt idx="908">
                  <c:v>1.2409734729999999</c:v>
                </c:pt>
                <c:pt idx="909">
                  <c:v>1.242213368</c:v>
                </c:pt>
                <c:pt idx="910">
                  <c:v>1.243127227</c:v>
                </c:pt>
                <c:pt idx="911">
                  <c:v>1.2436603310000001</c:v>
                </c:pt>
                <c:pt idx="912">
                  <c:v>1.2447606330000001</c:v>
                </c:pt>
                <c:pt idx="913">
                  <c:v>1.245620489</c:v>
                </c:pt>
                <c:pt idx="914">
                  <c:v>1.24620676</c:v>
                </c:pt>
                <c:pt idx="915">
                  <c:v>1.2471367120000001</c:v>
                </c:pt>
                <c:pt idx="916">
                  <c:v>1.2480461599999999</c:v>
                </c:pt>
                <c:pt idx="917">
                  <c:v>1.2484769819999999</c:v>
                </c:pt>
                <c:pt idx="918">
                  <c:v>1.2493282560000001</c:v>
                </c:pt>
                <c:pt idx="919">
                  <c:v>1.250297904</c:v>
                </c:pt>
                <c:pt idx="920">
                  <c:v>1.2511098380000001</c:v>
                </c:pt>
                <c:pt idx="921">
                  <c:v>1.251881003</c:v>
                </c:pt>
                <c:pt idx="922">
                  <c:v>1.2525645489999999</c:v>
                </c:pt>
                <c:pt idx="923">
                  <c:v>1.253403783</c:v>
                </c:pt>
                <c:pt idx="924">
                  <c:v>1.254418612</c:v>
                </c:pt>
                <c:pt idx="925">
                  <c:v>1.254695535</c:v>
                </c:pt>
                <c:pt idx="926">
                  <c:v>1.2557678219999999</c:v>
                </c:pt>
                <c:pt idx="927">
                  <c:v>1.255997896</c:v>
                </c:pt>
                <c:pt idx="928">
                  <c:v>1.256688952</c:v>
                </c:pt>
                <c:pt idx="929">
                  <c:v>1.257469296</c:v>
                </c:pt>
                <c:pt idx="930">
                  <c:v>1.25784111</c:v>
                </c:pt>
                <c:pt idx="931">
                  <c:v>1.25865531</c:v>
                </c:pt>
                <c:pt idx="932">
                  <c:v>1.2590115070000001</c:v>
                </c:pt>
                <c:pt idx="933">
                  <c:v>1.2597504850000001</c:v>
                </c:pt>
                <c:pt idx="934">
                  <c:v>1.2594417330000001</c:v>
                </c:pt>
                <c:pt idx="935">
                  <c:v>1.2600891590000001</c:v>
                </c:pt>
                <c:pt idx="936">
                  <c:v>1.2607743739999999</c:v>
                </c:pt>
                <c:pt idx="937">
                  <c:v>1.2607799770000001</c:v>
                </c:pt>
                <c:pt idx="938">
                  <c:v>1.261185408</c:v>
                </c:pt>
                <c:pt idx="939">
                  <c:v>1.261708021</c:v>
                </c:pt>
                <c:pt idx="940">
                  <c:v>1.2619514469999999</c:v>
                </c:pt>
                <c:pt idx="941">
                  <c:v>1.2620384689999999</c:v>
                </c:pt>
                <c:pt idx="942">
                  <c:v>1.262524486</c:v>
                </c:pt>
                <c:pt idx="943">
                  <c:v>1.2628257270000001</c:v>
                </c:pt>
                <c:pt idx="944">
                  <c:v>1.262676358</c:v>
                </c:pt>
                <c:pt idx="945">
                  <c:v>1.2628169060000001</c:v>
                </c:pt>
                <c:pt idx="946">
                  <c:v>1.263138533</c:v>
                </c:pt>
                <c:pt idx="947">
                  <c:v>1.2633049489999999</c:v>
                </c:pt>
                <c:pt idx="948">
                  <c:v>1.26345551</c:v>
                </c:pt>
                <c:pt idx="949">
                  <c:v>1.263630152</c:v>
                </c:pt>
                <c:pt idx="950">
                  <c:v>1.2635737659999999</c:v>
                </c:pt>
                <c:pt idx="951">
                  <c:v>1.263829589</c:v>
                </c:pt>
                <c:pt idx="952">
                  <c:v>1.2636046409999999</c:v>
                </c:pt>
                <c:pt idx="953">
                  <c:v>1.2636328939999999</c:v>
                </c:pt>
                <c:pt idx="954">
                  <c:v>1.264197588</c:v>
                </c:pt>
                <c:pt idx="955">
                  <c:v>1.2637224199999999</c:v>
                </c:pt>
                <c:pt idx="956">
                  <c:v>1.2642160650000001</c:v>
                </c:pt>
                <c:pt idx="957">
                  <c:v>1.263978839</c:v>
                </c:pt>
                <c:pt idx="958">
                  <c:v>1.2638629669999999</c:v>
                </c:pt>
                <c:pt idx="959">
                  <c:v>1.2639243600000001</c:v>
                </c:pt>
                <c:pt idx="960">
                  <c:v>1.264448762</c:v>
                </c:pt>
                <c:pt idx="961">
                  <c:v>1.264503956</c:v>
                </c:pt>
                <c:pt idx="962">
                  <c:v>1.2643735410000001</c:v>
                </c:pt>
                <c:pt idx="963">
                  <c:v>1.2644237279999999</c:v>
                </c:pt>
                <c:pt idx="964">
                  <c:v>1.2647547720000001</c:v>
                </c:pt>
                <c:pt idx="965">
                  <c:v>1.264655232</c:v>
                </c:pt>
                <c:pt idx="966">
                  <c:v>1.264678478</c:v>
                </c:pt>
                <c:pt idx="967">
                  <c:v>1.265365362</c:v>
                </c:pt>
                <c:pt idx="968">
                  <c:v>1.2652721410000001</c:v>
                </c:pt>
                <c:pt idx="969">
                  <c:v>1.265449762</c:v>
                </c:pt>
                <c:pt idx="970">
                  <c:v>1.2656320329999999</c:v>
                </c:pt>
                <c:pt idx="971">
                  <c:v>1.2658733129999999</c:v>
                </c:pt>
                <c:pt idx="972">
                  <c:v>1.266203403</c:v>
                </c:pt>
                <c:pt idx="973">
                  <c:v>1.2665929789999999</c:v>
                </c:pt>
                <c:pt idx="974">
                  <c:v>1.2668192389999999</c:v>
                </c:pt>
                <c:pt idx="975">
                  <c:v>1.2667965889999999</c:v>
                </c:pt>
                <c:pt idx="976">
                  <c:v>1.267145991</c:v>
                </c:pt>
                <c:pt idx="977">
                  <c:v>1.267907739</c:v>
                </c:pt>
                <c:pt idx="978">
                  <c:v>1.267959595</c:v>
                </c:pt>
                <c:pt idx="979">
                  <c:v>1.267960668</c:v>
                </c:pt>
                <c:pt idx="980">
                  <c:v>1.268755555</c:v>
                </c:pt>
                <c:pt idx="981">
                  <c:v>1.2688652279999999</c:v>
                </c:pt>
                <c:pt idx="982">
                  <c:v>1.2689604759999999</c:v>
                </c:pt>
                <c:pt idx="983">
                  <c:v>1.2693977359999999</c:v>
                </c:pt>
                <c:pt idx="984">
                  <c:v>1.2696981430000001</c:v>
                </c:pt>
                <c:pt idx="985">
                  <c:v>1.2694664</c:v>
                </c:pt>
                <c:pt idx="986">
                  <c:v>1.270340443</c:v>
                </c:pt>
                <c:pt idx="987">
                  <c:v>1.2705750469999999</c:v>
                </c:pt>
                <c:pt idx="988">
                  <c:v>1.2706722020000001</c:v>
                </c:pt>
                <c:pt idx="989">
                  <c:v>1.270612955</c:v>
                </c:pt>
                <c:pt idx="990">
                  <c:v>1.2707208400000001</c:v>
                </c:pt>
                <c:pt idx="991">
                  <c:v>1.270782351</c:v>
                </c:pt>
                <c:pt idx="992">
                  <c:v>1.2709872719999999</c:v>
                </c:pt>
                <c:pt idx="993">
                  <c:v>1.2714416980000001</c:v>
                </c:pt>
                <c:pt idx="994">
                  <c:v>1.2713308329999999</c:v>
                </c:pt>
                <c:pt idx="995">
                  <c:v>1.271208525</c:v>
                </c:pt>
                <c:pt idx="996">
                  <c:v>1.2711631059999999</c:v>
                </c:pt>
                <c:pt idx="997">
                  <c:v>1.2716714140000001</c:v>
                </c:pt>
                <c:pt idx="998">
                  <c:v>1.27108109</c:v>
                </c:pt>
                <c:pt idx="999">
                  <c:v>1.2709090709999999</c:v>
                </c:pt>
                <c:pt idx="1000">
                  <c:v>1.271238804</c:v>
                </c:pt>
                <c:pt idx="1001">
                  <c:v>1.2710642809999999</c:v>
                </c:pt>
                <c:pt idx="1002">
                  <c:v>1.2707464690000001</c:v>
                </c:pt>
                <c:pt idx="1003">
                  <c:v>1.2710013389999999</c:v>
                </c:pt>
                <c:pt idx="1004">
                  <c:v>1.2707145209999999</c:v>
                </c:pt>
                <c:pt idx="1005">
                  <c:v>1.270882845</c:v>
                </c:pt>
                <c:pt idx="1006">
                  <c:v>1.2705551390000001</c:v>
                </c:pt>
                <c:pt idx="1007">
                  <c:v>1.270333648</c:v>
                </c:pt>
                <c:pt idx="1008">
                  <c:v>1.2705268860000001</c:v>
                </c:pt>
                <c:pt idx="1009">
                  <c:v>1.2700740100000001</c:v>
                </c:pt>
                <c:pt idx="1010">
                  <c:v>1.2697925569999999</c:v>
                </c:pt>
                <c:pt idx="1011">
                  <c:v>1.270038843</c:v>
                </c:pt>
                <c:pt idx="1012">
                  <c:v>1.2693319320000001</c:v>
                </c:pt>
                <c:pt idx="1013">
                  <c:v>1.269170761</c:v>
                </c:pt>
                <c:pt idx="1014">
                  <c:v>1.269123673</c:v>
                </c:pt>
                <c:pt idx="1015">
                  <c:v>1.2690707450000001</c:v>
                </c:pt>
                <c:pt idx="1016">
                  <c:v>1.2688139679999999</c:v>
                </c:pt>
                <c:pt idx="1017">
                  <c:v>1.2683633569999999</c:v>
                </c:pt>
                <c:pt idx="1018">
                  <c:v>1.2682763340000001</c:v>
                </c:pt>
                <c:pt idx="1019">
                  <c:v>1.268101454</c:v>
                </c:pt>
                <c:pt idx="1020">
                  <c:v>1.2674012180000001</c:v>
                </c:pt>
                <c:pt idx="1021">
                  <c:v>1.267266512</c:v>
                </c:pt>
                <c:pt idx="1022">
                  <c:v>1.2670594449999999</c:v>
                </c:pt>
                <c:pt idx="1023">
                  <c:v>1.2667356729999999</c:v>
                </c:pt>
                <c:pt idx="1024">
                  <c:v>1.266358256</c:v>
                </c:pt>
                <c:pt idx="1025">
                  <c:v>1.2657856940000001</c:v>
                </c:pt>
                <c:pt idx="1026">
                  <c:v>1.265450835</c:v>
                </c:pt>
                <c:pt idx="1027">
                  <c:v>1.264787197</c:v>
                </c:pt>
                <c:pt idx="1028">
                  <c:v>1.2644529339999999</c:v>
                </c:pt>
                <c:pt idx="1029">
                  <c:v>1.2641521689999999</c:v>
                </c:pt>
                <c:pt idx="1030">
                  <c:v>1.263543844</c:v>
                </c:pt>
                <c:pt idx="1031">
                  <c:v>1.263079405</c:v>
                </c:pt>
                <c:pt idx="1032">
                  <c:v>1.262447715</c:v>
                </c:pt>
                <c:pt idx="1033">
                  <c:v>1.2617613080000001</c:v>
                </c:pt>
                <c:pt idx="1034">
                  <c:v>1.261062503</c:v>
                </c:pt>
                <c:pt idx="1035">
                  <c:v>1.2606296539999999</c:v>
                </c:pt>
                <c:pt idx="1036">
                  <c:v>1.2602211240000001</c:v>
                </c:pt>
                <c:pt idx="1037">
                  <c:v>1.2589491610000001</c:v>
                </c:pt>
                <c:pt idx="1038">
                  <c:v>1.2584217790000001</c:v>
                </c:pt>
                <c:pt idx="1039">
                  <c:v>1.258143067</c:v>
                </c:pt>
                <c:pt idx="1040">
                  <c:v>1.257407188</c:v>
                </c:pt>
                <c:pt idx="1041">
                  <c:v>1.256750703</c:v>
                </c:pt>
                <c:pt idx="1042">
                  <c:v>1.2562472819999999</c:v>
                </c:pt>
                <c:pt idx="1043">
                  <c:v>1.2550129889999999</c:v>
                </c:pt>
                <c:pt idx="1044">
                  <c:v>1.2543842789999999</c:v>
                </c:pt>
                <c:pt idx="1045">
                  <c:v>1.2535399199999999</c:v>
                </c:pt>
                <c:pt idx="1046">
                  <c:v>1.251673579</c:v>
                </c:pt>
                <c:pt idx="1047">
                  <c:v>1.251552343</c:v>
                </c:pt>
                <c:pt idx="1048">
                  <c:v>1.250652313</c:v>
                </c:pt>
                <c:pt idx="1049">
                  <c:v>1.250025272</c:v>
                </c:pt>
                <c:pt idx="1050">
                  <c:v>1.249209762</c:v>
                </c:pt>
                <c:pt idx="1051">
                  <c:v>1.2482651469999999</c:v>
                </c:pt>
                <c:pt idx="1052">
                  <c:v>1.247320175</c:v>
                </c:pt>
                <c:pt idx="1053">
                  <c:v>1.2459166049999999</c:v>
                </c:pt>
                <c:pt idx="1054">
                  <c:v>1.2449445720000001</c:v>
                </c:pt>
                <c:pt idx="1055">
                  <c:v>1.2444754840000001</c:v>
                </c:pt>
                <c:pt idx="1056">
                  <c:v>1.2434152359999999</c:v>
                </c:pt>
                <c:pt idx="1057">
                  <c:v>1.242566109</c:v>
                </c:pt>
                <c:pt idx="1058">
                  <c:v>1.242401361</c:v>
                </c:pt>
                <c:pt idx="1059">
                  <c:v>1.241858363</c:v>
                </c:pt>
                <c:pt idx="1060">
                  <c:v>1.241398692</c:v>
                </c:pt>
                <c:pt idx="1061">
                  <c:v>1.2412762639999999</c:v>
                </c:pt>
                <c:pt idx="1062">
                  <c:v>1.240424156</c:v>
                </c:pt>
                <c:pt idx="1063">
                  <c:v>1.239915967</c:v>
                </c:pt>
                <c:pt idx="1064">
                  <c:v>1.239429712</c:v>
                </c:pt>
                <c:pt idx="1065">
                  <c:v>1.238740325</c:v>
                </c:pt>
                <c:pt idx="1066">
                  <c:v>1.237846851</c:v>
                </c:pt>
                <c:pt idx="1067">
                  <c:v>1.237223983</c:v>
                </c:pt>
                <c:pt idx="1068">
                  <c:v>1.237081885</c:v>
                </c:pt>
                <c:pt idx="1069">
                  <c:v>1.2362477780000001</c:v>
                </c:pt>
                <c:pt idx="1070">
                  <c:v>1.2360787390000001</c:v>
                </c:pt>
                <c:pt idx="1071">
                  <c:v>1.2353084089999999</c:v>
                </c:pt>
                <c:pt idx="1072">
                  <c:v>1.235121369</c:v>
                </c:pt>
                <c:pt idx="1073">
                  <c:v>1.234320402</c:v>
                </c:pt>
                <c:pt idx="1074">
                  <c:v>1.2340465780000001</c:v>
                </c:pt>
                <c:pt idx="1075">
                  <c:v>1.2337036130000001</c:v>
                </c:pt>
                <c:pt idx="1076">
                  <c:v>1.23303473</c:v>
                </c:pt>
                <c:pt idx="1077">
                  <c:v>1.23255074</c:v>
                </c:pt>
                <c:pt idx="1078">
                  <c:v>1.232514143</c:v>
                </c:pt>
                <c:pt idx="1079">
                  <c:v>1.2319380040000001</c:v>
                </c:pt>
                <c:pt idx="1080">
                  <c:v>1.231465459</c:v>
                </c:pt>
                <c:pt idx="1081">
                  <c:v>1.2306263449999999</c:v>
                </c:pt>
                <c:pt idx="1082">
                  <c:v>1.229605794</c:v>
                </c:pt>
                <c:pt idx="1083">
                  <c:v>1.229683876</c:v>
                </c:pt>
                <c:pt idx="1084">
                  <c:v>1.2287390229999999</c:v>
                </c:pt>
                <c:pt idx="1085">
                  <c:v>1.228799939</c:v>
                </c:pt>
                <c:pt idx="1086">
                  <c:v>1.228089094</c:v>
                </c:pt>
                <c:pt idx="1087">
                  <c:v>1.2278020380000001</c:v>
                </c:pt>
                <c:pt idx="1088">
                  <c:v>1.2269331219999999</c:v>
                </c:pt>
                <c:pt idx="1089">
                  <c:v>1.2262830730000001</c:v>
                </c:pt>
                <c:pt idx="1090">
                  <c:v>1.2257857320000001</c:v>
                </c:pt>
                <c:pt idx="1091">
                  <c:v>1.2249584200000001</c:v>
                </c:pt>
                <c:pt idx="1092">
                  <c:v>1.224590898</c:v>
                </c:pt>
                <c:pt idx="1093">
                  <c:v>1.223912954</c:v>
                </c:pt>
                <c:pt idx="1094">
                  <c:v>1.222672105</c:v>
                </c:pt>
                <c:pt idx="1095">
                  <c:v>1.2213169340000001</c:v>
                </c:pt>
                <c:pt idx="1096">
                  <c:v>1.221359372</c:v>
                </c:pt>
                <c:pt idx="1097">
                  <c:v>1.2206383940000001</c:v>
                </c:pt>
                <c:pt idx="1098">
                  <c:v>1.220126271</c:v>
                </c:pt>
                <c:pt idx="1099">
                  <c:v>1.2198674679999999</c:v>
                </c:pt>
                <c:pt idx="1100">
                  <c:v>1.219793677</c:v>
                </c:pt>
                <c:pt idx="1101">
                  <c:v>1.2184375519999999</c:v>
                </c:pt>
                <c:pt idx="1102">
                  <c:v>1.217331529</c:v>
                </c:pt>
                <c:pt idx="1103">
                  <c:v>1.216635108</c:v>
                </c:pt>
                <c:pt idx="1104">
                  <c:v>1.2164157630000001</c:v>
                </c:pt>
                <c:pt idx="1105">
                  <c:v>1.2164603469999999</c:v>
                </c:pt>
                <c:pt idx="1106">
                  <c:v>1.215858817</c:v>
                </c:pt>
                <c:pt idx="1107">
                  <c:v>1.2153921130000001</c:v>
                </c:pt>
                <c:pt idx="1108">
                  <c:v>1.2160830499999999</c:v>
                </c:pt>
                <c:pt idx="1109">
                  <c:v>1.217335582</c:v>
                </c:pt>
                <c:pt idx="1110">
                  <c:v>1.217963457</c:v>
                </c:pt>
                <c:pt idx="1111">
                  <c:v>1.2185617689999999</c:v>
                </c:pt>
                <c:pt idx="1112">
                  <c:v>1.219329119</c:v>
                </c:pt>
                <c:pt idx="1113">
                  <c:v>1.2188324930000001</c:v>
                </c:pt>
                <c:pt idx="1114">
                  <c:v>1.2172737119999999</c:v>
                </c:pt>
                <c:pt idx="1115">
                  <c:v>1.216011763</c:v>
                </c:pt>
                <c:pt idx="1116">
                  <c:v>1.2138366700000001</c:v>
                </c:pt>
                <c:pt idx="1117">
                  <c:v>1.21159029</c:v>
                </c:pt>
                <c:pt idx="1118">
                  <c:v>1.20976007</c:v>
                </c:pt>
                <c:pt idx="1119">
                  <c:v>1.207767606</c:v>
                </c:pt>
                <c:pt idx="1120">
                  <c:v>1.206675291</c:v>
                </c:pt>
                <c:pt idx="1121">
                  <c:v>1.20626235</c:v>
                </c:pt>
                <c:pt idx="1122">
                  <c:v>1.2074689869999999</c:v>
                </c:pt>
                <c:pt idx="1123">
                  <c:v>1.2086409330000001</c:v>
                </c:pt>
                <c:pt idx="1124">
                  <c:v>1.2106339930000001</c:v>
                </c:pt>
                <c:pt idx="1125">
                  <c:v>1.2125887870000001</c:v>
                </c:pt>
                <c:pt idx="1126">
                  <c:v>1.213905215</c:v>
                </c:pt>
                <c:pt idx="1127">
                  <c:v>1.215039134</c:v>
                </c:pt>
                <c:pt idx="1128">
                  <c:v>1.2156659359999999</c:v>
                </c:pt>
                <c:pt idx="1129">
                  <c:v>1.2165007590000001</c:v>
                </c:pt>
                <c:pt idx="1130">
                  <c:v>1.215961099</c:v>
                </c:pt>
                <c:pt idx="1131">
                  <c:v>1.214354873</c:v>
                </c:pt>
                <c:pt idx="1132">
                  <c:v>1.213855863</c:v>
                </c:pt>
                <c:pt idx="1133">
                  <c:v>1.212025285</c:v>
                </c:pt>
                <c:pt idx="1134">
                  <c:v>1.209577203</c:v>
                </c:pt>
                <c:pt idx="1135">
                  <c:v>1.207995653</c:v>
                </c:pt>
                <c:pt idx="1136">
                  <c:v>1.207083941</c:v>
                </c:pt>
                <c:pt idx="1137">
                  <c:v>1.2055807110000001</c:v>
                </c:pt>
                <c:pt idx="1138">
                  <c:v>1.2048755879999999</c:v>
                </c:pt>
                <c:pt idx="1139">
                  <c:v>1.2043710949999999</c:v>
                </c:pt>
                <c:pt idx="1140">
                  <c:v>1.203764319</c:v>
                </c:pt>
                <c:pt idx="1141">
                  <c:v>1.2038999800000001</c:v>
                </c:pt>
                <c:pt idx="1142">
                  <c:v>1.204498649</c:v>
                </c:pt>
                <c:pt idx="1143">
                  <c:v>1.2051714659999999</c:v>
                </c:pt>
                <c:pt idx="1144">
                  <c:v>1.2059605120000001</c:v>
                </c:pt>
                <c:pt idx="1145">
                  <c:v>1.2078462839999999</c:v>
                </c:pt>
                <c:pt idx="1146">
                  <c:v>1.2096055750000001</c:v>
                </c:pt>
                <c:pt idx="1147">
                  <c:v>1.210816026</c:v>
                </c:pt>
                <c:pt idx="1148">
                  <c:v>1.212508798</c:v>
                </c:pt>
                <c:pt idx="1149">
                  <c:v>1.214098334</c:v>
                </c:pt>
                <c:pt idx="1150">
                  <c:v>1.215391874</c:v>
                </c:pt>
                <c:pt idx="1151">
                  <c:v>1.217024922</c:v>
                </c:pt>
                <c:pt idx="1152">
                  <c:v>1.218431711</c:v>
                </c:pt>
                <c:pt idx="1153">
                  <c:v>1.2194539310000001</c:v>
                </c:pt>
                <c:pt idx="1154">
                  <c:v>1.2208755019999999</c:v>
                </c:pt>
                <c:pt idx="1155">
                  <c:v>1.221918225</c:v>
                </c:pt>
                <c:pt idx="1156">
                  <c:v>1.2224992509999999</c:v>
                </c:pt>
                <c:pt idx="1157">
                  <c:v>1.2236590389999999</c:v>
                </c:pt>
                <c:pt idx="1158">
                  <c:v>1.2239561080000001</c:v>
                </c:pt>
                <c:pt idx="1159">
                  <c:v>1.224330425</c:v>
                </c:pt>
                <c:pt idx="1160">
                  <c:v>1.225016952</c:v>
                </c:pt>
                <c:pt idx="1161">
                  <c:v>1.2252447609999999</c:v>
                </c:pt>
                <c:pt idx="1162">
                  <c:v>1.225383401</c:v>
                </c:pt>
                <c:pt idx="1163">
                  <c:v>1.2255835530000001</c:v>
                </c:pt>
                <c:pt idx="1164">
                  <c:v>1.225767136</c:v>
                </c:pt>
                <c:pt idx="1165">
                  <c:v>1.225467563</c:v>
                </c:pt>
                <c:pt idx="1166">
                  <c:v>1.2256089450000001</c:v>
                </c:pt>
                <c:pt idx="1167">
                  <c:v>1.2254896159999999</c:v>
                </c:pt>
                <c:pt idx="1168">
                  <c:v>1.225426793</c:v>
                </c:pt>
                <c:pt idx="1169">
                  <c:v>1.2255586389999999</c:v>
                </c:pt>
                <c:pt idx="1170">
                  <c:v>1.22551477</c:v>
                </c:pt>
                <c:pt idx="1171">
                  <c:v>1.2253645660000001</c:v>
                </c:pt>
                <c:pt idx="1172">
                  <c:v>1.225147963</c:v>
                </c:pt>
                <c:pt idx="1173">
                  <c:v>1.2251895669999999</c:v>
                </c:pt>
                <c:pt idx="1174">
                  <c:v>1.2252366539999999</c:v>
                </c:pt>
                <c:pt idx="1175">
                  <c:v>1.2250912190000001</c:v>
                </c:pt>
                <c:pt idx="1176">
                  <c:v>1.225090384</c:v>
                </c:pt>
                <c:pt idx="1177">
                  <c:v>1.225195765</c:v>
                </c:pt>
                <c:pt idx="1178">
                  <c:v>1.224796057</c:v>
                </c:pt>
                <c:pt idx="1179">
                  <c:v>1.224698305</c:v>
                </c:pt>
                <c:pt idx="1180">
                  <c:v>1.2247995140000001</c:v>
                </c:pt>
                <c:pt idx="1181">
                  <c:v>1.2246586079999999</c:v>
                </c:pt>
                <c:pt idx="1182">
                  <c:v>1.224078059</c:v>
                </c:pt>
                <c:pt idx="1183">
                  <c:v>1.224231839</c:v>
                </c:pt>
                <c:pt idx="1184">
                  <c:v>1.224156499</c:v>
                </c:pt>
                <c:pt idx="1185">
                  <c:v>1.2239828109999999</c:v>
                </c:pt>
                <c:pt idx="1186">
                  <c:v>1.2236901520000001</c:v>
                </c:pt>
                <c:pt idx="1187">
                  <c:v>1.2237811089999999</c:v>
                </c:pt>
                <c:pt idx="1188">
                  <c:v>1.2233432529999999</c:v>
                </c:pt>
                <c:pt idx="1189">
                  <c:v>1.222682118</c:v>
                </c:pt>
                <c:pt idx="1190">
                  <c:v>1.2229579690000001</c:v>
                </c:pt>
                <c:pt idx="1191">
                  <c:v>1.222467542</c:v>
                </c:pt>
                <c:pt idx="1192">
                  <c:v>1.2220462560000001</c:v>
                </c:pt>
                <c:pt idx="1193">
                  <c:v>1.2221831080000001</c:v>
                </c:pt>
                <c:pt idx="1194">
                  <c:v>1.2215393779999999</c:v>
                </c:pt>
                <c:pt idx="1195">
                  <c:v>1.221229672</c:v>
                </c:pt>
                <c:pt idx="1196">
                  <c:v>1.221005559</c:v>
                </c:pt>
                <c:pt idx="1197">
                  <c:v>1.2212034460000001</c:v>
                </c:pt>
                <c:pt idx="1198">
                  <c:v>1.220627785</c:v>
                </c:pt>
                <c:pt idx="1199">
                  <c:v>1.220523596</c:v>
                </c:pt>
                <c:pt idx="1200">
                  <c:v>1.2207134959999999</c:v>
                </c:pt>
                <c:pt idx="1201">
                  <c:v>1.2206809519999999</c:v>
                </c:pt>
                <c:pt idx="1202">
                  <c:v>1.220464349</c:v>
                </c:pt>
                <c:pt idx="1203">
                  <c:v>1.220744252</c:v>
                </c:pt>
                <c:pt idx="1204">
                  <c:v>1.220576763</c:v>
                </c:pt>
                <c:pt idx="1205">
                  <c:v>1.220736265</c:v>
                </c:pt>
                <c:pt idx="1206">
                  <c:v>1.2207129000000001</c:v>
                </c:pt>
                <c:pt idx="1207">
                  <c:v>1.2208142280000001</c:v>
                </c:pt>
                <c:pt idx="1208">
                  <c:v>1.220833778</c:v>
                </c:pt>
                <c:pt idx="1209">
                  <c:v>1.2208335400000001</c:v>
                </c:pt>
                <c:pt idx="1210">
                  <c:v>1.2208611970000001</c:v>
                </c:pt>
                <c:pt idx="1211">
                  <c:v>1.2207230330000001</c:v>
                </c:pt>
                <c:pt idx="1212">
                  <c:v>1.2208154200000001</c:v>
                </c:pt>
                <c:pt idx="1213">
                  <c:v>1.220753193</c:v>
                </c:pt>
                <c:pt idx="1214">
                  <c:v>1.2207247020000001</c:v>
                </c:pt>
                <c:pt idx="1215">
                  <c:v>1.2203588489999999</c:v>
                </c:pt>
                <c:pt idx="1216">
                  <c:v>1.2208993429999999</c:v>
                </c:pt>
                <c:pt idx="1217">
                  <c:v>1.2207859750000001</c:v>
                </c:pt>
                <c:pt idx="1218">
                  <c:v>1.2208341359999999</c:v>
                </c:pt>
                <c:pt idx="1219">
                  <c:v>1.22061193</c:v>
                </c:pt>
                <c:pt idx="1220">
                  <c:v>1.22061789</c:v>
                </c:pt>
                <c:pt idx="1221">
                  <c:v>1.2207456830000001</c:v>
                </c:pt>
                <c:pt idx="1222">
                  <c:v>1.220708847</c:v>
                </c:pt>
                <c:pt idx="1223">
                  <c:v>1.220689058</c:v>
                </c:pt>
                <c:pt idx="1224">
                  <c:v>1.2209082840000001</c:v>
                </c:pt>
                <c:pt idx="1225">
                  <c:v>1.2207586770000001</c:v>
                </c:pt>
                <c:pt idx="1226">
                  <c:v>1.2205259799999999</c:v>
                </c:pt>
                <c:pt idx="1227">
                  <c:v>1.220792055</c:v>
                </c:pt>
                <c:pt idx="1228">
                  <c:v>1.2210258249999999</c:v>
                </c:pt>
                <c:pt idx="1229">
                  <c:v>1.2207765580000001</c:v>
                </c:pt>
                <c:pt idx="1230">
                  <c:v>1.2210630179999999</c:v>
                </c:pt>
                <c:pt idx="1231">
                  <c:v>1.2207963470000001</c:v>
                </c:pt>
                <c:pt idx="1232">
                  <c:v>1.220639944</c:v>
                </c:pt>
                <c:pt idx="1233">
                  <c:v>1.2206854819999999</c:v>
                </c:pt>
                <c:pt idx="1234">
                  <c:v>1.220751047</c:v>
                </c:pt>
                <c:pt idx="1235">
                  <c:v>1.2209060190000001</c:v>
                </c:pt>
                <c:pt idx="1236">
                  <c:v>1.220977902</c:v>
                </c:pt>
                <c:pt idx="1237">
                  <c:v>1.2210873369999999</c:v>
                </c:pt>
                <c:pt idx="1238">
                  <c:v>1.220949888</c:v>
                </c:pt>
                <c:pt idx="1239">
                  <c:v>1.2211515900000001</c:v>
                </c:pt>
                <c:pt idx="1240">
                  <c:v>1.221156836</c:v>
                </c:pt>
                <c:pt idx="1241">
                  <c:v>1.220858097</c:v>
                </c:pt>
                <c:pt idx="1242">
                  <c:v>1.221041322</c:v>
                </c:pt>
                <c:pt idx="1243">
                  <c:v>1.2208732369999999</c:v>
                </c:pt>
                <c:pt idx="1244">
                  <c:v>1.220682383</c:v>
                </c:pt>
                <c:pt idx="1245">
                  <c:v>1.2210723160000001</c:v>
                </c:pt>
                <c:pt idx="1246">
                  <c:v>1.220833898</c:v>
                </c:pt>
                <c:pt idx="1247">
                  <c:v>1.2210468050000001</c:v>
                </c:pt>
                <c:pt idx="1248">
                  <c:v>1.221421361</c:v>
                </c:pt>
                <c:pt idx="1249">
                  <c:v>1.2211912869999999</c:v>
                </c:pt>
                <c:pt idx="1250">
                  <c:v>1.220991135</c:v>
                </c:pt>
                <c:pt idx="1251">
                  <c:v>1.221082091</c:v>
                </c:pt>
                <c:pt idx="1252">
                  <c:v>1.221222043</c:v>
                </c:pt>
                <c:pt idx="1253">
                  <c:v>1.2209601400000001</c:v>
                </c:pt>
                <c:pt idx="1254">
                  <c:v>1.2212736609999999</c:v>
                </c:pt>
                <c:pt idx="1255">
                  <c:v>1.22109139</c:v>
                </c:pt>
                <c:pt idx="1256">
                  <c:v>1.2210403679999999</c:v>
                </c:pt>
                <c:pt idx="1257">
                  <c:v>1.2211042640000001</c:v>
                </c:pt>
                <c:pt idx="1258">
                  <c:v>1.220998883</c:v>
                </c:pt>
                <c:pt idx="1259">
                  <c:v>1.221002817</c:v>
                </c:pt>
                <c:pt idx="1260">
                  <c:v>1.2208335400000001</c:v>
                </c:pt>
                <c:pt idx="1261">
                  <c:v>1.221251726</c:v>
                </c:pt>
                <c:pt idx="1262">
                  <c:v>1.221002817</c:v>
                </c:pt>
                <c:pt idx="1263">
                  <c:v>1.2207016939999999</c:v>
                </c:pt>
                <c:pt idx="1264">
                  <c:v>1.2208797929999999</c:v>
                </c:pt>
                <c:pt idx="1265">
                  <c:v>1.2212544679999999</c:v>
                </c:pt>
                <c:pt idx="1266">
                  <c:v>1.220942736</c:v>
                </c:pt>
                <c:pt idx="1267">
                  <c:v>1.2209552530000001</c:v>
                </c:pt>
                <c:pt idx="1268">
                  <c:v>1.2209086419999999</c:v>
                </c:pt>
                <c:pt idx="1269">
                  <c:v>1.220612526</c:v>
                </c:pt>
                <c:pt idx="1270">
                  <c:v>1.2206472159999999</c:v>
                </c:pt>
                <c:pt idx="1271">
                  <c:v>1.2204808</c:v>
                </c:pt>
                <c:pt idx="1272">
                  <c:v>1.2208843229999999</c:v>
                </c:pt>
                <c:pt idx="1273">
                  <c:v>1.2205092909999999</c:v>
                </c:pt>
                <c:pt idx="1274">
                  <c:v>1.2206791640000001</c:v>
                </c:pt>
                <c:pt idx="1275">
                  <c:v>1.2206423280000001</c:v>
                </c:pt>
                <c:pt idx="1276">
                  <c:v>1.2201793190000001</c:v>
                </c:pt>
                <c:pt idx="1277">
                  <c:v>1.2206008429999999</c:v>
                </c:pt>
                <c:pt idx="1278">
                  <c:v>1.220379353</c:v>
                </c:pt>
                <c:pt idx="1279">
                  <c:v>1.2202951909999999</c:v>
                </c:pt>
                <c:pt idx="1280">
                  <c:v>1.220112562</c:v>
                </c:pt>
                <c:pt idx="1281">
                  <c:v>1.220329046</c:v>
                </c:pt>
                <c:pt idx="1282">
                  <c:v>1.2202258109999999</c:v>
                </c:pt>
                <c:pt idx="1283">
                  <c:v>1.2201716899999999</c:v>
                </c:pt>
                <c:pt idx="1284">
                  <c:v>1.2200751299999999</c:v>
                </c:pt>
                <c:pt idx="1285">
                  <c:v>1.2200363869999999</c:v>
                </c:pt>
                <c:pt idx="1286">
                  <c:v>1.219854236</c:v>
                </c:pt>
                <c:pt idx="1287">
                  <c:v>1.220023155</c:v>
                </c:pt>
                <c:pt idx="1288">
                  <c:v>1.220098138</c:v>
                </c:pt>
                <c:pt idx="1289">
                  <c:v>1.2198797459999999</c:v>
                </c:pt>
                <c:pt idx="1290">
                  <c:v>1.2198550699999999</c:v>
                </c:pt>
                <c:pt idx="1291">
                  <c:v>1.2198473219999999</c:v>
                </c:pt>
                <c:pt idx="1292">
                  <c:v>1.2199181320000001</c:v>
                </c:pt>
                <c:pt idx="1293">
                  <c:v>1.21956563</c:v>
                </c:pt>
                <c:pt idx="1294">
                  <c:v>1.2193415160000001</c:v>
                </c:pt>
                <c:pt idx="1295">
                  <c:v>1.2195856570000001</c:v>
                </c:pt>
                <c:pt idx="1296">
                  <c:v>1.2195239069999999</c:v>
                </c:pt>
                <c:pt idx="1297">
                  <c:v>1.219455242</c:v>
                </c:pt>
                <c:pt idx="1298">
                  <c:v>1.2192236190000001</c:v>
                </c:pt>
                <c:pt idx="1299">
                  <c:v>1.219413638</c:v>
                </c:pt>
                <c:pt idx="1300">
                  <c:v>1.219123602</c:v>
                </c:pt>
                <c:pt idx="1301">
                  <c:v>1.2137686009999999</c:v>
                </c:pt>
                <c:pt idx="1302">
                  <c:v>1.212898016</c:v>
                </c:pt>
                <c:pt idx="1303">
                  <c:v>1.212883234</c:v>
                </c:pt>
                <c:pt idx="1304">
                  <c:v>1.212439418</c:v>
                </c:pt>
                <c:pt idx="1305">
                  <c:v>1.212639332</c:v>
                </c:pt>
                <c:pt idx="1306">
                  <c:v>1.2130481</c:v>
                </c:pt>
                <c:pt idx="1307">
                  <c:v>1.2125650640000001</c:v>
                </c:pt>
                <c:pt idx="1308">
                  <c:v>1.212508798</c:v>
                </c:pt>
                <c:pt idx="1309">
                  <c:v>1.2127591369999999</c:v>
                </c:pt>
                <c:pt idx="1310">
                  <c:v>1.2125290630000001</c:v>
                </c:pt>
                <c:pt idx="1311">
                  <c:v>1.2125245330000001</c:v>
                </c:pt>
                <c:pt idx="1312">
                  <c:v>1.2126599549999999</c:v>
                </c:pt>
                <c:pt idx="1313">
                  <c:v>1.212630391</c:v>
                </c:pt>
                <c:pt idx="1314">
                  <c:v>1.2123653889999999</c:v>
                </c:pt>
                <c:pt idx="1315">
                  <c:v>1.2129122020000001</c:v>
                </c:pt>
                <c:pt idx="1316">
                  <c:v>1.2128767970000001</c:v>
                </c:pt>
                <c:pt idx="1317">
                  <c:v>1.2125781769999999</c:v>
                </c:pt>
                <c:pt idx="1318">
                  <c:v>1.2122654909999999</c:v>
                </c:pt>
                <c:pt idx="1319">
                  <c:v>1.2127720120000001</c:v>
                </c:pt>
                <c:pt idx="1320">
                  <c:v>1.2124350070000001</c:v>
                </c:pt>
                <c:pt idx="1321">
                  <c:v>1.21244514</c:v>
                </c:pt>
                <c:pt idx="1322">
                  <c:v>1.212429762</c:v>
                </c:pt>
                <c:pt idx="1323">
                  <c:v>1.212547898</c:v>
                </c:pt>
                <c:pt idx="1324">
                  <c:v>1.2127616409999999</c:v>
                </c:pt>
                <c:pt idx="1325">
                  <c:v>1.212619543</c:v>
                </c:pt>
                <c:pt idx="1326">
                  <c:v>1.212788105</c:v>
                </c:pt>
                <c:pt idx="1327">
                  <c:v>1.2122796769999999</c:v>
                </c:pt>
                <c:pt idx="1328">
                  <c:v>1.2122563120000001</c:v>
                </c:pt>
                <c:pt idx="1329">
                  <c:v>1.212445378</c:v>
                </c:pt>
                <c:pt idx="1330">
                  <c:v>1.212427616</c:v>
                </c:pt>
                <c:pt idx="1331">
                  <c:v>1.2122104170000001</c:v>
                </c:pt>
                <c:pt idx="1332">
                  <c:v>1.2119643689999999</c:v>
                </c:pt>
                <c:pt idx="1333">
                  <c:v>1.2123152020000001</c:v>
                </c:pt>
                <c:pt idx="1334">
                  <c:v>1.212121725</c:v>
                </c:pt>
                <c:pt idx="1335">
                  <c:v>1.211999059</c:v>
                </c:pt>
                <c:pt idx="1336">
                  <c:v>1.211994886</c:v>
                </c:pt>
                <c:pt idx="1337">
                  <c:v>1.212026238</c:v>
                </c:pt>
                <c:pt idx="1338">
                  <c:v>1.2117563490000001</c:v>
                </c:pt>
                <c:pt idx="1339">
                  <c:v>1.211744666</c:v>
                </c:pt>
                <c:pt idx="1340">
                  <c:v>1.2116901870000001</c:v>
                </c:pt>
                <c:pt idx="1341">
                  <c:v>1.2119719980000001</c:v>
                </c:pt>
                <c:pt idx="1342">
                  <c:v>1.2118657829999999</c:v>
                </c:pt>
                <c:pt idx="1343">
                  <c:v>1.2116185429999999</c:v>
                </c:pt>
                <c:pt idx="1344">
                  <c:v>1.211660266</c:v>
                </c:pt>
                <c:pt idx="1345">
                  <c:v>1.2111529110000001</c:v>
                </c:pt>
                <c:pt idx="1346">
                  <c:v>1.2111494540000001</c:v>
                </c:pt>
                <c:pt idx="1347">
                  <c:v>1.211304903</c:v>
                </c:pt>
                <c:pt idx="1348">
                  <c:v>1.211208463</c:v>
                </c:pt>
                <c:pt idx="1349">
                  <c:v>1.2107300759999999</c:v>
                </c:pt>
                <c:pt idx="1350">
                  <c:v>1.21062398</c:v>
                </c:pt>
                <c:pt idx="1351">
                  <c:v>1.2106226680000001</c:v>
                </c:pt>
                <c:pt idx="1352">
                  <c:v>1.2101000550000001</c:v>
                </c:pt>
                <c:pt idx="1353">
                  <c:v>1.2100038529999999</c:v>
                </c:pt>
                <c:pt idx="1354">
                  <c:v>1.210232854</c:v>
                </c:pt>
                <c:pt idx="1355">
                  <c:v>1.209692121</c:v>
                </c:pt>
                <c:pt idx="1356">
                  <c:v>1.2093530889999999</c:v>
                </c:pt>
                <c:pt idx="1357">
                  <c:v>1.209476352</c:v>
                </c:pt>
                <c:pt idx="1358">
                  <c:v>1.2093334200000001</c:v>
                </c:pt>
                <c:pt idx="1359">
                  <c:v>1.20948422</c:v>
                </c:pt>
                <c:pt idx="1360">
                  <c:v>1.210168481</c:v>
                </c:pt>
                <c:pt idx="1361">
                  <c:v>1.2098611589999999</c:v>
                </c:pt>
                <c:pt idx="1362">
                  <c:v>1.2099130149999999</c:v>
                </c:pt>
                <c:pt idx="1363">
                  <c:v>1.209670424</c:v>
                </c:pt>
                <c:pt idx="1364">
                  <c:v>1.209415793</c:v>
                </c:pt>
                <c:pt idx="1365">
                  <c:v>1.20871985</c:v>
                </c:pt>
                <c:pt idx="1366">
                  <c:v>1.208670259</c:v>
                </c:pt>
                <c:pt idx="1367">
                  <c:v>1.208391309</c:v>
                </c:pt>
                <c:pt idx="1368">
                  <c:v>1.207988024</c:v>
                </c:pt>
                <c:pt idx="1369">
                  <c:v>1.2076916689999999</c:v>
                </c:pt>
                <c:pt idx="1370">
                  <c:v>1.207922578</c:v>
                </c:pt>
                <c:pt idx="1371">
                  <c:v>1.2081923480000001</c:v>
                </c:pt>
                <c:pt idx="1372">
                  <c:v>1.2078015799999999</c:v>
                </c:pt>
                <c:pt idx="1373">
                  <c:v>1.2083013060000001</c:v>
                </c:pt>
                <c:pt idx="1374">
                  <c:v>1.20790267</c:v>
                </c:pt>
                <c:pt idx="1375">
                  <c:v>1.207500577</c:v>
                </c:pt>
                <c:pt idx="1376">
                  <c:v>1.2073471549999999</c:v>
                </c:pt>
                <c:pt idx="1377">
                  <c:v>1.2071369890000001</c:v>
                </c:pt>
                <c:pt idx="1378">
                  <c:v>1.206795335</c:v>
                </c:pt>
                <c:pt idx="1379">
                  <c:v>1.206375599</c:v>
                </c:pt>
                <c:pt idx="1380">
                  <c:v>1.2065190079999999</c:v>
                </c:pt>
                <c:pt idx="1381">
                  <c:v>1.2059621810000001</c:v>
                </c:pt>
                <c:pt idx="1382">
                  <c:v>1.2061402800000001</c:v>
                </c:pt>
                <c:pt idx="1383">
                  <c:v>1.2058614489999999</c:v>
                </c:pt>
                <c:pt idx="1384">
                  <c:v>1.2061003450000001</c:v>
                </c:pt>
                <c:pt idx="1385">
                  <c:v>1.2064523700000001</c:v>
                </c:pt>
                <c:pt idx="1386">
                  <c:v>1.206300616</c:v>
                </c:pt>
                <c:pt idx="1387">
                  <c:v>1.2063686849999999</c:v>
                </c:pt>
                <c:pt idx="1388">
                  <c:v>1.206459999</c:v>
                </c:pt>
                <c:pt idx="1389">
                  <c:v>1.206251502</c:v>
                </c:pt>
                <c:pt idx="1390">
                  <c:v>1.2062731980000001</c:v>
                </c:pt>
                <c:pt idx="1391">
                  <c:v>1.206436515</c:v>
                </c:pt>
                <c:pt idx="1392">
                  <c:v>1.2064331770000001</c:v>
                </c:pt>
                <c:pt idx="1393">
                  <c:v>1.206398726</c:v>
                </c:pt>
                <c:pt idx="1394">
                  <c:v>1.2063343520000001</c:v>
                </c:pt>
                <c:pt idx="1395">
                  <c:v>1.2060400250000001</c:v>
                </c:pt>
                <c:pt idx="1396">
                  <c:v>1.2061945199999999</c:v>
                </c:pt>
                <c:pt idx="1397">
                  <c:v>1.2056611779999999</c:v>
                </c:pt>
                <c:pt idx="1398">
                  <c:v>1.2054688929999999</c:v>
                </c:pt>
                <c:pt idx="1399">
                  <c:v>1.2051986459999999</c:v>
                </c:pt>
                <c:pt idx="1400">
                  <c:v>1.2051393989999999</c:v>
                </c:pt>
                <c:pt idx="1401">
                  <c:v>1.2053085569999999</c:v>
                </c:pt>
                <c:pt idx="1402">
                  <c:v>1.2046232219999999</c:v>
                </c:pt>
                <c:pt idx="1403">
                  <c:v>1.2049148080000001</c:v>
                </c:pt>
                <c:pt idx="1404">
                  <c:v>1.2044228320000001</c:v>
                </c:pt>
                <c:pt idx="1405">
                  <c:v>1.2039875980000001</c:v>
                </c:pt>
                <c:pt idx="1406">
                  <c:v>1.203757644</c:v>
                </c:pt>
                <c:pt idx="1407">
                  <c:v>1.2038861510000001</c:v>
                </c:pt>
                <c:pt idx="1408">
                  <c:v>1.2035884859999999</c:v>
                </c:pt>
                <c:pt idx="1409">
                  <c:v>1.203464627</c:v>
                </c:pt>
                <c:pt idx="1410">
                  <c:v>1.2032260889999999</c:v>
                </c:pt>
                <c:pt idx="1411">
                  <c:v>1.2028325799999999</c:v>
                </c:pt>
                <c:pt idx="1412">
                  <c:v>1.202670693</c:v>
                </c:pt>
                <c:pt idx="1413">
                  <c:v>1.2020297049999999</c:v>
                </c:pt>
                <c:pt idx="1414">
                  <c:v>1.2022321220000001</c:v>
                </c:pt>
                <c:pt idx="1415">
                  <c:v>1.2019834519999999</c:v>
                </c:pt>
                <c:pt idx="1416">
                  <c:v>1.2013269660000001</c:v>
                </c:pt>
                <c:pt idx="1417">
                  <c:v>1.2011934520000001</c:v>
                </c:pt>
                <c:pt idx="1418">
                  <c:v>1.2011253829999999</c:v>
                </c:pt>
                <c:pt idx="1419">
                  <c:v>1.2003480200000001</c:v>
                </c:pt>
                <c:pt idx="1420">
                  <c:v>1.200748205</c:v>
                </c:pt>
                <c:pt idx="1421">
                  <c:v>1.2002453799999999</c:v>
                </c:pt>
                <c:pt idx="1422">
                  <c:v>1.2000045779999999</c:v>
                </c:pt>
                <c:pt idx="1423">
                  <c:v>1.1992027759999999</c:v>
                </c:pt>
                <c:pt idx="1424">
                  <c:v>1.1994276049999999</c:v>
                </c:pt>
                <c:pt idx="1425">
                  <c:v>1.1990175249999999</c:v>
                </c:pt>
                <c:pt idx="1426">
                  <c:v>1.1986362930000001</c:v>
                </c:pt>
                <c:pt idx="1427">
                  <c:v>1.198567986</c:v>
                </c:pt>
                <c:pt idx="1428">
                  <c:v>1.198310137</c:v>
                </c:pt>
                <c:pt idx="1429">
                  <c:v>1.198051929</c:v>
                </c:pt>
                <c:pt idx="1430">
                  <c:v>1.1975401640000001</c:v>
                </c:pt>
                <c:pt idx="1431">
                  <c:v>1.1971675159999999</c:v>
                </c:pt>
                <c:pt idx="1432">
                  <c:v>1.1971019510000001</c:v>
                </c:pt>
                <c:pt idx="1433">
                  <c:v>1.1965843439999999</c:v>
                </c:pt>
                <c:pt idx="1434">
                  <c:v>1.1964824199999999</c:v>
                </c:pt>
                <c:pt idx="1435">
                  <c:v>1.1959447860000001</c:v>
                </c:pt>
                <c:pt idx="1436">
                  <c:v>1.1952553990000001</c:v>
                </c:pt>
                <c:pt idx="1437">
                  <c:v>1.1952970030000001</c:v>
                </c:pt>
                <c:pt idx="1438">
                  <c:v>1.1951500180000001</c:v>
                </c:pt>
                <c:pt idx="1439">
                  <c:v>1.194780588</c:v>
                </c:pt>
                <c:pt idx="1440">
                  <c:v>1.1942451000000001</c:v>
                </c:pt>
                <c:pt idx="1441">
                  <c:v>1.19382751</c:v>
                </c:pt>
                <c:pt idx="1442">
                  <c:v>1.1939066650000001</c:v>
                </c:pt>
                <c:pt idx="1443">
                  <c:v>1.1930521730000001</c:v>
                </c:pt>
                <c:pt idx="1444">
                  <c:v>1.192992568</c:v>
                </c:pt>
                <c:pt idx="1445">
                  <c:v>1.1926968099999999</c:v>
                </c:pt>
                <c:pt idx="1446">
                  <c:v>1.1919425729999999</c:v>
                </c:pt>
                <c:pt idx="1447">
                  <c:v>1.191985369</c:v>
                </c:pt>
                <c:pt idx="1448">
                  <c:v>1.191808701</c:v>
                </c:pt>
                <c:pt idx="1449">
                  <c:v>1.1910274030000001</c:v>
                </c:pt>
                <c:pt idx="1450">
                  <c:v>1.19036746</c:v>
                </c:pt>
                <c:pt idx="1451">
                  <c:v>1.190377593</c:v>
                </c:pt>
                <c:pt idx="1452">
                  <c:v>1.1900731330000001</c:v>
                </c:pt>
                <c:pt idx="1453">
                  <c:v>1.1894122359999999</c:v>
                </c:pt>
                <c:pt idx="1454">
                  <c:v>1.189221144</c:v>
                </c:pt>
                <c:pt idx="1455">
                  <c:v>1.1885616779999999</c:v>
                </c:pt>
                <c:pt idx="1456">
                  <c:v>1.1881557700000001</c:v>
                </c:pt>
                <c:pt idx="1457">
                  <c:v>1.188039541</c:v>
                </c:pt>
                <c:pt idx="1458">
                  <c:v>1.1877063510000001</c:v>
                </c:pt>
                <c:pt idx="1459">
                  <c:v>1.1871254440000001</c:v>
                </c:pt>
                <c:pt idx="1460">
                  <c:v>1.186467886</c:v>
                </c:pt>
                <c:pt idx="1461">
                  <c:v>1.186288714</c:v>
                </c:pt>
                <c:pt idx="1462">
                  <c:v>1.185889602</c:v>
                </c:pt>
                <c:pt idx="1463">
                  <c:v>1.1853946449999999</c:v>
                </c:pt>
                <c:pt idx="1464">
                  <c:v>1.1849691870000001</c:v>
                </c:pt>
                <c:pt idx="1465">
                  <c:v>1.1845200060000001</c:v>
                </c:pt>
                <c:pt idx="1466">
                  <c:v>1.1842161419999999</c:v>
                </c:pt>
                <c:pt idx="1467">
                  <c:v>1.1836830380000001</c:v>
                </c:pt>
                <c:pt idx="1468">
                  <c:v>1.1833256480000001</c:v>
                </c:pt>
                <c:pt idx="1469">
                  <c:v>1.182494283</c:v>
                </c:pt>
                <c:pt idx="1470">
                  <c:v>1.182562828</c:v>
                </c:pt>
                <c:pt idx="1471">
                  <c:v>1.181778789</c:v>
                </c:pt>
                <c:pt idx="1472">
                  <c:v>1.1815402509999999</c:v>
                </c:pt>
                <c:pt idx="1473">
                  <c:v>1.180811048</c:v>
                </c:pt>
                <c:pt idx="1474">
                  <c:v>1.1804517510000001</c:v>
                </c:pt>
                <c:pt idx="1475">
                  <c:v>1.180395246</c:v>
                </c:pt>
                <c:pt idx="1476">
                  <c:v>1.1796740290000001</c:v>
                </c:pt>
                <c:pt idx="1477">
                  <c:v>1.178686619</c:v>
                </c:pt>
                <c:pt idx="1478">
                  <c:v>1.1783205269999999</c:v>
                </c:pt>
                <c:pt idx="1479">
                  <c:v>1.177760124</c:v>
                </c:pt>
                <c:pt idx="1480">
                  <c:v>1.177150965</c:v>
                </c:pt>
                <c:pt idx="1481">
                  <c:v>1.1766132119999999</c:v>
                </c:pt>
                <c:pt idx="1482">
                  <c:v>1.176348567</c:v>
                </c:pt>
                <c:pt idx="1483">
                  <c:v>1.175669074</c:v>
                </c:pt>
                <c:pt idx="1484">
                  <c:v>1.175136089</c:v>
                </c:pt>
                <c:pt idx="1485">
                  <c:v>1.1746513839999999</c:v>
                </c:pt>
                <c:pt idx="1486">
                  <c:v>1.1740744110000001</c:v>
                </c:pt>
                <c:pt idx="1487">
                  <c:v>1.1733710770000001</c:v>
                </c:pt>
                <c:pt idx="1488">
                  <c:v>1.1728481049999999</c:v>
                </c:pt>
                <c:pt idx="1489">
                  <c:v>1.1723766330000001</c:v>
                </c:pt>
                <c:pt idx="1490">
                  <c:v>1.1718654630000001</c:v>
                </c:pt>
                <c:pt idx="1491">
                  <c:v>1.1712132689999999</c:v>
                </c:pt>
                <c:pt idx="1492">
                  <c:v>1.1705137489999999</c:v>
                </c:pt>
                <c:pt idx="1493">
                  <c:v>1.1701271529999999</c:v>
                </c:pt>
                <c:pt idx="1494">
                  <c:v>1.1692025660000001</c:v>
                </c:pt>
                <c:pt idx="1495">
                  <c:v>1.1689043050000001</c:v>
                </c:pt>
                <c:pt idx="1496">
                  <c:v>1.1680717469999999</c:v>
                </c:pt>
                <c:pt idx="1497">
                  <c:v>1.1674426790000001</c:v>
                </c:pt>
                <c:pt idx="1498">
                  <c:v>1.166585207</c:v>
                </c:pt>
                <c:pt idx="1499">
                  <c:v>1.166511893</c:v>
                </c:pt>
                <c:pt idx="1500">
                  <c:v>1.1654937270000001</c:v>
                </c:pt>
                <c:pt idx="1501">
                  <c:v>1.1646103860000001</c:v>
                </c:pt>
                <c:pt idx="1502">
                  <c:v>1.164647102</c:v>
                </c:pt>
                <c:pt idx="1503">
                  <c:v>1.1635782720000001</c:v>
                </c:pt>
                <c:pt idx="1504">
                  <c:v>1.162806392</c:v>
                </c:pt>
                <c:pt idx="1505">
                  <c:v>1.1624205110000001</c:v>
                </c:pt>
                <c:pt idx="1506">
                  <c:v>1.161685944</c:v>
                </c:pt>
                <c:pt idx="1507">
                  <c:v>1.160771966</c:v>
                </c:pt>
                <c:pt idx="1508">
                  <c:v>1.159922957</c:v>
                </c:pt>
                <c:pt idx="1509">
                  <c:v>1.159527779</c:v>
                </c:pt>
                <c:pt idx="1510">
                  <c:v>1.158574343</c:v>
                </c:pt>
                <c:pt idx="1511">
                  <c:v>1.1579132080000001</c:v>
                </c:pt>
                <c:pt idx="1512">
                  <c:v>1.157141089</c:v>
                </c:pt>
                <c:pt idx="1513">
                  <c:v>1.1564911600000001</c:v>
                </c:pt>
                <c:pt idx="1514">
                  <c:v>1.1554282899999999</c:v>
                </c:pt>
                <c:pt idx="1515">
                  <c:v>1.1551274060000001</c:v>
                </c:pt>
                <c:pt idx="1516">
                  <c:v>1.1545816659999999</c:v>
                </c:pt>
                <c:pt idx="1517">
                  <c:v>1.1534374949999999</c:v>
                </c:pt>
                <c:pt idx="1518">
                  <c:v>1.1528403759999999</c:v>
                </c:pt>
                <c:pt idx="1519">
                  <c:v>1.152249694</c:v>
                </c:pt>
                <c:pt idx="1520">
                  <c:v>1.151144862</c:v>
                </c:pt>
                <c:pt idx="1521">
                  <c:v>1.1503800150000001</c:v>
                </c:pt>
                <c:pt idx="1522">
                  <c:v>1.149838328</c:v>
                </c:pt>
                <c:pt idx="1523">
                  <c:v>1.148958087</c:v>
                </c:pt>
                <c:pt idx="1524">
                  <c:v>1.148282051</c:v>
                </c:pt>
                <c:pt idx="1525">
                  <c:v>1.147849798</c:v>
                </c:pt>
                <c:pt idx="1526">
                  <c:v>1.1469130519999999</c:v>
                </c:pt>
                <c:pt idx="1527">
                  <c:v>1.145953059</c:v>
                </c:pt>
                <c:pt idx="1528">
                  <c:v>1.1450552940000001</c:v>
                </c:pt>
                <c:pt idx="1529">
                  <c:v>1.144194961</c:v>
                </c:pt>
                <c:pt idx="1530">
                  <c:v>1.143440843</c:v>
                </c:pt>
                <c:pt idx="1531">
                  <c:v>1.142494082</c:v>
                </c:pt>
                <c:pt idx="1532">
                  <c:v>1.1415840390000001</c:v>
                </c:pt>
                <c:pt idx="1533">
                  <c:v>1.1408052440000001</c:v>
                </c:pt>
                <c:pt idx="1534">
                  <c:v>1.1396455759999999</c:v>
                </c:pt>
                <c:pt idx="1535">
                  <c:v>1.1383697989999999</c:v>
                </c:pt>
                <c:pt idx="1536">
                  <c:v>1.1372610329999999</c:v>
                </c:pt>
                <c:pt idx="1537">
                  <c:v>1.136295319</c:v>
                </c:pt>
                <c:pt idx="1538">
                  <c:v>1.135548711</c:v>
                </c:pt>
                <c:pt idx="1539">
                  <c:v>1.134168863</c:v>
                </c:pt>
                <c:pt idx="1540">
                  <c:v>1.132941365</c:v>
                </c:pt>
                <c:pt idx="1541">
                  <c:v>1.131885767</c:v>
                </c:pt>
                <c:pt idx="1542">
                  <c:v>1.130683184</c:v>
                </c:pt>
                <c:pt idx="1543">
                  <c:v>1.1295064690000001</c:v>
                </c:pt>
                <c:pt idx="1544">
                  <c:v>1.128178358</c:v>
                </c:pt>
                <c:pt idx="1545">
                  <c:v>1.12688148</c:v>
                </c:pt>
                <c:pt idx="1546">
                  <c:v>1.1255754229999999</c:v>
                </c:pt>
                <c:pt idx="1547">
                  <c:v>1.1245807409999999</c:v>
                </c:pt>
                <c:pt idx="1548">
                  <c:v>1.1230477089999999</c:v>
                </c:pt>
                <c:pt idx="1549">
                  <c:v>1.1217787269999999</c:v>
                </c:pt>
                <c:pt idx="1550">
                  <c:v>1.1205143930000001</c:v>
                </c:pt>
                <c:pt idx="1551">
                  <c:v>1.1191667320000001</c:v>
                </c:pt>
                <c:pt idx="1552">
                  <c:v>1.1174515490000001</c:v>
                </c:pt>
                <c:pt idx="1553">
                  <c:v>1.1162567139999999</c:v>
                </c:pt>
                <c:pt idx="1554">
                  <c:v>1.114686251</c:v>
                </c:pt>
                <c:pt idx="1555">
                  <c:v>1.1129140850000001</c:v>
                </c:pt>
                <c:pt idx="1556">
                  <c:v>1.111675143</c:v>
                </c:pt>
                <c:pt idx="1557">
                  <c:v>1.1107014420000001</c:v>
                </c:pt>
                <c:pt idx="1558">
                  <c:v>1.1087507009999999</c:v>
                </c:pt>
                <c:pt idx="1559">
                  <c:v>1.1071282629999999</c:v>
                </c:pt>
                <c:pt idx="1560">
                  <c:v>1.105712652</c:v>
                </c:pt>
                <c:pt idx="1561">
                  <c:v>1.103744745</c:v>
                </c:pt>
                <c:pt idx="1562">
                  <c:v>1.1027007099999999</c:v>
                </c:pt>
                <c:pt idx="1563">
                  <c:v>1.100773931</c:v>
                </c:pt>
                <c:pt idx="1564">
                  <c:v>1.099194169</c:v>
                </c:pt>
                <c:pt idx="1565">
                  <c:v>1.097365379</c:v>
                </c:pt>
                <c:pt idx="1566">
                  <c:v>1.095451832</c:v>
                </c:pt>
                <c:pt idx="1567">
                  <c:v>1.0939923519999999</c:v>
                </c:pt>
                <c:pt idx="1568">
                  <c:v>1.0916360620000001</c:v>
                </c:pt>
                <c:pt idx="1569">
                  <c:v>1.0897367</c:v>
                </c:pt>
                <c:pt idx="1570">
                  <c:v>1.088153481</c:v>
                </c:pt>
                <c:pt idx="1571">
                  <c:v>1.0861033200000001</c:v>
                </c:pt>
                <c:pt idx="1572">
                  <c:v>1.08375752</c:v>
                </c:pt>
                <c:pt idx="1573">
                  <c:v>1.0819605590000001</c:v>
                </c:pt>
                <c:pt idx="1574">
                  <c:v>1.0799404379999999</c:v>
                </c:pt>
                <c:pt idx="1575">
                  <c:v>1.077681661</c:v>
                </c:pt>
                <c:pt idx="1576">
                  <c:v>1.0766524079999999</c:v>
                </c:pt>
                <c:pt idx="1577">
                  <c:v>1.073970318</c:v>
                </c:pt>
                <c:pt idx="1578">
                  <c:v>1.071413398</c:v>
                </c:pt>
                <c:pt idx="1579">
                  <c:v>1.0696827170000001</c:v>
                </c:pt>
                <c:pt idx="1580">
                  <c:v>1.0678117279999999</c:v>
                </c:pt>
                <c:pt idx="1581">
                  <c:v>1.064439535</c:v>
                </c:pt>
                <c:pt idx="1582">
                  <c:v>1.0618722439999999</c:v>
                </c:pt>
                <c:pt idx="1583">
                  <c:v>1.05962193</c:v>
                </c:pt>
                <c:pt idx="1584">
                  <c:v>1.0569744109999999</c:v>
                </c:pt>
                <c:pt idx="1585">
                  <c:v>1.054284453</c:v>
                </c:pt>
                <c:pt idx="1586">
                  <c:v>1.0517044069999999</c:v>
                </c:pt>
                <c:pt idx="1587">
                  <c:v>1.0489056109999999</c:v>
                </c:pt>
                <c:pt idx="1588">
                  <c:v>1.0461559300000001</c:v>
                </c:pt>
                <c:pt idx="1589">
                  <c:v>1.042909622</c:v>
                </c:pt>
                <c:pt idx="1590">
                  <c:v>1.040322781</c:v>
                </c:pt>
                <c:pt idx="1591">
                  <c:v>1.0368719099999999</c:v>
                </c:pt>
                <c:pt idx="1592">
                  <c:v>1.033550024</c:v>
                </c:pt>
                <c:pt idx="1593">
                  <c:v>1.03074646</c:v>
                </c:pt>
                <c:pt idx="1594">
                  <c:v>1.0272569659999999</c:v>
                </c:pt>
                <c:pt idx="1595">
                  <c:v>1.0239363909999999</c:v>
                </c:pt>
                <c:pt idx="1596">
                  <c:v>1.020326257</c:v>
                </c:pt>
                <c:pt idx="1597">
                  <c:v>1.016868949</c:v>
                </c:pt>
                <c:pt idx="1598">
                  <c:v>1.013546228</c:v>
                </c:pt>
                <c:pt idx="1599">
                  <c:v>1.0097681279999999</c:v>
                </c:pt>
                <c:pt idx="1600">
                  <c:v>1.0059082509999999</c:v>
                </c:pt>
                <c:pt idx="1601">
                  <c:v>1.0027048590000001</c:v>
                </c:pt>
                <c:pt idx="1602">
                  <c:v>0.99859577420000001</c:v>
                </c:pt>
                <c:pt idx="1603">
                  <c:v>0.99457716939999996</c:v>
                </c:pt>
                <c:pt idx="1604">
                  <c:v>0.99077969789999998</c:v>
                </c:pt>
                <c:pt idx="1605">
                  <c:v>0.98662137989999998</c:v>
                </c:pt>
                <c:pt idx="1606">
                  <c:v>0.98268944030000005</c:v>
                </c:pt>
                <c:pt idx="1607">
                  <c:v>0.97864454980000004</c:v>
                </c:pt>
                <c:pt idx="1608">
                  <c:v>0.97428899999999996</c:v>
                </c:pt>
                <c:pt idx="1609">
                  <c:v>0.96940952540000003</c:v>
                </c:pt>
                <c:pt idx="1610">
                  <c:v>0.96422904730000003</c:v>
                </c:pt>
                <c:pt idx="1611">
                  <c:v>0.95938003059999999</c:v>
                </c:pt>
                <c:pt idx="1612">
                  <c:v>0.95432382819999995</c:v>
                </c:pt>
                <c:pt idx="1613">
                  <c:v>0.94870078560000004</c:v>
                </c:pt>
                <c:pt idx="1614">
                  <c:v>0.94340974089999996</c:v>
                </c:pt>
                <c:pt idx="1615">
                  <c:v>0.93721693750000001</c:v>
                </c:pt>
                <c:pt idx="1616">
                  <c:v>0.9306987524</c:v>
                </c:pt>
                <c:pt idx="1617">
                  <c:v>0.92529380319999999</c:v>
                </c:pt>
                <c:pt idx="1618">
                  <c:v>0.92344278099999999</c:v>
                </c:pt>
                <c:pt idx="1619">
                  <c:v>0.92289346459999999</c:v>
                </c:pt>
                <c:pt idx="1620">
                  <c:v>0.92246776819999998</c:v>
                </c:pt>
                <c:pt idx="1621">
                  <c:v>0.92190098760000005</c:v>
                </c:pt>
                <c:pt idx="1622">
                  <c:v>0.92107331749999999</c:v>
                </c:pt>
                <c:pt idx="1623">
                  <c:v>0.92084324360000003</c:v>
                </c:pt>
                <c:pt idx="1624">
                  <c:v>0.92108410600000001</c:v>
                </c:pt>
                <c:pt idx="1625">
                  <c:v>0.92036104200000002</c:v>
                </c:pt>
                <c:pt idx="1626">
                  <c:v>0.91961652039999997</c:v>
                </c:pt>
                <c:pt idx="1627">
                  <c:v>0.91936129330000005</c:v>
                </c:pt>
                <c:pt idx="1628">
                  <c:v>0.91870898010000002</c:v>
                </c:pt>
                <c:pt idx="1629">
                  <c:v>0.91797047850000002</c:v>
                </c:pt>
                <c:pt idx="1630">
                  <c:v>0.91799420119999997</c:v>
                </c:pt>
                <c:pt idx="1631">
                  <c:v>0.9173538685</c:v>
                </c:pt>
                <c:pt idx="1632">
                  <c:v>0.91696405410000004</c:v>
                </c:pt>
                <c:pt idx="1633">
                  <c:v>0.91636055709999997</c:v>
                </c:pt>
                <c:pt idx="1634">
                  <c:v>0.91564565899999995</c:v>
                </c:pt>
                <c:pt idx="1635">
                  <c:v>0.91557878260000003</c:v>
                </c:pt>
                <c:pt idx="1636">
                  <c:v>0.91453218459999996</c:v>
                </c:pt>
                <c:pt idx="1637">
                  <c:v>0.91409361359999997</c:v>
                </c:pt>
                <c:pt idx="1638">
                  <c:v>0.91369605060000003</c:v>
                </c:pt>
                <c:pt idx="1639">
                  <c:v>0.91314047570000001</c:v>
                </c:pt>
                <c:pt idx="1640">
                  <c:v>0.91273736949999995</c:v>
                </c:pt>
                <c:pt idx="1641">
                  <c:v>0.91214752200000004</c:v>
                </c:pt>
                <c:pt idx="1642">
                  <c:v>0.91176629070000004</c:v>
                </c:pt>
                <c:pt idx="1643">
                  <c:v>0.91069430110000005</c:v>
                </c:pt>
                <c:pt idx="1644">
                  <c:v>0.91071629519999997</c:v>
                </c:pt>
                <c:pt idx="1645">
                  <c:v>0.90992486480000001</c:v>
                </c:pt>
                <c:pt idx="1646">
                  <c:v>0.90953248740000003</c:v>
                </c:pt>
                <c:pt idx="1647">
                  <c:v>0.90917158129999998</c:v>
                </c:pt>
                <c:pt idx="1648">
                  <c:v>0.90893864629999999</c:v>
                </c:pt>
                <c:pt idx="1649">
                  <c:v>0.90737521649999997</c:v>
                </c:pt>
                <c:pt idx="1650">
                  <c:v>0.90708911420000005</c:v>
                </c:pt>
                <c:pt idx="1651">
                  <c:v>0.90636676549999995</c:v>
                </c:pt>
                <c:pt idx="1652">
                  <c:v>0.90593367820000004</c:v>
                </c:pt>
                <c:pt idx="1653">
                  <c:v>0.90577501059999999</c:v>
                </c:pt>
                <c:pt idx="1654">
                  <c:v>0.90483605860000005</c:v>
                </c:pt>
                <c:pt idx="1655">
                  <c:v>0.90424638989999995</c:v>
                </c:pt>
                <c:pt idx="1656">
                  <c:v>0.90438628200000004</c:v>
                </c:pt>
                <c:pt idx="1657">
                  <c:v>0.90417307619999998</c:v>
                </c:pt>
                <c:pt idx="1658">
                  <c:v>0.90242695809999995</c:v>
                </c:pt>
                <c:pt idx="1659">
                  <c:v>0.90211963650000004</c:v>
                </c:pt>
                <c:pt idx="1660">
                  <c:v>0.90247344969999999</c:v>
                </c:pt>
                <c:pt idx="1661">
                  <c:v>0.9014903903</c:v>
                </c:pt>
                <c:pt idx="1662">
                  <c:v>0.90091764929999996</c:v>
                </c:pt>
                <c:pt idx="1663">
                  <c:v>0.90124201770000001</c:v>
                </c:pt>
                <c:pt idx="1664">
                  <c:v>0.90005582569999998</c:v>
                </c:pt>
                <c:pt idx="1665">
                  <c:v>0.90026003119999998</c:v>
                </c:pt>
                <c:pt idx="1666">
                  <c:v>0.89985197780000004</c:v>
                </c:pt>
                <c:pt idx="1667">
                  <c:v>0.89910870789999997</c:v>
                </c:pt>
                <c:pt idx="1668">
                  <c:v>0.89914274220000001</c:v>
                </c:pt>
                <c:pt idx="1669">
                  <c:v>0.89838057760000001</c:v>
                </c:pt>
                <c:pt idx="1670">
                  <c:v>0.89850211140000003</c:v>
                </c:pt>
                <c:pt idx="1671">
                  <c:v>0.89772003889999996</c:v>
                </c:pt>
                <c:pt idx="1672">
                  <c:v>0.89754980799999995</c:v>
                </c:pt>
                <c:pt idx="1673">
                  <c:v>0.89703601600000005</c:v>
                </c:pt>
                <c:pt idx="1674">
                  <c:v>0.89677375560000006</c:v>
                </c:pt>
                <c:pt idx="1675">
                  <c:v>0.89640480280000001</c:v>
                </c:pt>
                <c:pt idx="1676">
                  <c:v>0.89488750699999997</c:v>
                </c:pt>
                <c:pt idx="1677">
                  <c:v>0.89616280790000002</c:v>
                </c:pt>
                <c:pt idx="1678">
                  <c:v>0.89636564249999995</c:v>
                </c:pt>
                <c:pt idx="1679">
                  <c:v>0.89654529090000001</c:v>
                </c:pt>
                <c:pt idx="1680">
                  <c:v>0.89587706330000005</c:v>
                </c:pt>
                <c:pt idx="1681">
                  <c:v>0.89744716879999997</c:v>
                </c:pt>
                <c:pt idx="1682">
                  <c:v>0.89597022530000003</c:v>
                </c:pt>
                <c:pt idx="1683">
                  <c:v>0.89559006689999998</c:v>
                </c:pt>
                <c:pt idx="1684">
                  <c:v>0.89598476890000001</c:v>
                </c:pt>
                <c:pt idx="1685">
                  <c:v>0.89568465949999998</c:v>
                </c:pt>
                <c:pt idx="1686">
                  <c:v>0.89587372539999999</c:v>
                </c:pt>
                <c:pt idx="1687">
                  <c:v>0.89609354730000002</c:v>
                </c:pt>
                <c:pt idx="1688">
                  <c:v>0.89689517019999998</c:v>
                </c:pt>
                <c:pt idx="1689">
                  <c:v>0.89597183469999997</c:v>
                </c:pt>
                <c:pt idx="1690">
                  <c:v>0.89572095870000001</c:v>
                </c:pt>
                <c:pt idx="1691">
                  <c:v>0.89590477940000002</c:v>
                </c:pt>
                <c:pt idx="1692">
                  <c:v>0.89816445109999998</c:v>
                </c:pt>
                <c:pt idx="1693">
                  <c:v>0.8981688619</c:v>
                </c:pt>
                <c:pt idx="1694">
                  <c:v>0.89773893360000001</c:v>
                </c:pt>
                <c:pt idx="1695">
                  <c:v>0.8977822661</c:v>
                </c:pt>
                <c:pt idx="1696">
                  <c:v>0.8977785707</c:v>
                </c:pt>
                <c:pt idx="1697">
                  <c:v>0.89845621590000002</c:v>
                </c:pt>
                <c:pt idx="1698">
                  <c:v>0.89996129270000003</c:v>
                </c:pt>
                <c:pt idx="1699">
                  <c:v>0.90050840379999997</c:v>
                </c:pt>
                <c:pt idx="1700">
                  <c:v>0.90035802129999998</c:v>
                </c:pt>
                <c:pt idx="1701">
                  <c:v>0.92401105169999997</c:v>
                </c:pt>
                <c:pt idx="1702">
                  <c:v>0.92226409909999996</c:v>
                </c:pt>
                <c:pt idx="1703">
                  <c:v>0.92447185519999997</c:v>
                </c:pt>
                <c:pt idx="1704">
                  <c:v>0.92309749129999996</c:v>
                </c:pt>
                <c:pt idx="1705">
                  <c:v>0.92335969210000002</c:v>
                </c:pt>
                <c:pt idx="1706">
                  <c:v>0.92357325550000002</c:v>
                </c:pt>
                <c:pt idx="1707">
                  <c:v>0.92231285569999999</c:v>
                </c:pt>
                <c:pt idx="1708">
                  <c:v>0.92262452839999998</c:v>
                </c:pt>
                <c:pt idx="1709">
                  <c:v>0.92174375060000002</c:v>
                </c:pt>
                <c:pt idx="1710">
                  <c:v>0.92179232840000003</c:v>
                </c:pt>
                <c:pt idx="1711">
                  <c:v>0.92087686059999996</c:v>
                </c:pt>
                <c:pt idx="1712">
                  <c:v>0.92114794249999998</c:v>
                </c:pt>
                <c:pt idx="1713">
                  <c:v>0.92230957749999998</c:v>
                </c:pt>
                <c:pt idx="1714">
                  <c:v>0.92111802099999995</c:v>
                </c:pt>
                <c:pt idx="1715">
                  <c:v>0.92022234199999997</c:v>
                </c:pt>
                <c:pt idx="1716">
                  <c:v>0.92078292370000003</c:v>
                </c:pt>
                <c:pt idx="1717">
                  <c:v>0.91991138459999999</c:v>
                </c:pt>
                <c:pt idx="1718">
                  <c:v>0.92091667649999998</c:v>
                </c:pt>
                <c:pt idx="1719">
                  <c:v>0.9204591513</c:v>
                </c:pt>
                <c:pt idx="1720">
                  <c:v>0.91947972769999997</c:v>
                </c:pt>
                <c:pt idx="1721">
                  <c:v>0.91966027019999996</c:v>
                </c:pt>
                <c:pt idx="1722">
                  <c:v>0.9201980233</c:v>
                </c:pt>
                <c:pt idx="1723">
                  <c:v>0.91902327539999995</c:v>
                </c:pt>
                <c:pt idx="1724">
                  <c:v>0.91833937170000002</c:v>
                </c:pt>
                <c:pt idx="1725">
                  <c:v>0.91882997749999995</c:v>
                </c:pt>
                <c:pt idx="1726">
                  <c:v>0.9190451503</c:v>
                </c:pt>
                <c:pt idx="1727">
                  <c:v>0.91824382540000005</c:v>
                </c:pt>
                <c:pt idx="1728">
                  <c:v>0.91743218900000001</c:v>
                </c:pt>
                <c:pt idx="1729">
                  <c:v>0.91803377870000002</c:v>
                </c:pt>
                <c:pt idx="1730">
                  <c:v>0.91781485080000003</c:v>
                </c:pt>
                <c:pt idx="1731">
                  <c:v>0.9174228311</c:v>
                </c:pt>
                <c:pt idx="1732">
                  <c:v>0.91727530960000003</c:v>
                </c:pt>
                <c:pt idx="1733">
                  <c:v>0.91642451290000004</c:v>
                </c:pt>
                <c:pt idx="1734">
                  <c:v>0.91689640279999995</c:v>
                </c:pt>
                <c:pt idx="1735">
                  <c:v>0.91656458380000005</c:v>
                </c:pt>
                <c:pt idx="1736">
                  <c:v>0.91604107619999997</c:v>
                </c:pt>
                <c:pt idx="1737">
                  <c:v>0.91678017379999999</c:v>
                </c:pt>
                <c:pt idx="1738">
                  <c:v>0.91509616370000002</c:v>
                </c:pt>
                <c:pt idx="1739">
                  <c:v>0.91570305819999998</c:v>
                </c:pt>
                <c:pt idx="1740">
                  <c:v>0.91478151080000003</c:v>
                </c:pt>
                <c:pt idx="1741">
                  <c:v>0.91591286660000004</c:v>
                </c:pt>
                <c:pt idx="1742">
                  <c:v>0.91507238150000003</c:v>
                </c:pt>
                <c:pt idx="1743">
                  <c:v>0.91441887619999995</c:v>
                </c:pt>
                <c:pt idx="1744">
                  <c:v>0.91512584689999998</c:v>
                </c:pt>
                <c:pt idx="1745">
                  <c:v>0.91416329149999997</c:v>
                </c:pt>
                <c:pt idx="1746">
                  <c:v>0.91435682770000004</c:v>
                </c:pt>
                <c:pt idx="1747">
                  <c:v>0.91450989250000003</c:v>
                </c:pt>
                <c:pt idx="1748">
                  <c:v>0.91391855479999995</c:v>
                </c:pt>
                <c:pt idx="1749">
                  <c:v>0.91399699450000005</c:v>
                </c:pt>
                <c:pt idx="1750">
                  <c:v>0.91298758980000005</c:v>
                </c:pt>
                <c:pt idx="1751">
                  <c:v>0.9131236076</c:v>
                </c:pt>
                <c:pt idx="1752">
                  <c:v>0.91271185870000004</c:v>
                </c:pt>
                <c:pt idx="1753">
                  <c:v>0.91266310210000001</c:v>
                </c:pt>
                <c:pt idx="1754">
                  <c:v>0.91219043730000005</c:v>
                </c:pt>
                <c:pt idx="1755">
                  <c:v>0.91202932599999997</c:v>
                </c:pt>
                <c:pt idx="1756">
                  <c:v>0.91177004579999998</c:v>
                </c:pt>
                <c:pt idx="1757">
                  <c:v>0.91145634649999996</c:v>
                </c:pt>
                <c:pt idx="1758">
                  <c:v>0.91161912680000001</c:v>
                </c:pt>
                <c:pt idx="1759">
                  <c:v>0.9117059112</c:v>
                </c:pt>
                <c:pt idx="1760">
                  <c:v>0.9106091261</c:v>
                </c:pt>
                <c:pt idx="1761">
                  <c:v>0.91081160309999998</c:v>
                </c:pt>
                <c:pt idx="1762">
                  <c:v>0.91017246249999995</c:v>
                </c:pt>
                <c:pt idx="1763">
                  <c:v>0.91035264729999998</c:v>
                </c:pt>
                <c:pt idx="1764">
                  <c:v>0.91050761940000002</c:v>
                </c:pt>
                <c:pt idx="1765">
                  <c:v>0.91046082969999997</c:v>
                </c:pt>
                <c:pt idx="1766">
                  <c:v>0.91012376549999996</c:v>
                </c:pt>
                <c:pt idx="1767">
                  <c:v>0.91004240510000001</c:v>
                </c:pt>
                <c:pt idx="1768">
                  <c:v>0.90924674270000005</c:v>
                </c:pt>
                <c:pt idx="1769">
                  <c:v>0.90924817319999995</c:v>
                </c:pt>
                <c:pt idx="1770">
                  <c:v>0.90940695999999999</c:v>
                </c:pt>
                <c:pt idx="1771">
                  <c:v>0.90884613989999996</c:v>
                </c:pt>
                <c:pt idx="1772">
                  <c:v>0.90814471240000005</c:v>
                </c:pt>
                <c:pt idx="1773">
                  <c:v>0.90825545789999995</c:v>
                </c:pt>
                <c:pt idx="1774">
                  <c:v>0.9083889127</c:v>
                </c:pt>
                <c:pt idx="1775">
                  <c:v>0.90726172920000003</c:v>
                </c:pt>
                <c:pt idx="1776">
                  <c:v>0.90770810840000005</c:v>
                </c:pt>
                <c:pt idx="1777">
                  <c:v>0.9071730375</c:v>
                </c:pt>
                <c:pt idx="1778">
                  <c:v>0.90729331970000004</c:v>
                </c:pt>
                <c:pt idx="1779">
                  <c:v>0.9067314863</c:v>
                </c:pt>
                <c:pt idx="1780">
                  <c:v>0.90663510560000005</c:v>
                </c:pt>
                <c:pt idx="1781">
                  <c:v>0.90611046549999996</c:v>
                </c:pt>
                <c:pt idx="1782">
                  <c:v>0.90657001729999998</c:v>
                </c:pt>
                <c:pt idx="1783">
                  <c:v>0.90657067300000005</c:v>
                </c:pt>
                <c:pt idx="1784">
                  <c:v>0.9052854776</c:v>
                </c:pt>
                <c:pt idx="1785">
                  <c:v>0.90510249139999999</c:v>
                </c:pt>
                <c:pt idx="1786">
                  <c:v>0.90554648640000002</c:v>
                </c:pt>
                <c:pt idx="1787">
                  <c:v>0.90522676710000005</c:v>
                </c:pt>
                <c:pt idx="1788">
                  <c:v>0.90524011849999997</c:v>
                </c:pt>
                <c:pt idx="1789">
                  <c:v>0.90502852199999995</c:v>
                </c:pt>
                <c:pt idx="1790">
                  <c:v>0.90455925459999997</c:v>
                </c:pt>
                <c:pt idx="1791">
                  <c:v>0.90437835450000004</c:v>
                </c:pt>
                <c:pt idx="1792">
                  <c:v>0.90466117859999995</c:v>
                </c:pt>
                <c:pt idx="1793">
                  <c:v>0.9041348696</c:v>
                </c:pt>
                <c:pt idx="1794">
                  <c:v>0.90414708850000003</c:v>
                </c:pt>
                <c:pt idx="1795">
                  <c:v>0.90427398680000004</c:v>
                </c:pt>
                <c:pt idx="1796">
                  <c:v>0.90379792449999996</c:v>
                </c:pt>
                <c:pt idx="1797">
                  <c:v>0.90378600360000005</c:v>
                </c:pt>
                <c:pt idx="1798">
                  <c:v>0.90360403060000005</c:v>
                </c:pt>
                <c:pt idx="1799">
                  <c:v>0.90331852440000004</c:v>
                </c:pt>
                <c:pt idx="1800">
                  <c:v>0.90297800299999997</c:v>
                </c:pt>
                <c:pt idx="1801">
                  <c:v>0.90308010579999998</c:v>
                </c:pt>
                <c:pt idx="1802">
                  <c:v>0.90271490809999999</c:v>
                </c:pt>
                <c:pt idx="1803">
                  <c:v>0.90269041059999999</c:v>
                </c:pt>
                <c:pt idx="1804">
                  <c:v>0.90240520239999999</c:v>
                </c:pt>
                <c:pt idx="1805">
                  <c:v>0.90210908649999999</c:v>
                </c:pt>
                <c:pt idx="1806">
                  <c:v>0.90197354559999998</c:v>
                </c:pt>
                <c:pt idx="1807">
                  <c:v>0.90216726059999997</c:v>
                </c:pt>
                <c:pt idx="1808">
                  <c:v>0.90151840449999998</c:v>
                </c:pt>
                <c:pt idx="1809">
                  <c:v>0.90179097649999995</c:v>
                </c:pt>
                <c:pt idx="1810">
                  <c:v>0.90161436800000005</c:v>
                </c:pt>
                <c:pt idx="1811">
                  <c:v>0.90120005609999998</c:v>
                </c:pt>
                <c:pt idx="1812">
                  <c:v>0.90154016020000005</c:v>
                </c:pt>
                <c:pt idx="1813">
                  <c:v>0.90082073210000002</c:v>
                </c:pt>
                <c:pt idx="1814">
                  <c:v>0.90151089429999998</c:v>
                </c:pt>
                <c:pt idx="1815">
                  <c:v>0.9011042118</c:v>
                </c:pt>
                <c:pt idx="1816">
                  <c:v>0.90099388359999999</c:v>
                </c:pt>
                <c:pt idx="1817">
                  <c:v>0.90077030660000001</c:v>
                </c:pt>
                <c:pt idx="1818">
                  <c:v>0.9003371</c:v>
                </c:pt>
                <c:pt idx="1819">
                  <c:v>0.90059834719999998</c:v>
                </c:pt>
                <c:pt idx="1820">
                  <c:v>0.90073060989999998</c:v>
                </c:pt>
                <c:pt idx="1821">
                  <c:v>0.90050613879999997</c:v>
                </c:pt>
                <c:pt idx="1822">
                  <c:v>0.90017437929999999</c:v>
                </c:pt>
                <c:pt idx="1823">
                  <c:v>0.90030884739999995</c:v>
                </c:pt>
                <c:pt idx="1824">
                  <c:v>0.90001118179999995</c:v>
                </c:pt>
                <c:pt idx="1825">
                  <c:v>0.89997053149999995</c:v>
                </c:pt>
                <c:pt idx="1826">
                  <c:v>0.90023183819999997</c:v>
                </c:pt>
                <c:pt idx="1827">
                  <c:v>0.89998286959999996</c:v>
                </c:pt>
                <c:pt idx="1828">
                  <c:v>0.89969933030000004</c:v>
                </c:pt>
                <c:pt idx="1829">
                  <c:v>0.89991927149999995</c:v>
                </c:pt>
                <c:pt idx="1830">
                  <c:v>0.89961975810000006</c:v>
                </c:pt>
                <c:pt idx="1831">
                  <c:v>0.89932990069999996</c:v>
                </c:pt>
                <c:pt idx="1832">
                  <c:v>0.89974910019999998</c:v>
                </c:pt>
                <c:pt idx="1833">
                  <c:v>0.89969599249999999</c:v>
                </c:pt>
                <c:pt idx="1834">
                  <c:v>0.8995463252</c:v>
                </c:pt>
                <c:pt idx="1835">
                  <c:v>0.8994894028</c:v>
                </c:pt>
                <c:pt idx="1836">
                  <c:v>0.89971524479999998</c:v>
                </c:pt>
                <c:pt idx="1837">
                  <c:v>0.89948332310000001</c:v>
                </c:pt>
                <c:pt idx="1838">
                  <c:v>0.89930891989999995</c:v>
                </c:pt>
                <c:pt idx="1839">
                  <c:v>0.89950293299999995</c:v>
                </c:pt>
                <c:pt idx="1840">
                  <c:v>0.89946854109999996</c:v>
                </c:pt>
                <c:pt idx="1841">
                  <c:v>0.89955800770000005</c:v>
                </c:pt>
                <c:pt idx="1842">
                  <c:v>0.89938735960000005</c:v>
                </c:pt>
                <c:pt idx="1843">
                  <c:v>0.89927965399999998</c:v>
                </c:pt>
                <c:pt idx="1844">
                  <c:v>0.89928770069999997</c:v>
                </c:pt>
                <c:pt idx="1845">
                  <c:v>0.89960306879999996</c:v>
                </c:pt>
                <c:pt idx="1846">
                  <c:v>0.89931225780000001</c:v>
                </c:pt>
                <c:pt idx="1847">
                  <c:v>0.89929574729999995</c:v>
                </c:pt>
                <c:pt idx="1848">
                  <c:v>0.89943182470000005</c:v>
                </c:pt>
                <c:pt idx="1849">
                  <c:v>0.89952743049999995</c:v>
                </c:pt>
                <c:pt idx="1850">
                  <c:v>0.89955055709999998</c:v>
                </c:pt>
                <c:pt idx="1851">
                  <c:v>0.89932304620000003</c:v>
                </c:pt>
                <c:pt idx="1852">
                  <c:v>0.89961129429999998</c:v>
                </c:pt>
                <c:pt idx="1853">
                  <c:v>0.89958208799999995</c:v>
                </c:pt>
                <c:pt idx="1854">
                  <c:v>0.8993353248</c:v>
                </c:pt>
                <c:pt idx="1855">
                  <c:v>0.89954388139999997</c:v>
                </c:pt>
                <c:pt idx="1856">
                  <c:v>0.89929080009999995</c:v>
                </c:pt>
                <c:pt idx="1857">
                  <c:v>0.89968603849999995</c:v>
                </c:pt>
                <c:pt idx="1858">
                  <c:v>0.89963817599999996</c:v>
                </c:pt>
                <c:pt idx="1859">
                  <c:v>0.89973038429999996</c:v>
                </c:pt>
                <c:pt idx="1860">
                  <c:v>0.89956110720000004</c:v>
                </c:pt>
                <c:pt idx="1861">
                  <c:v>0.89955323929999997</c:v>
                </c:pt>
                <c:pt idx="1862">
                  <c:v>0.89936918020000001</c:v>
                </c:pt>
                <c:pt idx="1863">
                  <c:v>0.89947700500000005</c:v>
                </c:pt>
                <c:pt idx="1864">
                  <c:v>0.89936238530000001</c:v>
                </c:pt>
                <c:pt idx="1865">
                  <c:v>0.89896178250000003</c:v>
                </c:pt>
                <c:pt idx="1866">
                  <c:v>0.89887106419999996</c:v>
                </c:pt>
                <c:pt idx="1867">
                  <c:v>0.89903193709999996</c:v>
                </c:pt>
                <c:pt idx="1868">
                  <c:v>0.89855802060000001</c:v>
                </c:pt>
                <c:pt idx="1869">
                  <c:v>0.89859521389999997</c:v>
                </c:pt>
                <c:pt idx="1870">
                  <c:v>0.89832347629999998</c:v>
                </c:pt>
                <c:pt idx="1871">
                  <c:v>0.89786195759999998</c:v>
                </c:pt>
                <c:pt idx="1872">
                  <c:v>0.89769357439999997</c:v>
                </c:pt>
                <c:pt idx="1873">
                  <c:v>0.89708667990000002</c:v>
                </c:pt>
                <c:pt idx="1874">
                  <c:v>0.89699143169999995</c:v>
                </c:pt>
                <c:pt idx="1875">
                  <c:v>0.89705014230000002</c:v>
                </c:pt>
                <c:pt idx="1876">
                  <c:v>0.8959648013</c:v>
                </c:pt>
                <c:pt idx="1877">
                  <c:v>0.89576250310000005</c:v>
                </c:pt>
                <c:pt idx="1878">
                  <c:v>0.89524334670000005</c:v>
                </c:pt>
                <c:pt idx="1879">
                  <c:v>0.89502084260000003</c:v>
                </c:pt>
                <c:pt idx="1880">
                  <c:v>0.89473736290000005</c:v>
                </c:pt>
                <c:pt idx="1881">
                  <c:v>0.89434033629999998</c:v>
                </c:pt>
                <c:pt idx="1882">
                  <c:v>0.89375561479999999</c:v>
                </c:pt>
                <c:pt idx="1883">
                  <c:v>0.89371806379999996</c:v>
                </c:pt>
                <c:pt idx="1884">
                  <c:v>0.89324176310000003</c:v>
                </c:pt>
                <c:pt idx="1885">
                  <c:v>0.89307928089999999</c:v>
                </c:pt>
                <c:pt idx="1886">
                  <c:v>0.89262413979999999</c:v>
                </c:pt>
                <c:pt idx="1887">
                  <c:v>0.89273852109999996</c:v>
                </c:pt>
                <c:pt idx="1888">
                  <c:v>0.89287114140000001</c:v>
                </c:pt>
                <c:pt idx="1889">
                  <c:v>0.89262300729999999</c:v>
                </c:pt>
                <c:pt idx="1890">
                  <c:v>0.89250785109999997</c:v>
                </c:pt>
                <c:pt idx="1891">
                  <c:v>0.8924748898</c:v>
                </c:pt>
                <c:pt idx="1892">
                  <c:v>0.89262741800000001</c:v>
                </c:pt>
                <c:pt idx="1893">
                  <c:v>0.89313966040000003</c:v>
                </c:pt>
                <c:pt idx="1894">
                  <c:v>0.89349764590000003</c:v>
                </c:pt>
                <c:pt idx="1895">
                  <c:v>0.89310598370000005</c:v>
                </c:pt>
                <c:pt idx="1896">
                  <c:v>0.89331567290000002</c:v>
                </c:pt>
                <c:pt idx="1897">
                  <c:v>0.8937411904</c:v>
                </c:pt>
                <c:pt idx="1898">
                  <c:v>0.89396291969999997</c:v>
                </c:pt>
                <c:pt idx="1899">
                  <c:v>0.89410996440000001</c:v>
                </c:pt>
                <c:pt idx="1900">
                  <c:v>0.89429265260000002</c:v>
                </c:pt>
                <c:pt idx="1901">
                  <c:v>0.89417874809999998</c:v>
                </c:pt>
                <c:pt idx="1902">
                  <c:v>0.89394146200000002</c:v>
                </c:pt>
                <c:pt idx="1903">
                  <c:v>0.89386653900000002</c:v>
                </c:pt>
                <c:pt idx="1904">
                  <c:v>0.89375317099999996</c:v>
                </c:pt>
                <c:pt idx="1905">
                  <c:v>0.89335286619999998</c:v>
                </c:pt>
                <c:pt idx="1906">
                  <c:v>0.89277482029999999</c:v>
                </c:pt>
                <c:pt idx="1907">
                  <c:v>0.89236509799999997</c:v>
                </c:pt>
                <c:pt idx="1908">
                  <c:v>0.89167654510000005</c:v>
                </c:pt>
                <c:pt idx="1909">
                  <c:v>0.89137756820000003</c:v>
                </c:pt>
                <c:pt idx="1910">
                  <c:v>0.89096117019999999</c:v>
                </c:pt>
                <c:pt idx="1911">
                  <c:v>0.88967549800000001</c:v>
                </c:pt>
                <c:pt idx="1912">
                  <c:v>0.88882529740000005</c:v>
                </c:pt>
                <c:pt idx="1913">
                  <c:v>0.88842427729999995</c:v>
                </c:pt>
                <c:pt idx="1914">
                  <c:v>0.8876975775</c:v>
                </c:pt>
                <c:pt idx="1915">
                  <c:v>0.88730585579999999</c:v>
                </c:pt>
                <c:pt idx="1916">
                  <c:v>0.88643294569999997</c:v>
                </c:pt>
                <c:pt idx="1917">
                  <c:v>0.88572412730000005</c:v>
                </c:pt>
                <c:pt idx="1918">
                  <c:v>0.88517594340000005</c:v>
                </c:pt>
                <c:pt idx="1919">
                  <c:v>0.88445019719999995</c:v>
                </c:pt>
                <c:pt idx="1920">
                  <c:v>0.88422453400000001</c:v>
                </c:pt>
                <c:pt idx="1921">
                  <c:v>0.88301110270000005</c:v>
                </c:pt>
                <c:pt idx="1922">
                  <c:v>0.88268709180000005</c:v>
                </c:pt>
                <c:pt idx="1923">
                  <c:v>0.88210994009999999</c:v>
                </c:pt>
                <c:pt idx="1924">
                  <c:v>0.88185572619999997</c:v>
                </c:pt>
                <c:pt idx="1925">
                  <c:v>0.8810853958</c:v>
                </c:pt>
                <c:pt idx="1926">
                  <c:v>0.88066416979999995</c:v>
                </c:pt>
                <c:pt idx="1927">
                  <c:v>0.88016211990000004</c:v>
                </c:pt>
                <c:pt idx="1928">
                  <c:v>0.87955307959999995</c:v>
                </c:pt>
                <c:pt idx="1929">
                  <c:v>0.87945699690000001</c:v>
                </c:pt>
                <c:pt idx="1930">
                  <c:v>0.87871175999999995</c:v>
                </c:pt>
                <c:pt idx="1931">
                  <c:v>0.87875652309999996</c:v>
                </c:pt>
                <c:pt idx="1932">
                  <c:v>0.87848383190000001</c:v>
                </c:pt>
                <c:pt idx="1933">
                  <c:v>0.87823379040000005</c:v>
                </c:pt>
                <c:pt idx="1934">
                  <c:v>0.87788343430000004</c:v>
                </c:pt>
                <c:pt idx="1935">
                  <c:v>0.87749022249999997</c:v>
                </c:pt>
                <c:pt idx="1936">
                  <c:v>0.87705767150000002</c:v>
                </c:pt>
                <c:pt idx="1937">
                  <c:v>0.8770393729</c:v>
                </c:pt>
                <c:pt idx="1938">
                  <c:v>0.87657111880000005</c:v>
                </c:pt>
                <c:pt idx="1939">
                  <c:v>0.87624233959999998</c:v>
                </c:pt>
                <c:pt idx="1940">
                  <c:v>0.8761675954</c:v>
                </c:pt>
                <c:pt idx="1941">
                  <c:v>0.8761170506</c:v>
                </c:pt>
                <c:pt idx="1942">
                  <c:v>0.87592071289999995</c:v>
                </c:pt>
                <c:pt idx="1943">
                  <c:v>0.87540024520000004</c:v>
                </c:pt>
                <c:pt idx="1944">
                  <c:v>0.87544894220000002</c:v>
                </c:pt>
                <c:pt idx="1945">
                  <c:v>0.87508332730000005</c:v>
                </c:pt>
                <c:pt idx="1946">
                  <c:v>0.87470495699999995</c:v>
                </c:pt>
                <c:pt idx="1947">
                  <c:v>0.87431246039999999</c:v>
                </c:pt>
                <c:pt idx="1948">
                  <c:v>0.87424153090000001</c:v>
                </c:pt>
                <c:pt idx="1949">
                  <c:v>0.87387406830000003</c:v>
                </c:pt>
                <c:pt idx="1950">
                  <c:v>0.87340903280000004</c:v>
                </c:pt>
                <c:pt idx="1951">
                  <c:v>0.87360113859999999</c:v>
                </c:pt>
                <c:pt idx="1952">
                  <c:v>0.87366074319999998</c:v>
                </c:pt>
                <c:pt idx="1953">
                  <c:v>0.87315171960000004</c:v>
                </c:pt>
                <c:pt idx="1954">
                  <c:v>0.87275218960000001</c:v>
                </c:pt>
                <c:pt idx="1955">
                  <c:v>0.87253427510000003</c:v>
                </c:pt>
                <c:pt idx="1956">
                  <c:v>0.87230974439999998</c:v>
                </c:pt>
                <c:pt idx="1957">
                  <c:v>0.8716916442</c:v>
                </c:pt>
                <c:pt idx="1958">
                  <c:v>0.87199449539999996</c:v>
                </c:pt>
                <c:pt idx="1959">
                  <c:v>0.87209570410000004</c:v>
                </c:pt>
                <c:pt idx="1960">
                  <c:v>0.8718619943</c:v>
                </c:pt>
                <c:pt idx="1961">
                  <c:v>0.87203073499999995</c:v>
                </c:pt>
                <c:pt idx="1962">
                  <c:v>0.87187492850000003</c:v>
                </c:pt>
                <c:pt idx="1963">
                  <c:v>0.87168985610000005</c:v>
                </c:pt>
                <c:pt idx="1964">
                  <c:v>0.87200379370000003</c:v>
                </c:pt>
                <c:pt idx="1965">
                  <c:v>0.87191945309999996</c:v>
                </c:pt>
                <c:pt idx="1966">
                  <c:v>0.87130671739999999</c:v>
                </c:pt>
                <c:pt idx="1967">
                  <c:v>0.87131571770000005</c:v>
                </c:pt>
                <c:pt idx="1968">
                  <c:v>0.87123590709999998</c:v>
                </c:pt>
                <c:pt idx="1969">
                  <c:v>0.87115567920000003</c:v>
                </c:pt>
                <c:pt idx="1970">
                  <c:v>0.87130808829999995</c:v>
                </c:pt>
                <c:pt idx="1971">
                  <c:v>0.87097203729999995</c:v>
                </c:pt>
                <c:pt idx="1972">
                  <c:v>0.87086665630000004</c:v>
                </c:pt>
                <c:pt idx="1973">
                  <c:v>0.87086915970000001</c:v>
                </c:pt>
                <c:pt idx="1974">
                  <c:v>0.87059593199999996</c:v>
                </c:pt>
                <c:pt idx="1975">
                  <c:v>0.8703304529</c:v>
                </c:pt>
                <c:pt idx="1976">
                  <c:v>0.87003904580000002</c:v>
                </c:pt>
                <c:pt idx="1977">
                  <c:v>0.87014979120000002</c:v>
                </c:pt>
                <c:pt idx="1978">
                  <c:v>0.87005478140000003</c:v>
                </c:pt>
                <c:pt idx="1979">
                  <c:v>0.86936265229999998</c:v>
                </c:pt>
                <c:pt idx="1980">
                  <c:v>0.86982816460000001</c:v>
                </c:pt>
                <c:pt idx="1981">
                  <c:v>0.8694913983</c:v>
                </c:pt>
                <c:pt idx="1982">
                  <c:v>0.86960500480000003</c:v>
                </c:pt>
                <c:pt idx="1983">
                  <c:v>0.86955815550000004</c:v>
                </c:pt>
                <c:pt idx="1984">
                  <c:v>0.86924529080000001</c:v>
                </c:pt>
                <c:pt idx="1985">
                  <c:v>0.86925536390000002</c:v>
                </c:pt>
                <c:pt idx="1986">
                  <c:v>0.86920887229999999</c:v>
                </c:pt>
                <c:pt idx="1987">
                  <c:v>0.86897021529999996</c:v>
                </c:pt>
                <c:pt idx="1988">
                  <c:v>0.86890953780000002</c:v>
                </c:pt>
                <c:pt idx="1989">
                  <c:v>0.86896735430000005</c:v>
                </c:pt>
                <c:pt idx="1990">
                  <c:v>0.86856728790000004</c:v>
                </c:pt>
                <c:pt idx="1991">
                  <c:v>0.86870300769999997</c:v>
                </c:pt>
                <c:pt idx="1992">
                  <c:v>0.86840695140000002</c:v>
                </c:pt>
                <c:pt idx="1993">
                  <c:v>0.86806166169999999</c:v>
                </c:pt>
                <c:pt idx="1994">
                  <c:v>0.86843103170000002</c:v>
                </c:pt>
                <c:pt idx="1995">
                  <c:v>0.86765640970000002</c:v>
                </c:pt>
                <c:pt idx="1996">
                  <c:v>0.86824697260000006</c:v>
                </c:pt>
                <c:pt idx="1997">
                  <c:v>0.86790305379999999</c:v>
                </c:pt>
                <c:pt idx="1998">
                  <c:v>0.8678117394</c:v>
                </c:pt>
                <c:pt idx="1999">
                  <c:v>0.86771088839999999</c:v>
                </c:pt>
                <c:pt idx="2000">
                  <c:v>0.86755996940000002</c:v>
                </c:pt>
                <c:pt idx="2001">
                  <c:v>0.86767512560000004</c:v>
                </c:pt>
                <c:pt idx="2002">
                  <c:v>0.86765140299999999</c:v>
                </c:pt>
                <c:pt idx="2003">
                  <c:v>0.86750644450000003</c:v>
                </c:pt>
                <c:pt idx="2004">
                  <c:v>0.86730420590000001</c:v>
                </c:pt>
                <c:pt idx="2005">
                  <c:v>0.86735004189999998</c:v>
                </c:pt>
                <c:pt idx="2006">
                  <c:v>0.86753809449999997</c:v>
                </c:pt>
                <c:pt idx="2007">
                  <c:v>0.86738401649999997</c:v>
                </c:pt>
                <c:pt idx="2008">
                  <c:v>0.86765754220000002</c:v>
                </c:pt>
                <c:pt idx="2009">
                  <c:v>0.8678931594</c:v>
                </c:pt>
                <c:pt idx="2010">
                  <c:v>0.86767452960000002</c:v>
                </c:pt>
                <c:pt idx="2011">
                  <c:v>0.86793428660000005</c:v>
                </c:pt>
                <c:pt idx="2012">
                  <c:v>0.86787664890000005</c:v>
                </c:pt>
                <c:pt idx="2013">
                  <c:v>0.86817657950000005</c:v>
                </c:pt>
                <c:pt idx="2014">
                  <c:v>0.86828440429999998</c:v>
                </c:pt>
                <c:pt idx="2015">
                  <c:v>0.86831647160000003</c:v>
                </c:pt>
                <c:pt idx="2016">
                  <c:v>0.868419528</c:v>
                </c:pt>
                <c:pt idx="2017">
                  <c:v>0.86829662320000001</c:v>
                </c:pt>
                <c:pt idx="2018">
                  <c:v>0.86862456799999999</c:v>
                </c:pt>
                <c:pt idx="2019">
                  <c:v>0.86908513310000002</c:v>
                </c:pt>
                <c:pt idx="2020">
                  <c:v>0.86934036020000005</c:v>
                </c:pt>
                <c:pt idx="2021">
                  <c:v>0.86908668280000001</c:v>
                </c:pt>
                <c:pt idx="2022">
                  <c:v>0.86980020999999996</c:v>
                </c:pt>
                <c:pt idx="2023">
                  <c:v>0.86977708340000004</c:v>
                </c:pt>
                <c:pt idx="2024">
                  <c:v>0.87013882399999998</c:v>
                </c:pt>
                <c:pt idx="2025">
                  <c:v>0.87034600969999998</c:v>
                </c:pt>
                <c:pt idx="2026">
                  <c:v>0.87062501910000001</c:v>
                </c:pt>
                <c:pt idx="2027">
                  <c:v>0.87068700789999998</c:v>
                </c:pt>
                <c:pt idx="2028">
                  <c:v>0.87148916720000003</c:v>
                </c:pt>
                <c:pt idx="2029">
                  <c:v>0.8716927767</c:v>
                </c:pt>
                <c:pt idx="2030">
                  <c:v>0.87180936340000004</c:v>
                </c:pt>
                <c:pt idx="2031">
                  <c:v>0.87216186520000005</c:v>
                </c:pt>
                <c:pt idx="2032">
                  <c:v>0.87226754429999998</c:v>
                </c:pt>
                <c:pt idx="2033">
                  <c:v>0.872839272</c:v>
                </c:pt>
                <c:pt idx="2034">
                  <c:v>0.87299716469999999</c:v>
                </c:pt>
                <c:pt idx="2035">
                  <c:v>0.87323534489999999</c:v>
                </c:pt>
                <c:pt idx="2036">
                  <c:v>0.87325167660000003</c:v>
                </c:pt>
                <c:pt idx="2037">
                  <c:v>0.87371808289999997</c:v>
                </c:pt>
                <c:pt idx="2038">
                  <c:v>0.87393879890000004</c:v>
                </c:pt>
                <c:pt idx="2039">
                  <c:v>0.87420135740000005</c:v>
                </c:pt>
                <c:pt idx="2040">
                  <c:v>0.87452030179999996</c:v>
                </c:pt>
                <c:pt idx="2041">
                  <c:v>0.87441068889999995</c:v>
                </c:pt>
                <c:pt idx="2042">
                  <c:v>0.87471240760000002</c:v>
                </c:pt>
                <c:pt idx="2043">
                  <c:v>0.87493538859999997</c:v>
                </c:pt>
                <c:pt idx="2044">
                  <c:v>0.87528574469999998</c:v>
                </c:pt>
                <c:pt idx="2045">
                  <c:v>0.87578535079999997</c:v>
                </c:pt>
                <c:pt idx="2046">
                  <c:v>0.8757753372</c:v>
                </c:pt>
                <c:pt idx="2047">
                  <c:v>0.87572371959999995</c:v>
                </c:pt>
                <c:pt idx="2048">
                  <c:v>0.87617039679999997</c:v>
                </c:pt>
                <c:pt idx="2049">
                  <c:v>0.87638700010000004</c:v>
                </c:pt>
                <c:pt idx="2050">
                  <c:v>0.87663209440000001</c:v>
                </c:pt>
                <c:pt idx="2051">
                  <c:v>0.87688559290000001</c:v>
                </c:pt>
                <c:pt idx="2052">
                  <c:v>0.87666994330000003</c:v>
                </c:pt>
                <c:pt idx="2053">
                  <c:v>0.87680053710000005</c:v>
                </c:pt>
                <c:pt idx="2054">
                  <c:v>0.87693703170000004</c:v>
                </c:pt>
                <c:pt idx="2055">
                  <c:v>0.87706494329999996</c:v>
                </c:pt>
                <c:pt idx="2056">
                  <c:v>0.87718123199999998</c:v>
                </c:pt>
                <c:pt idx="2057">
                  <c:v>0.87732428309999999</c:v>
                </c:pt>
                <c:pt idx="2058">
                  <c:v>0.87751054760000002</c:v>
                </c:pt>
                <c:pt idx="2059">
                  <c:v>0.87761765719999996</c:v>
                </c:pt>
                <c:pt idx="2060">
                  <c:v>0.87747365239999997</c:v>
                </c:pt>
                <c:pt idx="2061">
                  <c:v>0.87788146730000005</c:v>
                </c:pt>
                <c:pt idx="2062">
                  <c:v>0.87753170729999996</c:v>
                </c:pt>
                <c:pt idx="2063">
                  <c:v>0.87778371570000002</c:v>
                </c:pt>
                <c:pt idx="2064">
                  <c:v>0.87778556350000003</c:v>
                </c:pt>
                <c:pt idx="2065">
                  <c:v>0.87731963400000001</c:v>
                </c:pt>
                <c:pt idx="2066">
                  <c:v>0.87747424839999999</c:v>
                </c:pt>
                <c:pt idx="2067">
                  <c:v>0.87727504970000003</c:v>
                </c:pt>
                <c:pt idx="2068">
                  <c:v>0.87726616859999995</c:v>
                </c:pt>
                <c:pt idx="2069">
                  <c:v>0.87688696379999997</c:v>
                </c:pt>
                <c:pt idx="2070">
                  <c:v>0.87686198950000005</c:v>
                </c:pt>
                <c:pt idx="2071">
                  <c:v>0.87667202950000001</c:v>
                </c:pt>
                <c:pt idx="2072">
                  <c:v>0.87590706350000003</c:v>
                </c:pt>
                <c:pt idx="2073">
                  <c:v>0.8760387301</c:v>
                </c:pt>
                <c:pt idx="2074">
                  <c:v>0.87554335589999999</c:v>
                </c:pt>
                <c:pt idx="2075">
                  <c:v>0.87556719780000003</c:v>
                </c:pt>
                <c:pt idx="2076">
                  <c:v>0.87520164249999999</c:v>
                </c:pt>
                <c:pt idx="2077">
                  <c:v>0.87458509210000002</c:v>
                </c:pt>
                <c:pt idx="2078">
                  <c:v>0.87384247780000002</c:v>
                </c:pt>
                <c:pt idx="2079">
                  <c:v>0.87332761290000005</c:v>
                </c:pt>
                <c:pt idx="2080">
                  <c:v>0.87346518039999999</c:v>
                </c:pt>
                <c:pt idx="2081">
                  <c:v>0.87296730280000001</c:v>
                </c:pt>
                <c:pt idx="2082">
                  <c:v>0.87142562869999995</c:v>
                </c:pt>
                <c:pt idx="2083">
                  <c:v>0.87114834789999995</c:v>
                </c:pt>
                <c:pt idx="2084">
                  <c:v>0.87045770879999995</c:v>
                </c:pt>
                <c:pt idx="2085">
                  <c:v>0.87021696569999996</c:v>
                </c:pt>
                <c:pt idx="2086">
                  <c:v>0.86915934090000002</c:v>
                </c:pt>
                <c:pt idx="2087">
                  <c:v>0.86859375240000003</c:v>
                </c:pt>
                <c:pt idx="2088">
                  <c:v>0.8677040935</c:v>
                </c:pt>
                <c:pt idx="2089">
                  <c:v>0.86694586279999997</c:v>
                </c:pt>
                <c:pt idx="2090">
                  <c:v>0.86665266750000003</c:v>
                </c:pt>
                <c:pt idx="2091">
                  <c:v>0.86573141809999998</c:v>
                </c:pt>
                <c:pt idx="2092">
                  <c:v>0.86547762159999997</c:v>
                </c:pt>
                <c:pt idx="2093">
                  <c:v>0.86475729940000001</c:v>
                </c:pt>
                <c:pt idx="2094">
                  <c:v>0.86408072709999995</c:v>
                </c:pt>
                <c:pt idx="2095">
                  <c:v>0.86344313620000002</c:v>
                </c:pt>
                <c:pt idx="2096">
                  <c:v>0.86247467990000004</c:v>
                </c:pt>
                <c:pt idx="2097">
                  <c:v>0.86282098289999998</c:v>
                </c:pt>
                <c:pt idx="2098">
                  <c:v>0.86198395490000002</c:v>
                </c:pt>
                <c:pt idx="2099">
                  <c:v>0.86109834910000005</c:v>
                </c:pt>
                <c:pt idx="2100">
                  <c:v>0.86073315139999995</c:v>
                </c:pt>
                <c:pt idx="2101">
                  <c:v>0.85974419120000001</c:v>
                </c:pt>
                <c:pt idx="2102">
                  <c:v>0.85978835819999999</c:v>
                </c:pt>
                <c:pt idx="2103">
                  <c:v>0.85940915350000002</c:v>
                </c:pt>
                <c:pt idx="2104">
                  <c:v>0.85802352429999995</c:v>
                </c:pt>
                <c:pt idx="2105">
                  <c:v>0.85755407809999995</c:v>
                </c:pt>
                <c:pt idx="2106">
                  <c:v>0.85728150609999998</c:v>
                </c:pt>
                <c:pt idx="2107">
                  <c:v>0.85681772229999997</c:v>
                </c:pt>
                <c:pt idx="2108">
                  <c:v>0.855851531</c:v>
                </c:pt>
                <c:pt idx="2109">
                  <c:v>0.85466569660000002</c:v>
                </c:pt>
                <c:pt idx="2110">
                  <c:v>0.85371762510000004</c:v>
                </c:pt>
                <c:pt idx="2111">
                  <c:v>0.85311543940000001</c:v>
                </c:pt>
                <c:pt idx="2112">
                  <c:v>0.85235452649999999</c:v>
                </c:pt>
                <c:pt idx="2113">
                  <c:v>0.85279220339999995</c:v>
                </c:pt>
                <c:pt idx="2114">
                  <c:v>0.85175257920000003</c:v>
                </c:pt>
                <c:pt idx="2115">
                  <c:v>0.85044312479999995</c:v>
                </c:pt>
                <c:pt idx="2116">
                  <c:v>0.84882336849999995</c:v>
                </c:pt>
                <c:pt idx="2117">
                  <c:v>0.84876132010000005</c:v>
                </c:pt>
                <c:pt idx="2118">
                  <c:v>0.84853929279999996</c:v>
                </c:pt>
                <c:pt idx="2119">
                  <c:v>0.84817302230000002</c:v>
                </c:pt>
                <c:pt idx="2120">
                  <c:v>0.84610635040000004</c:v>
                </c:pt>
                <c:pt idx="2121">
                  <c:v>0.84573704000000005</c:v>
                </c:pt>
                <c:pt idx="2122">
                  <c:v>0.84477847809999995</c:v>
                </c:pt>
                <c:pt idx="2123">
                  <c:v>0.84326010939999996</c:v>
                </c:pt>
                <c:pt idx="2124">
                  <c:v>0.84241050480000002</c:v>
                </c:pt>
                <c:pt idx="2125">
                  <c:v>0.84255349639999999</c:v>
                </c:pt>
                <c:pt idx="2126">
                  <c:v>0.84134441609999999</c:v>
                </c:pt>
                <c:pt idx="2127">
                  <c:v>0.84038227799999998</c:v>
                </c:pt>
                <c:pt idx="2128">
                  <c:v>0.83939164879999995</c:v>
                </c:pt>
                <c:pt idx="2129">
                  <c:v>0.8385529518</c:v>
                </c:pt>
                <c:pt idx="2130">
                  <c:v>0.83669990299999997</c:v>
                </c:pt>
                <c:pt idx="2131">
                  <c:v>0.83573776479999995</c:v>
                </c:pt>
                <c:pt idx="2132">
                  <c:v>0.8347043395</c:v>
                </c:pt>
                <c:pt idx="2133">
                  <c:v>0.8336290717</c:v>
                </c:pt>
                <c:pt idx="2134">
                  <c:v>0.83193653820000002</c:v>
                </c:pt>
                <c:pt idx="2135">
                  <c:v>0.8304597735</c:v>
                </c:pt>
                <c:pt idx="2136">
                  <c:v>0.82910168169999998</c:v>
                </c:pt>
                <c:pt idx="2137">
                  <c:v>0.82938724760000004</c:v>
                </c:pt>
                <c:pt idx="2138">
                  <c:v>0.82804024220000005</c:v>
                </c:pt>
                <c:pt idx="2139">
                  <c:v>0.8256398439</c:v>
                </c:pt>
                <c:pt idx="2140">
                  <c:v>0.82419294119999997</c:v>
                </c:pt>
                <c:pt idx="2141">
                  <c:v>0.82352828980000004</c:v>
                </c:pt>
                <c:pt idx="2142">
                  <c:v>0.82081007959999996</c:v>
                </c:pt>
                <c:pt idx="2143">
                  <c:v>0.81997209790000003</c:v>
                </c:pt>
                <c:pt idx="2144">
                  <c:v>0.81926971670000004</c:v>
                </c:pt>
                <c:pt idx="2145">
                  <c:v>0.81695264580000004</c:v>
                </c:pt>
                <c:pt idx="2146">
                  <c:v>0.81483572719999997</c:v>
                </c:pt>
                <c:pt idx="2147">
                  <c:v>0.81444466110000002</c:v>
                </c:pt>
                <c:pt idx="2148">
                  <c:v>0.81296062469999997</c:v>
                </c:pt>
                <c:pt idx="2149">
                  <c:v>0.81011956929999995</c:v>
                </c:pt>
                <c:pt idx="2150">
                  <c:v>0.80875438450000003</c:v>
                </c:pt>
                <c:pt idx="2151">
                  <c:v>0.85052114729999995</c:v>
                </c:pt>
                <c:pt idx="2152">
                  <c:v>0.84669041629999997</c:v>
                </c:pt>
                <c:pt idx="2153">
                  <c:v>0.84436482189999995</c:v>
                </c:pt>
                <c:pt idx="2154">
                  <c:v>0.84225618840000005</c:v>
                </c:pt>
                <c:pt idx="2155">
                  <c:v>0.84178543090000002</c:v>
                </c:pt>
                <c:pt idx="2156">
                  <c:v>0.84094566110000002</c:v>
                </c:pt>
                <c:pt idx="2157">
                  <c:v>0.83737242219999997</c:v>
                </c:pt>
                <c:pt idx="2158">
                  <c:v>0.83578562739999995</c:v>
                </c:pt>
                <c:pt idx="2159">
                  <c:v>0.83366435770000002</c:v>
                </c:pt>
                <c:pt idx="2160">
                  <c:v>0.831750989</c:v>
                </c:pt>
                <c:pt idx="2161">
                  <c:v>0.83028650280000005</c:v>
                </c:pt>
                <c:pt idx="2162">
                  <c:v>0.83083015680000005</c:v>
                </c:pt>
                <c:pt idx="2163">
                  <c:v>0.83163607120000005</c:v>
                </c:pt>
                <c:pt idx="2164">
                  <c:v>0.82644063229999998</c:v>
                </c:pt>
                <c:pt idx="2165">
                  <c:v>0.82630884650000003</c:v>
                </c:pt>
                <c:pt idx="2166">
                  <c:v>0.82514095310000002</c:v>
                </c:pt>
                <c:pt idx="2167">
                  <c:v>0.82312679290000001</c:v>
                </c:pt>
                <c:pt idx="2168">
                  <c:v>0.82230418920000004</c:v>
                </c:pt>
                <c:pt idx="2169">
                  <c:v>0.82137823099999996</c:v>
                </c:pt>
                <c:pt idx="2170">
                  <c:v>0.81822383399999998</c:v>
                </c:pt>
                <c:pt idx="2171">
                  <c:v>0.81920152899999998</c:v>
                </c:pt>
                <c:pt idx="2172">
                  <c:v>0.81588864329999999</c:v>
                </c:pt>
                <c:pt idx="2173">
                  <c:v>0.81470298770000005</c:v>
                </c:pt>
                <c:pt idx="2174">
                  <c:v>0.81316924099999999</c:v>
                </c:pt>
                <c:pt idx="2175">
                  <c:v>0.81199181080000005</c:v>
                </c:pt>
                <c:pt idx="2176">
                  <c:v>0.81192386149999995</c:v>
                </c:pt>
                <c:pt idx="2177">
                  <c:v>0.808488965</c:v>
                </c:pt>
                <c:pt idx="2178">
                  <c:v>0.81005895139999995</c:v>
                </c:pt>
                <c:pt idx="2179">
                  <c:v>0.80691307779999999</c:v>
                </c:pt>
                <c:pt idx="2180">
                  <c:v>0.80393022300000005</c:v>
                </c:pt>
                <c:pt idx="2181">
                  <c:v>0.80255717039999996</c:v>
                </c:pt>
                <c:pt idx="2182">
                  <c:v>0.80169206859999997</c:v>
                </c:pt>
                <c:pt idx="2183">
                  <c:v>0.79841369390000005</c:v>
                </c:pt>
                <c:pt idx="2184">
                  <c:v>0.79983639719999999</c:v>
                </c:pt>
                <c:pt idx="2185">
                  <c:v>0.79710203410000002</c:v>
                </c:pt>
                <c:pt idx="2186">
                  <c:v>0.79461026189999995</c:v>
                </c:pt>
                <c:pt idx="2187">
                  <c:v>0.79325008389999996</c:v>
                </c:pt>
                <c:pt idx="2188">
                  <c:v>0.7915073037</c:v>
                </c:pt>
                <c:pt idx="2189">
                  <c:v>0.79082149270000002</c:v>
                </c:pt>
                <c:pt idx="2190">
                  <c:v>0.78716355559999995</c:v>
                </c:pt>
                <c:pt idx="2191">
                  <c:v>0.78613531589999996</c:v>
                </c:pt>
                <c:pt idx="2192">
                  <c:v>0.78397542239999995</c:v>
                </c:pt>
                <c:pt idx="2193">
                  <c:v>0.78258788589999995</c:v>
                </c:pt>
                <c:pt idx="2194">
                  <c:v>0.78044396640000002</c:v>
                </c:pt>
                <c:pt idx="2195">
                  <c:v>0.77876079080000005</c:v>
                </c:pt>
                <c:pt idx="2196">
                  <c:v>0.77774858469999997</c:v>
                </c:pt>
                <c:pt idx="2197">
                  <c:v>0.77564668660000002</c:v>
                </c:pt>
                <c:pt idx="2198">
                  <c:v>0.77266639469999998</c:v>
                </c:pt>
                <c:pt idx="2199">
                  <c:v>0.77222394940000005</c:v>
                </c:pt>
                <c:pt idx="2200">
                  <c:v>0.770198524</c:v>
                </c:pt>
              </c:numCache>
            </c:numRef>
          </c:val>
          <c:smooth val="0"/>
        </c:ser>
        <c:ser>
          <c:idx val="7"/>
          <c:order val="3"/>
          <c:tx>
            <c:strRef>
              <c:f>'NIR Australian Yellowcake'!$N$1:$N$2</c:f>
              <c:strCache>
                <c:ptCount val="1"/>
                <c:pt idx="0">
                  <c:v>NFS13-94 log(1/R)</c:v>
                </c:pt>
              </c:strCache>
            </c:strRef>
          </c:tx>
          <c:spPr>
            <a:ln>
              <a:solidFill>
                <a:srgbClr val="00B050"/>
              </a:solidFill>
            </a:ln>
          </c:spPr>
          <c:marker>
            <c:symbol val="none"/>
          </c:marker>
          <c:cat>
            <c:numRef>
              <c:f>'NIR Australian Yellowcake'!$G$3:$G$2203</c:f>
              <c:numCache>
                <c:formatCode>General</c:formatCode>
                <c:ptCount val="2201"/>
                <c:pt idx="0">
                  <c:v>2500</c:v>
                </c:pt>
                <c:pt idx="1">
                  <c:v>2499</c:v>
                </c:pt>
                <c:pt idx="2">
                  <c:v>2498</c:v>
                </c:pt>
                <c:pt idx="3">
                  <c:v>2497</c:v>
                </c:pt>
                <c:pt idx="4">
                  <c:v>2496</c:v>
                </c:pt>
                <c:pt idx="5">
                  <c:v>2495</c:v>
                </c:pt>
                <c:pt idx="6">
                  <c:v>2494</c:v>
                </c:pt>
                <c:pt idx="7">
                  <c:v>2493</c:v>
                </c:pt>
                <c:pt idx="8">
                  <c:v>2492</c:v>
                </c:pt>
                <c:pt idx="9">
                  <c:v>2491</c:v>
                </c:pt>
                <c:pt idx="10">
                  <c:v>2490</c:v>
                </c:pt>
                <c:pt idx="11">
                  <c:v>2489</c:v>
                </c:pt>
                <c:pt idx="12">
                  <c:v>2488</c:v>
                </c:pt>
                <c:pt idx="13">
                  <c:v>2487</c:v>
                </c:pt>
                <c:pt idx="14">
                  <c:v>2486</c:v>
                </c:pt>
                <c:pt idx="15">
                  <c:v>2485</c:v>
                </c:pt>
                <c:pt idx="16">
                  <c:v>2484</c:v>
                </c:pt>
                <c:pt idx="17">
                  <c:v>2483</c:v>
                </c:pt>
                <c:pt idx="18">
                  <c:v>2482</c:v>
                </c:pt>
                <c:pt idx="19">
                  <c:v>2481</c:v>
                </c:pt>
                <c:pt idx="20">
                  <c:v>2480</c:v>
                </c:pt>
                <c:pt idx="21">
                  <c:v>2479</c:v>
                </c:pt>
                <c:pt idx="22">
                  <c:v>2478</c:v>
                </c:pt>
                <c:pt idx="23">
                  <c:v>2477</c:v>
                </c:pt>
                <c:pt idx="24">
                  <c:v>2476</c:v>
                </c:pt>
                <c:pt idx="25">
                  <c:v>2475</c:v>
                </c:pt>
                <c:pt idx="26">
                  <c:v>2474</c:v>
                </c:pt>
                <c:pt idx="27">
                  <c:v>2473</c:v>
                </c:pt>
                <c:pt idx="28">
                  <c:v>2472</c:v>
                </c:pt>
                <c:pt idx="29">
                  <c:v>2471</c:v>
                </c:pt>
                <c:pt idx="30">
                  <c:v>2470</c:v>
                </c:pt>
                <c:pt idx="31">
                  <c:v>2469</c:v>
                </c:pt>
                <c:pt idx="32">
                  <c:v>2468</c:v>
                </c:pt>
                <c:pt idx="33">
                  <c:v>2467</c:v>
                </c:pt>
                <c:pt idx="34">
                  <c:v>2466</c:v>
                </c:pt>
                <c:pt idx="35">
                  <c:v>2465</c:v>
                </c:pt>
                <c:pt idx="36">
                  <c:v>2464</c:v>
                </c:pt>
                <c:pt idx="37">
                  <c:v>2463</c:v>
                </c:pt>
                <c:pt idx="38">
                  <c:v>2462</c:v>
                </c:pt>
                <c:pt idx="39">
                  <c:v>2461</c:v>
                </c:pt>
                <c:pt idx="40">
                  <c:v>2460</c:v>
                </c:pt>
                <c:pt idx="41">
                  <c:v>2459</c:v>
                </c:pt>
                <c:pt idx="42">
                  <c:v>2458</c:v>
                </c:pt>
                <c:pt idx="43">
                  <c:v>2457</c:v>
                </c:pt>
                <c:pt idx="44">
                  <c:v>2456</c:v>
                </c:pt>
                <c:pt idx="45">
                  <c:v>2455</c:v>
                </c:pt>
                <c:pt idx="46">
                  <c:v>2454</c:v>
                </c:pt>
                <c:pt idx="47">
                  <c:v>2453</c:v>
                </c:pt>
                <c:pt idx="48">
                  <c:v>2452</c:v>
                </c:pt>
                <c:pt idx="49">
                  <c:v>2451</c:v>
                </c:pt>
                <c:pt idx="50">
                  <c:v>2450</c:v>
                </c:pt>
                <c:pt idx="51">
                  <c:v>2449</c:v>
                </c:pt>
                <c:pt idx="52">
                  <c:v>2448</c:v>
                </c:pt>
                <c:pt idx="53">
                  <c:v>2447</c:v>
                </c:pt>
                <c:pt idx="54">
                  <c:v>2446</c:v>
                </c:pt>
                <c:pt idx="55">
                  <c:v>2445</c:v>
                </c:pt>
                <c:pt idx="56">
                  <c:v>2444</c:v>
                </c:pt>
                <c:pt idx="57">
                  <c:v>2443</c:v>
                </c:pt>
                <c:pt idx="58">
                  <c:v>2442</c:v>
                </c:pt>
                <c:pt idx="59">
                  <c:v>2441</c:v>
                </c:pt>
                <c:pt idx="60">
                  <c:v>2440</c:v>
                </c:pt>
                <c:pt idx="61">
                  <c:v>2439</c:v>
                </c:pt>
                <c:pt idx="62">
                  <c:v>2438</c:v>
                </c:pt>
                <c:pt idx="63">
                  <c:v>2437</c:v>
                </c:pt>
                <c:pt idx="64">
                  <c:v>2436</c:v>
                </c:pt>
                <c:pt idx="65">
                  <c:v>2435</c:v>
                </c:pt>
                <c:pt idx="66">
                  <c:v>2434</c:v>
                </c:pt>
                <c:pt idx="67">
                  <c:v>2433</c:v>
                </c:pt>
                <c:pt idx="68">
                  <c:v>2432</c:v>
                </c:pt>
                <c:pt idx="69">
                  <c:v>2431</c:v>
                </c:pt>
                <c:pt idx="70">
                  <c:v>2430</c:v>
                </c:pt>
                <c:pt idx="71">
                  <c:v>2429</c:v>
                </c:pt>
                <c:pt idx="72">
                  <c:v>2428</c:v>
                </c:pt>
                <c:pt idx="73">
                  <c:v>2427</c:v>
                </c:pt>
                <c:pt idx="74">
                  <c:v>2426</c:v>
                </c:pt>
                <c:pt idx="75">
                  <c:v>2425</c:v>
                </c:pt>
                <c:pt idx="76">
                  <c:v>2424</c:v>
                </c:pt>
                <c:pt idx="77">
                  <c:v>2423</c:v>
                </c:pt>
                <c:pt idx="78">
                  <c:v>2422</c:v>
                </c:pt>
                <c:pt idx="79">
                  <c:v>2421</c:v>
                </c:pt>
                <c:pt idx="80">
                  <c:v>2420</c:v>
                </c:pt>
                <c:pt idx="81">
                  <c:v>2419</c:v>
                </c:pt>
                <c:pt idx="82">
                  <c:v>2418</c:v>
                </c:pt>
                <c:pt idx="83">
                  <c:v>2417</c:v>
                </c:pt>
                <c:pt idx="84">
                  <c:v>2416</c:v>
                </c:pt>
                <c:pt idx="85">
                  <c:v>2415</c:v>
                </c:pt>
                <c:pt idx="86">
                  <c:v>2414</c:v>
                </c:pt>
                <c:pt idx="87">
                  <c:v>2413</c:v>
                </c:pt>
                <c:pt idx="88">
                  <c:v>2412</c:v>
                </c:pt>
                <c:pt idx="89">
                  <c:v>2411</c:v>
                </c:pt>
                <c:pt idx="90">
                  <c:v>2410</c:v>
                </c:pt>
                <c:pt idx="91">
                  <c:v>2409</c:v>
                </c:pt>
                <c:pt idx="92">
                  <c:v>2408</c:v>
                </c:pt>
                <c:pt idx="93">
                  <c:v>2407</c:v>
                </c:pt>
                <c:pt idx="94">
                  <c:v>2406</c:v>
                </c:pt>
                <c:pt idx="95">
                  <c:v>2405</c:v>
                </c:pt>
                <c:pt idx="96">
                  <c:v>2404</c:v>
                </c:pt>
                <c:pt idx="97">
                  <c:v>2403</c:v>
                </c:pt>
                <c:pt idx="98">
                  <c:v>2402</c:v>
                </c:pt>
                <c:pt idx="99">
                  <c:v>2401</c:v>
                </c:pt>
                <c:pt idx="100">
                  <c:v>2400</c:v>
                </c:pt>
                <c:pt idx="101">
                  <c:v>2399</c:v>
                </c:pt>
                <c:pt idx="102">
                  <c:v>2398</c:v>
                </c:pt>
                <c:pt idx="103">
                  <c:v>2397</c:v>
                </c:pt>
                <c:pt idx="104">
                  <c:v>2396</c:v>
                </c:pt>
                <c:pt idx="105">
                  <c:v>2395</c:v>
                </c:pt>
                <c:pt idx="106">
                  <c:v>2394</c:v>
                </c:pt>
                <c:pt idx="107">
                  <c:v>2393</c:v>
                </c:pt>
                <c:pt idx="108">
                  <c:v>2392</c:v>
                </c:pt>
                <c:pt idx="109">
                  <c:v>2391</c:v>
                </c:pt>
                <c:pt idx="110">
                  <c:v>2390</c:v>
                </c:pt>
                <c:pt idx="111">
                  <c:v>2389</c:v>
                </c:pt>
                <c:pt idx="112">
                  <c:v>2388</c:v>
                </c:pt>
                <c:pt idx="113">
                  <c:v>2387</c:v>
                </c:pt>
                <c:pt idx="114">
                  <c:v>2386</c:v>
                </c:pt>
                <c:pt idx="115">
                  <c:v>2385</c:v>
                </c:pt>
                <c:pt idx="116">
                  <c:v>2384</c:v>
                </c:pt>
                <c:pt idx="117">
                  <c:v>2383</c:v>
                </c:pt>
                <c:pt idx="118">
                  <c:v>2382</c:v>
                </c:pt>
                <c:pt idx="119">
                  <c:v>2381</c:v>
                </c:pt>
                <c:pt idx="120">
                  <c:v>2380</c:v>
                </c:pt>
                <c:pt idx="121">
                  <c:v>2379</c:v>
                </c:pt>
                <c:pt idx="122">
                  <c:v>2378</c:v>
                </c:pt>
                <c:pt idx="123">
                  <c:v>2377</c:v>
                </c:pt>
                <c:pt idx="124">
                  <c:v>2376</c:v>
                </c:pt>
                <c:pt idx="125">
                  <c:v>2375</c:v>
                </c:pt>
                <c:pt idx="126">
                  <c:v>2374</c:v>
                </c:pt>
                <c:pt idx="127">
                  <c:v>2373</c:v>
                </c:pt>
                <c:pt idx="128">
                  <c:v>2372</c:v>
                </c:pt>
                <c:pt idx="129">
                  <c:v>2371</c:v>
                </c:pt>
                <c:pt idx="130">
                  <c:v>2370</c:v>
                </c:pt>
                <c:pt idx="131">
                  <c:v>2369</c:v>
                </c:pt>
                <c:pt idx="132">
                  <c:v>2368</c:v>
                </c:pt>
                <c:pt idx="133">
                  <c:v>2367</c:v>
                </c:pt>
                <c:pt idx="134">
                  <c:v>2366</c:v>
                </c:pt>
                <c:pt idx="135">
                  <c:v>2365</c:v>
                </c:pt>
                <c:pt idx="136">
                  <c:v>2364</c:v>
                </c:pt>
                <c:pt idx="137">
                  <c:v>2363</c:v>
                </c:pt>
                <c:pt idx="138">
                  <c:v>2362</c:v>
                </c:pt>
                <c:pt idx="139">
                  <c:v>2361</c:v>
                </c:pt>
                <c:pt idx="140">
                  <c:v>2360</c:v>
                </c:pt>
                <c:pt idx="141">
                  <c:v>2359</c:v>
                </c:pt>
                <c:pt idx="142">
                  <c:v>2358</c:v>
                </c:pt>
                <c:pt idx="143">
                  <c:v>2357</c:v>
                </c:pt>
                <c:pt idx="144">
                  <c:v>2356</c:v>
                </c:pt>
                <c:pt idx="145">
                  <c:v>2355</c:v>
                </c:pt>
                <c:pt idx="146">
                  <c:v>2354</c:v>
                </c:pt>
                <c:pt idx="147">
                  <c:v>2353</c:v>
                </c:pt>
                <c:pt idx="148">
                  <c:v>2352</c:v>
                </c:pt>
                <c:pt idx="149">
                  <c:v>2351</c:v>
                </c:pt>
                <c:pt idx="150">
                  <c:v>2350</c:v>
                </c:pt>
                <c:pt idx="151">
                  <c:v>2349</c:v>
                </c:pt>
                <c:pt idx="152">
                  <c:v>2348</c:v>
                </c:pt>
                <c:pt idx="153">
                  <c:v>2347</c:v>
                </c:pt>
                <c:pt idx="154">
                  <c:v>2346</c:v>
                </c:pt>
                <c:pt idx="155">
                  <c:v>2345</c:v>
                </c:pt>
                <c:pt idx="156">
                  <c:v>2344</c:v>
                </c:pt>
                <c:pt idx="157">
                  <c:v>2343</c:v>
                </c:pt>
                <c:pt idx="158">
                  <c:v>2342</c:v>
                </c:pt>
                <c:pt idx="159">
                  <c:v>2341</c:v>
                </c:pt>
                <c:pt idx="160">
                  <c:v>2340</c:v>
                </c:pt>
                <c:pt idx="161">
                  <c:v>2339</c:v>
                </c:pt>
                <c:pt idx="162">
                  <c:v>2338</c:v>
                </c:pt>
                <c:pt idx="163">
                  <c:v>2337</c:v>
                </c:pt>
                <c:pt idx="164">
                  <c:v>2336</c:v>
                </c:pt>
                <c:pt idx="165">
                  <c:v>2335</c:v>
                </c:pt>
                <c:pt idx="166">
                  <c:v>2334</c:v>
                </c:pt>
                <c:pt idx="167">
                  <c:v>2333</c:v>
                </c:pt>
                <c:pt idx="168">
                  <c:v>2332</c:v>
                </c:pt>
                <c:pt idx="169">
                  <c:v>2331</c:v>
                </c:pt>
                <c:pt idx="170">
                  <c:v>2330</c:v>
                </c:pt>
                <c:pt idx="171">
                  <c:v>2329</c:v>
                </c:pt>
                <c:pt idx="172">
                  <c:v>2328</c:v>
                </c:pt>
                <c:pt idx="173">
                  <c:v>2327</c:v>
                </c:pt>
                <c:pt idx="174">
                  <c:v>2326</c:v>
                </c:pt>
                <c:pt idx="175">
                  <c:v>2325</c:v>
                </c:pt>
                <c:pt idx="176">
                  <c:v>2324</c:v>
                </c:pt>
                <c:pt idx="177">
                  <c:v>2323</c:v>
                </c:pt>
                <c:pt idx="178">
                  <c:v>2322</c:v>
                </c:pt>
                <c:pt idx="179">
                  <c:v>2321</c:v>
                </c:pt>
                <c:pt idx="180">
                  <c:v>2320</c:v>
                </c:pt>
                <c:pt idx="181">
                  <c:v>2319</c:v>
                </c:pt>
                <c:pt idx="182">
                  <c:v>2318</c:v>
                </c:pt>
                <c:pt idx="183">
                  <c:v>2317</c:v>
                </c:pt>
                <c:pt idx="184">
                  <c:v>2316</c:v>
                </c:pt>
                <c:pt idx="185">
                  <c:v>2315</c:v>
                </c:pt>
                <c:pt idx="186">
                  <c:v>2314</c:v>
                </c:pt>
                <c:pt idx="187">
                  <c:v>2313</c:v>
                </c:pt>
                <c:pt idx="188">
                  <c:v>2312</c:v>
                </c:pt>
                <c:pt idx="189">
                  <c:v>2311</c:v>
                </c:pt>
                <c:pt idx="190">
                  <c:v>2310</c:v>
                </c:pt>
                <c:pt idx="191">
                  <c:v>2309</c:v>
                </c:pt>
                <c:pt idx="192">
                  <c:v>2308</c:v>
                </c:pt>
                <c:pt idx="193">
                  <c:v>2307</c:v>
                </c:pt>
                <c:pt idx="194">
                  <c:v>2306</c:v>
                </c:pt>
                <c:pt idx="195">
                  <c:v>2305</c:v>
                </c:pt>
                <c:pt idx="196">
                  <c:v>2304</c:v>
                </c:pt>
                <c:pt idx="197">
                  <c:v>2303</c:v>
                </c:pt>
                <c:pt idx="198">
                  <c:v>2302</c:v>
                </c:pt>
                <c:pt idx="199">
                  <c:v>2301</c:v>
                </c:pt>
                <c:pt idx="200">
                  <c:v>2300</c:v>
                </c:pt>
                <c:pt idx="201">
                  <c:v>2299</c:v>
                </c:pt>
                <c:pt idx="202">
                  <c:v>2298</c:v>
                </c:pt>
                <c:pt idx="203">
                  <c:v>2297</c:v>
                </c:pt>
                <c:pt idx="204">
                  <c:v>2296</c:v>
                </c:pt>
                <c:pt idx="205">
                  <c:v>2295</c:v>
                </c:pt>
                <c:pt idx="206">
                  <c:v>2294</c:v>
                </c:pt>
                <c:pt idx="207">
                  <c:v>2293</c:v>
                </c:pt>
                <c:pt idx="208">
                  <c:v>2292</c:v>
                </c:pt>
                <c:pt idx="209">
                  <c:v>2291</c:v>
                </c:pt>
                <c:pt idx="210">
                  <c:v>2290</c:v>
                </c:pt>
                <c:pt idx="211">
                  <c:v>2289</c:v>
                </c:pt>
                <c:pt idx="212">
                  <c:v>2288</c:v>
                </c:pt>
                <c:pt idx="213">
                  <c:v>2287</c:v>
                </c:pt>
                <c:pt idx="214">
                  <c:v>2286</c:v>
                </c:pt>
                <c:pt idx="215">
                  <c:v>2285</c:v>
                </c:pt>
                <c:pt idx="216">
                  <c:v>2284</c:v>
                </c:pt>
                <c:pt idx="217">
                  <c:v>2283</c:v>
                </c:pt>
                <c:pt idx="218">
                  <c:v>2282</c:v>
                </c:pt>
                <c:pt idx="219">
                  <c:v>2281</c:v>
                </c:pt>
                <c:pt idx="220">
                  <c:v>2280</c:v>
                </c:pt>
                <c:pt idx="221">
                  <c:v>2279</c:v>
                </c:pt>
                <c:pt idx="222">
                  <c:v>2278</c:v>
                </c:pt>
                <c:pt idx="223">
                  <c:v>2277</c:v>
                </c:pt>
                <c:pt idx="224">
                  <c:v>2276</c:v>
                </c:pt>
                <c:pt idx="225">
                  <c:v>2275</c:v>
                </c:pt>
                <c:pt idx="226">
                  <c:v>2274</c:v>
                </c:pt>
                <c:pt idx="227">
                  <c:v>2273</c:v>
                </c:pt>
                <c:pt idx="228">
                  <c:v>2272</c:v>
                </c:pt>
                <c:pt idx="229">
                  <c:v>2271</c:v>
                </c:pt>
                <c:pt idx="230">
                  <c:v>2270</c:v>
                </c:pt>
                <c:pt idx="231">
                  <c:v>2269</c:v>
                </c:pt>
                <c:pt idx="232">
                  <c:v>2268</c:v>
                </c:pt>
                <c:pt idx="233">
                  <c:v>2267</c:v>
                </c:pt>
                <c:pt idx="234">
                  <c:v>2266</c:v>
                </c:pt>
                <c:pt idx="235">
                  <c:v>2265</c:v>
                </c:pt>
                <c:pt idx="236">
                  <c:v>2264</c:v>
                </c:pt>
                <c:pt idx="237">
                  <c:v>2263</c:v>
                </c:pt>
                <c:pt idx="238">
                  <c:v>2262</c:v>
                </c:pt>
                <c:pt idx="239">
                  <c:v>2261</c:v>
                </c:pt>
                <c:pt idx="240">
                  <c:v>2260</c:v>
                </c:pt>
                <c:pt idx="241">
                  <c:v>2259</c:v>
                </c:pt>
                <c:pt idx="242">
                  <c:v>2258</c:v>
                </c:pt>
                <c:pt idx="243">
                  <c:v>2257</c:v>
                </c:pt>
                <c:pt idx="244">
                  <c:v>2256</c:v>
                </c:pt>
                <c:pt idx="245">
                  <c:v>2255</c:v>
                </c:pt>
                <c:pt idx="246">
                  <c:v>2254</c:v>
                </c:pt>
                <c:pt idx="247">
                  <c:v>2253</c:v>
                </c:pt>
                <c:pt idx="248">
                  <c:v>2252</c:v>
                </c:pt>
                <c:pt idx="249">
                  <c:v>2251</c:v>
                </c:pt>
                <c:pt idx="250">
                  <c:v>2250</c:v>
                </c:pt>
                <c:pt idx="251">
                  <c:v>2249</c:v>
                </c:pt>
                <c:pt idx="252">
                  <c:v>2248</c:v>
                </c:pt>
                <c:pt idx="253">
                  <c:v>2247</c:v>
                </c:pt>
                <c:pt idx="254">
                  <c:v>2246</c:v>
                </c:pt>
                <c:pt idx="255">
                  <c:v>2245</c:v>
                </c:pt>
                <c:pt idx="256">
                  <c:v>2244</c:v>
                </c:pt>
                <c:pt idx="257">
                  <c:v>2243</c:v>
                </c:pt>
                <c:pt idx="258">
                  <c:v>2242</c:v>
                </c:pt>
                <c:pt idx="259">
                  <c:v>2241</c:v>
                </c:pt>
                <c:pt idx="260">
                  <c:v>2240</c:v>
                </c:pt>
                <c:pt idx="261">
                  <c:v>2239</c:v>
                </c:pt>
                <c:pt idx="262">
                  <c:v>2238</c:v>
                </c:pt>
                <c:pt idx="263">
                  <c:v>2237</c:v>
                </c:pt>
                <c:pt idx="264">
                  <c:v>2236</c:v>
                </c:pt>
                <c:pt idx="265">
                  <c:v>2235</c:v>
                </c:pt>
                <c:pt idx="266">
                  <c:v>2234</c:v>
                </c:pt>
                <c:pt idx="267">
                  <c:v>2233</c:v>
                </c:pt>
                <c:pt idx="268">
                  <c:v>2232</c:v>
                </c:pt>
                <c:pt idx="269">
                  <c:v>2231</c:v>
                </c:pt>
                <c:pt idx="270">
                  <c:v>2230</c:v>
                </c:pt>
                <c:pt idx="271">
                  <c:v>2229</c:v>
                </c:pt>
                <c:pt idx="272">
                  <c:v>2228</c:v>
                </c:pt>
                <c:pt idx="273">
                  <c:v>2227</c:v>
                </c:pt>
                <c:pt idx="274">
                  <c:v>2226</c:v>
                </c:pt>
                <c:pt idx="275">
                  <c:v>2225</c:v>
                </c:pt>
                <c:pt idx="276">
                  <c:v>2224</c:v>
                </c:pt>
                <c:pt idx="277">
                  <c:v>2223</c:v>
                </c:pt>
                <c:pt idx="278">
                  <c:v>2222</c:v>
                </c:pt>
                <c:pt idx="279">
                  <c:v>2221</c:v>
                </c:pt>
                <c:pt idx="280">
                  <c:v>2220</c:v>
                </c:pt>
                <c:pt idx="281">
                  <c:v>2219</c:v>
                </c:pt>
                <c:pt idx="282">
                  <c:v>2218</c:v>
                </c:pt>
                <c:pt idx="283">
                  <c:v>2217</c:v>
                </c:pt>
                <c:pt idx="284">
                  <c:v>2216</c:v>
                </c:pt>
                <c:pt idx="285">
                  <c:v>2215</c:v>
                </c:pt>
                <c:pt idx="286">
                  <c:v>2214</c:v>
                </c:pt>
                <c:pt idx="287">
                  <c:v>2213</c:v>
                </c:pt>
                <c:pt idx="288">
                  <c:v>2212</c:v>
                </c:pt>
                <c:pt idx="289">
                  <c:v>2211</c:v>
                </c:pt>
                <c:pt idx="290">
                  <c:v>2210</c:v>
                </c:pt>
                <c:pt idx="291">
                  <c:v>2209</c:v>
                </c:pt>
                <c:pt idx="292">
                  <c:v>2208</c:v>
                </c:pt>
                <c:pt idx="293">
                  <c:v>2207</c:v>
                </c:pt>
                <c:pt idx="294">
                  <c:v>2206</c:v>
                </c:pt>
                <c:pt idx="295">
                  <c:v>2205</c:v>
                </c:pt>
                <c:pt idx="296">
                  <c:v>2204</c:v>
                </c:pt>
                <c:pt idx="297">
                  <c:v>2203</c:v>
                </c:pt>
                <c:pt idx="298">
                  <c:v>2202</c:v>
                </c:pt>
                <c:pt idx="299">
                  <c:v>2201</c:v>
                </c:pt>
                <c:pt idx="300">
                  <c:v>2200</c:v>
                </c:pt>
                <c:pt idx="301">
                  <c:v>2199</c:v>
                </c:pt>
                <c:pt idx="302">
                  <c:v>2198</c:v>
                </c:pt>
                <c:pt idx="303">
                  <c:v>2197</c:v>
                </c:pt>
                <c:pt idx="304">
                  <c:v>2196</c:v>
                </c:pt>
                <c:pt idx="305">
                  <c:v>2195</c:v>
                </c:pt>
                <c:pt idx="306">
                  <c:v>2194</c:v>
                </c:pt>
                <c:pt idx="307">
                  <c:v>2193</c:v>
                </c:pt>
                <c:pt idx="308">
                  <c:v>2192</c:v>
                </c:pt>
                <c:pt idx="309">
                  <c:v>2191</c:v>
                </c:pt>
                <c:pt idx="310">
                  <c:v>2190</c:v>
                </c:pt>
                <c:pt idx="311">
                  <c:v>2189</c:v>
                </c:pt>
                <c:pt idx="312">
                  <c:v>2188</c:v>
                </c:pt>
                <c:pt idx="313">
                  <c:v>2187</c:v>
                </c:pt>
                <c:pt idx="314">
                  <c:v>2186</c:v>
                </c:pt>
                <c:pt idx="315">
                  <c:v>2185</c:v>
                </c:pt>
                <c:pt idx="316">
                  <c:v>2184</c:v>
                </c:pt>
                <c:pt idx="317">
                  <c:v>2183</c:v>
                </c:pt>
                <c:pt idx="318">
                  <c:v>2182</c:v>
                </c:pt>
                <c:pt idx="319">
                  <c:v>2181</c:v>
                </c:pt>
                <c:pt idx="320">
                  <c:v>2180</c:v>
                </c:pt>
                <c:pt idx="321">
                  <c:v>2179</c:v>
                </c:pt>
                <c:pt idx="322">
                  <c:v>2178</c:v>
                </c:pt>
                <c:pt idx="323">
                  <c:v>2177</c:v>
                </c:pt>
                <c:pt idx="324">
                  <c:v>2176</c:v>
                </c:pt>
                <c:pt idx="325">
                  <c:v>2175</c:v>
                </c:pt>
                <c:pt idx="326">
                  <c:v>2174</c:v>
                </c:pt>
                <c:pt idx="327">
                  <c:v>2173</c:v>
                </c:pt>
                <c:pt idx="328">
                  <c:v>2172</c:v>
                </c:pt>
                <c:pt idx="329">
                  <c:v>2171</c:v>
                </c:pt>
                <c:pt idx="330">
                  <c:v>2170</c:v>
                </c:pt>
                <c:pt idx="331">
                  <c:v>2169</c:v>
                </c:pt>
                <c:pt idx="332">
                  <c:v>2168</c:v>
                </c:pt>
                <c:pt idx="333">
                  <c:v>2167</c:v>
                </c:pt>
                <c:pt idx="334">
                  <c:v>2166</c:v>
                </c:pt>
                <c:pt idx="335">
                  <c:v>2165</c:v>
                </c:pt>
                <c:pt idx="336">
                  <c:v>2164</c:v>
                </c:pt>
                <c:pt idx="337">
                  <c:v>2163</c:v>
                </c:pt>
                <c:pt idx="338">
                  <c:v>2162</c:v>
                </c:pt>
                <c:pt idx="339">
                  <c:v>2161</c:v>
                </c:pt>
                <c:pt idx="340">
                  <c:v>2160</c:v>
                </c:pt>
                <c:pt idx="341">
                  <c:v>2159</c:v>
                </c:pt>
                <c:pt idx="342">
                  <c:v>2158</c:v>
                </c:pt>
                <c:pt idx="343">
                  <c:v>2157</c:v>
                </c:pt>
                <c:pt idx="344">
                  <c:v>2156</c:v>
                </c:pt>
                <c:pt idx="345">
                  <c:v>2155</c:v>
                </c:pt>
                <c:pt idx="346">
                  <c:v>2154</c:v>
                </c:pt>
                <c:pt idx="347">
                  <c:v>2153</c:v>
                </c:pt>
                <c:pt idx="348">
                  <c:v>2152</c:v>
                </c:pt>
                <c:pt idx="349">
                  <c:v>2151</c:v>
                </c:pt>
                <c:pt idx="350">
                  <c:v>2150</c:v>
                </c:pt>
                <c:pt idx="351">
                  <c:v>2149</c:v>
                </c:pt>
                <c:pt idx="352">
                  <c:v>2148</c:v>
                </c:pt>
                <c:pt idx="353">
                  <c:v>2147</c:v>
                </c:pt>
                <c:pt idx="354">
                  <c:v>2146</c:v>
                </c:pt>
                <c:pt idx="355">
                  <c:v>2145</c:v>
                </c:pt>
                <c:pt idx="356">
                  <c:v>2144</c:v>
                </c:pt>
                <c:pt idx="357">
                  <c:v>2143</c:v>
                </c:pt>
                <c:pt idx="358">
                  <c:v>2142</c:v>
                </c:pt>
                <c:pt idx="359">
                  <c:v>2141</c:v>
                </c:pt>
                <c:pt idx="360">
                  <c:v>2140</c:v>
                </c:pt>
                <c:pt idx="361">
                  <c:v>2139</c:v>
                </c:pt>
                <c:pt idx="362">
                  <c:v>2138</c:v>
                </c:pt>
                <c:pt idx="363">
                  <c:v>2137</c:v>
                </c:pt>
                <c:pt idx="364">
                  <c:v>2136</c:v>
                </c:pt>
                <c:pt idx="365">
                  <c:v>2135</c:v>
                </c:pt>
                <c:pt idx="366">
                  <c:v>2134</c:v>
                </c:pt>
                <c:pt idx="367">
                  <c:v>2133</c:v>
                </c:pt>
                <c:pt idx="368">
                  <c:v>2132</c:v>
                </c:pt>
                <c:pt idx="369">
                  <c:v>2131</c:v>
                </c:pt>
                <c:pt idx="370">
                  <c:v>2130</c:v>
                </c:pt>
                <c:pt idx="371">
                  <c:v>2129</c:v>
                </c:pt>
                <c:pt idx="372">
                  <c:v>2128</c:v>
                </c:pt>
                <c:pt idx="373">
                  <c:v>2127</c:v>
                </c:pt>
                <c:pt idx="374">
                  <c:v>2126</c:v>
                </c:pt>
                <c:pt idx="375">
                  <c:v>2125</c:v>
                </c:pt>
                <c:pt idx="376">
                  <c:v>2124</c:v>
                </c:pt>
                <c:pt idx="377">
                  <c:v>2123</c:v>
                </c:pt>
                <c:pt idx="378">
                  <c:v>2122</c:v>
                </c:pt>
                <c:pt idx="379">
                  <c:v>2121</c:v>
                </c:pt>
                <c:pt idx="380">
                  <c:v>2120</c:v>
                </c:pt>
                <c:pt idx="381">
                  <c:v>2119</c:v>
                </c:pt>
                <c:pt idx="382">
                  <c:v>2118</c:v>
                </c:pt>
                <c:pt idx="383">
                  <c:v>2117</c:v>
                </c:pt>
                <c:pt idx="384">
                  <c:v>2116</c:v>
                </c:pt>
                <c:pt idx="385">
                  <c:v>2115</c:v>
                </c:pt>
                <c:pt idx="386">
                  <c:v>2114</c:v>
                </c:pt>
                <c:pt idx="387">
                  <c:v>2113</c:v>
                </c:pt>
                <c:pt idx="388">
                  <c:v>2112</c:v>
                </c:pt>
                <c:pt idx="389">
                  <c:v>2111</c:v>
                </c:pt>
                <c:pt idx="390">
                  <c:v>2110</c:v>
                </c:pt>
                <c:pt idx="391">
                  <c:v>2109</c:v>
                </c:pt>
                <c:pt idx="392">
                  <c:v>2108</c:v>
                </c:pt>
                <c:pt idx="393">
                  <c:v>2107</c:v>
                </c:pt>
                <c:pt idx="394">
                  <c:v>2106</c:v>
                </c:pt>
                <c:pt idx="395">
                  <c:v>2105</c:v>
                </c:pt>
                <c:pt idx="396">
                  <c:v>2104</c:v>
                </c:pt>
                <c:pt idx="397">
                  <c:v>2103</c:v>
                </c:pt>
                <c:pt idx="398">
                  <c:v>2102</c:v>
                </c:pt>
                <c:pt idx="399">
                  <c:v>2101</c:v>
                </c:pt>
                <c:pt idx="400">
                  <c:v>2100</c:v>
                </c:pt>
                <c:pt idx="401">
                  <c:v>2099</c:v>
                </c:pt>
                <c:pt idx="402">
                  <c:v>2098</c:v>
                </c:pt>
                <c:pt idx="403">
                  <c:v>2097</c:v>
                </c:pt>
                <c:pt idx="404">
                  <c:v>2096</c:v>
                </c:pt>
                <c:pt idx="405">
                  <c:v>2095</c:v>
                </c:pt>
                <c:pt idx="406">
                  <c:v>2094</c:v>
                </c:pt>
                <c:pt idx="407">
                  <c:v>2093</c:v>
                </c:pt>
                <c:pt idx="408">
                  <c:v>2092</c:v>
                </c:pt>
                <c:pt idx="409">
                  <c:v>2091</c:v>
                </c:pt>
                <c:pt idx="410">
                  <c:v>2090</c:v>
                </c:pt>
                <c:pt idx="411">
                  <c:v>2089</c:v>
                </c:pt>
                <c:pt idx="412">
                  <c:v>2088</c:v>
                </c:pt>
                <c:pt idx="413">
                  <c:v>2087</c:v>
                </c:pt>
                <c:pt idx="414">
                  <c:v>2086</c:v>
                </c:pt>
                <c:pt idx="415">
                  <c:v>2085</c:v>
                </c:pt>
                <c:pt idx="416">
                  <c:v>2084</c:v>
                </c:pt>
                <c:pt idx="417">
                  <c:v>2083</c:v>
                </c:pt>
                <c:pt idx="418">
                  <c:v>2082</c:v>
                </c:pt>
                <c:pt idx="419">
                  <c:v>2081</c:v>
                </c:pt>
                <c:pt idx="420">
                  <c:v>2080</c:v>
                </c:pt>
                <c:pt idx="421">
                  <c:v>2079</c:v>
                </c:pt>
                <c:pt idx="422">
                  <c:v>2078</c:v>
                </c:pt>
                <c:pt idx="423">
                  <c:v>2077</c:v>
                </c:pt>
                <c:pt idx="424">
                  <c:v>2076</c:v>
                </c:pt>
                <c:pt idx="425">
                  <c:v>2075</c:v>
                </c:pt>
                <c:pt idx="426">
                  <c:v>2074</c:v>
                </c:pt>
                <c:pt idx="427">
                  <c:v>2073</c:v>
                </c:pt>
                <c:pt idx="428">
                  <c:v>2072</c:v>
                </c:pt>
                <c:pt idx="429">
                  <c:v>2071</c:v>
                </c:pt>
                <c:pt idx="430">
                  <c:v>2070</c:v>
                </c:pt>
                <c:pt idx="431">
                  <c:v>2069</c:v>
                </c:pt>
                <c:pt idx="432">
                  <c:v>2068</c:v>
                </c:pt>
                <c:pt idx="433">
                  <c:v>2067</c:v>
                </c:pt>
                <c:pt idx="434">
                  <c:v>2066</c:v>
                </c:pt>
                <c:pt idx="435">
                  <c:v>2065</c:v>
                </c:pt>
                <c:pt idx="436">
                  <c:v>2064</c:v>
                </c:pt>
                <c:pt idx="437">
                  <c:v>2063</c:v>
                </c:pt>
                <c:pt idx="438">
                  <c:v>2062</c:v>
                </c:pt>
                <c:pt idx="439">
                  <c:v>2061</c:v>
                </c:pt>
                <c:pt idx="440">
                  <c:v>2060</c:v>
                </c:pt>
                <c:pt idx="441">
                  <c:v>2059</c:v>
                </c:pt>
                <c:pt idx="442">
                  <c:v>2058</c:v>
                </c:pt>
                <c:pt idx="443">
                  <c:v>2057</c:v>
                </c:pt>
                <c:pt idx="444">
                  <c:v>2056</c:v>
                </c:pt>
                <c:pt idx="445">
                  <c:v>2055</c:v>
                </c:pt>
                <c:pt idx="446">
                  <c:v>2054</c:v>
                </c:pt>
                <c:pt idx="447">
                  <c:v>2053</c:v>
                </c:pt>
                <c:pt idx="448">
                  <c:v>2052</c:v>
                </c:pt>
                <c:pt idx="449">
                  <c:v>2051</c:v>
                </c:pt>
                <c:pt idx="450">
                  <c:v>2050</c:v>
                </c:pt>
                <c:pt idx="451">
                  <c:v>2049</c:v>
                </c:pt>
                <c:pt idx="452">
                  <c:v>2048</c:v>
                </c:pt>
                <c:pt idx="453">
                  <c:v>2047</c:v>
                </c:pt>
                <c:pt idx="454">
                  <c:v>2046</c:v>
                </c:pt>
                <c:pt idx="455">
                  <c:v>2045</c:v>
                </c:pt>
                <c:pt idx="456">
                  <c:v>2044</c:v>
                </c:pt>
                <c:pt idx="457">
                  <c:v>2043</c:v>
                </c:pt>
                <c:pt idx="458">
                  <c:v>2042</c:v>
                </c:pt>
                <c:pt idx="459">
                  <c:v>2041</c:v>
                </c:pt>
                <c:pt idx="460">
                  <c:v>2040</c:v>
                </c:pt>
                <c:pt idx="461">
                  <c:v>2039</c:v>
                </c:pt>
                <c:pt idx="462">
                  <c:v>2038</c:v>
                </c:pt>
                <c:pt idx="463">
                  <c:v>2037</c:v>
                </c:pt>
                <c:pt idx="464">
                  <c:v>2036</c:v>
                </c:pt>
                <c:pt idx="465">
                  <c:v>2035</c:v>
                </c:pt>
                <c:pt idx="466">
                  <c:v>2034</c:v>
                </c:pt>
                <c:pt idx="467">
                  <c:v>2033</c:v>
                </c:pt>
                <c:pt idx="468">
                  <c:v>2032</c:v>
                </c:pt>
                <c:pt idx="469">
                  <c:v>2031</c:v>
                </c:pt>
                <c:pt idx="470">
                  <c:v>2030</c:v>
                </c:pt>
                <c:pt idx="471">
                  <c:v>2029</c:v>
                </c:pt>
                <c:pt idx="472">
                  <c:v>2028</c:v>
                </c:pt>
                <c:pt idx="473">
                  <c:v>2027</c:v>
                </c:pt>
                <c:pt idx="474">
                  <c:v>2026</c:v>
                </c:pt>
                <c:pt idx="475">
                  <c:v>2025</c:v>
                </c:pt>
                <c:pt idx="476">
                  <c:v>2024</c:v>
                </c:pt>
                <c:pt idx="477">
                  <c:v>2023</c:v>
                </c:pt>
                <c:pt idx="478">
                  <c:v>2022</c:v>
                </c:pt>
                <c:pt idx="479">
                  <c:v>2021</c:v>
                </c:pt>
                <c:pt idx="480">
                  <c:v>2020</c:v>
                </c:pt>
                <c:pt idx="481">
                  <c:v>2019</c:v>
                </c:pt>
                <c:pt idx="482">
                  <c:v>2018</c:v>
                </c:pt>
                <c:pt idx="483">
                  <c:v>2017</c:v>
                </c:pt>
                <c:pt idx="484">
                  <c:v>2016</c:v>
                </c:pt>
                <c:pt idx="485">
                  <c:v>2015</c:v>
                </c:pt>
                <c:pt idx="486">
                  <c:v>2014</c:v>
                </c:pt>
                <c:pt idx="487">
                  <c:v>2013</c:v>
                </c:pt>
                <c:pt idx="488">
                  <c:v>2012</c:v>
                </c:pt>
                <c:pt idx="489">
                  <c:v>2011</c:v>
                </c:pt>
                <c:pt idx="490">
                  <c:v>2010</c:v>
                </c:pt>
                <c:pt idx="491">
                  <c:v>2009</c:v>
                </c:pt>
                <c:pt idx="492">
                  <c:v>2008</c:v>
                </c:pt>
                <c:pt idx="493">
                  <c:v>2007</c:v>
                </c:pt>
                <c:pt idx="494">
                  <c:v>2006</c:v>
                </c:pt>
                <c:pt idx="495">
                  <c:v>2005</c:v>
                </c:pt>
                <c:pt idx="496">
                  <c:v>2004</c:v>
                </c:pt>
                <c:pt idx="497">
                  <c:v>2003</c:v>
                </c:pt>
                <c:pt idx="498">
                  <c:v>2002</c:v>
                </c:pt>
                <c:pt idx="499">
                  <c:v>2001</c:v>
                </c:pt>
                <c:pt idx="500">
                  <c:v>2000</c:v>
                </c:pt>
                <c:pt idx="501">
                  <c:v>1999</c:v>
                </c:pt>
                <c:pt idx="502">
                  <c:v>1998</c:v>
                </c:pt>
                <c:pt idx="503">
                  <c:v>1997</c:v>
                </c:pt>
                <c:pt idx="504">
                  <c:v>1996</c:v>
                </c:pt>
                <c:pt idx="505">
                  <c:v>1995</c:v>
                </c:pt>
                <c:pt idx="506">
                  <c:v>1994</c:v>
                </c:pt>
                <c:pt idx="507">
                  <c:v>1993</c:v>
                </c:pt>
                <c:pt idx="508">
                  <c:v>1992</c:v>
                </c:pt>
                <c:pt idx="509">
                  <c:v>1991</c:v>
                </c:pt>
                <c:pt idx="510">
                  <c:v>1990</c:v>
                </c:pt>
                <c:pt idx="511">
                  <c:v>1989</c:v>
                </c:pt>
                <c:pt idx="512">
                  <c:v>1988</c:v>
                </c:pt>
                <c:pt idx="513">
                  <c:v>1987</c:v>
                </c:pt>
                <c:pt idx="514">
                  <c:v>1986</c:v>
                </c:pt>
                <c:pt idx="515">
                  <c:v>1985</c:v>
                </c:pt>
                <c:pt idx="516">
                  <c:v>1984</c:v>
                </c:pt>
                <c:pt idx="517">
                  <c:v>1983</c:v>
                </c:pt>
                <c:pt idx="518">
                  <c:v>1982</c:v>
                </c:pt>
                <c:pt idx="519">
                  <c:v>1981</c:v>
                </c:pt>
                <c:pt idx="520">
                  <c:v>1980</c:v>
                </c:pt>
                <c:pt idx="521">
                  <c:v>1979</c:v>
                </c:pt>
                <c:pt idx="522">
                  <c:v>1978</c:v>
                </c:pt>
                <c:pt idx="523">
                  <c:v>1977</c:v>
                </c:pt>
                <c:pt idx="524">
                  <c:v>1976</c:v>
                </c:pt>
                <c:pt idx="525">
                  <c:v>1975</c:v>
                </c:pt>
                <c:pt idx="526">
                  <c:v>1974</c:v>
                </c:pt>
                <c:pt idx="527">
                  <c:v>1973</c:v>
                </c:pt>
                <c:pt idx="528">
                  <c:v>1972</c:v>
                </c:pt>
                <c:pt idx="529">
                  <c:v>1971</c:v>
                </c:pt>
                <c:pt idx="530">
                  <c:v>1970</c:v>
                </c:pt>
                <c:pt idx="531">
                  <c:v>1969</c:v>
                </c:pt>
                <c:pt idx="532">
                  <c:v>1968</c:v>
                </c:pt>
                <c:pt idx="533">
                  <c:v>1967</c:v>
                </c:pt>
                <c:pt idx="534">
                  <c:v>1966</c:v>
                </c:pt>
                <c:pt idx="535">
                  <c:v>1965</c:v>
                </c:pt>
                <c:pt idx="536">
                  <c:v>1964</c:v>
                </c:pt>
                <c:pt idx="537">
                  <c:v>1963</c:v>
                </c:pt>
                <c:pt idx="538">
                  <c:v>1962</c:v>
                </c:pt>
                <c:pt idx="539">
                  <c:v>1961</c:v>
                </c:pt>
                <c:pt idx="540">
                  <c:v>1960</c:v>
                </c:pt>
                <c:pt idx="541">
                  <c:v>1959</c:v>
                </c:pt>
                <c:pt idx="542">
                  <c:v>1958</c:v>
                </c:pt>
                <c:pt idx="543">
                  <c:v>1957</c:v>
                </c:pt>
                <c:pt idx="544">
                  <c:v>1956</c:v>
                </c:pt>
                <c:pt idx="545">
                  <c:v>1955</c:v>
                </c:pt>
                <c:pt idx="546">
                  <c:v>1954</c:v>
                </c:pt>
                <c:pt idx="547">
                  <c:v>1953</c:v>
                </c:pt>
                <c:pt idx="548">
                  <c:v>1952</c:v>
                </c:pt>
                <c:pt idx="549">
                  <c:v>1951</c:v>
                </c:pt>
                <c:pt idx="550">
                  <c:v>1950</c:v>
                </c:pt>
                <c:pt idx="551">
                  <c:v>1949</c:v>
                </c:pt>
                <c:pt idx="552">
                  <c:v>1948</c:v>
                </c:pt>
                <c:pt idx="553">
                  <c:v>1947</c:v>
                </c:pt>
                <c:pt idx="554">
                  <c:v>1946</c:v>
                </c:pt>
                <c:pt idx="555">
                  <c:v>1945</c:v>
                </c:pt>
                <c:pt idx="556">
                  <c:v>1944</c:v>
                </c:pt>
                <c:pt idx="557">
                  <c:v>1943</c:v>
                </c:pt>
                <c:pt idx="558">
                  <c:v>1942</c:v>
                </c:pt>
                <c:pt idx="559">
                  <c:v>1941</c:v>
                </c:pt>
                <c:pt idx="560">
                  <c:v>1940</c:v>
                </c:pt>
                <c:pt idx="561">
                  <c:v>1939</c:v>
                </c:pt>
                <c:pt idx="562">
                  <c:v>1938</c:v>
                </c:pt>
                <c:pt idx="563">
                  <c:v>1937</c:v>
                </c:pt>
                <c:pt idx="564">
                  <c:v>1936</c:v>
                </c:pt>
                <c:pt idx="565">
                  <c:v>1935</c:v>
                </c:pt>
                <c:pt idx="566">
                  <c:v>1934</c:v>
                </c:pt>
                <c:pt idx="567">
                  <c:v>1933</c:v>
                </c:pt>
                <c:pt idx="568">
                  <c:v>1932</c:v>
                </c:pt>
                <c:pt idx="569">
                  <c:v>1931</c:v>
                </c:pt>
                <c:pt idx="570">
                  <c:v>1930</c:v>
                </c:pt>
                <c:pt idx="571">
                  <c:v>1929</c:v>
                </c:pt>
                <c:pt idx="572">
                  <c:v>1928</c:v>
                </c:pt>
                <c:pt idx="573">
                  <c:v>1927</c:v>
                </c:pt>
                <c:pt idx="574">
                  <c:v>1926</c:v>
                </c:pt>
                <c:pt idx="575">
                  <c:v>1925</c:v>
                </c:pt>
                <c:pt idx="576">
                  <c:v>1924</c:v>
                </c:pt>
                <c:pt idx="577">
                  <c:v>1923</c:v>
                </c:pt>
                <c:pt idx="578">
                  <c:v>1922</c:v>
                </c:pt>
                <c:pt idx="579">
                  <c:v>1921</c:v>
                </c:pt>
                <c:pt idx="580">
                  <c:v>1920</c:v>
                </c:pt>
                <c:pt idx="581">
                  <c:v>1919</c:v>
                </c:pt>
                <c:pt idx="582">
                  <c:v>1918</c:v>
                </c:pt>
                <c:pt idx="583">
                  <c:v>1917</c:v>
                </c:pt>
                <c:pt idx="584">
                  <c:v>1916</c:v>
                </c:pt>
                <c:pt idx="585">
                  <c:v>1915</c:v>
                </c:pt>
                <c:pt idx="586">
                  <c:v>1914</c:v>
                </c:pt>
                <c:pt idx="587">
                  <c:v>1913</c:v>
                </c:pt>
                <c:pt idx="588">
                  <c:v>1912</c:v>
                </c:pt>
                <c:pt idx="589">
                  <c:v>1911</c:v>
                </c:pt>
                <c:pt idx="590">
                  <c:v>1910</c:v>
                </c:pt>
                <c:pt idx="591">
                  <c:v>1909</c:v>
                </c:pt>
                <c:pt idx="592">
                  <c:v>1908</c:v>
                </c:pt>
                <c:pt idx="593">
                  <c:v>1907</c:v>
                </c:pt>
                <c:pt idx="594">
                  <c:v>1906</c:v>
                </c:pt>
                <c:pt idx="595">
                  <c:v>1905</c:v>
                </c:pt>
                <c:pt idx="596">
                  <c:v>1904</c:v>
                </c:pt>
                <c:pt idx="597">
                  <c:v>1903</c:v>
                </c:pt>
                <c:pt idx="598">
                  <c:v>1902</c:v>
                </c:pt>
                <c:pt idx="599">
                  <c:v>1901</c:v>
                </c:pt>
                <c:pt idx="600">
                  <c:v>1900</c:v>
                </c:pt>
                <c:pt idx="601">
                  <c:v>1899</c:v>
                </c:pt>
                <c:pt idx="602">
                  <c:v>1898</c:v>
                </c:pt>
                <c:pt idx="603">
                  <c:v>1897</c:v>
                </c:pt>
                <c:pt idx="604">
                  <c:v>1896</c:v>
                </c:pt>
                <c:pt idx="605">
                  <c:v>1895</c:v>
                </c:pt>
                <c:pt idx="606">
                  <c:v>1894</c:v>
                </c:pt>
                <c:pt idx="607">
                  <c:v>1893</c:v>
                </c:pt>
                <c:pt idx="608">
                  <c:v>1892</c:v>
                </c:pt>
                <c:pt idx="609">
                  <c:v>1891</c:v>
                </c:pt>
                <c:pt idx="610">
                  <c:v>1890</c:v>
                </c:pt>
                <c:pt idx="611">
                  <c:v>1889</c:v>
                </c:pt>
                <c:pt idx="612">
                  <c:v>1888</c:v>
                </c:pt>
                <c:pt idx="613">
                  <c:v>1887</c:v>
                </c:pt>
                <c:pt idx="614">
                  <c:v>1886</c:v>
                </c:pt>
                <c:pt idx="615">
                  <c:v>1885</c:v>
                </c:pt>
                <c:pt idx="616">
                  <c:v>1884</c:v>
                </c:pt>
                <c:pt idx="617">
                  <c:v>1883</c:v>
                </c:pt>
                <c:pt idx="618">
                  <c:v>1882</c:v>
                </c:pt>
                <c:pt idx="619">
                  <c:v>1881</c:v>
                </c:pt>
                <c:pt idx="620">
                  <c:v>1880</c:v>
                </c:pt>
                <c:pt idx="621">
                  <c:v>1879</c:v>
                </c:pt>
                <c:pt idx="622">
                  <c:v>1878</c:v>
                </c:pt>
                <c:pt idx="623">
                  <c:v>1877</c:v>
                </c:pt>
                <c:pt idx="624">
                  <c:v>1876</c:v>
                </c:pt>
                <c:pt idx="625">
                  <c:v>1875</c:v>
                </c:pt>
                <c:pt idx="626">
                  <c:v>1874</c:v>
                </c:pt>
                <c:pt idx="627">
                  <c:v>1873</c:v>
                </c:pt>
                <c:pt idx="628">
                  <c:v>1872</c:v>
                </c:pt>
                <c:pt idx="629">
                  <c:v>1871</c:v>
                </c:pt>
                <c:pt idx="630">
                  <c:v>1870</c:v>
                </c:pt>
                <c:pt idx="631">
                  <c:v>1869</c:v>
                </c:pt>
                <c:pt idx="632">
                  <c:v>1868</c:v>
                </c:pt>
                <c:pt idx="633">
                  <c:v>1867</c:v>
                </c:pt>
                <c:pt idx="634">
                  <c:v>1866</c:v>
                </c:pt>
                <c:pt idx="635">
                  <c:v>1865</c:v>
                </c:pt>
                <c:pt idx="636">
                  <c:v>1864</c:v>
                </c:pt>
                <c:pt idx="637">
                  <c:v>1863</c:v>
                </c:pt>
                <c:pt idx="638">
                  <c:v>1862</c:v>
                </c:pt>
                <c:pt idx="639">
                  <c:v>1861</c:v>
                </c:pt>
                <c:pt idx="640">
                  <c:v>1860</c:v>
                </c:pt>
                <c:pt idx="641">
                  <c:v>1859</c:v>
                </c:pt>
                <c:pt idx="642">
                  <c:v>1858</c:v>
                </c:pt>
                <c:pt idx="643">
                  <c:v>1857</c:v>
                </c:pt>
                <c:pt idx="644">
                  <c:v>1856</c:v>
                </c:pt>
                <c:pt idx="645">
                  <c:v>1855</c:v>
                </c:pt>
                <c:pt idx="646">
                  <c:v>1854</c:v>
                </c:pt>
                <c:pt idx="647">
                  <c:v>1853</c:v>
                </c:pt>
                <c:pt idx="648">
                  <c:v>1852</c:v>
                </c:pt>
                <c:pt idx="649">
                  <c:v>1851</c:v>
                </c:pt>
                <c:pt idx="650">
                  <c:v>1850</c:v>
                </c:pt>
                <c:pt idx="651">
                  <c:v>1849</c:v>
                </c:pt>
                <c:pt idx="652">
                  <c:v>1848</c:v>
                </c:pt>
                <c:pt idx="653">
                  <c:v>1847</c:v>
                </c:pt>
                <c:pt idx="654">
                  <c:v>1846</c:v>
                </c:pt>
                <c:pt idx="655">
                  <c:v>1845</c:v>
                </c:pt>
                <c:pt idx="656">
                  <c:v>1844</c:v>
                </c:pt>
                <c:pt idx="657">
                  <c:v>1843</c:v>
                </c:pt>
                <c:pt idx="658">
                  <c:v>1842</c:v>
                </c:pt>
                <c:pt idx="659">
                  <c:v>1841</c:v>
                </c:pt>
                <c:pt idx="660">
                  <c:v>1840</c:v>
                </c:pt>
                <c:pt idx="661">
                  <c:v>1839</c:v>
                </c:pt>
                <c:pt idx="662">
                  <c:v>1838</c:v>
                </c:pt>
                <c:pt idx="663">
                  <c:v>1837</c:v>
                </c:pt>
                <c:pt idx="664">
                  <c:v>1836</c:v>
                </c:pt>
                <c:pt idx="665">
                  <c:v>1835</c:v>
                </c:pt>
                <c:pt idx="666">
                  <c:v>1834</c:v>
                </c:pt>
                <c:pt idx="667">
                  <c:v>1833</c:v>
                </c:pt>
                <c:pt idx="668">
                  <c:v>1832</c:v>
                </c:pt>
                <c:pt idx="669">
                  <c:v>1831</c:v>
                </c:pt>
                <c:pt idx="670">
                  <c:v>1830</c:v>
                </c:pt>
                <c:pt idx="671">
                  <c:v>1829</c:v>
                </c:pt>
                <c:pt idx="672">
                  <c:v>1828</c:v>
                </c:pt>
                <c:pt idx="673">
                  <c:v>1827</c:v>
                </c:pt>
                <c:pt idx="674">
                  <c:v>1826</c:v>
                </c:pt>
                <c:pt idx="675">
                  <c:v>1825</c:v>
                </c:pt>
                <c:pt idx="676">
                  <c:v>1824</c:v>
                </c:pt>
                <c:pt idx="677">
                  <c:v>1823</c:v>
                </c:pt>
                <c:pt idx="678">
                  <c:v>1822</c:v>
                </c:pt>
                <c:pt idx="679">
                  <c:v>1821</c:v>
                </c:pt>
                <c:pt idx="680">
                  <c:v>1820</c:v>
                </c:pt>
                <c:pt idx="681">
                  <c:v>1819</c:v>
                </c:pt>
                <c:pt idx="682">
                  <c:v>1818</c:v>
                </c:pt>
                <c:pt idx="683">
                  <c:v>1817</c:v>
                </c:pt>
                <c:pt idx="684">
                  <c:v>1816</c:v>
                </c:pt>
                <c:pt idx="685">
                  <c:v>1815</c:v>
                </c:pt>
                <c:pt idx="686">
                  <c:v>1814</c:v>
                </c:pt>
                <c:pt idx="687">
                  <c:v>1813</c:v>
                </c:pt>
                <c:pt idx="688">
                  <c:v>1812</c:v>
                </c:pt>
                <c:pt idx="689">
                  <c:v>1811</c:v>
                </c:pt>
                <c:pt idx="690">
                  <c:v>1810</c:v>
                </c:pt>
                <c:pt idx="691">
                  <c:v>1809</c:v>
                </c:pt>
                <c:pt idx="692">
                  <c:v>1808</c:v>
                </c:pt>
                <c:pt idx="693">
                  <c:v>1807</c:v>
                </c:pt>
                <c:pt idx="694">
                  <c:v>1806</c:v>
                </c:pt>
                <c:pt idx="695">
                  <c:v>1805</c:v>
                </c:pt>
                <c:pt idx="696">
                  <c:v>1804</c:v>
                </c:pt>
                <c:pt idx="697">
                  <c:v>1803</c:v>
                </c:pt>
                <c:pt idx="698">
                  <c:v>1802</c:v>
                </c:pt>
                <c:pt idx="699">
                  <c:v>1801</c:v>
                </c:pt>
                <c:pt idx="700">
                  <c:v>1800</c:v>
                </c:pt>
                <c:pt idx="701">
                  <c:v>1799</c:v>
                </c:pt>
                <c:pt idx="702">
                  <c:v>1798</c:v>
                </c:pt>
                <c:pt idx="703">
                  <c:v>1797</c:v>
                </c:pt>
                <c:pt idx="704">
                  <c:v>1796</c:v>
                </c:pt>
                <c:pt idx="705">
                  <c:v>1795</c:v>
                </c:pt>
                <c:pt idx="706">
                  <c:v>1794</c:v>
                </c:pt>
                <c:pt idx="707">
                  <c:v>1793</c:v>
                </c:pt>
                <c:pt idx="708">
                  <c:v>1792</c:v>
                </c:pt>
                <c:pt idx="709">
                  <c:v>1791</c:v>
                </c:pt>
                <c:pt idx="710">
                  <c:v>1790</c:v>
                </c:pt>
                <c:pt idx="711">
                  <c:v>1789</c:v>
                </c:pt>
                <c:pt idx="712">
                  <c:v>1788</c:v>
                </c:pt>
                <c:pt idx="713">
                  <c:v>1787</c:v>
                </c:pt>
                <c:pt idx="714">
                  <c:v>1786</c:v>
                </c:pt>
                <c:pt idx="715">
                  <c:v>1785</c:v>
                </c:pt>
                <c:pt idx="716">
                  <c:v>1784</c:v>
                </c:pt>
                <c:pt idx="717">
                  <c:v>1783</c:v>
                </c:pt>
                <c:pt idx="718">
                  <c:v>1782</c:v>
                </c:pt>
                <c:pt idx="719">
                  <c:v>1781</c:v>
                </c:pt>
                <c:pt idx="720">
                  <c:v>1780</c:v>
                </c:pt>
                <c:pt idx="721">
                  <c:v>1779</c:v>
                </c:pt>
                <c:pt idx="722">
                  <c:v>1778</c:v>
                </c:pt>
                <c:pt idx="723">
                  <c:v>1777</c:v>
                </c:pt>
                <c:pt idx="724">
                  <c:v>1776</c:v>
                </c:pt>
                <c:pt idx="725">
                  <c:v>1775</c:v>
                </c:pt>
                <c:pt idx="726">
                  <c:v>1774</c:v>
                </c:pt>
                <c:pt idx="727">
                  <c:v>1773</c:v>
                </c:pt>
                <c:pt idx="728">
                  <c:v>1772</c:v>
                </c:pt>
                <c:pt idx="729">
                  <c:v>1771</c:v>
                </c:pt>
                <c:pt idx="730">
                  <c:v>1770</c:v>
                </c:pt>
                <c:pt idx="731">
                  <c:v>1769</c:v>
                </c:pt>
                <c:pt idx="732">
                  <c:v>1768</c:v>
                </c:pt>
                <c:pt idx="733">
                  <c:v>1767</c:v>
                </c:pt>
                <c:pt idx="734">
                  <c:v>1766</c:v>
                </c:pt>
                <c:pt idx="735">
                  <c:v>1765</c:v>
                </c:pt>
                <c:pt idx="736">
                  <c:v>1764</c:v>
                </c:pt>
                <c:pt idx="737">
                  <c:v>1763</c:v>
                </c:pt>
                <c:pt idx="738">
                  <c:v>1762</c:v>
                </c:pt>
                <c:pt idx="739">
                  <c:v>1761</c:v>
                </c:pt>
                <c:pt idx="740">
                  <c:v>1760</c:v>
                </c:pt>
                <c:pt idx="741">
                  <c:v>1759</c:v>
                </c:pt>
                <c:pt idx="742">
                  <c:v>1758</c:v>
                </c:pt>
                <c:pt idx="743">
                  <c:v>1757</c:v>
                </c:pt>
                <c:pt idx="744">
                  <c:v>1756</c:v>
                </c:pt>
                <c:pt idx="745">
                  <c:v>1755</c:v>
                </c:pt>
                <c:pt idx="746">
                  <c:v>1754</c:v>
                </c:pt>
                <c:pt idx="747">
                  <c:v>1753</c:v>
                </c:pt>
                <c:pt idx="748">
                  <c:v>1752</c:v>
                </c:pt>
                <c:pt idx="749">
                  <c:v>1751</c:v>
                </c:pt>
                <c:pt idx="750">
                  <c:v>1750</c:v>
                </c:pt>
                <c:pt idx="751">
                  <c:v>1749</c:v>
                </c:pt>
                <c:pt idx="752">
                  <c:v>1748</c:v>
                </c:pt>
                <c:pt idx="753">
                  <c:v>1747</c:v>
                </c:pt>
                <c:pt idx="754">
                  <c:v>1746</c:v>
                </c:pt>
                <c:pt idx="755">
                  <c:v>1745</c:v>
                </c:pt>
                <c:pt idx="756">
                  <c:v>1744</c:v>
                </c:pt>
                <c:pt idx="757">
                  <c:v>1743</c:v>
                </c:pt>
                <c:pt idx="758">
                  <c:v>1742</c:v>
                </c:pt>
                <c:pt idx="759">
                  <c:v>1741</c:v>
                </c:pt>
                <c:pt idx="760">
                  <c:v>1740</c:v>
                </c:pt>
                <c:pt idx="761">
                  <c:v>1739</c:v>
                </c:pt>
                <c:pt idx="762">
                  <c:v>1738</c:v>
                </c:pt>
                <c:pt idx="763">
                  <c:v>1737</c:v>
                </c:pt>
                <c:pt idx="764">
                  <c:v>1736</c:v>
                </c:pt>
                <c:pt idx="765">
                  <c:v>1735</c:v>
                </c:pt>
                <c:pt idx="766">
                  <c:v>1734</c:v>
                </c:pt>
                <c:pt idx="767">
                  <c:v>1733</c:v>
                </c:pt>
                <c:pt idx="768">
                  <c:v>1732</c:v>
                </c:pt>
                <c:pt idx="769">
                  <c:v>1731</c:v>
                </c:pt>
                <c:pt idx="770">
                  <c:v>1730</c:v>
                </c:pt>
                <c:pt idx="771">
                  <c:v>1729</c:v>
                </c:pt>
                <c:pt idx="772">
                  <c:v>1728</c:v>
                </c:pt>
                <c:pt idx="773">
                  <c:v>1727</c:v>
                </c:pt>
                <c:pt idx="774">
                  <c:v>1726</c:v>
                </c:pt>
                <c:pt idx="775">
                  <c:v>1725</c:v>
                </c:pt>
                <c:pt idx="776">
                  <c:v>1724</c:v>
                </c:pt>
                <c:pt idx="777">
                  <c:v>1723</c:v>
                </c:pt>
                <c:pt idx="778">
                  <c:v>1722</c:v>
                </c:pt>
                <c:pt idx="779">
                  <c:v>1721</c:v>
                </c:pt>
                <c:pt idx="780">
                  <c:v>1720</c:v>
                </c:pt>
                <c:pt idx="781">
                  <c:v>1719</c:v>
                </c:pt>
                <c:pt idx="782">
                  <c:v>1718</c:v>
                </c:pt>
                <c:pt idx="783">
                  <c:v>1717</c:v>
                </c:pt>
                <c:pt idx="784">
                  <c:v>1716</c:v>
                </c:pt>
                <c:pt idx="785">
                  <c:v>1715</c:v>
                </c:pt>
                <c:pt idx="786">
                  <c:v>1714</c:v>
                </c:pt>
                <c:pt idx="787">
                  <c:v>1713</c:v>
                </c:pt>
                <c:pt idx="788">
                  <c:v>1712</c:v>
                </c:pt>
                <c:pt idx="789">
                  <c:v>1711</c:v>
                </c:pt>
                <c:pt idx="790">
                  <c:v>1710</c:v>
                </c:pt>
                <c:pt idx="791">
                  <c:v>1709</c:v>
                </c:pt>
                <c:pt idx="792">
                  <c:v>1708</c:v>
                </c:pt>
                <c:pt idx="793">
                  <c:v>1707</c:v>
                </c:pt>
                <c:pt idx="794">
                  <c:v>1706</c:v>
                </c:pt>
                <c:pt idx="795">
                  <c:v>1705</c:v>
                </c:pt>
                <c:pt idx="796">
                  <c:v>1704</c:v>
                </c:pt>
                <c:pt idx="797">
                  <c:v>1703</c:v>
                </c:pt>
                <c:pt idx="798">
                  <c:v>1702</c:v>
                </c:pt>
                <c:pt idx="799">
                  <c:v>1701</c:v>
                </c:pt>
                <c:pt idx="800">
                  <c:v>1700</c:v>
                </c:pt>
                <c:pt idx="801">
                  <c:v>1699</c:v>
                </c:pt>
                <c:pt idx="802">
                  <c:v>1698</c:v>
                </c:pt>
                <c:pt idx="803">
                  <c:v>1697</c:v>
                </c:pt>
                <c:pt idx="804">
                  <c:v>1696</c:v>
                </c:pt>
                <c:pt idx="805">
                  <c:v>1695</c:v>
                </c:pt>
                <c:pt idx="806">
                  <c:v>1694</c:v>
                </c:pt>
                <c:pt idx="807">
                  <c:v>1693</c:v>
                </c:pt>
                <c:pt idx="808">
                  <c:v>1692</c:v>
                </c:pt>
                <c:pt idx="809">
                  <c:v>1691</c:v>
                </c:pt>
                <c:pt idx="810">
                  <c:v>1690</c:v>
                </c:pt>
                <c:pt idx="811">
                  <c:v>1689</c:v>
                </c:pt>
                <c:pt idx="812">
                  <c:v>1688</c:v>
                </c:pt>
                <c:pt idx="813">
                  <c:v>1687</c:v>
                </c:pt>
                <c:pt idx="814">
                  <c:v>1686</c:v>
                </c:pt>
                <c:pt idx="815">
                  <c:v>1685</c:v>
                </c:pt>
                <c:pt idx="816">
                  <c:v>1684</c:v>
                </c:pt>
                <c:pt idx="817">
                  <c:v>1683</c:v>
                </c:pt>
                <c:pt idx="818">
                  <c:v>1682</c:v>
                </c:pt>
                <c:pt idx="819">
                  <c:v>1681</c:v>
                </c:pt>
                <c:pt idx="820">
                  <c:v>1680</c:v>
                </c:pt>
                <c:pt idx="821">
                  <c:v>1679</c:v>
                </c:pt>
                <c:pt idx="822">
                  <c:v>1678</c:v>
                </c:pt>
                <c:pt idx="823">
                  <c:v>1677</c:v>
                </c:pt>
                <c:pt idx="824">
                  <c:v>1676</c:v>
                </c:pt>
                <c:pt idx="825">
                  <c:v>1675</c:v>
                </c:pt>
                <c:pt idx="826">
                  <c:v>1674</c:v>
                </c:pt>
                <c:pt idx="827">
                  <c:v>1673</c:v>
                </c:pt>
                <c:pt idx="828">
                  <c:v>1672</c:v>
                </c:pt>
                <c:pt idx="829">
                  <c:v>1671</c:v>
                </c:pt>
                <c:pt idx="830">
                  <c:v>1670</c:v>
                </c:pt>
                <c:pt idx="831">
                  <c:v>1669</c:v>
                </c:pt>
                <c:pt idx="832">
                  <c:v>1668</c:v>
                </c:pt>
                <c:pt idx="833">
                  <c:v>1667</c:v>
                </c:pt>
                <c:pt idx="834">
                  <c:v>1666</c:v>
                </c:pt>
                <c:pt idx="835">
                  <c:v>1665</c:v>
                </c:pt>
                <c:pt idx="836">
                  <c:v>1664</c:v>
                </c:pt>
                <c:pt idx="837">
                  <c:v>1663</c:v>
                </c:pt>
                <c:pt idx="838">
                  <c:v>1662</c:v>
                </c:pt>
                <c:pt idx="839">
                  <c:v>1661</c:v>
                </c:pt>
                <c:pt idx="840">
                  <c:v>1660</c:v>
                </c:pt>
                <c:pt idx="841">
                  <c:v>1659</c:v>
                </c:pt>
                <c:pt idx="842">
                  <c:v>1658</c:v>
                </c:pt>
                <c:pt idx="843">
                  <c:v>1657</c:v>
                </c:pt>
                <c:pt idx="844">
                  <c:v>1656</c:v>
                </c:pt>
                <c:pt idx="845">
                  <c:v>1655</c:v>
                </c:pt>
                <c:pt idx="846">
                  <c:v>1654</c:v>
                </c:pt>
                <c:pt idx="847">
                  <c:v>1653</c:v>
                </c:pt>
                <c:pt idx="848">
                  <c:v>1652</c:v>
                </c:pt>
                <c:pt idx="849">
                  <c:v>1651</c:v>
                </c:pt>
                <c:pt idx="850">
                  <c:v>1650</c:v>
                </c:pt>
                <c:pt idx="851">
                  <c:v>1649</c:v>
                </c:pt>
                <c:pt idx="852">
                  <c:v>1648</c:v>
                </c:pt>
                <c:pt idx="853">
                  <c:v>1647</c:v>
                </c:pt>
                <c:pt idx="854">
                  <c:v>1646</c:v>
                </c:pt>
                <c:pt idx="855">
                  <c:v>1645</c:v>
                </c:pt>
                <c:pt idx="856">
                  <c:v>1644</c:v>
                </c:pt>
                <c:pt idx="857">
                  <c:v>1643</c:v>
                </c:pt>
                <c:pt idx="858">
                  <c:v>1642</c:v>
                </c:pt>
                <c:pt idx="859">
                  <c:v>1641</c:v>
                </c:pt>
                <c:pt idx="860">
                  <c:v>1640</c:v>
                </c:pt>
                <c:pt idx="861">
                  <c:v>1639</c:v>
                </c:pt>
                <c:pt idx="862">
                  <c:v>1638</c:v>
                </c:pt>
                <c:pt idx="863">
                  <c:v>1637</c:v>
                </c:pt>
                <c:pt idx="864">
                  <c:v>1636</c:v>
                </c:pt>
                <c:pt idx="865">
                  <c:v>1635</c:v>
                </c:pt>
                <c:pt idx="866">
                  <c:v>1634</c:v>
                </c:pt>
                <c:pt idx="867">
                  <c:v>1633</c:v>
                </c:pt>
                <c:pt idx="868">
                  <c:v>1632</c:v>
                </c:pt>
                <c:pt idx="869">
                  <c:v>1631</c:v>
                </c:pt>
                <c:pt idx="870">
                  <c:v>1630</c:v>
                </c:pt>
                <c:pt idx="871">
                  <c:v>1629</c:v>
                </c:pt>
                <c:pt idx="872">
                  <c:v>1628</c:v>
                </c:pt>
                <c:pt idx="873">
                  <c:v>1627</c:v>
                </c:pt>
                <c:pt idx="874">
                  <c:v>1626</c:v>
                </c:pt>
                <c:pt idx="875">
                  <c:v>1625</c:v>
                </c:pt>
                <c:pt idx="876">
                  <c:v>1624</c:v>
                </c:pt>
                <c:pt idx="877">
                  <c:v>1623</c:v>
                </c:pt>
                <c:pt idx="878">
                  <c:v>1622</c:v>
                </c:pt>
                <c:pt idx="879">
                  <c:v>1621</c:v>
                </c:pt>
                <c:pt idx="880">
                  <c:v>1620</c:v>
                </c:pt>
                <c:pt idx="881">
                  <c:v>1619</c:v>
                </c:pt>
                <c:pt idx="882">
                  <c:v>1618</c:v>
                </c:pt>
                <c:pt idx="883">
                  <c:v>1617</c:v>
                </c:pt>
                <c:pt idx="884">
                  <c:v>1616</c:v>
                </c:pt>
                <c:pt idx="885">
                  <c:v>1615</c:v>
                </c:pt>
                <c:pt idx="886">
                  <c:v>1614</c:v>
                </c:pt>
                <c:pt idx="887">
                  <c:v>1613</c:v>
                </c:pt>
                <c:pt idx="888">
                  <c:v>1612</c:v>
                </c:pt>
                <c:pt idx="889">
                  <c:v>1611</c:v>
                </c:pt>
                <c:pt idx="890">
                  <c:v>1610</c:v>
                </c:pt>
                <c:pt idx="891">
                  <c:v>1609</c:v>
                </c:pt>
                <c:pt idx="892">
                  <c:v>1608</c:v>
                </c:pt>
                <c:pt idx="893">
                  <c:v>1607</c:v>
                </c:pt>
                <c:pt idx="894">
                  <c:v>1606</c:v>
                </c:pt>
                <c:pt idx="895">
                  <c:v>1605</c:v>
                </c:pt>
                <c:pt idx="896">
                  <c:v>1604</c:v>
                </c:pt>
                <c:pt idx="897">
                  <c:v>1603</c:v>
                </c:pt>
                <c:pt idx="898">
                  <c:v>1602</c:v>
                </c:pt>
                <c:pt idx="899">
                  <c:v>1601</c:v>
                </c:pt>
                <c:pt idx="900">
                  <c:v>1600</c:v>
                </c:pt>
                <c:pt idx="901">
                  <c:v>1599</c:v>
                </c:pt>
                <c:pt idx="902">
                  <c:v>1598</c:v>
                </c:pt>
                <c:pt idx="903">
                  <c:v>1597</c:v>
                </c:pt>
                <c:pt idx="904">
                  <c:v>1596</c:v>
                </c:pt>
                <c:pt idx="905">
                  <c:v>1595</c:v>
                </c:pt>
                <c:pt idx="906">
                  <c:v>1594</c:v>
                </c:pt>
                <c:pt idx="907">
                  <c:v>1593</c:v>
                </c:pt>
                <c:pt idx="908">
                  <c:v>1592</c:v>
                </c:pt>
                <c:pt idx="909">
                  <c:v>1591</c:v>
                </c:pt>
                <c:pt idx="910">
                  <c:v>1590</c:v>
                </c:pt>
                <c:pt idx="911">
                  <c:v>1589</c:v>
                </c:pt>
                <c:pt idx="912">
                  <c:v>1588</c:v>
                </c:pt>
                <c:pt idx="913">
                  <c:v>1587</c:v>
                </c:pt>
                <c:pt idx="914">
                  <c:v>1586</c:v>
                </c:pt>
                <c:pt idx="915">
                  <c:v>1585</c:v>
                </c:pt>
                <c:pt idx="916">
                  <c:v>1584</c:v>
                </c:pt>
                <c:pt idx="917">
                  <c:v>1583</c:v>
                </c:pt>
                <c:pt idx="918">
                  <c:v>1582</c:v>
                </c:pt>
                <c:pt idx="919">
                  <c:v>1581</c:v>
                </c:pt>
                <c:pt idx="920">
                  <c:v>1580</c:v>
                </c:pt>
                <c:pt idx="921">
                  <c:v>1579</c:v>
                </c:pt>
                <c:pt idx="922">
                  <c:v>1578</c:v>
                </c:pt>
                <c:pt idx="923">
                  <c:v>1577</c:v>
                </c:pt>
                <c:pt idx="924">
                  <c:v>1576</c:v>
                </c:pt>
                <c:pt idx="925">
                  <c:v>1575</c:v>
                </c:pt>
                <c:pt idx="926">
                  <c:v>1574</c:v>
                </c:pt>
                <c:pt idx="927">
                  <c:v>1573</c:v>
                </c:pt>
                <c:pt idx="928">
                  <c:v>1572</c:v>
                </c:pt>
                <c:pt idx="929">
                  <c:v>1571</c:v>
                </c:pt>
                <c:pt idx="930">
                  <c:v>1570</c:v>
                </c:pt>
                <c:pt idx="931">
                  <c:v>1569</c:v>
                </c:pt>
                <c:pt idx="932">
                  <c:v>1568</c:v>
                </c:pt>
                <c:pt idx="933">
                  <c:v>1567</c:v>
                </c:pt>
                <c:pt idx="934">
                  <c:v>1566</c:v>
                </c:pt>
                <c:pt idx="935">
                  <c:v>1565</c:v>
                </c:pt>
                <c:pt idx="936">
                  <c:v>1564</c:v>
                </c:pt>
                <c:pt idx="937">
                  <c:v>1563</c:v>
                </c:pt>
                <c:pt idx="938">
                  <c:v>1562</c:v>
                </c:pt>
                <c:pt idx="939">
                  <c:v>1561</c:v>
                </c:pt>
                <c:pt idx="940">
                  <c:v>1560</c:v>
                </c:pt>
                <c:pt idx="941">
                  <c:v>1559</c:v>
                </c:pt>
                <c:pt idx="942">
                  <c:v>1558</c:v>
                </c:pt>
                <c:pt idx="943">
                  <c:v>1557</c:v>
                </c:pt>
                <c:pt idx="944">
                  <c:v>1556</c:v>
                </c:pt>
                <c:pt idx="945">
                  <c:v>1555</c:v>
                </c:pt>
                <c:pt idx="946">
                  <c:v>1554</c:v>
                </c:pt>
                <c:pt idx="947">
                  <c:v>1553</c:v>
                </c:pt>
                <c:pt idx="948">
                  <c:v>1552</c:v>
                </c:pt>
                <c:pt idx="949">
                  <c:v>1551</c:v>
                </c:pt>
                <c:pt idx="950">
                  <c:v>1550</c:v>
                </c:pt>
                <c:pt idx="951">
                  <c:v>1549</c:v>
                </c:pt>
                <c:pt idx="952">
                  <c:v>1548</c:v>
                </c:pt>
                <c:pt idx="953">
                  <c:v>1547</c:v>
                </c:pt>
                <c:pt idx="954">
                  <c:v>1546</c:v>
                </c:pt>
                <c:pt idx="955">
                  <c:v>1545</c:v>
                </c:pt>
                <c:pt idx="956">
                  <c:v>1544</c:v>
                </c:pt>
                <c:pt idx="957">
                  <c:v>1543</c:v>
                </c:pt>
                <c:pt idx="958">
                  <c:v>1542</c:v>
                </c:pt>
                <c:pt idx="959">
                  <c:v>1541</c:v>
                </c:pt>
                <c:pt idx="960">
                  <c:v>1540</c:v>
                </c:pt>
                <c:pt idx="961">
                  <c:v>1539</c:v>
                </c:pt>
                <c:pt idx="962">
                  <c:v>1538</c:v>
                </c:pt>
                <c:pt idx="963">
                  <c:v>1537</c:v>
                </c:pt>
                <c:pt idx="964">
                  <c:v>1536</c:v>
                </c:pt>
                <c:pt idx="965">
                  <c:v>1535</c:v>
                </c:pt>
                <c:pt idx="966">
                  <c:v>1534</c:v>
                </c:pt>
                <c:pt idx="967">
                  <c:v>1533</c:v>
                </c:pt>
                <c:pt idx="968">
                  <c:v>1532</c:v>
                </c:pt>
                <c:pt idx="969">
                  <c:v>1531</c:v>
                </c:pt>
                <c:pt idx="970">
                  <c:v>1530</c:v>
                </c:pt>
                <c:pt idx="971">
                  <c:v>1529</c:v>
                </c:pt>
                <c:pt idx="972">
                  <c:v>1528</c:v>
                </c:pt>
                <c:pt idx="973">
                  <c:v>1527</c:v>
                </c:pt>
                <c:pt idx="974">
                  <c:v>1526</c:v>
                </c:pt>
                <c:pt idx="975">
                  <c:v>1525</c:v>
                </c:pt>
                <c:pt idx="976">
                  <c:v>1524</c:v>
                </c:pt>
                <c:pt idx="977">
                  <c:v>1523</c:v>
                </c:pt>
                <c:pt idx="978">
                  <c:v>1522</c:v>
                </c:pt>
                <c:pt idx="979">
                  <c:v>1521</c:v>
                </c:pt>
                <c:pt idx="980">
                  <c:v>1520</c:v>
                </c:pt>
                <c:pt idx="981">
                  <c:v>1519</c:v>
                </c:pt>
                <c:pt idx="982">
                  <c:v>1518</c:v>
                </c:pt>
                <c:pt idx="983">
                  <c:v>1517</c:v>
                </c:pt>
                <c:pt idx="984">
                  <c:v>1516</c:v>
                </c:pt>
                <c:pt idx="985">
                  <c:v>1515</c:v>
                </c:pt>
                <c:pt idx="986">
                  <c:v>1514</c:v>
                </c:pt>
                <c:pt idx="987">
                  <c:v>1513</c:v>
                </c:pt>
                <c:pt idx="988">
                  <c:v>1512</c:v>
                </c:pt>
                <c:pt idx="989">
                  <c:v>1511</c:v>
                </c:pt>
                <c:pt idx="990">
                  <c:v>1510</c:v>
                </c:pt>
                <c:pt idx="991">
                  <c:v>1509</c:v>
                </c:pt>
                <c:pt idx="992">
                  <c:v>1508</c:v>
                </c:pt>
                <c:pt idx="993">
                  <c:v>1507</c:v>
                </c:pt>
                <c:pt idx="994">
                  <c:v>1506</c:v>
                </c:pt>
                <c:pt idx="995">
                  <c:v>1505</c:v>
                </c:pt>
                <c:pt idx="996">
                  <c:v>1504</c:v>
                </c:pt>
                <c:pt idx="997">
                  <c:v>1503</c:v>
                </c:pt>
                <c:pt idx="998">
                  <c:v>1502</c:v>
                </c:pt>
                <c:pt idx="999">
                  <c:v>1501</c:v>
                </c:pt>
                <c:pt idx="1000">
                  <c:v>1500</c:v>
                </c:pt>
                <c:pt idx="1001">
                  <c:v>1499</c:v>
                </c:pt>
                <c:pt idx="1002">
                  <c:v>1498</c:v>
                </c:pt>
                <c:pt idx="1003">
                  <c:v>1497</c:v>
                </c:pt>
                <c:pt idx="1004">
                  <c:v>1496</c:v>
                </c:pt>
                <c:pt idx="1005">
                  <c:v>1495</c:v>
                </c:pt>
                <c:pt idx="1006">
                  <c:v>1494</c:v>
                </c:pt>
                <c:pt idx="1007">
                  <c:v>1493</c:v>
                </c:pt>
                <c:pt idx="1008">
                  <c:v>1492</c:v>
                </c:pt>
                <c:pt idx="1009">
                  <c:v>1491</c:v>
                </c:pt>
                <c:pt idx="1010">
                  <c:v>1490</c:v>
                </c:pt>
                <c:pt idx="1011">
                  <c:v>1489</c:v>
                </c:pt>
                <c:pt idx="1012">
                  <c:v>1488</c:v>
                </c:pt>
                <c:pt idx="1013">
                  <c:v>1487</c:v>
                </c:pt>
                <c:pt idx="1014">
                  <c:v>1486</c:v>
                </c:pt>
                <c:pt idx="1015">
                  <c:v>1485</c:v>
                </c:pt>
                <c:pt idx="1016">
                  <c:v>1484</c:v>
                </c:pt>
                <c:pt idx="1017">
                  <c:v>1483</c:v>
                </c:pt>
                <c:pt idx="1018">
                  <c:v>1482</c:v>
                </c:pt>
                <c:pt idx="1019">
                  <c:v>1481</c:v>
                </c:pt>
                <c:pt idx="1020">
                  <c:v>1480</c:v>
                </c:pt>
                <c:pt idx="1021">
                  <c:v>1479</c:v>
                </c:pt>
                <c:pt idx="1022">
                  <c:v>1478</c:v>
                </c:pt>
                <c:pt idx="1023">
                  <c:v>1477</c:v>
                </c:pt>
                <c:pt idx="1024">
                  <c:v>1476</c:v>
                </c:pt>
                <c:pt idx="1025">
                  <c:v>1475</c:v>
                </c:pt>
                <c:pt idx="1026">
                  <c:v>1474</c:v>
                </c:pt>
                <c:pt idx="1027">
                  <c:v>1473</c:v>
                </c:pt>
                <c:pt idx="1028">
                  <c:v>1472</c:v>
                </c:pt>
                <c:pt idx="1029">
                  <c:v>1471</c:v>
                </c:pt>
                <c:pt idx="1030">
                  <c:v>1470</c:v>
                </c:pt>
                <c:pt idx="1031">
                  <c:v>1469</c:v>
                </c:pt>
                <c:pt idx="1032">
                  <c:v>1468</c:v>
                </c:pt>
                <c:pt idx="1033">
                  <c:v>1467</c:v>
                </c:pt>
                <c:pt idx="1034">
                  <c:v>1466</c:v>
                </c:pt>
                <c:pt idx="1035">
                  <c:v>1465</c:v>
                </c:pt>
                <c:pt idx="1036">
                  <c:v>1464</c:v>
                </c:pt>
                <c:pt idx="1037">
                  <c:v>1463</c:v>
                </c:pt>
                <c:pt idx="1038">
                  <c:v>1462</c:v>
                </c:pt>
                <c:pt idx="1039">
                  <c:v>1461</c:v>
                </c:pt>
                <c:pt idx="1040">
                  <c:v>1460</c:v>
                </c:pt>
                <c:pt idx="1041">
                  <c:v>1459</c:v>
                </c:pt>
                <c:pt idx="1042">
                  <c:v>1458</c:v>
                </c:pt>
                <c:pt idx="1043">
                  <c:v>1457</c:v>
                </c:pt>
                <c:pt idx="1044">
                  <c:v>1456</c:v>
                </c:pt>
                <c:pt idx="1045">
                  <c:v>1455</c:v>
                </c:pt>
                <c:pt idx="1046">
                  <c:v>1454</c:v>
                </c:pt>
                <c:pt idx="1047">
                  <c:v>1453</c:v>
                </c:pt>
                <c:pt idx="1048">
                  <c:v>1452</c:v>
                </c:pt>
                <c:pt idx="1049">
                  <c:v>1451</c:v>
                </c:pt>
                <c:pt idx="1050">
                  <c:v>1450</c:v>
                </c:pt>
                <c:pt idx="1051">
                  <c:v>1449</c:v>
                </c:pt>
                <c:pt idx="1052">
                  <c:v>1448</c:v>
                </c:pt>
                <c:pt idx="1053">
                  <c:v>1447</c:v>
                </c:pt>
                <c:pt idx="1054">
                  <c:v>1446</c:v>
                </c:pt>
                <c:pt idx="1055">
                  <c:v>1445</c:v>
                </c:pt>
                <c:pt idx="1056">
                  <c:v>1444</c:v>
                </c:pt>
                <c:pt idx="1057">
                  <c:v>1443</c:v>
                </c:pt>
                <c:pt idx="1058">
                  <c:v>1442</c:v>
                </c:pt>
                <c:pt idx="1059">
                  <c:v>1441</c:v>
                </c:pt>
                <c:pt idx="1060">
                  <c:v>1440</c:v>
                </c:pt>
                <c:pt idx="1061">
                  <c:v>1439</c:v>
                </c:pt>
                <c:pt idx="1062">
                  <c:v>1438</c:v>
                </c:pt>
                <c:pt idx="1063">
                  <c:v>1437</c:v>
                </c:pt>
                <c:pt idx="1064">
                  <c:v>1436</c:v>
                </c:pt>
                <c:pt idx="1065">
                  <c:v>1435</c:v>
                </c:pt>
                <c:pt idx="1066">
                  <c:v>1434</c:v>
                </c:pt>
                <c:pt idx="1067">
                  <c:v>1433</c:v>
                </c:pt>
                <c:pt idx="1068">
                  <c:v>1432</c:v>
                </c:pt>
                <c:pt idx="1069">
                  <c:v>1431</c:v>
                </c:pt>
                <c:pt idx="1070">
                  <c:v>1430</c:v>
                </c:pt>
                <c:pt idx="1071">
                  <c:v>1429</c:v>
                </c:pt>
                <c:pt idx="1072">
                  <c:v>1428</c:v>
                </c:pt>
                <c:pt idx="1073">
                  <c:v>1427</c:v>
                </c:pt>
                <c:pt idx="1074">
                  <c:v>1426</c:v>
                </c:pt>
                <c:pt idx="1075">
                  <c:v>1425</c:v>
                </c:pt>
                <c:pt idx="1076">
                  <c:v>1424</c:v>
                </c:pt>
                <c:pt idx="1077">
                  <c:v>1423</c:v>
                </c:pt>
                <c:pt idx="1078">
                  <c:v>1422</c:v>
                </c:pt>
                <c:pt idx="1079">
                  <c:v>1421</c:v>
                </c:pt>
                <c:pt idx="1080">
                  <c:v>1420</c:v>
                </c:pt>
                <c:pt idx="1081">
                  <c:v>1419</c:v>
                </c:pt>
                <c:pt idx="1082">
                  <c:v>1418</c:v>
                </c:pt>
                <c:pt idx="1083">
                  <c:v>1417</c:v>
                </c:pt>
                <c:pt idx="1084">
                  <c:v>1416</c:v>
                </c:pt>
                <c:pt idx="1085">
                  <c:v>1415</c:v>
                </c:pt>
                <c:pt idx="1086">
                  <c:v>1414</c:v>
                </c:pt>
                <c:pt idx="1087">
                  <c:v>1413</c:v>
                </c:pt>
                <c:pt idx="1088">
                  <c:v>1412</c:v>
                </c:pt>
                <c:pt idx="1089">
                  <c:v>1411</c:v>
                </c:pt>
                <c:pt idx="1090">
                  <c:v>1410</c:v>
                </c:pt>
                <c:pt idx="1091">
                  <c:v>1409</c:v>
                </c:pt>
                <c:pt idx="1092">
                  <c:v>1408</c:v>
                </c:pt>
                <c:pt idx="1093">
                  <c:v>1407</c:v>
                </c:pt>
                <c:pt idx="1094">
                  <c:v>1406</c:v>
                </c:pt>
                <c:pt idx="1095">
                  <c:v>1405</c:v>
                </c:pt>
                <c:pt idx="1096">
                  <c:v>1404</c:v>
                </c:pt>
                <c:pt idx="1097">
                  <c:v>1403</c:v>
                </c:pt>
                <c:pt idx="1098">
                  <c:v>1402</c:v>
                </c:pt>
                <c:pt idx="1099">
                  <c:v>1401</c:v>
                </c:pt>
                <c:pt idx="1100">
                  <c:v>1400</c:v>
                </c:pt>
                <c:pt idx="1101">
                  <c:v>1399</c:v>
                </c:pt>
                <c:pt idx="1102">
                  <c:v>1398</c:v>
                </c:pt>
                <c:pt idx="1103">
                  <c:v>1397</c:v>
                </c:pt>
                <c:pt idx="1104">
                  <c:v>1396</c:v>
                </c:pt>
                <c:pt idx="1105">
                  <c:v>1395</c:v>
                </c:pt>
                <c:pt idx="1106">
                  <c:v>1394</c:v>
                </c:pt>
                <c:pt idx="1107">
                  <c:v>1393</c:v>
                </c:pt>
                <c:pt idx="1108">
                  <c:v>1392</c:v>
                </c:pt>
                <c:pt idx="1109">
                  <c:v>1391</c:v>
                </c:pt>
                <c:pt idx="1110">
                  <c:v>1390</c:v>
                </c:pt>
                <c:pt idx="1111">
                  <c:v>1389</c:v>
                </c:pt>
                <c:pt idx="1112">
                  <c:v>1388</c:v>
                </c:pt>
                <c:pt idx="1113">
                  <c:v>1387</c:v>
                </c:pt>
                <c:pt idx="1114">
                  <c:v>1386</c:v>
                </c:pt>
                <c:pt idx="1115">
                  <c:v>1385</c:v>
                </c:pt>
                <c:pt idx="1116">
                  <c:v>1384</c:v>
                </c:pt>
                <c:pt idx="1117">
                  <c:v>1383</c:v>
                </c:pt>
                <c:pt idx="1118">
                  <c:v>1382</c:v>
                </c:pt>
                <c:pt idx="1119">
                  <c:v>1381</c:v>
                </c:pt>
                <c:pt idx="1120">
                  <c:v>1380</c:v>
                </c:pt>
                <c:pt idx="1121">
                  <c:v>1379</c:v>
                </c:pt>
                <c:pt idx="1122">
                  <c:v>1378</c:v>
                </c:pt>
                <c:pt idx="1123">
                  <c:v>1377</c:v>
                </c:pt>
                <c:pt idx="1124">
                  <c:v>1376</c:v>
                </c:pt>
                <c:pt idx="1125">
                  <c:v>1375</c:v>
                </c:pt>
                <c:pt idx="1126">
                  <c:v>1374</c:v>
                </c:pt>
                <c:pt idx="1127">
                  <c:v>1373</c:v>
                </c:pt>
                <c:pt idx="1128">
                  <c:v>1372</c:v>
                </c:pt>
                <c:pt idx="1129">
                  <c:v>1371</c:v>
                </c:pt>
                <c:pt idx="1130">
                  <c:v>1370</c:v>
                </c:pt>
                <c:pt idx="1131">
                  <c:v>1369</c:v>
                </c:pt>
                <c:pt idx="1132">
                  <c:v>1368</c:v>
                </c:pt>
                <c:pt idx="1133">
                  <c:v>1367</c:v>
                </c:pt>
                <c:pt idx="1134">
                  <c:v>1366</c:v>
                </c:pt>
                <c:pt idx="1135">
                  <c:v>1365</c:v>
                </c:pt>
                <c:pt idx="1136">
                  <c:v>1364</c:v>
                </c:pt>
                <c:pt idx="1137">
                  <c:v>1363</c:v>
                </c:pt>
                <c:pt idx="1138">
                  <c:v>1362</c:v>
                </c:pt>
                <c:pt idx="1139">
                  <c:v>1361</c:v>
                </c:pt>
                <c:pt idx="1140">
                  <c:v>1360</c:v>
                </c:pt>
                <c:pt idx="1141">
                  <c:v>1359</c:v>
                </c:pt>
                <c:pt idx="1142">
                  <c:v>1358</c:v>
                </c:pt>
                <c:pt idx="1143">
                  <c:v>1357</c:v>
                </c:pt>
                <c:pt idx="1144">
                  <c:v>1356</c:v>
                </c:pt>
                <c:pt idx="1145">
                  <c:v>1355</c:v>
                </c:pt>
                <c:pt idx="1146">
                  <c:v>1354</c:v>
                </c:pt>
                <c:pt idx="1147">
                  <c:v>1353</c:v>
                </c:pt>
                <c:pt idx="1148">
                  <c:v>1352</c:v>
                </c:pt>
                <c:pt idx="1149">
                  <c:v>1351</c:v>
                </c:pt>
                <c:pt idx="1150">
                  <c:v>1350</c:v>
                </c:pt>
                <c:pt idx="1151">
                  <c:v>1349</c:v>
                </c:pt>
                <c:pt idx="1152">
                  <c:v>1348</c:v>
                </c:pt>
                <c:pt idx="1153">
                  <c:v>1347</c:v>
                </c:pt>
                <c:pt idx="1154">
                  <c:v>1346</c:v>
                </c:pt>
                <c:pt idx="1155">
                  <c:v>1345</c:v>
                </c:pt>
                <c:pt idx="1156">
                  <c:v>1344</c:v>
                </c:pt>
                <c:pt idx="1157">
                  <c:v>1343</c:v>
                </c:pt>
                <c:pt idx="1158">
                  <c:v>1342</c:v>
                </c:pt>
                <c:pt idx="1159">
                  <c:v>1341</c:v>
                </c:pt>
                <c:pt idx="1160">
                  <c:v>1340</c:v>
                </c:pt>
                <c:pt idx="1161">
                  <c:v>1339</c:v>
                </c:pt>
                <c:pt idx="1162">
                  <c:v>1338</c:v>
                </c:pt>
                <c:pt idx="1163">
                  <c:v>1337</c:v>
                </c:pt>
                <c:pt idx="1164">
                  <c:v>1336</c:v>
                </c:pt>
                <c:pt idx="1165">
                  <c:v>1335</c:v>
                </c:pt>
                <c:pt idx="1166">
                  <c:v>1334</c:v>
                </c:pt>
                <c:pt idx="1167">
                  <c:v>1333</c:v>
                </c:pt>
                <c:pt idx="1168">
                  <c:v>1332</c:v>
                </c:pt>
                <c:pt idx="1169">
                  <c:v>1331</c:v>
                </c:pt>
                <c:pt idx="1170">
                  <c:v>1330</c:v>
                </c:pt>
                <c:pt idx="1171">
                  <c:v>1329</c:v>
                </c:pt>
                <c:pt idx="1172">
                  <c:v>1328</c:v>
                </c:pt>
                <c:pt idx="1173">
                  <c:v>1327</c:v>
                </c:pt>
                <c:pt idx="1174">
                  <c:v>1326</c:v>
                </c:pt>
                <c:pt idx="1175">
                  <c:v>1325</c:v>
                </c:pt>
                <c:pt idx="1176">
                  <c:v>1324</c:v>
                </c:pt>
                <c:pt idx="1177">
                  <c:v>1323</c:v>
                </c:pt>
                <c:pt idx="1178">
                  <c:v>1322</c:v>
                </c:pt>
                <c:pt idx="1179">
                  <c:v>1321</c:v>
                </c:pt>
                <c:pt idx="1180">
                  <c:v>1320</c:v>
                </c:pt>
                <c:pt idx="1181">
                  <c:v>1319</c:v>
                </c:pt>
                <c:pt idx="1182">
                  <c:v>1318</c:v>
                </c:pt>
                <c:pt idx="1183">
                  <c:v>1317</c:v>
                </c:pt>
                <c:pt idx="1184">
                  <c:v>1316</c:v>
                </c:pt>
                <c:pt idx="1185">
                  <c:v>1315</c:v>
                </c:pt>
                <c:pt idx="1186">
                  <c:v>1314</c:v>
                </c:pt>
                <c:pt idx="1187">
                  <c:v>1313</c:v>
                </c:pt>
                <c:pt idx="1188">
                  <c:v>1312</c:v>
                </c:pt>
                <c:pt idx="1189">
                  <c:v>1311</c:v>
                </c:pt>
                <c:pt idx="1190">
                  <c:v>1310</c:v>
                </c:pt>
                <c:pt idx="1191">
                  <c:v>1309</c:v>
                </c:pt>
                <c:pt idx="1192">
                  <c:v>1308</c:v>
                </c:pt>
                <c:pt idx="1193">
                  <c:v>1307</c:v>
                </c:pt>
                <c:pt idx="1194">
                  <c:v>1306</c:v>
                </c:pt>
                <c:pt idx="1195">
                  <c:v>1305</c:v>
                </c:pt>
                <c:pt idx="1196">
                  <c:v>1304</c:v>
                </c:pt>
                <c:pt idx="1197">
                  <c:v>1303</c:v>
                </c:pt>
                <c:pt idx="1198">
                  <c:v>1302</c:v>
                </c:pt>
                <c:pt idx="1199">
                  <c:v>1301</c:v>
                </c:pt>
                <c:pt idx="1200">
                  <c:v>1300</c:v>
                </c:pt>
                <c:pt idx="1201">
                  <c:v>1299</c:v>
                </c:pt>
                <c:pt idx="1202">
                  <c:v>1298</c:v>
                </c:pt>
                <c:pt idx="1203">
                  <c:v>1297</c:v>
                </c:pt>
                <c:pt idx="1204">
                  <c:v>1296</c:v>
                </c:pt>
                <c:pt idx="1205">
                  <c:v>1295</c:v>
                </c:pt>
                <c:pt idx="1206">
                  <c:v>1294</c:v>
                </c:pt>
                <c:pt idx="1207">
                  <c:v>1293</c:v>
                </c:pt>
                <c:pt idx="1208">
                  <c:v>1292</c:v>
                </c:pt>
                <c:pt idx="1209">
                  <c:v>1291</c:v>
                </c:pt>
                <c:pt idx="1210">
                  <c:v>1290</c:v>
                </c:pt>
                <c:pt idx="1211">
                  <c:v>1289</c:v>
                </c:pt>
                <c:pt idx="1212">
                  <c:v>1288</c:v>
                </c:pt>
                <c:pt idx="1213">
                  <c:v>1287</c:v>
                </c:pt>
                <c:pt idx="1214">
                  <c:v>1286</c:v>
                </c:pt>
                <c:pt idx="1215">
                  <c:v>1285</c:v>
                </c:pt>
                <c:pt idx="1216">
                  <c:v>1284</c:v>
                </c:pt>
                <c:pt idx="1217">
                  <c:v>1283</c:v>
                </c:pt>
                <c:pt idx="1218">
                  <c:v>1282</c:v>
                </c:pt>
                <c:pt idx="1219">
                  <c:v>1281</c:v>
                </c:pt>
                <c:pt idx="1220">
                  <c:v>1280</c:v>
                </c:pt>
                <c:pt idx="1221">
                  <c:v>1279</c:v>
                </c:pt>
                <c:pt idx="1222">
                  <c:v>1278</c:v>
                </c:pt>
                <c:pt idx="1223">
                  <c:v>1277</c:v>
                </c:pt>
                <c:pt idx="1224">
                  <c:v>1276</c:v>
                </c:pt>
                <c:pt idx="1225">
                  <c:v>1275</c:v>
                </c:pt>
                <c:pt idx="1226">
                  <c:v>1274</c:v>
                </c:pt>
                <c:pt idx="1227">
                  <c:v>1273</c:v>
                </c:pt>
                <c:pt idx="1228">
                  <c:v>1272</c:v>
                </c:pt>
                <c:pt idx="1229">
                  <c:v>1271</c:v>
                </c:pt>
                <c:pt idx="1230">
                  <c:v>1270</c:v>
                </c:pt>
                <c:pt idx="1231">
                  <c:v>1269</c:v>
                </c:pt>
                <c:pt idx="1232">
                  <c:v>1268</c:v>
                </c:pt>
                <c:pt idx="1233">
                  <c:v>1267</c:v>
                </c:pt>
                <c:pt idx="1234">
                  <c:v>1266</c:v>
                </c:pt>
                <c:pt idx="1235">
                  <c:v>1265</c:v>
                </c:pt>
                <c:pt idx="1236">
                  <c:v>1264</c:v>
                </c:pt>
                <c:pt idx="1237">
                  <c:v>1263</c:v>
                </c:pt>
                <c:pt idx="1238">
                  <c:v>1262</c:v>
                </c:pt>
                <c:pt idx="1239">
                  <c:v>1261</c:v>
                </c:pt>
                <c:pt idx="1240">
                  <c:v>1260</c:v>
                </c:pt>
                <c:pt idx="1241">
                  <c:v>1259</c:v>
                </c:pt>
                <c:pt idx="1242">
                  <c:v>1258</c:v>
                </c:pt>
                <c:pt idx="1243">
                  <c:v>1257</c:v>
                </c:pt>
                <c:pt idx="1244">
                  <c:v>1256</c:v>
                </c:pt>
                <c:pt idx="1245">
                  <c:v>1255</c:v>
                </c:pt>
                <c:pt idx="1246">
                  <c:v>1254</c:v>
                </c:pt>
                <c:pt idx="1247">
                  <c:v>1253</c:v>
                </c:pt>
                <c:pt idx="1248">
                  <c:v>1252</c:v>
                </c:pt>
                <c:pt idx="1249">
                  <c:v>1251</c:v>
                </c:pt>
                <c:pt idx="1250">
                  <c:v>1250</c:v>
                </c:pt>
                <c:pt idx="1251">
                  <c:v>1249</c:v>
                </c:pt>
                <c:pt idx="1252">
                  <c:v>1248</c:v>
                </c:pt>
                <c:pt idx="1253">
                  <c:v>1247</c:v>
                </c:pt>
                <c:pt idx="1254">
                  <c:v>1246</c:v>
                </c:pt>
                <c:pt idx="1255">
                  <c:v>1245</c:v>
                </c:pt>
                <c:pt idx="1256">
                  <c:v>1244</c:v>
                </c:pt>
                <c:pt idx="1257">
                  <c:v>1243</c:v>
                </c:pt>
                <c:pt idx="1258">
                  <c:v>1242</c:v>
                </c:pt>
                <c:pt idx="1259">
                  <c:v>1241</c:v>
                </c:pt>
                <c:pt idx="1260">
                  <c:v>1240</c:v>
                </c:pt>
                <c:pt idx="1261">
                  <c:v>1239</c:v>
                </c:pt>
                <c:pt idx="1262">
                  <c:v>1238</c:v>
                </c:pt>
                <c:pt idx="1263">
                  <c:v>1237</c:v>
                </c:pt>
                <c:pt idx="1264">
                  <c:v>1236</c:v>
                </c:pt>
                <c:pt idx="1265">
                  <c:v>1235</c:v>
                </c:pt>
                <c:pt idx="1266">
                  <c:v>1234</c:v>
                </c:pt>
                <c:pt idx="1267">
                  <c:v>1233</c:v>
                </c:pt>
                <c:pt idx="1268">
                  <c:v>1232</c:v>
                </c:pt>
                <c:pt idx="1269">
                  <c:v>1231</c:v>
                </c:pt>
                <c:pt idx="1270">
                  <c:v>1230</c:v>
                </c:pt>
                <c:pt idx="1271">
                  <c:v>1229</c:v>
                </c:pt>
                <c:pt idx="1272">
                  <c:v>1228</c:v>
                </c:pt>
                <c:pt idx="1273">
                  <c:v>1227</c:v>
                </c:pt>
                <c:pt idx="1274">
                  <c:v>1226</c:v>
                </c:pt>
                <c:pt idx="1275">
                  <c:v>1225</c:v>
                </c:pt>
                <c:pt idx="1276">
                  <c:v>1224</c:v>
                </c:pt>
                <c:pt idx="1277">
                  <c:v>1223</c:v>
                </c:pt>
                <c:pt idx="1278">
                  <c:v>1222</c:v>
                </c:pt>
                <c:pt idx="1279">
                  <c:v>1221</c:v>
                </c:pt>
                <c:pt idx="1280">
                  <c:v>1220</c:v>
                </c:pt>
                <c:pt idx="1281">
                  <c:v>1219</c:v>
                </c:pt>
                <c:pt idx="1282">
                  <c:v>1218</c:v>
                </c:pt>
                <c:pt idx="1283">
                  <c:v>1217</c:v>
                </c:pt>
                <c:pt idx="1284">
                  <c:v>1216</c:v>
                </c:pt>
                <c:pt idx="1285">
                  <c:v>1215</c:v>
                </c:pt>
                <c:pt idx="1286">
                  <c:v>1214</c:v>
                </c:pt>
                <c:pt idx="1287">
                  <c:v>1213</c:v>
                </c:pt>
                <c:pt idx="1288">
                  <c:v>1212</c:v>
                </c:pt>
                <c:pt idx="1289">
                  <c:v>1211</c:v>
                </c:pt>
                <c:pt idx="1290">
                  <c:v>1210</c:v>
                </c:pt>
                <c:pt idx="1291">
                  <c:v>1209</c:v>
                </c:pt>
                <c:pt idx="1292">
                  <c:v>1208</c:v>
                </c:pt>
                <c:pt idx="1293">
                  <c:v>1207</c:v>
                </c:pt>
                <c:pt idx="1294">
                  <c:v>1206</c:v>
                </c:pt>
                <c:pt idx="1295">
                  <c:v>1205</c:v>
                </c:pt>
                <c:pt idx="1296">
                  <c:v>1204</c:v>
                </c:pt>
                <c:pt idx="1297">
                  <c:v>1203</c:v>
                </c:pt>
                <c:pt idx="1298">
                  <c:v>1202</c:v>
                </c:pt>
                <c:pt idx="1299">
                  <c:v>1201</c:v>
                </c:pt>
                <c:pt idx="1300">
                  <c:v>1200</c:v>
                </c:pt>
                <c:pt idx="1301">
                  <c:v>1199</c:v>
                </c:pt>
                <c:pt idx="1302">
                  <c:v>1198</c:v>
                </c:pt>
                <c:pt idx="1303">
                  <c:v>1197</c:v>
                </c:pt>
                <c:pt idx="1304">
                  <c:v>1196</c:v>
                </c:pt>
                <c:pt idx="1305">
                  <c:v>1195</c:v>
                </c:pt>
                <c:pt idx="1306">
                  <c:v>1194</c:v>
                </c:pt>
                <c:pt idx="1307">
                  <c:v>1193</c:v>
                </c:pt>
                <c:pt idx="1308">
                  <c:v>1192</c:v>
                </c:pt>
                <c:pt idx="1309">
                  <c:v>1191</c:v>
                </c:pt>
                <c:pt idx="1310">
                  <c:v>1190</c:v>
                </c:pt>
                <c:pt idx="1311">
                  <c:v>1189</c:v>
                </c:pt>
                <c:pt idx="1312">
                  <c:v>1188</c:v>
                </c:pt>
                <c:pt idx="1313">
                  <c:v>1187</c:v>
                </c:pt>
                <c:pt idx="1314">
                  <c:v>1186</c:v>
                </c:pt>
                <c:pt idx="1315">
                  <c:v>1185</c:v>
                </c:pt>
                <c:pt idx="1316">
                  <c:v>1184</c:v>
                </c:pt>
                <c:pt idx="1317">
                  <c:v>1183</c:v>
                </c:pt>
                <c:pt idx="1318">
                  <c:v>1182</c:v>
                </c:pt>
                <c:pt idx="1319">
                  <c:v>1181</c:v>
                </c:pt>
                <c:pt idx="1320">
                  <c:v>1180</c:v>
                </c:pt>
                <c:pt idx="1321">
                  <c:v>1179</c:v>
                </c:pt>
                <c:pt idx="1322">
                  <c:v>1178</c:v>
                </c:pt>
                <c:pt idx="1323">
                  <c:v>1177</c:v>
                </c:pt>
                <c:pt idx="1324">
                  <c:v>1176</c:v>
                </c:pt>
                <c:pt idx="1325">
                  <c:v>1175</c:v>
                </c:pt>
                <c:pt idx="1326">
                  <c:v>1174</c:v>
                </c:pt>
                <c:pt idx="1327">
                  <c:v>1173</c:v>
                </c:pt>
                <c:pt idx="1328">
                  <c:v>1172</c:v>
                </c:pt>
                <c:pt idx="1329">
                  <c:v>1171</c:v>
                </c:pt>
                <c:pt idx="1330">
                  <c:v>1170</c:v>
                </c:pt>
                <c:pt idx="1331">
                  <c:v>1169</c:v>
                </c:pt>
                <c:pt idx="1332">
                  <c:v>1168</c:v>
                </c:pt>
                <c:pt idx="1333">
                  <c:v>1167</c:v>
                </c:pt>
                <c:pt idx="1334">
                  <c:v>1166</c:v>
                </c:pt>
                <c:pt idx="1335">
                  <c:v>1165</c:v>
                </c:pt>
                <c:pt idx="1336">
                  <c:v>1164</c:v>
                </c:pt>
                <c:pt idx="1337">
                  <c:v>1163</c:v>
                </c:pt>
                <c:pt idx="1338">
                  <c:v>1162</c:v>
                </c:pt>
                <c:pt idx="1339">
                  <c:v>1161</c:v>
                </c:pt>
                <c:pt idx="1340">
                  <c:v>1160</c:v>
                </c:pt>
                <c:pt idx="1341">
                  <c:v>1159</c:v>
                </c:pt>
                <c:pt idx="1342">
                  <c:v>1158</c:v>
                </c:pt>
                <c:pt idx="1343">
                  <c:v>1157</c:v>
                </c:pt>
                <c:pt idx="1344">
                  <c:v>1156</c:v>
                </c:pt>
                <c:pt idx="1345">
                  <c:v>1155</c:v>
                </c:pt>
                <c:pt idx="1346">
                  <c:v>1154</c:v>
                </c:pt>
                <c:pt idx="1347">
                  <c:v>1153</c:v>
                </c:pt>
                <c:pt idx="1348">
                  <c:v>1152</c:v>
                </c:pt>
                <c:pt idx="1349">
                  <c:v>1151</c:v>
                </c:pt>
                <c:pt idx="1350">
                  <c:v>1150</c:v>
                </c:pt>
                <c:pt idx="1351">
                  <c:v>1149</c:v>
                </c:pt>
                <c:pt idx="1352">
                  <c:v>1148</c:v>
                </c:pt>
                <c:pt idx="1353">
                  <c:v>1147</c:v>
                </c:pt>
                <c:pt idx="1354">
                  <c:v>1146</c:v>
                </c:pt>
                <c:pt idx="1355">
                  <c:v>1145</c:v>
                </c:pt>
                <c:pt idx="1356">
                  <c:v>1144</c:v>
                </c:pt>
                <c:pt idx="1357">
                  <c:v>1143</c:v>
                </c:pt>
                <c:pt idx="1358">
                  <c:v>1142</c:v>
                </c:pt>
                <c:pt idx="1359">
                  <c:v>1141</c:v>
                </c:pt>
                <c:pt idx="1360">
                  <c:v>1140</c:v>
                </c:pt>
                <c:pt idx="1361">
                  <c:v>1139</c:v>
                </c:pt>
                <c:pt idx="1362">
                  <c:v>1138</c:v>
                </c:pt>
                <c:pt idx="1363">
                  <c:v>1137</c:v>
                </c:pt>
                <c:pt idx="1364">
                  <c:v>1136</c:v>
                </c:pt>
                <c:pt idx="1365">
                  <c:v>1135</c:v>
                </c:pt>
                <c:pt idx="1366">
                  <c:v>1134</c:v>
                </c:pt>
                <c:pt idx="1367">
                  <c:v>1133</c:v>
                </c:pt>
                <c:pt idx="1368">
                  <c:v>1132</c:v>
                </c:pt>
                <c:pt idx="1369">
                  <c:v>1131</c:v>
                </c:pt>
                <c:pt idx="1370">
                  <c:v>1130</c:v>
                </c:pt>
                <c:pt idx="1371">
                  <c:v>1129</c:v>
                </c:pt>
                <c:pt idx="1372">
                  <c:v>1128</c:v>
                </c:pt>
                <c:pt idx="1373">
                  <c:v>1127</c:v>
                </c:pt>
                <c:pt idx="1374">
                  <c:v>1126</c:v>
                </c:pt>
                <c:pt idx="1375">
                  <c:v>1125</c:v>
                </c:pt>
                <c:pt idx="1376">
                  <c:v>1124</c:v>
                </c:pt>
                <c:pt idx="1377">
                  <c:v>1123</c:v>
                </c:pt>
                <c:pt idx="1378">
                  <c:v>1122</c:v>
                </c:pt>
                <c:pt idx="1379">
                  <c:v>1121</c:v>
                </c:pt>
                <c:pt idx="1380">
                  <c:v>1120</c:v>
                </c:pt>
                <c:pt idx="1381">
                  <c:v>1119</c:v>
                </c:pt>
                <c:pt idx="1382">
                  <c:v>1118</c:v>
                </c:pt>
                <c:pt idx="1383">
                  <c:v>1117</c:v>
                </c:pt>
                <c:pt idx="1384">
                  <c:v>1116</c:v>
                </c:pt>
                <c:pt idx="1385">
                  <c:v>1115</c:v>
                </c:pt>
                <c:pt idx="1386">
                  <c:v>1114</c:v>
                </c:pt>
                <c:pt idx="1387">
                  <c:v>1113</c:v>
                </c:pt>
                <c:pt idx="1388">
                  <c:v>1112</c:v>
                </c:pt>
                <c:pt idx="1389">
                  <c:v>1111</c:v>
                </c:pt>
                <c:pt idx="1390">
                  <c:v>1110</c:v>
                </c:pt>
                <c:pt idx="1391">
                  <c:v>1109</c:v>
                </c:pt>
                <c:pt idx="1392">
                  <c:v>1108</c:v>
                </c:pt>
                <c:pt idx="1393">
                  <c:v>1107</c:v>
                </c:pt>
                <c:pt idx="1394">
                  <c:v>1106</c:v>
                </c:pt>
                <c:pt idx="1395">
                  <c:v>1105</c:v>
                </c:pt>
                <c:pt idx="1396">
                  <c:v>1104</c:v>
                </c:pt>
                <c:pt idx="1397">
                  <c:v>1103</c:v>
                </c:pt>
                <c:pt idx="1398">
                  <c:v>1102</c:v>
                </c:pt>
                <c:pt idx="1399">
                  <c:v>1101</c:v>
                </c:pt>
                <c:pt idx="1400">
                  <c:v>1100</c:v>
                </c:pt>
                <c:pt idx="1401">
                  <c:v>1099</c:v>
                </c:pt>
                <c:pt idx="1402">
                  <c:v>1098</c:v>
                </c:pt>
                <c:pt idx="1403">
                  <c:v>1097</c:v>
                </c:pt>
                <c:pt idx="1404">
                  <c:v>1096</c:v>
                </c:pt>
                <c:pt idx="1405">
                  <c:v>1095</c:v>
                </c:pt>
                <c:pt idx="1406">
                  <c:v>1094</c:v>
                </c:pt>
                <c:pt idx="1407">
                  <c:v>1093</c:v>
                </c:pt>
                <c:pt idx="1408">
                  <c:v>1092</c:v>
                </c:pt>
                <c:pt idx="1409">
                  <c:v>1091</c:v>
                </c:pt>
                <c:pt idx="1410">
                  <c:v>1090</c:v>
                </c:pt>
                <c:pt idx="1411">
                  <c:v>1089</c:v>
                </c:pt>
                <c:pt idx="1412">
                  <c:v>1088</c:v>
                </c:pt>
                <c:pt idx="1413">
                  <c:v>1087</c:v>
                </c:pt>
                <c:pt idx="1414">
                  <c:v>1086</c:v>
                </c:pt>
                <c:pt idx="1415">
                  <c:v>1085</c:v>
                </c:pt>
                <c:pt idx="1416">
                  <c:v>1084</c:v>
                </c:pt>
                <c:pt idx="1417">
                  <c:v>1083</c:v>
                </c:pt>
                <c:pt idx="1418">
                  <c:v>1082</c:v>
                </c:pt>
                <c:pt idx="1419">
                  <c:v>1081</c:v>
                </c:pt>
                <c:pt idx="1420">
                  <c:v>1080</c:v>
                </c:pt>
                <c:pt idx="1421">
                  <c:v>1079</c:v>
                </c:pt>
                <c:pt idx="1422">
                  <c:v>1078</c:v>
                </c:pt>
                <c:pt idx="1423">
                  <c:v>1077</c:v>
                </c:pt>
                <c:pt idx="1424">
                  <c:v>1076</c:v>
                </c:pt>
                <c:pt idx="1425">
                  <c:v>1075</c:v>
                </c:pt>
                <c:pt idx="1426">
                  <c:v>1074</c:v>
                </c:pt>
                <c:pt idx="1427">
                  <c:v>1073</c:v>
                </c:pt>
                <c:pt idx="1428">
                  <c:v>1072</c:v>
                </c:pt>
                <c:pt idx="1429">
                  <c:v>1071</c:v>
                </c:pt>
                <c:pt idx="1430">
                  <c:v>1070</c:v>
                </c:pt>
                <c:pt idx="1431">
                  <c:v>1069</c:v>
                </c:pt>
                <c:pt idx="1432">
                  <c:v>1068</c:v>
                </c:pt>
                <c:pt idx="1433">
                  <c:v>1067</c:v>
                </c:pt>
                <c:pt idx="1434">
                  <c:v>1066</c:v>
                </c:pt>
                <c:pt idx="1435">
                  <c:v>1065</c:v>
                </c:pt>
                <c:pt idx="1436">
                  <c:v>1064</c:v>
                </c:pt>
                <c:pt idx="1437">
                  <c:v>1063</c:v>
                </c:pt>
                <c:pt idx="1438">
                  <c:v>1062</c:v>
                </c:pt>
                <c:pt idx="1439">
                  <c:v>1061</c:v>
                </c:pt>
                <c:pt idx="1440">
                  <c:v>1060</c:v>
                </c:pt>
                <c:pt idx="1441">
                  <c:v>1059</c:v>
                </c:pt>
                <c:pt idx="1442">
                  <c:v>1058</c:v>
                </c:pt>
                <c:pt idx="1443">
                  <c:v>1057</c:v>
                </c:pt>
                <c:pt idx="1444">
                  <c:v>1056</c:v>
                </c:pt>
                <c:pt idx="1445">
                  <c:v>1055</c:v>
                </c:pt>
                <c:pt idx="1446">
                  <c:v>1054</c:v>
                </c:pt>
                <c:pt idx="1447">
                  <c:v>1053</c:v>
                </c:pt>
                <c:pt idx="1448">
                  <c:v>1052</c:v>
                </c:pt>
                <c:pt idx="1449">
                  <c:v>1051</c:v>
                </c:pt>
                <c:pt idx="1450">
                  <c:v>1050</c:v>
                </c:pt>
                <c:pt idx="1451">
                  <c:v>1049</c:v>
                </c:pt>
                <c:pt idx="1452">
                  <c:v>1048</c:v>
                </c:pt>
                <c:pt idx="1453">
                  <c:v>1047</c:v>
                </c:pt>
                <c:pt idx="1454">
                  <c:v>1046</c:v>
                </c:pt>
                <c:pt idx="1455">
                  <c:v>1045</c:v>
                </c:pt>
                <c:pt idx="1456">
                  <c:v>1044</c:v>
                </c:pt>
                <c:pt idx="1457">
                  <c:v>1043</c:v>
                </c:pt>
                <c:pt idx="1458">
                  <c:v>1042</c:v>
                </c:pt>
                <c:pt idx="1459">
                  <c:v>1041</c:v>
                </c:pt>
                <c:pt idx="1460">
                  <c:v>1040</c:v>
                </c:pt>
                <c:pt idx="1461">
                  <c:v>1039</c:v>
                </c:pt>
                <c:pt idx="1462">
                  <c:v>1038</c:v>
                </c:pt>
                <c:pt idx="1463">
                  <c:v>1037</c:v>
                </c:pt>
                <c:pt idx="1464">
                  <c:v>1036</c:v>
                </c:pt>
                <c:pt idx="1465">
                  <c:v>1035</c:v>
                </c:pt>
                <c:pt idx="1466">
                  <c:v>1034</c:v>
                </c:pt>
                <c:pt idx="1467">
                  <c:v>1033</c:v>
                </c:pt>
                <c:pt idx="1468">
                  <c:v>1032</c:v>
                </c:pt>
                <c:pt idx="1469">
                  <c:v>1031</c:v>
                </c:pt>
                <c:pt idx="1470">
                  <c:v>1030</c:v>
                </c:pt>
                <c:pt idx="1471">
                  <c:v>1029</c:v>
                </c:pt>
                <c:pt idx="1472">
                  <c:v>1028</c:v>
                </c:pt>
                <c:pt idx="1473">
                  <c:v>1027</c:v>
                </c:pt>
                <c:pt idx="1474">
                  <c:v>1026</c:v>
                </c:pt>
                <c:pt idx="1475">
                  <c:v>1025</c:v>
                </c:pt>
                <c:pt idx="1476">
                  <c:v>1024</c:v>
                </c:pt>
                <c:pt idx="1477">
                  <c:v>1023</c:v>
                </c:pt>
                <c:pt idx="1478">
                  <c:v>1022</c:v>
                </c:pt>
                <c:pt idx="1479">
                  <c:v>1021</c:v>
                </c:pt>
                <c:pt idx="1480">
                  <c:v>1020</c:v>
                </c:pt>
                <c:pt idx="1481">
                  <c:v>1019</c:v>
                </c:pt>
                <c:pt idx="1482">
                  <c:v>1018</c:v>
                </c:pt>
                <c:pt idx="1483">
                  <c:v>1017</c:v>
                </c:pt>
                <c:pt idx="1484">
                  <c:v>1016</c:v>
                </c:pt>
                <c:pt idx="1485">
                  <c:v>1015</c:v>
                </c:pt>
                <c:pt idx="1486">
                  <c:v>1014</c:v>
                </c:pt>
                <c:pt idx="1487">
                  <c:v>1013</c:v>
                </c:pt>
                <c:pt idx="1488">
                  <c:v>1012</c:v>
                </c:pt>
                <c:pt idx="1489">
                  <c:v>1011</c:v>
                </c:pt>
                <c:pt idx="1490">
                  <c:v>1010</c:v>
                </c:pt>
                <c:pt idx="1491">
                  <c:v>1009</c:v>
                </c:pt>
                <c:pt idx="1492">
                  <c:v>1008</c:v>
                </c:pt>
                <c:pt idx="1493">
                  <c:v>1007</c:v>
                </c:pt>
                <c:pt idx="1494">
                  <c:v>1006</c:v>
                </c:pt>
                <c:pt idx="1495">
                  <c:v>1005</c:v>
                </c:pt>
                <c:pt idx="1496">
                  <c:v>1004</c:v>
                </c:pt>
                <c:pt idx="1497">
                  <c:v>1003</c:v>
                </c:pt>
                <c:pt idx="1498">
                  <c:v>1002</c:v>
                </c:pt>
                <c:pt idx="1499">
                  <c:v>1001</c:v>
                </c:pt>
                <c:pt idx="1500">
                  <c:v>1000</c:v>
                </c:pt>
                <c:pt idx="1501">
                  <c:v>999</c:v>
                </c:pt>
                <c:pt idx="1502">
                  <c:v>998</c:v>
                </c:pt>
                <c:pt idx="1503">
                  <c:v>997</c:v>
                </c:pt>
                <c:pt idx="1504">
                  <c:v>996</c:v>
                </c:pt>
                <c:pt idx="1505">
                  <c:v>995</c:v>
                </c:pt>
                <c:pt idx="1506">
                  <c:v>994</c:v>
                </c:pt>
                <c:pt idx="1507">
                  <c:v>993</c:v>
                </c:pt>
                <c:pt idx="1508">
                  <c:v>992</c:v>
                </c:pt>
                <c:pt idx="1509">
                  <c:v>991</c:v>
                </c:pt>
                <c:pt idx="1510">
                  <c:v>990</c:v>
                </c:pt>
                <c:pt idx="1511">
                  <c:v>989</c:v>
                </c:pt>
                <c:pt idx="1512">
                  <c:v>988</c:v>
                </c:pt>
                <c:pt idx="1513">
                  <c:v>987</c:v>
                </c:pt>
                <c:pt idx="1514">
                  <c:v>986</c:v>
                </c:pt>
                <c:pt idx="1515">
                  <c:v>985</c:v>
                </c:pt>
                <c:pt idx="1516">
                  <c:v>984</c:v>
                </c:pt>
                <c:pt idx="1517">
                  <c:v>983</c:v>
                </c:pt>
                <c:pt idx="1518">
                  <c:v>982</c:v>
                </c:pt>
                <c:pt idx="1519">
                  <c:v>981</c:v>
                </c:pt>
                <c:pt idx="1520">
                  <c:v>980</c:v>
                </c:pt>
                <c:pt idx="1521">
                  <c:v>979</c:v>
                </c:pt>
                <c:pt idx="1522">
                  <c:v>978</c:v>
                </c:pt>
                <c:pt idx="1523">
                  <c:v>977</c:v>
                </c:pt>
                <c:pt idx="1524">
                  <c:v>976</c:v>
                </c:pt>
                <c:pt idx="1525">
                  <c:v>975</c:v>
                </c:pt>
                <c:pt idx="1526">
                  <c:v>974</c:v>
                </c:pt>
                <c:pt idx="1527">
                  <c:v>973</c:v>
                </c:pt>
                <c:pt idx="1528">
                  <c:v>972</c:v>
                </c:pt>
                <c:pt idx="1529">
                  <c:v>971</c:v>
                </c:pt>
                <c:pt idx="1530">
                  <c:v>970</c:v>
                </c:pt>
                <c:pt idx="1531">
                  <c:v>969</c:v>
                </c:pt>
                <c:pt idx="1532">
                  <c:v>968</c:v>
                </c:pt>
                <c:pt idx="1533">
                  <c:v>967</c:v>
                </c:pt>
                <c:pt idx="1534">
                  <c:v>966</c:v>
                </c:pt>
                <c:pt idx="1535">
                  <c:v>965</c:v>
                </c:pt>
                <c:pt idx="1536">
                  <c:v>964</c:v>
                </c:pt>
                <c:pt idx="1537">
                  <c:v>963</c:v>
                </c:pt>
                <c:pt idx="1538">
                  <c:v>962</c:v>
                </c:pt>
                <c:pt idx="1539">
                  <c:v>961</c:v>
                </c:pt>
                <c:pt idx="1540">
                  <c:v>960</c:v>
                </c:pt>
                <c:pt idx="1541">
                  <c:v>959</c:v>
                </c:pt>
                <c:pt idx="1542">
                  <c:v>958</c:v>
                </c:pt>
                <c:pt idx="1543">
                  <c:v>957</c:v>
                </c:pt>
                <c:pt idx="1544">
                  <c:v>956</c:v>
                </c:pt>
                <c:pt idx="1545">
                  <c:v>955</c:v>
                </c:pt>
                <c:pt idx="1546">
                  <c:v>954</c:v>
                </c:pt>
                <c:pt idx="1547">
                  <c:v>953</c:v>
                </c:pt>
                <c:pt idx="1548">
                  <c:v>952</c:v>
                </c:pt>
                <c:pt idx="1549">
                  <c:v>951</c:v>
                </c:pt>
                <c:pt idx="1550">
                  <c:v>950</c:v>
                </c:pt>
                <c:pt idx="1551">
                  <c:v>949</c:v>
                </c:pt>
                <c:pt idx="1552">
                  <c:v>948</c:v>
                </c:pt>
                <c:pt idx="1553">
                  <c:v>947</c:v>
                </c:pt>
                <c:pt idx="1554">
                  <c:v>946</c:v>
                </c:pt>
                <c:pt idx="1555">
                  <c:v>945</c:v>
                </c:pt>
                <c:pt idx="1556">
                  <c:v>944</c:v>
                </c:pt>
                <c:pt idx="1557">
                  <c:v>943</c:v>
                </c:pt>
                <c:pt idx="1558">
                  <c:v>942</c:v>
                </c:pt>
                <c:pt idx="1559">
                  <c:v>941</c:v>
                </c:pt>
                <c:pt idx="1560">
                  <c:v>940</c:v>
                </c:pt>
                <c:pt idx="1561">
                  <c:v>939</c:v>
                </c:pt>
                <c:pt idx="1562">
                  <c:v>938</c:v>
                </c:pt>
                <c:pt idx="1563">
                  <c:v>937</c:v>
                </c:pt>
                <c:pt idx="1564">
                  <c:v>936</c:v>
                </c:pt>
                <c:pt idx="1565">
                  <c:v>935</c:v>
                </c:pt>
                <c:pt idx="1566">
                  <c:v>934</c:v>
                </c:pt>
                <c:pt idx="1567">
                  <c:v>933</c:v>
                </c:pt>
                <c:pt idx="1568">
                  <c:v>932</c:v>
                </c:pt>
                <c:pt idx="1569">
                  <c:v>931</c:v>
                </c:pt>
                <c:pt idx="1570">
                  <c:v>930</c:v>
                </c:pt>
                <c:pt idx="1571">
                  <c:v>929</c:v>
                </c:pt>
                <c:pt idx="1572">
                  <c:v>928</c:v>
                </c:pt>
                <c:pt idx="1573">
                  <c:v>927</c:v>
                </c:pt>
                <c:pt idx="1574">
                  <c:v>926</c:v>
                </c:pt>
                <c:pt idx="1575">
                  <c:v>925</c:v>
                </c:pt>
                <c:pt idx="1576">
                  <c:v>924</c:v>
                </c:pt>
                <c:pt idx="1577">
                  <c:v>923</c:v>
                </c:pt>
                <c:pt idx="1578">
                  <c:v>922</c:v>
                </c:pt>
                <c:pt idx="1579">
                  <c:v>921</c:v>
                </c:pt>
                <c:pt idx="1580">
                  <c:v>920</c:v>
                </c:pt>
                <c:pt idx="1581">
                  <c:v>919</c:v>
                </c:pt>
                <c:pt idx="1582">
                  <c:v>918</c:v>
                </c:pt>
                <c:pt idx="1583">
                  <c:v>917</c:v>
                </c:pt>
                <c:pt idx="1584">
                  <c:v>916</c:v>
                </c:pt>
                <c:pt idx="1585">
                  <c:v>915</c:v>
                </c:pt>
                <c:pt idx="1586">
                  <c:v>914</c:v>
                </c:pt>
                <c:pt idx="1587">
                  <c:v>913</c:v>
                </c:pt>
                <c:pt idx="1588">
                  <c:v>912</c:v>
                </c:pt>
                <c:pt idx="1589">
                  <c:v>911</c:v>
                </c:pt>
                <c:pt idx="1590">
                  <c:v>910</c:v>
                </c:pt>
                <c:pt idx="1591">
                  <c:v>909</c:v>
                </c:pt>
                <c:pt idx="1592">
                  <c:v>908</c:v>
                </c:pt>
                <c:pt idx="1593">
                  <c:v>907</c:v>
                </c:pt>
                <c:pt idx="1594">
                  <c:v>906</c:v>
                </c:pt>
                <c:pt idx="1595">
                  <c:v>905</c:v>
                </c:pt>
                <c:pt idx="1596">
                  <c:v>904</c:v>
                </c:pt>
                <c:pt idx="1597">
                  <c:v>903</c:v>
                </c:pt>
                <c:pt idx="1598">
                  <c:v>902</c:v>
                </c:pt>
                <c:pt idx="1599">
                  <c:v>901</c:v>
                </c:pt>
                <c:pt idx="1600">
                  <c:v>900</c:v>
                </c:pt>
                <c:pt idx="1601">
                  <c:v>899</c:v>
                </c:pt>
                <c:pt idx="1602">
                  <c:v>898</c:v>
                </c:pt>
                <c:pt idx="1603">
                  <c:v>897</c:v>
                </c:pt>
                <c:pt idx="1604">
                  <c:v>896</c:v>
                </c:pt>
                <c:pt idx="1605">
                  <c:v>895</c:v>
                </c:pt>
                <c:pt idx="1606">
                  <c:v>894</c:v>
                </c:pt>
                <c:pt idx="1607">
                  <c:v>893</c:v>
                </c:pt>
                <c:pt idx="1608">
                  <c:v>892</c:v>
                </c:pt>
                <c:pt idx="1609">
                  <c:v>891</c:v>
                </c:pt>
                <c:pt idx="1610">
                  <c:v>890</c:v>
                </c:pt>
                <c:pt idx="1611">
                  <c:v>889</c:v>
                </c:pt>
                <c:pt idx="1612">
                  <c:v>888</c:v>
                </c:pt>
                <c:pt idx="1613">
                  <c:v>887</c:v>
                </c:pt>
                <c:pt idx="1614">
                  <c:v>886</c:v>
                </c:pt>
                <c:pt idx="1615">
                  <c:v>885</c:v>
                </c:pt>
                <c:pt idx="1616">
                  <c:v>884</c:v>
                </c:pt>
                <c:pt idx="1617">
                  <c:v>883</c:v>
                </c:pt>
                <c:pt idx="1618">
                  <c:v>882</c:v>
                </c:pt>
                <c:pt idx="1619">
                  <c:v>881</c:v>
                </c:pt>
                <c:pt idx="1620">
                  <c:v>880</c:v>
                </c:pt>
                <c:pt idx="1621">
                  <c:v>879</c:v>
                </c:pt>
                <c:pt idx="1622">
                  <c:v>878</c:v>
                </c:pt>
                <c:pt idx="1623">
                  <c:v>877</c:v>
                </c:pt>
                <c:pt idx="1624">
                  <c:v>876</c:v>
                </c:pt>
                <c:pt idx="1625">
                  <c:v>875</c:v>
                </c:pt>
                <c:pt idx="1626">
                  <c:v>874</c:v>
                </c:pt>
                <c:pt idx="1627">
                  <c:v>873</c:v>
                </c:pt>
                <c:pt idx="1628">
                  <c:v>872</c:v>
                </c:pt>
                <c:pt idx="1629">
                  <c:v>871</c:v>
                </c:pt>
                <c:pt idx="1630">
                  <c:v>870</c:v>
                </c:pt>
                <c:pt idx="1631">
                  <c:v>869</c:v>
                </c:pt>
                <c:pt idx="1632">
                  <c:v>868</c:v>
                </c:pt>
                <c:pt idx="1633">
                  <c:v>867</c:v>
                </c:pt>
                <c:pt idx="1634">
                  <c:v>866</c:v>
                </c:pt>
                <c:pt idx="1635">
                  <c:v>865</c:v>
                </c:pt>
                <c:pt idx="1636">
                  <c:v>864</c:v>
                </c:pt>
                <c:pt idx="1637">
                  <c:v>863</c:v>
                </c:pt>
                <c:pt idx="1638">
                  <c:v>862</c:v>
                </c:pt>
                <c:pt idx="1639">
                  <c:v>861</c:v>
                </c:pt>
                <c:pt idx="1640">
                  <c:v>860</c:v>
                </c:pt>
                <c:pt idx="1641">
                  <c:v>859</c:v>
                </c:pt>
                <c:pt idx="1642">
                  <c:v>858</c:v>
                </c:pt>
                <c:pt idx="1643">
                  <c:v>857</c:v>
                </c:pt>
                <c:pt idx="1644">
                  <c:v>856</c:v>
                </c:pt>
                <c:pt idx="1645">
                  <c:v>855</c:v>
                </c:pt>
                <c:pt idx="1646">
                  <c:v>854</c:v>
                </c:pt>
                <c:pt idx="1647">
                  <c:v>853</c:v>
                </c:pt>
                <c:pt idx="1648">
                  <c:v>852</c:v>
                </c:pt>
                <c:pt idx="1649">
                  <c:v>851</c:v>
                </c:pt>
                <c:pt idx="1650">
                  <c:v>850</c:v>
                </c:pt>
                <c:pt idx="1651">
                  <c:v>849</c:v>
                </c:pt>
                <c:pt idx="1652">
                  <c:v>848</c:v>
                </c:pt>
                <c:pt idx="1653">
                  <c:v>847</c:v>
                </c:pt>
                <c:pt idx="1654">
                  <c:v>846</c:v>
                </c:pt>
                <c:pt idx="1655">
                  <c:v>845</c:v>
                </c:pt>
                <c:pt idx="1656">
                  <c:v>844</c:v>
                </c:pt>
                <c:pt idx="1657">
                  <c:v>843</c:v>
                </c:pt>
                <c:pt idx="1658">
                  <c:v>842</c:v>
                </c:pt>
                <c:pt idx="1659">
                  <c:v>841</c:v>
                </c:pt>
                <c:pt idx="1660">
                  <c:v>840</c:v>
                </c:pt>
                <c:pt idx="1661">
                  <c:v>839</c:v>
                </c:pt>
                <c:pt idx="1662">
                  <c:v>838</c:v>
                </c:pt>
                <c:pt idx="1663">
                  <c:v>837</c:v>
                </c:pt>
                <c:pt idx="1664">
                  <c:v>836</c:v>
                </c:pt>
                <c:pt idx="1665">
                  <c:v>835</c:v>
                </c:pt>
                <c:pt idx="1666">
                  <c:v>834</c:v>
                </c:pt>
                <c:pt idx="1667">
                  <c:v>833</c:v>
                </c:pt>
                <c:pt idx="1668">
                  <c:v>832</c:v>
                </c:pt>
                <c:pt idx="1669">
                  <c:v>831</c:v>
                </c:pt>
                <c:pt idx="1670">
                  <c:v>830</c:v>
                </c:pt>
                <c:pt idx="1671">
                  <c:v>829</c:v>
                </c:pt>
                <c:pt idx="1672">
                  <c:v>828</c:v>
                </c:pt>
                <c:pt idx="1673">
                  <c:v>827</c:v>
                </c:pt>
                <c:pt idx="1674">
                  <c:v>826</c:v>
                </c:pt>
                <c:pt idx="1675">
                  <c:v>825</c:v>
                </c:pt>
                <c:pt idx="1676">
                  <c:v>824</c:v>
                </c:pt>
                <c:pt idx="1677">
                  <c:v>823</c:v>
                </c:pt>
                <c:pt idx="1678">
                  <c:v>822</c:v>
                </c:pt>
                <c:pt idx="1679">
                  <c:v>821</c:v>
                </c:pt>
                <c:pt idx="1680">
                  <c:v>820</c:v>
                </c:pt>
                <c:pt idx="1681">
                  <c:v>819</c:v>
                </c:pt>
                <c:pt idx="1682">
                  <c:v>818</c:v>
                </c:pt>
                <c:pt idx="1683">
                  <c:v>817</c:v>
                </c:pt>
                <c:pt idx="1684">
                  <c:v>816</c:v>
                </c:pt>
                <c:pt idx="1685">
                  <c:v>815</c:v>
                </c:pt>
                <c:pt idx="1686">
                  <c:v>814</c:v>
                </c:pt>
                <c:pt idx="1687">
                  <c:v>813</c:v>
                </c:pt>
                <c:pt idx="1688">
                  <c:v>812</c:v>
                </c:pt>
                <c:pt idx="1689">
                  <c:v>811</c:v>
                </c:pt>
                <c:pt idx="1690">
                  <c:v>810</c:v>
                </c:pt>
                <c:pt idx="1691">
                  <c:v>809</c:v>
                </c:pt>
                <c:pt idx="1692">
                  <c:v>808</c:v>
                </c:pt>
                <c:pt idx="1693">
                  <c:v>807</c:v>
                </c:pt>
                <c:pt idx="1694">
                  <c:v>806</c:v>
                </c:pt>
                <c:pt idx="1695">
                  <c:v>805</c:v>
                </c:pt>
                <c:pt idx="1696">
                  <c:v>804</c:v>
                </c:pt>
                <c:pt idx="1697">
                  <c:v>803</c:v>
                </c:pt>
                <c:pt idx="1698">
                  <c:v>802</c:v>
                </c:pt>
                <c:pt idx="1699">
                  <c:v>801</c:v>
                </c:pt>
                <c:pt idx="1700">
                  <c:v>800</c:v>
                </c:pt>
                <c:pt idx="1701">
                  <c:v>799</c:v>
                </c:pt>
                <c:pt idx="1702">
                  <c:v>798</c:v>
                </c:pt>
                <c:pt idx="1703">
                  <c:v>797</c:v>
                </c:pt>
                <c:pt idx="1704">
                  <c:v>796</c:v>
                </c:pt>
                <c:pt idx="1705">
                  <c:v>795</c:v>
                </c:pt>
                <c:pt idx="1706">
                  <c:v>794</c:v>
                </c:pt>
                <c:pt idx="1707">
                  <c:v>793</c:v>
                </c:pt>
                <c:pt idx="1708">
                  <c:v>792</c:v>
                </c:pt>
                <c:pt idx="1709">
                  <c:v>791</c:v>
                </c:pt>
                <c:pt idx="1710">
                  <c:v>790</c:v>
                </c:pt>
                <c:pt idx="1711">
                  <c:v>789</c:v>
                </c:pt>
                <c:pt idx="1712">
                  <c:v>788</c:v>
                </c:pt>
                <c:pt idx="1713">
                  <c:v>787</c:v>
                </c:pt>
                <c:pt idx="1714">
                  <c:v>786</c:v>
                </c:pt>
                <c:pt idx="1715">
                  <c:v>785</c:v>
                </c:pt>
                <c:pt idx="1716">
                  <c:v>784</c:v>
                </c:pt>
                <c:pt idx="1717">
                  <c:v>783</c:v>
                </c:pt>
                <c:pt idx="1718">
                  <c:v>782</c:v>
                </c:pt>
                <c:pt idx="1719">
                  <c:v>781</c:v>
                </c:pt>
                <c:pt idx="1720">
                  <c:v>780</c:v>
                </c:pt>
                <c:pt idx="1721">
                  <c:v>779</c:v>
                </c:pt>
                <c:pt idx="1722">
                  <c:v>778</c:v>
                </c:pt>
                <c:pt idx="1723">
                  <c:v>777</c:v>
                </c:pt>
                <c:pt idx="1724">
                  <c:v>776</c:v>
                </c:pt>
                <c:pt idx="1725">
                  <c:v>775</c:v>
                </c:pt>
                <c:pt idx="1726">
                  <c:v>774</c:v>
                </c:pt>
                <c:pt idx="1727">
                  <c:v>773</c:v>
                </c:pt>
                <c:pt idx="1728">
                  <c:v>772</c:v>
                </c:pt>
                <c:pt idx="1729">
                  <c:v>771</c:v>
                </c:pt>
                <c:pt idx="1730">
                  <c:v>770</c:v>
                </c:pt>
                <c:pt idx="1731">
                  <c:v>769</c:v>
                </c:pt>
                <c:pt idx="1732">
                  <c:v>768</c:v>
                </c:pt>
                <c:pt idx="1733">
                  <c:v>767</c:v>
                </c:pt>
                <c:pt idx="1734">
                  <c:v>766</c:v>
                </c:pt>
                <c:pt idx="1735">
                  <c:v>765</c:v>
                </c:pt>
                <c:pt idx="1736">
                  <c:v>764</c:v>
                </c:pt>
                <c:pt idx="1737">
                  <c:v>763</c:v>
                </c:pt>
                <c:pt idx="1738">
                  <c:v>762</c:v>
                </c:pt>
                <c:pt idx="1739">
                  <c:v>761</c:v>
                </c:pt>
                <c:pt idx="1740">
                  <c:v>760</c:v>
                </c:pt>
                <c:pt idx="1741">
                  <c:v>759</c:v>
                </c:pt>
                <c:pt idx="1742">
                  <c:v>758</c:v>
                </c:pt>
                <c:pt idx="1743">
                  <c:v>757</c:v>
                </c:pt>
                <c:pt idx="1744">
                  <c:v>756</c:v>
                </c:pt>
                <c:pt idx="1745">
                  <c:v>755</c:v>
                </c:pt>
                <c:pt idx="1746">
                  <c:v>754</c:v>
                </c:pt>
                <c:pt idx="1747">
                  <c:v>753</c:v>
                </c:pt>
                <c:pt idx="1748">
                  <c:v>752</c:v>
                </c:pt>
                <c:pt idx="1749">
                  <c:v>751</c:v>
                </c:pt>
                <c:pt idx="1750">
                  <c:v>750</c:v>
                </c:pt>
                <c:pt idx="1751">
                  <c:v>749</c:v>
                </c:pt>
                <c:pt idx="1752">
                  <c:v>748</c:v>
                </c:pt>
                <c:pt idx="1753">
                  <c:v>747</c:v>
                </c:pt>
                <c:pt idx="1754">
                  <c:v>746</c:v>
                </c:pt>
                <c:pt idx="1755">
                  <c:v>745</c:v>
                </c:pt>
                <c:pt idx="1756">
                  <c:v>744</c:v>
                </c:pt>
                <c:pt idx="1757">
                  <c:v>743</c:v>
                </c:pt>
                <c:pt idx="1758">
                  <c:v>742</c:v>
                </c:pt>
                <c:pt idx="1759">
                  <c:v>741</c:v>
                </c:pt>
                <c:pt idx="1760">
                  <c:v>740</c:v>
                </c:pt>
                <c:pt idx="1761">
                  <c:v>739</c:v>
                </c:pt>
                <c:pt idx="1762">
                  <c:v>738</c:v>
                </c:pt>
                <c:pt idx="1763">
                  <c:v>737</c:v>
                </c:pt>
                <c:pt idx="1764">
                  <c:v>736</c:v>
                </c:pt>
                <c:pt idx="1765">
                  <c:v>735</c:v>
                </c:pt>
                <c:pt idx="1766">
                  <c:v>734</c:v>
                </c:pt>
                <c:pt idx="1767">
                  <c:v>733</c:v>
                </c:pt>
                <c:pt idx="1768">
                  <c:v>732</c:v>
                </c:pt>
                <c:pt idx="1769">
                  <c:v>731</c:v>
                </c:pt>
                <c:pt idx="1770">
                  <c:v>730</c:v>
                </c:pt>
                <c:pt idx="1771">
                  <c:v>729</c:v>
                </c:pt>
                <c:pt idx="1772">
                  <c:v>728</c:v>
                </c:pt>
                <c:pt idx="1773">
                  <c:v>727</c:v>
                </c:pt>
                <c:pt idx="1774">
                  <c:v>726</c:v>
                </c:pt>
                <c:pt idx="1775">
                  <c:v>725</c:v>
                </c:pt>
                <c:pt idx="1776">
                  <c:v>724</c:v>
                </c:pt>
                <c:pt idx="1777">
                  <c:v>723</c:v>
                </c:pt>
                <c:pt idx="1778">
                  <c:v>722</c:v>
                </c:pt>
                <c:pt idx="1779">
                  <c:v>721</c:v>
                </c:pt>
                <c:pt idx="1780">
                  <c:v>720</c:v>
                </c:pt>
                <c:pt idx="1781">
                  <c:v>719</c:v>
                </c:pt>
                <c:pt idx="1782">
                  <c:v>718</c:v>
                </c:pt>
                <c:pt idx="1783">
                  <c:v>717</c:v>
                </c:pt>
                <c:pt idx="1784">
                  <c:v>716</c:v>
                </c:pt>
                <c:pt idx="1785">
                  <c:v>715</c:v>
                </c:pt>
                <c:pt idx="1786">
                  <c:v>714</c:v>
                </c:pt>
                <c:pt idx="1787">
                  <c:v>713</c:v>
                </c:pt>
                <c:pt idx="1788">
                  <c:v>712</c:v>
                </c:pt>
                <c:pt idx="1789">
                  <c:v>711</c:v>
                </c:pt>
                <c:pt idx="1790">
                  <c:v>710</c:v>
                </c:pt>
                <c:pt idx="1791">
                  <c:v>709</c:v>
                </c:pt>
                <c:pt idx="1792">
                  <c:v>708</c:v>
                </c:pt>
                <c:pt idx="1793">
                  <c:v>707</c:v>
                </c:pt>
                <c:pt idx="1794">
                  <c:v>706</c:v>
                </c:pt>
                <c:pt idx="1795">
                  <c:v>705</c:v>
                </c:pt>
                <c:pt idx="1796">
                  <c:v>704</c:v>
                </c:pt>
                <c:pt idx="1797">
                  <c:v>703</c:v>
                </c:pt>
                <c:pt idx="1798">
                  <c:v>702</c:v>
                </c:pt>
                <c:pt idx="1799">
                  <c:v>701</c:v>
                </c:pt>
                <c:pt idx="1800">
                  <c:v>700</c:v>
                </c:pt>
                <c:pt idx="1801">
                  <c:v>699</c:v>
                </c:pt>
                <c:pt idx="1802">
                  <c:v>698</c:v>
                </c:pt>
                <c:pt idx="1803">
                  <c:v>697</c:v>
                </c:pt>
                <c:pt idx="1804">
                  <c:v>696</c:v>
                </c:pt>
                <c:pt idx="1805">
                  <c:v>695</c:v>
                </c:pt>
                <c:pt idx="1806">
                  <c:v>694</c:v>
                </c:pt>
                <c:pt idx="1807">
                  <c:v>693</c:v>
                </c:pt>
                <c:pt idx="1808">
                  <c:v>692</c:v>
                </c:pt>
                <c:pt idx="1809">
                  <c:v>691</c:v>
                </c:pt>
                <c:pt idx="1810">
                  <c:v>690</c:v>
                </c:pt>
                <c:pt idx="1811">
                  <c:v>689</c:v>
                </c:pt>
                <c:pt idx="1812">
                  <c:v>688</c:v>
                </c:pt>
                <c:pt idx="1813">
                  <c:v>687</c:v>
                </c:pt>
                <c:pt idx="1814">
                  <c:v>686</c:v>
                </c:pt>
                <c:pt idx="1815">
                  <c:v>685</c:v>
                </c:pt>
                <c:pt idx="1816">
                  <c:v>684</c:v>
                </c:pt>
                <c:pt idx="1817">
                  <c:v>683</c:v>
                </c:pt>
                <c:pt idx="1818">
                  <c:v>682</c:v>
                </c:pt>
                <c:pt idx="1819">
                  <c:v>681</c:v>
                </c:pt>
                <c:pt idx="1820">
                  <c:v>680</c:v>
                </c:pt>
                <c:pt idx="1821">
                  <c:v>679</c:v>
                </c:pt>
                <c:pt idx="1822">
                  <c:v>678</c:v>
                </c:pt>
                <c:pt idx="1823">
                  <c:v>677</c:v>
                </c:pt>
                <c:pt idx="1824">
                  <c:v>676</c:v>
                </c:pt>
                <c:pt idx="1825">
                  <c:v>675</c:v>
                </c:pt>
                <c:pt idx="1826">
                  <c:v>674</c:v>
                </c:pt>
                <c:pt idx="1827">
                  <c:v>673</c:v>
                </c:pt>
                <c:pt idx="1828">
                  <c:v>672</c:v>
                </c:pt>
                <c:pt idx="1829">
                  <c:v>671</c:v>
                </c:pt>
                <c:pt idx="1830">
                  <c:v>670</c:v>
                </c:pt>
                <c:pt idx="1831">
                  <c:v>669</c:v>
                </c:pt>
                <c:pt idx="1832">
                  <c:v>668</c:v>
                </c:pt>
                <c:pt idx="1833">
                  <c:v>667</c:v>
                </c:pt>
                <c:pt idx="1834">
                  <c:v>666</c:v>
                </c:pt>
                <c:pt idx="1835">
                  <c:v>665</c:v>
                </c:pt>
                <c:pt idx="1836">
                  <c:v>664</c:v>
                </c:pt>
                <c:pt idx="1837">
                  <c:v>663</c:v>
                </c:pt>
                <c:pt idx="1838">
                  <c:v>662</c:v>
                </c:pt>
                <c:pt idx="1839">
                  <c:v>661</c:v>
                </c:pt>
                <c:pt idx="1840">
                  <c:v>660</c:v>
                </c:pt>
                <c:pt idx="1841">
                  <c:v>659</c:v>
                </c:pt>
                <c:pt idx="1842">
                  <c:v>658</c:v>
                </c:pt>
                <c:pt idx="1843">
                  <c:v>657</c:v>
                </c:pt>
                <c:pt idx="1844">
                  <c:v>656</c:v>
                </c:pt>
                <c:pt idx="1845">
                  <c:v>655</c:v>
                </c:pt>
                <c:pt idx="1846">
                  <c:v>654</c:v>
                </c:pt>
                <c:pt idx="1847">
                  <c:v>653</c:v>
                </c:pt>
                <c:pt idx="1848">
                  <c:v>652</c:v>
                </c:pt>
                <c:pt idx="1849">
                  <c:v>651</c:v>
                </c:pt>
                <c:pt idx="1850">
                  <c:v>650</c:v>
                </c:pt>
                <c:pt idx="1851">
                  <c:v>649</c:v>
                </c:pt>
                <c:pt idx="1852">
                  <c:v>648</c:v>
                </c:pt>
                <c:pt idx="1853">
                  <c:v>647</c:v>
                </c:pt>
                <c:pt idx="1854">
                  <c:v>646</c:v>
                </c:pt>
                <c:pt idx="1855">
                  <c:v>645</c:v>
                </c:pt>
                <c:pt idx="1856">
                  <c:v>644</c:v>
                </c:pt>
                <c:pt idx="1857">
                  <c:v>643</c:v>
                </c:pt>
                <c:pt idx="1858">
                  <c:v>642</c:v>
                </c:pt>
                <c:pt idx="1859">
                  <c:v>641</c:v>
                </c:pt>
                <c:pt idx="1860">
                  <c:v>640</c:v>
                </c:pt>
                <c:pt idx="1861">
                  <c:v>639</c:v>
                </c:pt>
                <c:pt idx="1862">
                  <c:v>638</c:v>
                </c:pt>
                <c:pt idx="1863">
                  <c:v>637</c:v>
                </c:pt>
                <c:pt idx="1864">
                  <c:v>636</c:v>
                </c:pt>
                <c:pt idx="1865">
                  <c:v>635</c:v>
                </c:pt>
                <c:pt idx="1866">
                  <c:v>634</c:v>
                </c:pt>
                <c:pt idx="1867">
                  <c:v>633</c:v>
                </c:pt>
                <c:pt idx="1868">
                  <c:v>632</c:v>
                </c:pt>
                <c:pt idx="1869">
                  <c:v>631</c:v>
                </c:pt>
                <c:pt idx="1870">
                  <c:v>630</c:v>
                </c:pt>
                <c:pt idx="1871">
                  <c:v>629</c:v>
                </c:pt>
                <c:pt idx="1872">
                  <c:v>628</c:v>
                </c:pt>
                <c:pt idx="1873">
                  <c:v>627</c:v>
                </c:pt>
                <c:pt idx="1874">
                  <c:v>626</c:v>
                </c:pt>
                <c:pt idx="1875">
                  <c:v>625</c:v>
                </c:pt>
                <c:pt idx="1876">
                  <c:v>624</c:v>
                </c:pt>
                <c:pt idx="1877">
                  <c:v>623</c:v>
                </c:pt>
                <c:pt idx="1878">
                  <c:v>622</c:v>
                </c:pt>
                <c:pt idx="1879">
                  <c:v>621</c:v>
                </c:pt>
                <c:pt idx="1880">
                  <c:v>620</c:v>
                </c:pt>
                <c:pt idx="1881">
                  <c:v>619</c:v>
                </c:pt>
                <c:pt idx="1882">
                  <c:v>618</c:v>
                </c:pt>
                <c:pt idx="1883">
                  <c:v>617</c:v>
                </c:pt>
                <c:pt idx="1884">
                  <c:v>616</c:v>
                </c:pt>
                <c:pt idx="1885">
                  <c:v>615</c:v>
                </c:pt>
                <c:pt idx="1886">
                  <c:v>614</c:v>
                </c:pt>
                <c:pt idx="1887">
                  <c:v>613</c:v>
                </c:pt>
                <c:pt idx="1888">
                  <c:v>612</c:v>
                </c:pt>
                <c:pt idx="1889">
                  <c:v>611</c:v>
                </c:pt>
                <c:pt idx="1890">
                  <c:v>610</c:v>
                </c:pt>
                <c:pt idx="1891">
                  <c:v>609</c:v>
                </c:pt>
                <c:pt idx="1892">
                  <c:v>608</c:v>
                </c:pt>
                <c:pt idx="1893">
                  <c:v>607</c:v>
                </c:pt>
                <c:pt idx="1894">
                  <c:v>606</c:v>
                </c:pt>
                <c:pt idx="1895">
                  <c:v>605</c:v>
                </c:pt>
                <c:pt idx="1896">
                  <c:v>604</c:v>
                </c:pt>
                <c:pt idx="1897">
                  <c:v>603</c:v>
                </c:pt>
                <c:pt idx="1898">
                  <c:v>602</c:v>
                </c:pt>
                <c:pt idx="1899">
                  <c:v>601</c:v>
                </c:pt>
                <c:pt idx="1900">
                  <c:v>600</c:v>
                </c:pt>
                <c:pt idx="1901">
                  <c:v>599</c:v>
                </c:pt>
                <c:pt idx="1902">
                  <c:v>598</c:v>
                </c:pt>
                <c:pt idx="1903">
                  <c:v>597</c:v>
                </c:pt>
                <c:pt idx="1904">
                  <c:v>596</c:v>
                </c:pt>
                <c:pt idx="1905">
                  <c:v>595</c:v>
                </c:pt>
                <c:pt idx="1906">
                  <c:v>594</c:v>
                </c:pt>
                <c:pt idx="1907">
                  <c:v>593</c:v>
                </c:pt>
                <c:pt idx="1908">
                  <c:v>592</c:v>
                </c:pt>
                <c:pt idx="1909">
                  <c:v>591</c:v>
                </c:pt>
                <c:pt idx="1910">
                  <c:v>590</c:v>
                </c:pt>
                <c:pt idx="1911">
                  <c:v>589</c:v>
                </c:pt>
                <c:pt idx="1912">
                  <c:v>588</c:v>
                </c:pt>
                <c:pt idx="1913">
                  <c:v>587</c:v>
                </c:pt>
                <c:pt idx="1914">
                  <c:v>586</c:v>
                </c:pt>
                <c:pt idx="1915">
                  <c:v>585</c:v>
                </c:pt>
                <c:pt idx="1916">
                  <c:v>584</c:v>
                </c:pt>
                <c:pt idx="1917">
                  <c:v>583</c:v>
                </c:pt>
                <c:pt idx="1918">
                  <c:v>582</c:v>
                </c:pt>
                <c:pt idx="1919">
                  <c:v>581</c:v>
                </c:pt>
                <c:pt idx="1920">
                  <c:v>580</c:v>
                </c:pt>
                <c:pt idx="1921">
                  <c:v>579</c:v>
                </c:pt>
                <c:pt idx="1922">
                  <c:v>578</c:v>
                </c:pt>
                <c:pt idx="1923">
                  <c:v>577</c:v>
                </c:pt>
                <c:pt idx="1924">
                  <c:v>576</c:v>
                </c:pt>
                <c:pt idx="1925">
                  <c:v>575</c:v>
                </c:pt>
                <c:pt idx="1926">
                  <c:v>574</c:v>
                </c:pt>
                <c:pt idx="1927">
                  <c:v>573</c:v>
                </c:pt>
                <c:pt idx="1928">
                  <c:v>572</c:v>
                </c:pt>
                <c:pt idx="1929">
                  <c:v>571</c:v>
                </c:pt>
                <c:pt idx="1930">
                  <c:v>570</c:v>
                </c:pt>
                <c:pt idx="1931">
                  <c:v>569</c:v>
                </c:pt>
                <c:pt idx="1932">
                  <c:v>568</c:v>
                </c:pt>
                <c:pt idx="1933">
                  <c:v>567</c:v>
                </c:pt>
                <c:pt idx="1934">
                  <c:v>566</c:v>
                </c:pt>
                <c:pt idx="1935">
                  <c:v>565</c:v>
                </c:pt>
                <c:pt idx="1936">
                  <c:v>564</c:v>
                </c:pt>
                <c:pt idx="1937">
                  <c:v>563</c:v>
                </c:pt>
                <c:pt idx="1938">
                  <c:v>562</c:v>
                </c:pt>
                <c:pt idx="1939">
                  <c:v>561</c:v>
                </c:pt>
                <c:pt idx="1940">
                  <c:v>560</c:v>
                </c:pt>
                <c:pt idx="1941">
                  <c:v>559</c:v>
                </c:pt>
                <c:pt idx="1942">
                  <c:v>558</c:v>
                </c:pt>
                <c:pt idx="1943">
                  <c:v>557</c:v>
                </c:pt>
                <c:pt idx="1944">
                  <c:v>556</c:v>
                </c:pt>
                <c:pt idx="1945">
                  <c:v>555</c:v>
                </c:pt>
                <c:pt idx="1946">
                  <c:v>554</c:v>
                </c:pt>
                <c:pt idx="1947">
                  <c:v>553</c:v>
                </c:pt>
                <c:pt idx="1948">
                  <c:v>552</c:v>
                </c:pt>
                <c:pt idx="1949">
                  <c:v>551</c:v>
                </c:pt>
                <c:pt idx="1950">
                  <c:v>550</c:v>
                </c:pt>
                <c:pt idx="1951">
                  <c:v>549</c:v>
                </c:pt>
                <c:pt idx="1952">
                  <c:v>548</c:v>
                </c:pt>
                <c:pt idx="1953">
                  <c:v>547</c:v>
                </c:pt>
                <c:pt idx="1954">
                  <c:v>546</c:v>
                </c:pt>
                <c:pt idx="1955">
                  <c:v>545</c:v>
                </c:pt>
                <c:pt idx="1956">
                  <c:v>544</c:v>
                </c:pt>
                <c:pt idx="1957">
                  <c:v>543</c:v>
                </c:pt>
                <c:pt idx="1958">
                  <c:v>542</c:v>
                </c:pt>
                <c:pt idx="1959">
                  <c:v>541</c:v>
                </c:pt>
                <c:pt idx="1960">
                  <c:v>540</c:v>
                </c:pt>
                <c:pt idx="1961">
                  <c:v>539</c:v>
                </c:pt>
                <c:pt idx="1962">
                  <c:v>538</c:v>
                </c:pt>
                <c:pt idx="1963">
                  <c:v>537</c:v>
                </c:pt>
                <c:pt idx="1964">
                  <c:v>536</c:v>
                </c:pt>
                <c:pt idx="1965">
                  <c:v>535</c:v>
                </c:pt>
                <c:pt idx="1966">
                  <c:v>534</c:v>
                </c:pt>
                <c:pt idx="1967">
                  <c:v>533</c:v>
                </c:pt>
                <c:pt idx="1968">
                  <c:v>532</c:v>
                </c:pt>
                <c:pt idx="1969">
                  <c:v>531</c:v>
                </c:pt>
                <c:pt idx="1970">
                  <c:v>530</c:v>
                </c:pt>
                <c:pt idx="1971">
                  <c:v>529</c:v>
                </c:pt>
                <c:pt idx="1972">
                  <c:v>528</c:v>
                </c:pt>
                <c:pt idx="1973">
                  <c:v>527</c:v>
                </c:pt>
                <c:pt idx="1974">
                  <c:v>526</c:v>
                </c:pt>
                <c:pt idx="1975">
                  <c:v>525</c:v>
                </c:pt>
                <c:pt idx="1976">
                  <c:v>524</c:v>
                </c:pt>
                <c:pt idx="1977">
                  <c:v>523</c:v>
                </c:pt>
                <c:pt idx="1978">
                  <c:v>522</c:v>
                </c:pt>
                <c:pt idx="1979">
                  <c:v>521</c:v>
                </c:pt>
                <c:pt idx="1980">
                  <c:v>520</c:v>
                </c:pt>
                <c:pt idx="1981">
                  <c:v>519</c:v>
                </c:pt>
                <c:pt idx="1982">
                  <c:v>518</c:v>
                </c:pt>
                <c:pt idx="1983">
                  <c:v>517</c:v>
                </c:pt>
                <c:pt idx="1984">
                  <c:v>516</c:v>
                </c:pt>
                <c:pt idx="1985">
                  <c:v>515</c:v>
                </c:pt>
                <c:pt idx="1986">
                  <c:v>514</c:v>
                </c:pt>
                <c:pt idx="1987">
                  <c:v>513</c:v>
                </c:pt>
                <c:pt idx="1988">
                  <c:v>512</c:v>
                </c:pt>
                <c:pt idx="1989">
                  <c:v>511</c:v>
                </c:pt>
                <c:pt idx="1990">
                  <c:v>510</c:v>
                </c:pt>
                <c:pt idx="1991">
                  <c:v>509</c:v>
                </c:pt>
                <c:pt idx="1992">
                  <c:v>508</c:v>
                </c:pt>
                <c:pt idx="1993">
                  <c:v>507</c:v>
                </c:pt>
                <c:pt idx="1994">
                  <c:v>506</c:v>
                </c:pt>
                <c:pt idx="1995">
                  <c:v>505</c:v>
                </c:pt>
                <c:pt idx="1996">
                  <c:v>504</c:v>
                </c:pt>
                <c:pt idx="1997">
                  <c:v>503</c:v>
                </c:pt>
                <c:pt idx="1998">
                  <c:v>502</c:v>
                </c:pt>
                <c:pt idx="1999">
                  <c:v>501</c:v>
                </c:pt>
                <c:pt idx="2000">
                  <c:v>500</c:v>
                </c:pt>
                <c:pt idx="2001">
                  <c:v>499</c:v>
                </c:pt>
                <c:pt idx="2002">
                  <c:v>498</c:v>
                </c:pt>
                <c:pt idx="2003">
                  <c:v>497</c:v>
                </c:pt>
                <c:pt idx="2004">
                  <c:v>496</c:v>
                </c:pt>
                <c:pt idx="2005">
                  <c:v>495</c:v>
                </c:pt>
                <c:pt idx="2006">
                  <c:v>494</c:v>
                </c:pt>
                <c:pt idx="2007">
                  <c:v>493</c:v>
                </c:pt>
                <c:pt idx="2008">
                  <c:v>492</c:v>
                </c:pt>
                <c:pt idx="2009">
                  <c:v>491</c:v>
                </c:pt>
                <c:pt idx="2010">
                  <c:v>490</c:v>
                </c:pt>
                <c:pt idx="2011">
                  <c:v>489</c:v>
                </c:pt>
                <c:pt idx="2012">
                  <c:v>488</c:v>
                </c:pt>
                <c:pt idx="2013">
                  <c:v>487</c:v>
                </c:pt>
                <c:pt idx="2014">
                  <c:v>486</c:v>
                </c:pt>
                <c:pt idx="2015">
                  <c:v>485</c:v>
                </c:pt>
                <c:pt idx="2016">
                  <c:v>484</c:v>
                </c:pt>
                <c:pt idx="2017">
                  <c:v>483</c:v>
                </c:pt>
                <c:pt idx="2018">
                  <c:v>482</c:v>
                </c:pt>
                <c:pt idx="2019">
                  <c:v>481</c:v>
                </c:pt>
                <c:pt idx="2020">
                  <c:v>480</c:v>
                </c:pt>
                <c:pt idx="2021">
                  <c:v>479</c:v>
                </c:pt>
                <c:pt idx="2022">
                  <c:v>478</c:v>
                </c:pt>
                <c:pt idx="2023">
                  <c:v>477</c:v>
                </c:pt>
                <c:pt idx="2024">
                  <c:v>476</c:v>
                </c:pt>
                <c:pt idx="2025">
                  <c:v>475</c:v>
                </c:pt>
                <c:pt idx="2026">
                  <c:v>474</c:v>
                </c:pt>
                <c:pt idx="2027">
                  <c:v>473</c:v>
                </c:pt>
                <c:pt idx="2028">
                  <c:v>472</c:v>
                </c:pt>
                <c:pt idx="2029">
                  <c:v>471</c:v>
                </c:pt>
                <c:pt idx="2030">
                  <c:v>470</c:v>
                </c:pt>
                <c:pt idx="2031">
                  <c:v>469</c:v>
                </c:pt>
                <c:pt idx="2032">
                  <c:v>468</c:v>
                </c:pt>
                <c:pt idx="2033">
                  <c:v>467</c:v>
                </c:pt>
                <c:pt idx="2034">
                  <c:v>466</c:v>
                </c:pt>
                <c:pt idx="2035">
                  <c:v>465</c:v>
                </c:pt>
                <c:pt idx="2036">
                  <c:v>464</c:v>
                </c:pt>
                <c:pt idx="2037">
                  <c:v>463</c:v>
                </c:pt>
                <c:pt idx="2038">
                  <c:v>462</c:v>
                </c:pt>
                <c:pt idx="2039">
                  <c:v>461</c:v>
                </c:pt>
                <c:pt idx="2040">
                  <c:v>460</c:v>
                </c:pt>
                <c:pt idx="2041">
                  <c:v>459</c:v>
                </c:pt>
                <c:pt idx="2042">
                  <c:v>458</c:v>
                </c:pt>
                <c:pt idx="2043">
                  <c:v>457</c:v>
                </c:pt>
                <c:pt idx="2044">
                  <c:v>456</c:v>
                </c:pt>
                <c:pt idx="2045">
                  <c:v>455</c:v>
                </c:pt>
                <c:pt idx="2046">
                  <c:v>454</c:v>
                </c:pt>
                <c:pt idx="2047">
                  <c:v>453</c:v>
                </c:pt>
                <c:pt idx="2048">
                  <c:v>452</c:v>
                </c:pt>
                <c:pt idx="2049">
                  <c:v>451</c:v>
                </c:pt>
                <c:pt idx="2050">
                  <c:v>450</c:v>
                </c:pt>
                <c:pt idx="2051">
                  <c:v>449</c:v>
                </c:pt>
                <c:pt idx="2052">
                  <c:v>448</c:v>
                </c:pt>
                <c:pt idx="2053">
                  <c:v>447</c:v>
                </c:pt>
                <c:pt idx="2054">
                  <c:v>446</c:v>
                </c:pt>
                <c:pt idx="2055">
                  <c:v>445</c:v>
                </c:pt>
                <c:pt idx="2056">
                  <c:v>444</c:v>
                </c:pt>
                <c:pt idx="2057">
                  <c:v>443</c:v>
                </c:pt>
                <c:pt idx="2058">
                  <c:v>442</c:v>
                </c:pt>
                <c:pt idx="2059">
                  <c:v>441</c:v>
                </c:pt>
                <c:pt idx="2060">
                  <c:v>440</c:v>
                </c:pt>
                <c:pt idx="2061">
                  <c:v>439</c:v>
                </c:pt>
                <c:pt idx="2062">
                  <c:v>438</c:v>
                </c:pt>
                <c:pt idx="2063">
                  <c:v>437</c:v>
                </c:pt>
                <c:pt idx="2064">
                  <c:v>436</c:v>
                </c:pt>
                <c:pt idx="2065">
                  <c:v>435</c:v>
                </c:pt>
                <c:pt idx="2066">
                  <c:v>434</c:v>
                </c:pt>
                <c:pt idx="2067">
                  <c:v>433</c:v>
                </c:pt>
                <c:pt idx="2068">
                  <c:v>432</c:v>
                </c:pt>
                <c:pt idx="2069">
                  <c:v>431</c:v>
                </c:pt>
                <c:pt idx="2070">
                  <c:v>430</c:v>
                </c:pt>
                <c:pt idx="2071">
                  <c:v>429</c:v>
                </c:pt>
                <c:pt idx="2072">
                  <c:v>428</c:v>
                </c:pt>
                <c:pt idx="2073">
                  <c:v>427</c:v>
                </c:pt>
                <c:pt idx="2074">
                  <c:v>426</c:v>
                </c:pt>
                <c:pt idx="2075">
                  <c:v>425</c:v>
                </c:pt>
                <c:pt idx="2076">
                  <c:v>424</c:v>
                </c:pt>
                <c:pt idx="2077">
                  <c:v>423</c:v>
                </c:pt>
                <c:pt idx="2078">
                  <c:v>422</c:v>
                </c:pt>
                <c:pt idx="2079">
                  <c:v>421</c:v>
                </c:pt>
                <c:pt idx="2080">
                  <c:v>420</c:v>
                </c:pt>
                <c:pt idx="2081">
                  <c:v>419</c:v>
                </c:pt>
                <c:pt idx="2082">
                  <c:v>418</c:v>
                </c:pt>
                <c:pt idx="2083">
                  <c:v>417</c:v>
                </c:pt>
                <c:pt idx="2084">
                  <c:v>416</c:v>
                </c:pt>
                <c:pt idx="2085">
                  <c:v>415</c:v>
                </c:pt>
                <c:pt idx="2086">
                  <c:v>414</c:v>
                </c:pt>
                <c:pt idx="2087">
                  <c:v>413</c:v>
                </c:pt>
                <c:pt idx="2088">
                  <c:v>412</c:v>
                </c:pt>
                <c:pt idx="2089">
                  <c:v>411</c:v>
                </c:pt>
                <c:pt idx="2090">
                  <c:v>410</c:v>
                </c:pt>
                <c:pt idx="2091">
                  <c:v>409</c:v>
                </c:pt>
                <c:pt idx="2092">
                  <c:v>408</c:v>
                </c:pt>
                <c:pt idx="2093">
                  <c:v>407</c:v>
                </c:pt>
                <c:pt idx="2094">
                  <c:v>406</c:v>
                </c:pt>
                <c:pt idx="2095">
                  <c:v>405</c:v>
                </c:pt>
                <c:pt idx="2096">
                  <c:v>404</c:v>
                </c:pt>
                <c:pt idx="2097">
                  <c:v>403</c:v>
                </c:pt>
                <c:pt idx="2098">
                  <c:v>402</c:v>
                </c:pt>
                <c:pt idx="2099">
                  <c:v>401</c:v>
                </c:pt>
                <c:pt idx="2100">
                  <c:v>400</c:v>
                </c:pt>
                <c:pt idx="2101">
                  <c:v>399</c:v>
                </c:pt>
                <c:pt idx="2102">
                  <c:v>398</c:v>
                </c:pt>
                <c:pt idx="2103">
                  <c:v>397</c:v>
                </c:pt>
                <c:pt idx="2104">
                  <c:v>396</c:v>
                </c:pt>
                <c:pt idx="2105">
                  <c:v>395</c:v>
                </c:pt>
                <c:pt idx="2106">
                  <c:v>394</c:v>
                </c:pt>
                <c:pt idx="2107">
                  <c:v>393</c:v>
                </c:pt>
                <c:pt idx="2108">
                  <c:v>392</c:v>
                </c:pt>
                <c:pt idx="2109">
                  <c:v>391</c:v>
                </c:pt>
                <c:pt idx="2110">
                  <c:v>390</c:v>
                </c:pt>
                <c:pt idx="2111">
                  <c:v>389</c:v>
                </c:pt>
                <c:pt idx="2112">
                  <c:v>388</c:v>
                </c:pt>
                <c:pt idx="2113">
                  <c:v>387</c:v>
                </c:pt>
                <c:pt idx="2114">
                  <c:v>386</c:v>
                </c:pt>
                <c:pt idx="2115">
                  <c:v>385</c:v>
                </c:pt>
                <c:pt idx="2116">
                  <c:v>384</c:v>
                </c:pt>
                <c:pt idx="2117">
                  <c:v>383</c:v>
                </c:pt>
                <c:pt idx="2118">
                  <c:v>382</c:v>
                </c:pt>
                <c:pt idx="2119">
                  <c:v>381</c:v>
                </c:pt>
                <c:pt idx="2120">
                  <c:v>380</c:v>
                </c:pt>
                <c:pt idx="2121">
                  <c:v>379</c:v>
                </c:pt>
                <c:pt idx="2122">
                  <c:v>378</c:v>
                </c:pt>
                <c:pt idx="2123">
                  <c:v>377</c:v>
                </c:pt>
                <c:pt idx="2124">
                  <c:v>376</c:v>
                </c:pt>
                <c:pt idx="2125">
                  <c:v>375</c:v>
                </c:pt>
                <c:pt idx="2126">
                  <c:v>374</c:v>
                </c:pt>
                <c:pt idx="2127">
                  <c:v>373</c:v>
                </c:pt>
                <c:pt idx="2128">
                  <c:v>372</c:v>
                </c:pt>
                <c:pt idx="2129">
                  <c:v>371</c:v>
                </c:pt>
                <c:pt idx="2130">
                  <c:v>370</c:v>
                </c:pt>
                <c:pt idx="2131">
                  <c:v>369</c:v>
                </c:pt>
                <c:pt idx="2132">
                  <c:v>368</c:v>
                </c:pt>
                <c:pt idx="2133">
                  <c:v>367</c:v>
                </c:pt>
                <c:pt idx="2134">
                  <c:v>366</c:v>
                </c:pt>
                <c:pt idx="2135">
                  <c:v>365</c:v>
                </c:pt>
                <c:pt idx="2136">
                  <c:v>364</c:v>
                </c:pt>
                <c:pt idx="2137">
                  <c:v>363</c:v>
                </c:pt>
                <c:pt idx="2138">
                  <c:v>362</c:v>
                </c:pt>
                <c:pt idx="2139">
                  <c:v>361</c:v>
                </c:pt>
                <c:pt idx="2140">
                  <c:v>360</c:v>
                </c:pt>
                <c:pt idx="2141">
                  <c:v>359</c:v>
                </c:pt>
                <c:pt idx="2142">
                  <c:v>358</c:v>
                </c:pt>
                <c:pt idx="2143">
                  <c:v>357</c:v>
                </c:pt>
                <c:pt idx="2144">
                  <c:v>356</c:v>
                </c:pt>
                <c:pt idx="2145">
                  <c:v>355</c:v>
                </c:pt>
                <c:pt idx="2146">
                  <c:v>354</c:v>
                </c:pt>
                <c:pt idx="2147">
                  <c:v>353</c:v>
                </c:pt>
                <c:pt idx="2148">
                  <c:v>352</c:v>
                </c:pt>
                <c:pt idx="2149">
                  <c:v>351</c:v>
                </c:pt>
                <c:pt idx="2150">
                  <c:v>350</c:v>
                </c:pt>
                <c:pt idx="2151">
                  <c:v>349</c:v>
                </c:pt>
                <c:pt idx="2152">
                  <c:v>348</c:v>
                </c:pt>
                <c:pt idx="2153">
                  <c:v>347</c:v>
                </c:pt>
                <c:pt idx="2154">
                  <c:v>346</c:v>
                </c:pt>
                <c:pt idx="2155">
                  <c:v>345</c:v>
                </c:pt>
                <c:pt idx="2156">
                  <c:v>344</c:v>
                </c:pt>
                <c:pt idx="2157">
                  <c:v>343</c:v>
                </c:pt>
                <c:pt idx="2158">
                  <c:v>342</c:v>
                </c:pt>
                <c:pt idx="2159">
                  <c:v>341</c:v>
                </c:pt>
                <c:pt idx="2160">
                  <c:v>340</c:v>
                </c:pt>
                <c:pt idx="2161">
                  <c:v>339</c:v>
                </c:pt>
                <c:pt idx="2162">
                  <c:v>338</c:v>
                </c:pt>
                <c:pt idx="2163">
                  <c:v>337</c:v>
                </c:pt>
                <c:pt idx="2164">
                  <c:v>336</c:v>
                </c:pt>
                <c:pt idx="2165">
                  <c:v>335</c:v>
                </c:pt>
                <c:pt idx="2166">
                  <c:v>334</c:v>
                </c:pt>
                <c:pt idx="2167">
                  <c:v>333</c:v>
                </c:pt>
                <c:pt idx="2168">
                  <c:v>332</c:v>
                </c:pt>
                <c:pt idx="2169">
                  <c:v>331</c:v>
                </c:pt>
                <c:pt idx="2170">
                  <c:v>330</c:v>
                </c:pt>
                <c:pt idx="2171">
                  <c:v>329</c:v>
                </c:pt>
                <c:pt idx="2172">
                  <c:v>328</c:v>
                </c:pt>
                <c:pt idx="2173">
                  <c:v>327</c:v>
                </c:pt>
                <c:pt idx="2174">
                  <c:v>326</c:v>
                </c:pt>
                <c:pt idx="2175">
                  <c:v>325</c:v>
                </c:pt>
                <c:pt idx="2176">
                  <c:v>324</c:v>
                </c:pt>
                <c:pt idx="2177">
                  <c:v>323</c:v>
                </c:pt>
                <c:pt idx="2178">
                  <c:v>322</c:v>
                </c:pt>
                <c:pt idx="2179">
                  <c:v>321</c:v>
                </c:pt>
                <c:pt idx="2180">
                  <c:v>320</c:v>
                </c:pt>
                <c:pt idx="2181">
                  <c:v>319</c:v>
                </c:pt>
                <c:pt idx="2182">
                  <c:v>318</c:v>
                </c:pt>
                <c:pt idx="2183">
                  <c:v>317</c:v>
                </c:pt>
                <c:pt idx="2184">
                  <c:v>316</c:v>
                </c:pt>
                <c:pt idx="2185">
                  <c:v>315</c:v>
                </c:pt>
                <c:pt idx="2186">
                  <c:v>314</c:v>
                </c:pt>
                <c:pt idx="2187">
                  <c:v>313</c:v>
                </c:pt>
                <c:pt idx="2188">
                  <c:v>312</c:v>
                </c:pt>
                <c:pt idx="2189">
                  <c:v>311</c:v>
                </c:pt>
                <c:pt idx="2190">
                  <c:v>310</c:v>
                </c:pt>
                <c:pt idx="2191">
                  <c:v>309</c:v>
                </c:pt>
                <c:pt idx="2192">
                  <c:v>308</c:v>
                </c:pt>
                <c:pt idx="2193">
                  <c:v>307</c:v>
                </c:pt>
                <c:pt idx="2194">
                  <c:v>306</c:v>
                </c:pt>
                <c:pt idx="2195">
                  <c:v>305</c:v>
                </c:pt>
                <c:pt idx="2196">
                  <c:v>304</c:v>
                </c:pt>
                <c:pt idx="2197">
                  <c:v>303</c:v>
                </c:pt>
                <c:pt idx="2198">
                  <c:v>302</c:v>
                </c:pt>
                <c:pt idx="2199">
                  <c:v>301</c:v>
                </c:pt>
                <c:pt idx="2200">
                  <c:v>300</c:v>
                </c:pt>
              </c:numCache>
            </c:numRef>
          </c:cat>
          <c:val>
            <c:numRef>
              <c:f>'NIR Australian Yellowcake'!$N$3:$N$2203</c:f>
              <c:numCache>
                <c:formatCode>General</c:formatCode>
                <c:ptCount val="2201"/>
                <c:pt idx="0">
                  <c:v>0.9022348523</c:v>
                </c:pt>
                <c:pt idx="1">
                  <c:v>0.90260529519999999</c:v>
                </c:pt>
                <c:pt idx="2">
                  <c:v>0.90274953840000005</c:v>
                </c:pt>
                <c:pt idx="3">
                  <c:v>0.90318846699999999</c:v>
                </c:pt>
                <c:pt idx="4">
                  <c:v>0.90335732700000004</c:v>
                </c:pt>
                <c:pt idx="5">
                  <c:v>0.90303915739999996</c:v>
                </c:pt>
                <c:pt idx="6">
                  <c:v>0.90332406759999995</c:v>
                </c:pt>
                <c:pt idx="7">
                  <c:v>0.90340375900000003</c:v>
                </c:pt>
                <c:pt idx="8">
                  <c:v>0.90309864279999996</c:v>
                </c:pt>
                <c:pt idx="9">
                  <c:v>0.90310412650000005</c:v>
                </c:pt>
                <c:pt idx="10">
                  <c:v>0.90380263329999999</c:v>
                </c:pt>
                <c:pt idx="11">
                  <c:v>0.90439647440000004</c:v>
                </c:pt>
                <c:pt idx="12">
                  <c:v>0.90408045049999997</c:v>
                </c:pt>
                <c:pt idx="13">
                  <c:v>0.90423053499999995</c:v>
                </c:pt>
                <c:pt idx="14">
                  <c:v>0.90454292300000005</c:v>
                </c:pt>
                <c:pt idx="15">
                  <c:v>0.90436047320000001</c:v>
                </c:pt>
                <c:pt idx="16">
                  <c:v>0.90449362990000004</c:v>
                </c:pt>
                <c:pt idx="17">
                  <c:v>0.90526038409999998</c:v>
                </c:pt>
                <c:pt idx="18">
                  <c:v>0.90481066700000001</c:v>
                </c:pt>
                <c:pt idx="19">
                  <c:v>0.90455579760000004</c:v>
                </c:pt>
                <c:pt idx="20">
                  <c:v>0.90506845709999995</c:v>
                </c:pt>
                <c:pt idx="21">
                  <c:v>0.90493148570000004</c:v>
                </c:pt>
                <c:pt idx="22">
                  <c:v>0.90517848729999995</c:v>
                </c:pt>
                <c:pt idx="23">
                  <c:v>0.9054418206</c:v>
                </c:pt>
                <c:pt idx="24">
                  <c:v>0.90551310780000005</c:v>
                </c:pt>
                <c:pt idx="25">
                  <c:v>0.90611070390000004</c:v>
                </c:pt>
                <c:pt idx="26">
                  <c:v>0.90598785879999999</c:v>
                </c:pt>
                <c:pt idx="27">
                  <c:v>0.9063709378</c:v>
                </c:pt>
                <c:pt idx="28">
                  <c:v>0.90680521729999997</c:v>
                </c:pt>
                <c:pt idx="29">
                  <c:v>0.90677905079999999</c:v>
                </c:pt>
                <c:pt idx="30">
                  <c:v>0.90664702649999995</c:v>
                </c:pt>
                <c:pt idx="31">
                  <c:v>0.90695589779999997</c:v>
                </c:pt>
                <c:pt idx="32">
                  <c:v>0.90719777349999997</c:v>
                </c:pt>
                <c:pt idx="33">
                  <c:v>0.90724939110000002</c:v>
                </c:pt>
                <c:pt idx="34">
                  <c:v>0.90777599809999998</c:v>
                </c:pt>
                <c:pt idx="35">
                  <c:v>0.9079424143</c:v>
                </c:pt>
                <c:pt idx="36">
                  <c:v>0.90830373760000005</c:v>
                </c:pt>
                <c:pt idx="37">
                  <c:v>0.90844416620000001</c:v>
                </c:pt>
                <c:pt idx="38">
                  <c:v>0.90866422650000001</c:v>
                </c:pt>
                <c:pt idx="39">
                  <c:v>0.90868782999999997</c:v>
                </c:pt>
                <c:pt idx="40">
                  <c:v>0.90912109610000003</c:v>
                </c:pt>
                <c:pt idx="41">
                  <c:v>0.90918713809999996</c:v>
                </c:pt>
                <c:pt idx="42">
                  <c:v>0.90937787290000005</c:v>
                </c:pt>
                <c:pt idx="43">
                  <c:v>0.90939384700000003</c:v>
                </c:pt>
                <c:pt idx="44">
                  <c:v>0.90992820259999996</c:v>
                </c:pt>
                <c:pt idx="45">
                  <c:v>0.90976631640000005</c:v>
                </c:pt>
                <c:pt idx="46">
                  <c:v>0.9099143744</c:v>
                </c:pt>
                <c:pt idx="47">
                  <c:v>0.91031521559999995</c:v>
                </c:pt>
                <c:pt idx="48">
                  <c:v>0.91065752509999998</c:v>
                </c:pt>
                <c:pt idx="49">
                  <c:v>0.91108334059999996</c:v>
                </c:pt>
                <c:pt idx="50">
                  <c:v>0.91100871559999996</c:v>
                </c:pt>
                <c:pt idx="51">
                  <c:v>0.91100460289999996</c:v>
                </c:pt>
                <c:pt idx="52">
                  <c:v>0.91136705880000002</c:v>
                </c:pt>
                <c:pt idx="53">
                  <c:v>0.91145765779999999</c:v>
                </c:pt>
                <c:pt idx="54">
                  <c:v>0.91180783509999996</c:v>
                </c:pt>
                <c:pt idx="55">
                  <c:v>0.91195881369999998</c:v>
                </c:pt>
                <c:pt idx="56">
                  <c:v>0.91198003289999996</c:v>
                </c:pt>
                <c:pt idx="57">
                  <c:v>0.91185563800000002</c:v>
                </c:pt>
                <c:pt idx="58">
                  <c:v>0.91212970019999995</c:v>
                </c:pt>
                <c:pt idx="59">
                  <c:v>0.91224706170000003</c:v>
                </c:pt>
                <c:pt idx="60">
                  <c:v>0.91260844470000002</c:v>
                </c:pt>
                <c:pt idx="61">
                  <c:v>0.91299521920000004</c:v>
                </c:pt>
                <c:pt idx="62">
                  <c:v>0.91353833679999996</c:v>
                </c:pt>
                <c:pt idx="63">
                  <c:v>0.91397505999999995</c:v>
                </c:pt>
                <c:pt idx="64">
                  <c:v>0.91440391539999999</c:v>
                </c:pt>
                <c:pt idx="65">
                  <c:v>0.91482514140000004</c:v>
                </c:pt>
                <c:pt idx="66">
                  <c:v>0.9153306484</c:v>
                </c:pt>
                <c:pt idx="67">
                  <c:v>0.91556042429999995</c:v>
                </c:pt>
                <c:pt idx="68">
                  <c:v>0.91571486000000002</c:v>
                </c:pt>
                <c:pt idx="69">
                  <c:v>0.91610801220000004</c:v>
                </c:pt>
                <c:pt idx="70">
                  <c:v>0.91611468789999995</c:v>
                </c:pt>
                <c:pt idx="71">
                  <c:v>0.91657167669999995</c:v>
                </c:pt>
                <c:pt idx="72">
                  <c:v>0.91698110099999997</c:v>
                </c:pt>
                <c:pt idx="73">
                  <c:v>0.9171760082</c:v>
                </c:pt>
                <c:pt idx="74">
                  <c:v>0.91782534120000003</c:v>
                </c:pt>
                <c:pt idx="75">
                  <c:v>0.91783910989999995</c:v>
                </c:pt>
                <c:pt idx="76">
                  <c:v>0.91793388129999998</c:v>
                </c:pt>
                <c:pt idx="77">
                  <c:v>0.91844665999999997</c:v>
                </c:pt>
                <c:pt idx="78">
                  <c:v>0.91923451420000002</c:v>
                </c:pt>
                <c:pt idx="79">
                  <c:v>0.91937077050000005</c:v>
                </c:pt>
                <c:pt idx="80">
                  <c:v>0.91958433390000005</c:v>
                </c:pt>
                <c:pt idx="81">
                  <c:v>0.92003554109999997</c:v>
                </c:pt>
                <c:pt idx="82">
                  <c:v>0.92029184100000005</c:v>
                </c:pt>
                <c:pt idx="83">
                  <c:v>0.92049735779999997</c:v>
                </c:pt>
                <c:pt idx="84">
                  <c:v>0.92055255170000005</c:v>
                </c:pt>
                <c:pt idx="85">
                  <c:v>0.9208637476</c:v>
                </c:pt>
                <c:pt idx="86">
                  <c:v>0.92099994419999998</c:v>
                </c:pt>
                <c:pt idx="87">
                  <c:v>0.92105752230000004</c:v>
                </c:pt>
                <c:pt idx="88">
                  <c:v>0.92145830390000005</c:v>
                </c:pt>
                <c:pt idx="89">
                  <c:v>0.92154967779999997</c:v>
                </c:pt>
                <c:pt idx="90">
                  <c:v>0.92154222730000002</c:v>
                </c:pt>
                <c:pt idx="91">
                  <c:v>0.92204797270000005</c:v>
                </c:pt>
                <c:pt idx="92">
                  <c:v>0.92228740450000002</c:v>
                </c:pt>
                <c:pt idx="93">
                  <c:v>0.9221820235</c:v>
                </c:pt>
                <c:pt idx="94">
                  <c:v>0.92255789040000002</c:v>
                </c:pt>
                <c:pt idx="95">
                  <c:v>0.92301338909999997</c:v>
                </c:pt>
                <c:pt idx="96">
                  <c:v>0.92292338610000002</c:v>
                </c:pt>
                <c:pt idx="97">
                  <c:v>0.92321449519999998</c:v>
                </c:pt>
                <c:pt idx="98">
                  <c:v>0.9233884215</c:v>
                </c:pt>
                <c:pt idx="99">
                  <c:v>0.92363959549999997</c:v>
                </c:pt>
                <c:pt idx="100">
                  <c:v>0.92338496449999996</c:v>
                </c:pt>
                <c:pt idx="101">
                  <c:v>0.92366766929999999</c:v>
                </c:pt>
                <c:pt idx="102">
                  <c:v>0.92362707850000003</c:v>
                </c:pt>
                <c:pt idx="103">
                  <c:v>0.92355501650000005</c:v>
                </c:pt>
                <c:pt idx="104">
                  <c:v>0.92384898660000003</c:v>
                </c:pt>
                <c:pt idx="105">
                  <c:v>0.92406290769999999</c:v>
                </c:pt>
                <c:pt idx="106">
                  <c:v>0.92392361160000003</c:v>
                </c:pt>
                <c:pt idx="107">
                  <c:v>0.92409002780000005</c:v>
                </c:pt>
                <c:pt idx="108">
                  <c:v>0.92423552269999998</c:v>
                </c:pt>
                <c:pt idx="109">
                  <c:v>0.92428672310000004</c:v>
                </c:pt>
                <c:pt idx="110">
                  <c:v>0.92437642809999998</c:v>
                </c:pt>
                <c:pt idx="111">
                  <c:v>0.92443007229999996</c:v>
                </c:pt>
                <c:pt idx="112">
                  <c:v>0.92450058459999995</c:v>
                </c:pt>
                <c:pt idx="113">
                  <c:v>0.92458951469999995</c:v>
                </c:pt>
                <c:pt idx="114">
                  <c:v>0.92462074760000001</c:v>
                </c:pt>
                <c:pt idx="115">
                  <c:v>0.92473095660000004</c:v>
                </c:pt>
                <c:pt idx="116">
                  <c:v>0.92493236059999995</c:v>
                </c:pt>
                <c:pt idx="117">
                  <c:v>0.92496496439999998</c:v>
                </c:pt>
                <c:pt idx="118">
                  <c:v>0.92518210410000001</c:v>
                </c:pt>
                <c:pt idx="119">
                  <c:v>0.92503720519999999</c:v>
                </c:pt>
                <c:pt idx="120">
                  <c:v>0.92509353159999996</c:v>
                </c:pt>
                <c:pt idx="121">
                  <c:v>0.9251761436</c:v>
                </c:pt>
                <c:pt idx="122">
                  <c:v>0.92559438940000005</c:v>
                </c:pt>
                <c:pt idx="123">
                  <c:v>0.92551022770000002</c:v>
                </c:pt>
                <c:pt idx="124">
                  <c:v>0.92571222779999995</c:v>
                </c:pt>
                <c:pt idx="125">
                  <c:v>0.9258806705</c:v>
                </c:pt>
                <c:pt idx="126">
                  <c:v>0.92591524120000002</c:v>
                </c:pt>
                <c:pt idx="127">
                  <c:v>0.92607730629999996</c:v>
                </c:pt>
                <c:pt idx="128">
                  <c:v>0.92609655859999995</c:v>
                </c:pt>
                <c:pt idx="129">
                  <c:v>0.92641389370000005</c:v>
                </c:pt>
                <c:pt idx="130">
                  <c:v>0.92634356019999997</c:v>
                </c:pt>
                <c:pt idx="131">
                  <c:v>0.92672270540000001</c:v>
                </c:pt>
                <c:pt idx="132">
                  <c:v>0.92659705879999998</c:v>
                </c:pt>
                <c:pt idx="133">
                  <c:v>0.92678511139999997</c:v>
                </c:pt>
                <c:pt idx="134">
                  <c:v>0.92693769930000003</c:v>
                </c:pt>
                <c:pt idx="135">
                  <c:v>0.92710667849999995</c:v>
                </c:pt>
                <c:pt idx="136">
                  <c:v>0.92740434410000006</c:v>
                </c:pt>
                <c:pt idx="137">
                  <c:v>0.92734384540000003</c:v>
                </c:pt>
                <c:pt idx="138">
                  <c:v>0.92744135859999999</c:v>
                </c:pt>
                <c:pt idx="139">
                  <c:v>0.92761099339999997</c:v>
                </c:pt>
                <c:pt idx="140">
                  <c:v>0.92774355409999998</c:v>
                </c:pt>
                <c:pt idx="141">
                  <c:v>0.92773211</c:v>
                </c:pt>
                <c:pt idx="142">
                  <c:v>0.92798948290000005</c:v>
                </c:pt>
                <c:pt idx="143">
                  <c:v>0.92813265320000005</c:v>
                </c:pt>
                <c:pt idx="144">
                  <c:v>0.92826700210000002</c:v>
                </c:pt>
                <c:pt idx="145">
                  <c:v>0.92825937270000003</c:v>
                </c:pt>
                <c:pt idx="146">
                  <c:v>0.92847263810000003</c:v>
                </c:pt>
                <c:pt idx="147">
                  <c:v>0.92866778370000003</c:v>
                </c:pt>
                <c:pt idx="148">
                  <c:v>0.92861008639999998</c:v>
                </c:pt>
                <c:pt idx="149">
                  <c:v>0.92876690630000003</c:v>
                </c:pt>
                <c:pt idx="150">
                  <c:v>0.92872965340000002</c:v>
                </c:pt>
                <c:pt idx="151">
                  <c:v>0.92852848769999996</c:v>
                </c:pt>
                <c:pt idx="152">
                  <c:v>0.92896509169999997</c:v>
                </c:pt>
                <c:pt idx="153">
                  <c:v>0.92922633889999995</c:v>
                </c:pt>
                <c:pt idx="154">
                  <c:v>0.9291728735</c:v>
                </c:pt>
                <c:pt idx="155">
                  <c:v>0.92943483589999998</c:v>
                </c:pt>
                <c:pt idx="156">
                  <c:v>0.92971313</c:v>
                </c:pt>
                <c:pt idx="157">
                  <c:v>0.92961055039999996</c:v>
                </c:pt>
                <c:pt idx="158">
                  <c:v>0.9297063351</c:v>
                </c:pt>
                <c:pt idx="159">
                  <c:v>0.93005871770000004</c:v>
                </c:pt>
                <c:pt idx="160">
                  <c:v>0.9301022887</c:v>
                </c:pt>
                <c:pt idx="161">
                  <c:v>0.93021565679999996</c:v>
                </c:pt>
                <c:pt idx="162">
                  <c:v>0.93067461250000005</c:v>
                </c:pt>
                <c:pt idx="163">
                  <c:v>0.93053317069999997</c:v>
                </c:pt>
                <c:pt idx="164">
                  <c:v>0.93093109129999996</c:v>
                </c:pt>
                <c:pt idx="165">
                  <c:v>0.93095326420000002</c:v>
                </c:pt>
                <c:pt idx="166">
                  <c:v>0.93122124669999995</c:v>
                </c:pt>
                <c:pt idx="167">
                  <c:v>0.93131071330000004</c:v>
                </c:pt>
                <c:pt idx="168">
                  <c:v>0.93151235580000002</c:v>
                </c:pt>
                <c:pt idx="169">
                  <c:v>0.93169999120000002</c:v>
                </c:pt>
                <c:pt idx="170">
                  <c:v>0.93191730979999998</c:v>
                </c:pt>
                <c:pt idx="171">
                  <c:v>0.93212395910000001</c:v>
                </c:pt>
                <c:pt idx="172">
                  <c:v>0.93228632209999995</c:v>
                </c:pt>
                <c:pt idx="173">
                  <c:v>0.93253529069999996</c:v>
                </c:pt>
                <c:pt idx="174">
                  <c:v>0.93233644959999995</c:v>
                </c:pt>
                <c:pt idx="175">
                  <c:v>0.93268150090000002</c:v>
                </c:pt>
                <c:pt idx="176">
                  <c:v>0.93283462520000004</c:v>
                </c:pt>
                <c:pt idx="177">
                  <c:v>0.9328041077</c:v>
                </c:pt>
                <c:pt idx="178">
                  <c:v>0.93311840300000004</c:v>
                </c:pt>
                <c:pt idx="179">
                  <c:v>0.93320322040000003</c:v>
                </c:pt>
                <c:pt idx="180">
                  <c:v>0.93332827090000003</c:v>
                </c:pt>
                <c:pt idx="181">
                  <c:v>0.93334132430000005</c:v>
                </c:pt>
                <c:pt idx="182">
                  <c:v>0.93345779179999999</c:v>
                </c:pt>
                <c:pt idx="183">
                  <c:v>0.93346863989999995</c:v>
                </c:pt>
                <c:pt idx="184">
                  <c:v>0.93348062040000002</c:v>
                </c:pt>
                <c:pt idx="185">
                  <c:v>0.93377584219999998</c:v>
                </c:pt>
                <c:pt idx="186">
                  <c:v>0.9336246252</c:v>
                </c:pt>
                <c:pt idx="187">
                  <c:v>0.93380200859999996</c:v>
                </c:pt>
                <c:pt idx="188">
                  <c:v>0.93371534349999996</c:v>
                </c:pt>
                <c:pt idx="189">
                  <c:v>0.93396866320000005</c:v>
                </c:pt>
                <c:pt idx="190">
                  <c:v>0.93394219879999996</c:v>
                </c:pt>
                <c:pt idx="191">
                  <c:v>0.93402236699999996</c:v>
                </c:pt>
                <c:pt idx="192">
                  <c:v>0.93406349420000001</c:v>
                </c:pt>
                <c:pt idx="193">
                  <c:v>0.9340963364</c:v>
                </c:pt>
                <c:pt idx="194">
                  <c:v>0.93429249530000003</c:v>
                </c:pt>
                <c:pt idx="195">
                  <c:v>0.93402630090000005</c:v>
                </c:pt>
                <c:pt idx="196">
                  <c:v>0.9341995716</c:v>
                </c:pt>
                <c:pt idx="197">
                  <c:v>0.93422114850000004</c:v>
                </c:pt>
                <c:pt idx="198">
                  <c:v>0.93443065879999998</c:v>
                </c:pt>
                <c:pt idx="199">
                  <c:v>0.93416613339999999</c:v>
                </c:pt>
                <c:pt idx="200">
                  <c:v>0.93431067469999995</c:v>
                </c:pt>
                <c:pt idx="201">
                  <c:v>0.93422502279999997</c:v>
                </c:pt>
                <c:pt idx="202">
                  <c:v>0.93427467350000004</c:v>
                </c:pt>
                <c:pt idx="203">
                  <c:v>0.93453270200000005</c:v>
                </c:pt>
                <c:pt idx="204">
                  <c:v>0.93440359829999997</c:v>
                </c:pt>
                <c:pt idx="205">
                  <c:v>0.93433886769999996</c:v>
                </c:pt>
                <c:pt idx="206">
                  <c:v>0.93424206970000001</c:v>
                </c:pt>
                <c:pt idx="207">
                  <c:v>0.93417185540000003</c:v>
                </c:pt>
                <c:pt idx="208">
                  <c:v>0.93407100440000002</c:v>
                </c:pt>
                <c:pt idx="209">
                  <c:v>0.93382602930000003</c:v>
                </c:pt>
                <c:pt idx="210">
                  <c:v>0.93350547549999996</c:v>
                </c:pt>
                <c:pt idx="211">
                  <c:v>0.93343842030000002</c:v>
                </c:pt>
                <c:pt idx="212">
                  <c:v>0.93301600220000003</c:v>
                </c:pt>
                <c:pt idx="213">
                  <c:v>0.93280303480000004</c:v>
                </c:pt>
                <c:pt idx="214">
                  <c:v>0.93253409860000003</c:v>
                </c:pt>
                <c:pt idx="215">
                  <c:v>0.93216669559999998</c:v>
                </c:pt>
                <c:pt idx="216">
                  <c:v>0.93184971809999995</c:v>
                </c:pt>
                <c:pt idx="217">
                  <c:v>0.93204647299999999</c:v>
                </c:pt>
                <c:pt idx="218">
                  <c:v>0.93155491349999997</c:v>
                </c:pt>
                <c:pt idx="219">
                  <c:v>0.93118619920000001</c:v>
                </c:pt>
                <c:pt idx="220">
                  <c:v>0.93114638329999999</c:v>
                </c:pt>
                <c:pt idx="221">
                  <c:v>0.93070340159999998</c:v>
                </c:pt>
                <c:pt idx="222">
                  <c:v>0.9303652644</c:v>
                </c:pt>
                <c:pt idx="223">
                  <c:v>0.93021935219999996</c:v>
                </c:pt>
                <c:pt idx="224">
                  <c:v>0.93005263810000005</c:v>
                </c:pt>
                <c:pt idx="225">
                  <c:v>0.92956370119999998</c:v>
                </c:pt>
                <c:pt idx="226">
                  <c:v>0.92951327559999997</c:v>
                </c:pt>
                <c:pt idx="227">
                  <c:v>0.92919421199999996</c:v>
                </c:pt>
                <c:pt idx="228">
                  <c:v>0.92905652520000004</c:v>
                </c:pt>
                <c:pt idx="229">
                  <c:v>0.92868661880000003</c:v>
                </c:pt>
                <c:pt idx="230">
                  <c:v>0.92895078659999997</c:v>
                </c:pt>
                <c:pt idx="231">
                  <c:v>0.92864000800000002</c:v>
                </c:pt>
                <c:pt idx="232">
                  <c:v>0.92842620610000004</c:v>
                </c:pt>
                <c:pt idx="233">
                  <c:v>0.92829519510000003</c:v>
                </c:pt>
                <c:pt idx="234">
                  <c:v>0.92823886870000005</c:v>
                </c:pt>
                <c:pt idx="235">
                  <c:v>0.92804235219999998</c:v>
                </c:pt>
                <c:pt idx="236">
                  <c:v>0.92793375249999999</c:v>
                </c:pt>
                <c:pt idx="237">
                  <c:v>0.92806482320000006</c:v>
                </c:pt>
                <c:pt idx="238">
                  <c:v>0.92790514229999999</c:v>
                </c:pt>
                <c:pt idx="239">
                  <c:v>0.92796069380000001</c:v>
                </c:pt>
                <c:pt idx="240">
                  <c:v>0.92815560100000005</c:v>
                </c:pt>
                <c:pt idx="241">
                  <c:v>0.92822277549999999</c:v>
                </c:pt>
                <c:pt idx="242">
                  <c:v>0.92783921960000004</c:v>
                </c:pt>
                <c:pt idx="243">
                  <c:v>0.92829293010000002</c:v>
                </c:pt>
                <c:pt idx="244">
                  <c:v>0.92832577230000002</c:v>
                </c:pt>
                <c:pt idx="245">
                  <c:v>0.92808312179999997</c:v>
                </c:pt>
                <c:pt idx="246">
                  <c:v>0.92811727519999998</c:v>
                </c:pt>
                <c:pt idx="247">
                  <c:v>0.92873793839999996</c:v>
                </c:pt>
                <c:pt idx="248">
                  <c:v>0.92864221329999996</c:v>
                </c:pt>
                <c:pt idx="249">
                  <c:v>0.92886596919999997</c:v>
                </c:pt>
                <c:pt idx="250">
                  <c:v>0.92924112079999999</c:v>
                </c:pt>
                <c:pt idx="251">
                  <c:v>0.92935013769999997</c:v>
                </c:pt>
                <c:pt idx="252">
                  <c:v>0.92970865960000004</c:v>
                </c:pt>
                <c:pt idx="253">
                  <c:v>0.92976993320000001</c:v>
                </c:pt>
                <c:pt idx="254">
                  <c:v>0.93000590800000005</c:v>
                </c:pt>
                <c:pt idx="255">
                  <c:v>0.93026202920000001</c:v>
                </c:pt>
                <c:pt idx="256">
                  <c:v>0.93051779270000001</c:v>
                </c:pt>
                <c:pt idx="257">
                  <c:v>0.93067759279999995</c:v>
                </c:pt>
                <c:pt idx="258">
                  <c:v>0.93073350190000004</c:v>
                </c:pt>
                <c:pt idx="259">
                  <c:v>0.93097478150000001</c:v>
                </c:pt>
                <c:pt idx="260">
                  <c:v>0.93119829890000005</c:v>
                </c:pt>
                <c:pt idx="261">
                  <c:v>0.93146848680000005</c:v>
                </c:pt>
                <c:pt idx="262">
                  <c:v>0.93145179749999996</c:v>
                </c:pt>
                <c:pt idx="263">
                  <c:v>0.93144083020000001</c:v>
                </c:pt>
                <c:pt idx="264">
                  <c:v>0.93189209699999997</c:v>
                </c:pt>
                <c:pt idx="265">
                  <c:v>0.93179607389999997</c:v>
                </c:pt>
                <c:pt idx="266">
                  <c:v>0.93213433030000004</c:v>
                </c:pt>
                <c:pt idx="267">
                  <c:v>0.93226349350000004</c:v>
                </c:pt>
                <c:pt idx="268">
                  <c:v>0.93224036690000001</c:v>
                </c:pt>
                <c:pt idx="269">
                  <c:v>0.93240672349999998</c:v>
                </c:pt>
                <c:pt idx="270">
                  <c:v>0.93241673709999995</c:v>
                </c:pt>
                <c:pt idx="271">
                  <c:v>0.93258720640000003</c:v>
                </c:pt>
                <c:pt idx="272">
                  <c:v>0.93279933930000003</c:v>
                </c:pt>
                <c:pt idx="273">
                  <c:v>0.93295574189999997</c:v>
                </c:pt>
                <c:pt idx="274">
                  <c:v>0.93298351759999998</c:v>
                </c:pt>
                <c:pt idx="275">
                  <c:v>0.93300551180000002</c:v>
                </c:pt>
                <c:pt idx="276">
                  <c:v>0.93300467730000003</c:v>
                </c:pt>
                <c:pt idx="277">
                  <c:v>0.93324393029999997</c:v>
                </c:pt>
                <c:pt idx="278">
                  <c:v>0.93328583239999996</c:v>
                </c:pt>
                <c:pt idx="279">
                  <c:v>0.93334901329999997</c:v>
                </c:pt>
                <c:pt idx="280">
                  <c:v>0.93351662160000004</c:v>
                </c:pt>
                <c:pt idx="281">
                  <c:v>0.93367481230000005</c:v>
                </c:pt>
                <c:pt idx="282">
                  <c:v>0.93355935810000001</c:v>
                </c:pt>
                <c:pt idx="283">
                  <c:v>0.93367916350000002</c:v>
                </c:pt>
                <c:pt idx="284">
                  <c:v>0.93370121719999999</c:v>
                </c:pt>
                <c:pt idx="285">
                  <c:v>0.93379986290000005</c:v>
                </c:pt>
                <c:pt idx="286">
                  <c:v>0.93388682599999995</c:v>
                </c:pt>
                <c:pt idx="287">
                  <c:v>0.93399733299999999</c:v>
                </c:pt>
                <c:pt idx="288">
                  <c:v>0.93410784010000003</c:v>
                </c:pt>
                <c:pt idx="289">
                  <c:v>0.93378937240000004</c:v>
                </c:pt>
                <c:pt idx="290">
                  <c:v>0.93404602999999997</c:v>
                </c:pt>
                <c:pt idx="291">
                  <c:v>0.9341430664</c:v>
                </c:pt>
                <c:pt idx="292">
                  <c:v>0.93422454600000004</c:v>
                </c:pt>
                <c:pt idx="293">
                  <c:v>0.93418675659999995</c:v>
                </c:pt>
                <c:pt idx="294">
                  <c:v>0.93440145249999995</c:v>
                </c:pt>
                <c:pt idx="295">
                  <c:v>0.93474948410000003</c:v>
                </c:pt>
                <c:pt idx="296">
                  <c:v>0.93461394310000001</c:v>
                </c:pt>
                <c:pt idx="297">
                  <c:v>0.93494343759999998</c:v>
                </c:pt>
                <c:pt idx="298">
                  <c:v>0.93559974430000004</c:v>
                </c:pt>
                <c:pt idx="299">
                  <c:v>0.93582010270000004</c:v>
                </c:pt>
                <c:pt idx="300">
                  <c:v>0.93612378839999999</c:v>
                </c:pt>
                <c:pt idx="301">
                  <c:v>0.93669301270000005</c:v>
                </c:pt>
                <c:pt idx="302">
                  <c:v>0.93728160859999998</c:v>
                </c:pt>
                <c:pt idx="303">
                  <c:v>0.93754243849999996</c:v>
                </c:pt>
                <c:pt idx="304">
                  <c:v>0.93830984829999997</c:v>
                </c:pt>
                <c:pt idx="305">
                  <c:v>0.93897032739999997</c:v>
                </c:pt>
                <c:pt idx="306">
                  <c:v>0.93952530619999997</c:v>
                </c:pt>
                <c:pt idx="307">
                  <c:v>0.93989849089999999</c:v>
                </c:pt>
                <c:pt idx="308">
                  <c:v>0.94062799220000004</c:v>
                </c:pt>
                <c:pt idx="309">
                  <c:v>0.94104105230000001</c:v>
                </c:pt>
                <c:pt idx="310">
                  <c:v>0.94136083130000003</c:v>
                </c:pt>
                <c:pt idx="311">
                  <c:v>0.94211900230000001</c:v>
                </c:pt>
                <c:pt idx="312">
                  <c:v>0.94275635479999997</c:v>
                </c:pt>
                <c:pt idx="313">
                  <c:v>0.94348889589999996</c:v>
                </c:pt>
                <c:pt idx="314">
                  <c:v>0.94398188589999998</c:v>
                </c:pt>
                <c:pt idx="315">
                  <c:v>0.94417440890000004</c:v>
                </c:pt>
                <c:pt idx="316">
                  <c:v>0.94393640759999997</c:v>
                </c:pt>
                <c:pt idx="317">
                  <c:v>0.94352895020000005</c:v>
                </c:pt>
                <c:pt idx="318">
                  <c:v>0.94284486769999998</c:v>
                </c:pt>
                <c:pt idx="319">
                  <c:v>0.94173240660000002</c:v>
                </c:pt>
                <c:pt idx="320">
                  <c:v>0.94090038539999998</c:v>
                </c:pt>
                <c:pt idx="321">
                  <c:v>0.93966788050000005</c:v>
                </c:pt>
                <c:pt idx="322">
                  <c:v>0.93832093480000001</c:v>
                </c:pt>
                <c:pt idx="323">
                  <c:v>0.93684077259999998</c:v>
                </c:pt>
                <c:pt idx="324">
                  <c:v>0.93531531099999998</c:v>
                </c:pt>
                <c:pt idx="325">
                  <c:v>0.93388146159999996</c:v>
                </c:pt>
                <c:pt idx="326">
                  <c:v>0.9325749874</c:v>
                </c:pt>
                <c:pt idx="327">
                  <c:v>0.93094903230000003</c:v>
                </c:pt>
                <c:pt idx="328">
                  <c:v>0.9297677875</c:v>
                </c:pt>
                <c:pt idx="329">
                  <c:v>0.92891752719999998</c:v>
                </c:pt>
                <c:pt idx="330">
                  <c:v>0.92814832930000002</c:v>
                </c:pt>
                <c:pt idx="331">
                  <c:v>0.92739808560000003</c:v>
                </c:pt>
                <c:pt idx="332">
                  <c:v>0.92705285550000005</c:v>
                </c:pt>
                <c:pt idx="333">
                  <c:v>0.92680943010000005</c:v>
                </c:pt>
                <c:pt idx="334">
                  <c:v>0.92651867870000004</c:v>
                </c:pt>
                <c:pt idx="335">
                  <c:v>0.92655849459999995</c:v>
                </c:pt>
                <c:pt idx="336">
                  <c:v>0.92644941810000003</c:v>
                </c:pt>
                <c:pt idx="337">
                  <c:v>0.92616730930000002</c:v>
                </c:pt>
                <c:pt idx="338">
                  <c:v>0.9264925718</c:v>
                </c:pt>
                <c:pt idx="339">
                  <c:v>0.9265905619</c:v>
                </c:pt>
                <c:pt idx="340">
                  <c:v>0.92642033099999999</c:v>
                </c:pt>
                <c:pt idx="341">
                  <c:v>0.92626398799999998</c:v>
                </c:pt>
                <c:pt idx="342">
                  <c:v>0.92630630729999996</c:v>
                </c:pt>
                <c:pt idx="343">
                  <c:v>0.92631161210000001</c:v>
                </c:pt>
                <c:pt idx="344">
                  <c:v>0.92614954709999997</c:v>
                </c:pt>
                <c:pt idx="345">
                  <c:v>0.92614799739999998</c:v>
                </c:pt>
                <c:pt idx="346">
                  <c:v>0.92597198489999999</c:v>
                </c:pt>
                <c:pt idx="347">
                  <c:v>0.92590039970000004</c:v>
                </c:pt>
                <c:pt idx="348">
                  <c:v>0.92581111189999998</c:v>
                </c:pt>
                <c:pt idx="349">
                  <c:v>0.92613577840000005</c:v>
                </c:pt>
                <c:pt idx="350">
                  <c:v>0.92573946709999999</c:v>
                </c:pt>
                <c:pt idx="351">
                  <c:v>0.92586547139999997</c:v>
                </c:pt>
                <c:pt idx="352">
                  <c:v>0.92576259370000002</c:v>
                </c:pt>
                <c:pt idx="353">
                  <c:v>0.92572849989999995</c:v>
                </c:pt>
                <c:pt idx="354">
                  <c:v>0.925676465</c:v>
                </c:pt>
                <c:pt idx="355">
                  <c:v>0.92554450040000003</c:v>
                </c:pt>
                <c:pt idx="356">
                  <c:v>0.92570960520000001</c:v>
                </c:pt>
                <c:pt idx="357">
                  <c:v>0.92557781930000005</c:v>
                </c:pt>
                <c:pt idx="358">
                  <c:v>0.9254681468</c:v>
                </c:pt>
                <c:pt idx="359">
                  <c:v>0.9258396029</c:v>
                </c:pt>
                <c:pt idx="360">
                  <c:v>0.92558151479999995</c:v>
                </c:pt>
                <c:pt idx="361">
                  <c:v>0.92568886279999996</c:v>
                </c:pt>
                <c:pt idx="362">
                  <c:v>0.9260031581</c:v>
                </c:pt>
                <c:pt idx="363">
                  <c:v>0.92588961120000002</c:v>
                </c:pt>
                <c:pt idx="364">
                  <c:v>0.92575019599999997</c:v>
                </c:pt>
                <c:pt idx="365">
                  <c:v>0.92588174339999996</c:v>
                </c:pt>
                <c:pt idx="366">
                  <c:v>0.92612510920000002</c:v>
                </c:pt>
                <c:pt idx="367">
                  <c:v>0.92596316339999996</c:v>
                </c:pt>
                <c:pt idx="368">
                  <c:v>0.92632275819999998</c:v>
                </c:pt>
                <c:pt idx="369">
                  <c:v>0.92643332479999996</c:v>
                </c:pt>
                <c:pt idx="370">
                  <c:v>0.9266711473</c:v>
                </c:pt>
                <c:pt idx="371">
                  <c:v>0.92658191919999999</c:v>
                </c:pt>
                <c:pt idx="372">
                  <c:v>0.92686450480000004</c:v>
                </c:pt>
                <c:pt idx="373">
                  <c:v>0.92708462479999998</c:v>
                </c:pt>
                <c:pt idx="374">
                  <c:v>0.92708486320000005</c:v>
                </c:pt>
                <c:pt idx="375">
                  <c:v>0.92757344249999996</c:v>
                </c:pt>
                <c:pt idx="376">
                  <c:v>0.92761373520000001</c:v>
                </c:pt>
                <c:pt idx="377">
                  <c:v>0.92782866949999998</c:v>
                </c:pt>
                <c:pt idx="378">
                  <c:v>0.92791265249999999</c:v>
                </c:pt>
                <c:pt idx="379">
                  <c:v>0.92842239140000005</c:v>
                </c:pt>
                <c:pt idx="380">
                  <c:v>0.92857664819999997</c:v>
                </c:pt>
                <c:pt idx="381">
                  <c:v>0.92871397730000005</c:v>
                </c:pt>
                <c:pt idx="382">
                  <c:v>0.9288978577</c:v>
                </c:pt>
                <c:pt idx="383">
                  <c:v>0.92930138110000005</c:v>
                </c:pt>
                <c:pt idx="384">
                  <c:v>0.92944669719999995</c:v>
                </c:pt>
                <c:pt idx="385">
                  <c:v>0.92976558210000004</c:v>
                </c:pt>
                <c:pt idx="386">
                  <c:v>0.92996871469999998</c:v>
                </c:pt>
                <c:pt idx="387">
                  <c:v>0.93015891309999998</c:v>
                </c:pt>
                <c:pt idx="388">
                  <c:v>0.93049305680000005</c:v>
                </c:pt>
                <c:pt idx="389">
                  <c:v>0.93078666929999998</c:v>
                </c:pt>
                <c:pt idx="390">
                  <c:v>0.93091517690000003</c:v>
                </c:pt>
                <c:pt idx="391">
                  <c:v>0.93114876749999997</c:v>
                </c:pt>
                <c:pt idx="392">
                  <c:v>0.9312800765</c:v>
                </c:pt>
                <c:pt idx="393">
                  <c:v>0.93148362640000004</c:v>
                </c:pt>
                <c:pt idx="394">
                  <c:v>0.93166452649999998</c:v>
                </c:pt>
                <c:pt idx="395">
                  <c:v>0.9319846034</c:v>
                </c:pt>
                <c:pt idx="396">
                  <c:v>0.93205684420000001</c:v>
                </c:pt>
                <c:pt idx="397">
                  <c:v>0.93245714899999999</c:v>
                </c:pt>
                <c:pt idx="398">
                  <c:v>0.93252068759999995</c:v>
                </c:pt>
                <c:pt idx="399">
                  <c:v>0.93276435140000002</c:v>
                </c:pt>
                <c:pt idx="400">
                  <c:v>0.93308454750000003</c:v>
                </c:pt>
                <c:pt idx="401">
                  <c:v>0.93315213919999995</c:v>
                </c:pt>
                <c:pt idx="402">
                  <c:v>0.93343704940000005</c:v>
                </c:pt>
                <c:pt idx="403">
                  <c:v>0.93359500169999998</c:v>
                </c:pt>
                <c:pt idx="404">
                  <c:v>0.93368470670000003</c:v>
                </c:pt>
                <c:pt idx="405">
                  <c:v>0.9340518713</c:v>
                </c:pt>
                <c:pt idx="406">
                  <c:v>0.93412226440000001</c:v>
                </c:pt>
                <c:pt idx="407">
                  <c:v>0.93445539470000005</c:v>
                </c:pt>
                <c:pt idx="408">
                  <c:v>0.93457239869999997</c:v>
                </c:pt>
                <c:pt idx="409">
                  <c:v>0.93461894990000005</c:v>
                </c:pt>
                <c:pt idx="410">
                  <c:v>0.93520599599999998</c:v>
                </c:pt>
                <c:pt idx="411">
                  <c:v>0.9350951314</c:v>
                </c:pt>
                <c:pt idx="412">
                  <c:v>0.93531060219999995</c:v>
                </c:pt>
                <c:pt idx="413">
                  <c:v>0.93573009969999998</c:v>
                </c:pt>
                <c:pt idx="414">
                  <c:v>0.93572127819999995</c:v>
                </c:pt>
                <c:pt idx="415">
                  <c:v>0.93575280900000002</c:v>
                </c:pt>
                <c:pt idx="416">
                  <c:v>0.93604224920000001</c:v>
                </c:pt>
                <c:pt idx="417">
                  <c:v>0.93636941910000004</c:v>
                </c:pt>
                <c:pt idx="418">
                  <c:v>0.93615978960000001</c:v>
                </c:pt>
                <c:pt idx="419">
                  <c:v>0.9364590049</c:v>
                </c:pt>
                <c:pt idx="420">
                  <c:v>0.93688368799999999</c:v>
                </c:pt>
                <c:pt idx="421">
                  <c:v>0.93684434890000001</c:v>
                </c:pt>
                <c:pt idx="422">
                  <c:v>0.93714189530000003</c:v>
                </c:pt>
                <c:pt idx="423">
                  <c:v>0.93739897009999995</c:v>
                </c:pt>
                <c:pt idx="424">
                  <c:v>0.93756181000000005</c:v>
                </c:pt>
                <c:pt idx="425">
                  <c:v>0.93750536439999999</c:v>
                </c:pt>
                <c:pt idx="426">
                  <c:v>0.93808865549999998</c:v>
                </c:pt>
                <c:pt idx="427">
                  <c:v>0.9381446242</c:v>
                </c:pt>
                <c:pt idx="428">
                  <c:v>0.93834215399999998</c:v>
                </c:pt>
                <c:pt idx="429">
                  <c:v>0.93868964909999997</c:v>
                </c:pt>
                <c:pt idx="430">
                  <c:v>0.93869453670000003</c:v>
                </c:pt>
                <c:pt idx="431">
                  <c:v>0.93891298769999998</c:v>
                </c:pt>
                <c:pt idx="432">
                  <c:v>0.93901598450000001</c:v>
                </c:pt>
                <c:pt idx="433">
                  <c:v>0.93925595279999996</c:v>
                </c:pt>
                <c:pt idx="434">
                  <c:v>0.93945980070000001</c:v>
                </c:pt>
                <c:pt idx="435">
                  <c:v>0.93960565330000001</c:v>
                </c:pt>
                <c:pt idx="436">
                  <c:v>0.93984627720000002</c:v>
                </c:pt>
                <c:pt idx="437">
                  <c:v>0.94018548729999996</c:v>
                </c:pt>
                <c:pt idx="438">
                  <c:v>0.94019275899999999</c:v>
                </c:pt>
                <c:pt idx="439">
                  <c:v>0.94056373829999995</c:v>
                </c:pt>
                <c:pt idx="440">
                  <c:v>0.94075930119999995</c:v>
                </c:pt>
                <c:pt idx="441">
                  <c:v>0.94079375269999999</c:v>
                </c:pt>
                <c:pt idx="442">
                  <c:v>0.94097363950000001</c:v>
                </c:pt>
                <c:pt idx="443">
                  <c:v>0.941588223</c:v>
                </c:pt>
                <c:pt idx="444">
                  <c:v>0.94154202939999998</c:v>
                </c:pt>
                <c:pt idx="445">
                  <c:v>0.94190263750000003</c:v>
                </c:pt>
                <c:pt idx="446">
                  <c:v>0.9423481226</c:v>
                </c:pt>
                <c:pt idx="447">
                  <c:v>0.9426115155</c:v>
                </c:pt>
                <c:pt idx="448">
                  <c:v>0.94259768720000003</c:v>
                </c:pt>
                <c:pt idx="449">
                  <c:v>0.94294011590000004</c:v>
                </c:pt>
                <c:pt idx="450">
                  <c:v>0.94335252049999996</c:v>
                </c:pt>
                <c:pt idx="451">
                  <c:v>0.94362455609999996</c:v>
                </c:pt>
                <c:pt idx="452">
                  <c:v>0.94392800330000004</c:v>
                </c:pt>
                <c:pt idx="453">
                  <c:v>0.94434320930000004</c:v>
                </c:pt>
                <c:pt idx="454">
                  <c:v>0.94458937639999996</c:v>
                </c:pt>
                <c:pt idx="455">
                  <c:v>0.944826901</c:v>
                </c:pt>
                <c:pt idx="456">
                  <c:v>0.94500291349999999</c:v>
                </c:pt>
                <c:pt idx="457">
                  <c:v>0.94545513390000002</c:v>
                </c:pt>
                <c:pt idx="458">
                  <c:v>0.94556462760000004</c:v>
                </c:pt>
                <c:pt idx="459">
                  <c:v>0.94592165949999996</c:v>
                </c:pt>
                <c:pt idx="460">
                  <c:v>0.94603145119999998</c:v>
                </c:pt>
                <c:pt idx="461">
                  <c:v>0.94610780480000001</c:v>
                </c:pt>
                <c:pt idx="462">
                  <c:v>0.94629573820000001</c:v>
                </c:pt>
                <c:pt idx="463">
                  <c:v>0.94638884069999996</c:v>
                </c:pt>
                <c:pt idx="464">
                  <c:v>0.94673699140000001</c:v>
                </c:pt>
                <c:pt idx="465">
                  <c:v>0.94713991880000004</c:v>
                </c:pt>
                <c:pt idx="466">
                  <c:v>0.94730418920000004</c:v>
                </c:pt>
                <c:pt idx="467">
                  <c:v>0.94759982819999999</c:v>
                </c:pt>
                <c:pt idx="468">
                  <c:v>0.94845849280000005</c:v>
                </c:pt>
                <c:pt idx="469">
                  <c:v>0.94934630389999997</c:v>
                </c:pt>
                <c:pt idx="470">
                  <c:v>0.9502073526</c:v>
                </c:pt>
                <c:pt idx="471">
                  <c:v>0.95114350319999996</c:v>
                </c:pt>
                <c:pt idx="472">
                  <c:v>0.95138746500000004</c:v>
                </c:pt>
                <c:pt idx="473">
                  <c:v>0.95183610919999995</c:v>
                </c:pt>
                <c:pt idx="474">
                  <c:v>0.95243436100000001</c:v>
                </c:pt>
                <c:pt idx="475">
                  <c:v>0.95308792590000002</c:v>
                </c:pt>
                <c:pt idx="476">
                  <c:v>0.9534256458</c:v>
                </c:pt>
                <c:pt idx="477">
                  <c:v>0.95401787760000001</c:v>
                </c:pt>
                <c:pt idx="478">
                  <c:v>0.95442414279999999</c:v>
                </c:pt>
                <c:pt idx="479">
                  <c:v>0.9549036622</c:v>
                </c:pt>
                <c:pt idx="480">
                  <c:v>0.95540165899999996</c:v>
                </c:pt>
                <c:pt idx="481">
                  <c:v>0.95615863800000001</c:v>
                </c:pt>
                <c:pt idx="482">
                  <c:v>0.95643854139999995</c:v>
                </c:pt>
                <c:pt idx="483">
                  <c:v>0.95679628849999998</c:v>
                </c:pt>
                <c:pt idx="484">
                  <c:v>0.95746827130000001</c:v>
                </c:pt>
                <c:pt idx="485">
                  <c:v>0.95800560710000005</c:v>
                </c:pt>
                <c:pt idx="486">
                  <c:v>0.95823276040000005</c:v>
                </c:pt>
                <c:pt idx="487">
                  <c:v>0.95885950330000003</c:v>
                </c:pt>
                <c:pt idx="488">
                  <c:v>0.95939880609999995</c:v>
                </c:pt>
                <c:pt idx="489">
                  <c:v>0.9597853422</c:v>
                </c:pt>
                <c:pt idx="490">
                  <c:v>0.96031188960000002</c:v>
                </c:pt>
                <c:pt idx="491">
                  <c:v>0.96092802290000001</c:v>
                </c:pt>
                <c:pt idx="492">
                  <c:v>0.96140646929999996</c:v>
                </c:pt>
                <c:pt idx="493">
                  <c:v>0.96201694010000005</c:v>
                </c:pt>
                <c:pt idx="494">
                  <c:v>0.96227908129999995</c:v>
                </c:pt>
                <c:pt idx="495">
                  <c:v>0.96284490820000002</c:v>
                </c:pt>
                <c:pt idx="496">
                  <c:v>0.9631434083</c:v>
                </c:pt>
                <c:pt idx="497">
                  <c:v>0.96388816830000001</c:v>
                </c:pt>
                <c:pt idx="498">
                  <c:v>0.9643321037</c:v>
                </c:pt>
                <c:pt idx="499">
                  <c:v>0.96471542119999998</c:v>
                </c:pt>
                <c:pt idx="500">
                  <c:v>0.96535241599999999</c:v>
                </c:pt>
                <c:pt idx="501">
                  <c:v>0.96483260390000003</c:v>
                </c:pt>
                <c:pt idx="502">
                  <c:v>0.9653794765</c:v>
                </c:pt>
                <c:pt idx="503">
                  <c:v>0.96617889400000001</c:v>
                </c:pt>
                <c:pt idx="504">
                  <c:v>0.96688812970000004</c:v>
                </c:pt>
                <c:pt idx="505">
                  <c:v>0.96756201980000001</c:v>
                </c:pt>
                <c:pt idx="506">
                  <c:v>0.96808212999999999</c:v>
                </c:pt>
                <c:pt idx="507">
                  <c:v>0.96858364340000003</c:v>
                </c:pt>
                <c:pt idx="508">
                  <c:v>0.9693807364</c:v>
                </c:pt>
                <c:pt idx="509">
                  <c:v>0.96974140409999998</c:v>
                </c:pt>
                <c:pt idx="510">
                  <c:v>0.97028416399999995</c:v>
                </c:pt>
                <c:pt idx="511">
                  <c:v>0.9708458781</c:v>
                </c:pt>
                <c:pt idx="512">
                  <c:v>0.97157174349999997</c:v>
                </c:pt>
                <c:pt idx="513">
                  <c:v>0.97210508579999999</c:v>
                </c:pt>
                <c:pt idx="514">
                  <c:v>0.97262334819999996</c:v>
                </c:pt>
                <c:pt idx="515">
                  <c:v>0.97325778009999997</c:v>
                </c:pt>
                <c:pt idx="516">
                  <c:v>0.97390311959999998</c:v>
                </c:pt>
                <c:pt idx="517">
                  <c:v>0.97415781020000003</c:v>
                </c:pt>
                <c:pt idx="518">
                  <c:v>0.97480797770000005</c:v>
                </c:pt>
                <c:pt idx="519">
                  <c:v>0.97528946400000005</c:v>
                </c:pt>
                <c:pt idx="520">
                  <c:v>0.97584903239999998</c:v>
                </c:pt>
                <c:pt idx="521">
                  <c:v>0.9762561917</c:v>
                </c:pt>
                <c:pt idx="522">
                  <c:v>0.97711080309999998</c:v>
                </c:pt>
                <c:pt idx="523">
                  <c:v>0.97740119700000005</c:v>
                </c:pt>
                <c:pt idx="524">
                  <c:v>0.9779926538</c:v>
                </c:pt>
                <c:pt idx="525">
                  <c:v>0.97836124899999999</c:v>
                </c:pt>
                <c:pt idx="526">
                  <c:v>0.97904640440000001</c:v>
                </c:pt>
                <c:pt idx="527">
                  <c:v>0.97938996550000001</c:v>
                </c:pt>
                <c:pt idx="528">
                  <c:v>0.9798640609</c:v>
                </c:pt>
                <c:pt idx="529">
                  <c:v>0.98030930760000001</c:v>
                </c:pt>
                <c:pt idx="530">
                  <c:v>0.98070353269999999</c:v>
                </c:pt>
                <c:pt idx="531">
                  <c:v>0.98110014199999995</c:v>
                </c:pt>
                <c:pt idx="532">
                  <c:v>0.98145896200000005</c:v>
                </c:pt>
                <c:pt idx="533">
                  <c:v>0.98196494580000004</c:v>
                </c:pt>
                <c:pt idx="534">
                  <c:v>0.98199266200000002</c:v>
                </c:pt>
                <c:pt idx="535">
                  <c:v>0.98233020309999997</c:v>
                </c:pt>
                <c:pt idx="536">
                  <c:v>0.98283272980000003</c:v>
                </c:pt>
                <c:pt idx="537">
                  <c:v>0.98287308220000003</c:v>
                </c:pt>
                <c:pt idx="538">
                  <c:v>0.98334896559999996</c:v>
                </c:pt>
                <c:pt idx="539">
                  <c:v>0.98361152409999997</c:v>
                </c:pt>
                <c:pt idx="540">
                  <c:v>0.98376774789999999</c:v>
                </c:pt>
                <c:pt idx="541">
                  <c:v>0.98391175269999998</c:v>
                </c:pt>
                <c:pt idx="542">
                  <c:v>0.98443096880000003</c:v>
                </c:pt>
                <c:pt idx="543">
                  <c:v>0.98478710650000001</c:v>
                </c:pt>
                <c:pt idx="544">
                  <c:v>0.98506271840000004</c:v>
                </c:pt>
                <c:pt idx="545">
                  <c:v>0.98550313710000004</c:v>
                </c:pt>
                <c:pt idx="546">
                  <c:v>0.98603922129999999</c:v>
                </c:pt>
                <c:pt idx="547">
                  <c:v>0.98600065709999996</c:v>
                </c:pt>
                <c:pt idx="548">
                  <c:v>0.98606121540000002</c:v>
                </c:pt>
                <c:pt idx="549">
                  <c:v>0.98644036049999995</c:v>
                </c:pt>
                <c:pt idx="550">
                  <c:v>0.98624688390000004</c:v>
                </c:pt>
                <c:pt idx="551">
                  <c:v>0.98623841999999995</c:v>
                </c:pt>
                <c:pt idx="552">
                  <c:v>0.98645383119999996</c:v>
                </c:pt>
                <c:pt idx="553">
                  <c:v>0.98630607130000003</c:v>
                </c:pt>
                <c:pt idx="554">
                  <c:v>0.9863371849</c:v>
                </c:pt>
                <c:pt idx="555">
                  <c:v>0.98650884630000002</c:v>
                </c:pt>
                <c:pt idx="556">
                  <c:v>0.98676776889999995</c:v>
                </c:pt>
                <c:pt idx="557">
                  <c:v>0.9862840772</c:v>
                </c:pt>
                <c:pt idx="558">
                  <c:v>0.98574244980000003</c:v>
                </c:pt>
                <c:pt idx="559">
                  <c:v>0.98523348570000002</c:v>
                </c:pt>
                <c:pt idx="560">
                  <c:v>0.98479962350000005</c:v>
                </c:pt>
                <c:pt idx="561">
                  <c:v>0.98435789350000003</c:v>
                </c:pt>
                <c:pt idx="562">
                  <c:v>0.98447602990000005</c:v>
                </c:pt>
                <c:pt idx="563">
                  <c:v>0.98437893389999997</c:v>
                </c:pt>
                <c:pt idx="564">
                  <c:v>0.98369181159999997</c:v>
                </c:pt>
                <c:pt idx="565">
                  <c:v>0.98301744459999996</c:v>
                </c:pt>
                <c:pt idx="566">
                  <c:v>0.9823182225</c:v>
                </c:pt>
                <c:pt idx="567">
                  <c:v>0.98157387969999998</c:v>
                </c:pt>
                <c:pt idx="568">
                  <c:v>0.98109126089999998</c:v>
                </c:pt>
                <c:pt idx="569">
                  <c:v>0.98096132280000004</c:v>
                </c:pt>
                <c:pt idx="570">
                  <c:v>0.98036152119999997</c:v>
                </c:pt>
                <c:pt idx="571">
                  <c:v>0.97987902159999996</c:v>
                </c:pt>
                <c:pt idx="572">
                  <c:v>0.97920560840000004</c:v>
                </c:pt>
                <c:pt idx="573">
                  <c:v>0.97824180130000005</c:v>
                </c:pt>
                <c:pt idx="574">
                  <c:v>0.97713345289999998</c:v>
                </c:pt>
                <c:pt idx="575">
                  <c:v>0.97636389729999995</c:v>
                </c:pt>
                <c:pt idx="576">
                  <c:v>0.9760316014</c:v>
                </c:pt>
                <c:pt idx="577">
                  <c:v>0.97567623849999996</c:v>
                </c:pt>
                <c:pt idx="578">
                  <c:v>0.97474700209999998</c:v>
                </c:pt>
                <c:pt idx="579">
                  <c:v>0.97434967760000002</c:v>
                </c:pt>
                <c:pt idx="580">
                  <c:v>0.97359448670000004</c:v>
                </c:pt>
                <c:pt idx="581">
                  <c:v>0.9723932743</c:v>
                </c:pt>
                <c:pt idx="582">
                  <c:v>0.97123467919999995</c:v>
                </c:pt>
                <c:pt idx="583">
                  <c:v>0.9705354571</c:v>
                </c:pt>
                <c:pt idx="584">
                  <c:v>0.9701002836</c:v>
                </c:pt>
                <c:pt idx="585">
                  <c:v>0.96942424770000002</c:v>
                </c:pt>
                <c:pt idx="586">
                  <c:v>0.96807342770000004</c:v>
                </c:pt>
                <c:pt idx="587">
                  <c:v>0.96671068670000004</c:v>
                </c:pt>
                <c:pt idx="588">
                  <c:v>0.96511948110000001</c:v>
                </c:pt>
                <c:pt idx="589">
                  <c:v>0.96392607689999998</c:v>
                </c:pt>
                <c:pt idx="590">
                  <c:v>0.96324920650000001</c:v>
                </c:pt>
                <c:pt idx="591">
                  <c:v>0.96251606940000001</c:v>
                </c:pt>
                <c:pt idx="592">
                  <c:v>0.96268332000000001</c:v>
                </c:pt>
                <c:pt idx="593">
                  <c:v>0.96292436120000002</c:v>
                </c:pt>
                <c:pt idx="594">
                  <c:v>0.96323710679999996</c:v>
                </c:pt>
                <c:pt idx="595">
                  <c:v>0.96298730369999996</c:v>
                </c:pt>
                <c:pt idx="596">
                  <c:v>0.96310943370000002</c:v>
                </c:pt>
                <c:pt idx="597">
                  <c:v>0.96424496169999996</c:v>
                </c:pt>
                <c:pt idx="598">
                  <c:v>0.96544092889999999</c:v>
                </c:pt>
                <c:pt idx="599">
                  <c:v>0.96657550329999997</c:v>
                </c:pt>
                <c:pt idx="600">
                  <c:v>0.96777290110000003</c:v>
                </c:pt>
                <c:pt idx="601">
                  <c:v>0.96907037500000004</c:v>
                </c:pt>
                <c:pt idx="602">
                  <c:v>0.97005969290000005</c:v>
                </c:pt>
                <c:pt idx="603">
                  <c:v>0.97186994550000005</c:v>
                </c:pt>
                <c:pt idx="604">
                  <c:v>0.97259879110000003</c:v>
                </c:pt>
                <c:pt idx="605">
                  <c:v>0.97433745859999998</c:v>
                </c:pt>
                <c:pt idx="606">
                  <c:v>0.97739547490000001</c:v>
                </c:pt>
                <c:pt idx="607">
                  <c:v>0.98013561959999995</c:v>
                </c:pt>
                <c:pt idx="608">
                  <c:v>0.98283499480000003</c:v>
                </c:pt>
                <c:pt idx="609">
                  <c:v>0.9853289127</c:v>
                </c:pt>
                <c:pt idx="610">
                  <c:v>0.98766714330000005</c:v>
                </c:pt>
                <c:pt idx="611">
                  <c:v>0.98962104319999999</c:v>
                </c:pt>
                <c:pt idx="612">
                  <c:v>0.99211758380000004</c:v>
                </c:pt>
                <c:pt idx="613">
                  <c:v>0.99358218909999996</c:v>
                </c:pt>
                <c:pt idx="614">
                  <c:v>0.99536949399999997</c:v>
                </c:pt>
                <c:pt idx="615">
                  <c:v>0.99663209919999995</c:v>
                </c:pt>
                <c:pt idx="616">
                  <c:v>0.99726176259999999</c:v>
                </c:pt>
                <c:pt idx="617">
                  <c:v>0.99679958820000003</c:v>
                </c:pt>
                <c:pt idx="618">
                  <c:v>0.99506324530000001</c:v>
                </c:pt>
                <c:pt idx="619">
                  <c:v>0.99247848989999998</c:v>
                </c:pt>
                <c:pt idx="620">
                  <c:v>0.9900735021</c:v>
                </c:pt>
                <c:pt idx="621">
                  <c:v>0.98732513190000004</c:v>
                </c:pt>
                <c:pt idx="622">
                  <c:v>0.98542654510000005</c:v>
                </c:pt>
                <c:pt idx="623">
                  <c:v>0.98389887809999999</c:v>
                </c:pt>
                <c:pt idx="624">
                  <c:v>0.98229646680000005</c:v>
                </c:pt>
                <c:pt idx="625">
                  <c:v>0.98025631899999999</c:v>
                </c:pt>
                <c:pt idx="626">
                  <c:v>0.97883033750000004</c:v>
                </c:pt>
                <c:pt idx="627">
                  <c:v>0.97711724040000003</c:v>
                </c:pt>
                <c:pt idx="628">
                  <c:v>0.97579544780000005</c:v>
                </c:pt>
                <c:pt idx="629">
                  <c:v>0.97430557009999996</c:v>
                </c:pt>
                <c:pt idx="630">
                  <c:v>0.97344326969999995</c:v>
                </c:pt>
                <c:pt idx="631">
                  <c:v>0.97146260740000001</c:v>
                </c:pt>
                <c:pt idx="632">
                  <c:v>0.96996778250000004</c:v>
                </c:pt>
                <c:pt idx="633">
                  <c:v>0.96902602910000002</c:v>
                </c:pt>
                <c:pt idx="634">
                  <c:v>0.96870261430000004</c:v>
                </c:pt>
                <c:pt idx="635">
                  <c:v>0.9696142673</c:v>
                </c:pt>
                <c:pt idx="636">
                  <c:v>0.97269451620000003</c:v>
                </c:pt>
                <c:pt idx="637">
                  <c:v>0.97423923020000003</c:v>
                </c:pt>
                <c:pt idx="638">
                  <c:v>0.97582125659999996</c:v>
                </c:pt>
                <c:pt idx="639">
                  <c:v>0.97761291269999995</c:v>
                </c:pt>
                <c:pt idx="640">
                  <c:v>0.97982043029999999</c:v>
                </c:pt>
                <c:pt idx="641">
                  <c:v>0.98218560219999995</c:v>
                </c:pt>
                <c:pt idx="642">
                  <c:v>0.98413169379999998</c:v>
                </c:pt>
                <c:pt idx="643">
                  <c:v>0.9861842394</c:v>
                </c:pt>
                <c:pt idx="644">
                  <c:v>0.98764991759999998</c:v>
                </c:pt>
                <c:pt idx="645">
                  <c:v>0.98865664009999998</c:v>
                </c:pt>
                <c:pt idx="646">
                  <c:v>0.98971319199999996</c:v>
                </c:pt>
                <c:pt idx="647">
                  <c:v>0.9905127883</c:v>
                </c:pt>
                <c:pt idx="648">
                  <c:v>0.99071633820000005</c:v>
                </c:pt>
                <c:pt idx="649">
                  <c:v>0.9903545976</c:v>
                </c:pt>
                <c:pt idx="650">
                  <c:v>0.99012124540000002</c:v>
                </c:pt>
                <c:pt idx="651">
                  <c:v>0.98982322219999996</c:v>
                </c:pt>
                <c:pt idx="652">
                  <c:v>0.98963510990000003</c:v>
                </c:pt>
                <c:pt idx="653">
                  <c:v>0.98920011519999995</c:v>
                </c:pt>
                <c:pt idx="654">
                  <c:v>0.98867934940000002</c:v>
                </c:pt>
                <c:pt idx="655">
                  <c:v>0.98713833090000003</c:v>
                </c:pt>
                <c:pt idx="656">
                  <c:v>0.98602896929999995</c:v>
                </c:pt>
                <c:pt idx="657">
                  <c:v>0.98610752820000003</c:v>
                </c:pt>
                <c:pt idx="658">
                  <c:v>0.98626393079999997</c:v>
                </c:pt>
                <c:pt idx="659">
                  <c:v>0.98600107429999995</c:v>
                </c:pt>
                <c:pt idx="660">
                  <c:v>0.98550003770000005</c:v>
                </c:pt>
                <c:pt idx="661">
                  <c:v>0.98675715919999996</c:v>
                </c:pt>
                <c:pt idx="662">
                  <c:v>0.98732662199999999</c:v>
                </c:pt>
                <c:pt idx="663">
                  <c:v>0.98831045630000003</c:v>
                </c:pt>
                <c:pt idx="664">
                  <c:v>0.9890245795</c:v>
                </c:pt>
                <c:pt idx="665">
                  <c:v>0.98987674709999995</c:v>
                </c:pt>
                <c:pt idx="666">
                  <c:v>0.99080681800000003</c:v>
                </c:pt>
                <c:pt idx="667">
                  <c:v>0.99188172819999998</c:v>
                </c:pt>
                <c:pt idx="668">
                  <c:v>0.9935284257</c:v>
                </c:pt>
                <c:pt idx="669">
                  <c:v>0.99481981990000001</c:v>
                </c:pt>
                <c:pt idx="670">
                  <c:v>0.99652785060000004</c:v>
                </c:pt>
                <c:pt idx="671">
                  <c:v>0.99861580130000005</c:v>
                </c:pt>
                <c:pt idx="672">
                  <c:v>1.0005890129999999</c:v>
                </c:pt>
                <c:pt idx="673">
                  <c:v>1.00207603</c:v>
                </c:pt>
                <c:pt idx="674">
                  <c:v>1.0039151909999999</c:v>
                </c:pt>
                <c:pt idx="675">
                  <c:v>1.005779266</c:v>
                </c:pt>
                <c:pt idx="676">
                  <c:v>1.007371306</c:v>
                </c:pt>
                <c:pt idx="677">
                  <c:v>1.0095230340000001</c:v>
                </c:pt>
                <c:pt idx="678">
                  <c:v>1.0116491320000001</c:v>
                </c:pt>
                <c:pt idx="679">
                  <c:v>1.013225198</c:v>
                </c:pt>
                <c:pt idx="680">
                  <c:v>1.0145077709999999</c:v>
                </c:pt>
                <c:pt idx="681">
                  <c:v>1.015661836</c:v>
                </c:pt>
                <c:pt idx="682">
                  <c:v>1.0170041320000001</c:v>
                </c:pt>
                <c:pt idx="683">
                  <c:v>1.0185084339999999</c:v>
                </c:pt>
                <c:pt idx="684">
                  <c:v>1.0199360850000001</c:v>
                </c:pt>
                <c:pt idx="685">
                  <c:v>1.0215258599999999</c:v>
                </c:pt>
                <c:pt idx="686">
                  <c:v>1.0227003100000001</c:v>
                </c:pt>
                <c:pt idx="687">
                  <c:v>1.0242476460000001</c:v>
                </c:pt>
                <c:pt idx="688">
                  <c:v>1.0253989699999999</c:v>
                </c:pt>
                <c:pt idx="689">
                  <c:v>1.026656628</c:v>
                </c:pt>
                <c:pt idx="690">
                  <c:v>1.0281653399999999</c:v>
                </c:pt>
                <c:pt idx="691">
                  <c:v>1.0299844739999999</c:v>
                </c:pt>
                <c:pt idx="692">
                  <c:v>1.0311726329999999</c:v>
                </c:pt>
                <c:pt idx="693">
                  <c:v>1.032524228</c:v>
                </c:pt>
                <c:pt idx="694">
                  <c:v>1.0338292120000001</c:v>
                </c:pt>
                <c:pt idx="695">
                  <c:v>1.035279989</c:v>
                </c:pt>
                <c:pt idx="696">
                  <c:v>1.036181569</c:v>
                </c:pt>
                <c:pt idx="697">
                  <c:v>1.0375204090000001</c:v>
                </c:pt>
                <c:pt idx="698">
                  <c:v>1.0385123489999999</c:v>
                </c:pt>
                <c:pt idx="699">
                  <c:v>1.0393073559999999</c:v>
                </c:pt>
                <c:pt idx="700">
                  <c:v>1.040539742</c:v>
                </c:pt>
                <c:pt idx="701">
                  <c:v>1.0415229800000001</c:v>
                </c:pt>
                <c:pt idx="702">
                  <c:v>1.0424438709999999</c:v>
                </c:pt>
                <c:pt idx="703">
                  <c:v>1.0434079169999999</c:v>
                </c:pt>
                <c:pt idx="704">
                  <c:v>1.044437885</c:v>
                </c:pt>
                <c:pt idx="705">
                  <c:v>1.0453785659999999</c:v>
                </c:pt>
                <c:pt idx="706">
                  <c:v>1.046024203</c:v>
                </c:pt>
                <c:pt idx="707">
                  <c:v>1.0467814209999999</c:v>
                </c:pt>
                <c:pt idx="708">
                  <c:v>1.04756403</c:v>
                </c:pt>
                <c:pt idx="709">
                  <c:v>1.0484642980000001</c:v>
                </c:pt>
                <c:pt idx="710">
                  <c:v>1.0493466849999999</c:v>
                </c:pt>
                <c:pt idx="711">
                  <c:v>1.0499737259999999</c:v>
                </c:pt>
                <c:pt idx="712">
                  <c:v>1.050728321</c:v>
                </c:pt>
                <c:pt idx="713">
                  <c:v>1.0511291030000001</c:v>
                </c:pt>
                <c:pt idx="714">
                  <c:v>1.0517127509999999</c:v>
                </c:pt>
                <c:pt idx="715">
                  <c:v>1.052386045</c:v>
                </c:pt>
                <c:pt idx="716">
                  <c:v>1.0529747009999999</c:v>
                </c:pt>
                <c:pt idx="717">
                  <c:v>1.053578734</c:v>
                </c:pt>
                <c:pt idx="718">
                  <c:v>1.053831816</c:v>
                </c:pt>
                <c:pt idx="719">
                  <c:v>1.054292083</c:v>
                </c:pt>
                <c:pt idx="720">
                  <c:v>1.05474472</c:v>
                </c:pt>
                <c:pt idx="721">
                  <c:v>1.055082917</c:v>
                </c:pt>
                <c:pt idx="722">
                  <c:v>1.055867076</c:v>
                </c:pt>
                <c:pt idx="723">
                  <c:v>1.05616343</c:v>
                </c:pt>
                <c:pt idx="724">
                  <c:v>1.0565900800000001</c:v>
                </c:pt>
                <c:pt idx="725">
                  <c:v>1.057219863</c:v>
                </c:pt>
                <c:pt idx="726">
                  <c:v>1.0575821400000001</c:v>
                </c:pt>
                <c:pt idx="727">
                  <c:v>1.058083296</c:v>
                </c:pt>
                <c:pt idx="728">
                  <c:v>1.0582758189999999</c:v>
                </c:pt>
                <c:pt idx="729">
                  <c:v>1.0587530140000001</c:v>
                </c:pt>
                <c:pt idx="730">
                  <c:v>1.0592142339999999</c:v>
                </c:pt>
                <c:pt idx="731">
                  <c:v>1.0597180129999999</c:v>
                </c:pt>
                <c:pt idx="732">
                  <c:v>1.060020924</c:v>
                </c:pt>
                <c:pt idx="733">
                  <c:v>1.0604430439999999</c:v>
                </c:pt>
                <c:pt idx="734">
                  <c:v>1.061123252</c:v>
                </c:pt>
                <c:pt idx="735">
                  <c:v>1.0615884069999999</c:v>
                </c:pt>
                <c:pt idx="736">
                  <c:v>1.062034726</c:v>
                </c:pt>
                <c:pt idx="737">
                  <c:v>1.062192917</c:v>
                </c:pt>
                <c:pt idx="738">
                  <c:v>1.0625019069999999</c:v>
                </c:pt>
                <c:pt idx="739">
                  <c:v>1.062903285</c:v>
                </c:pt>
                <c:pt idx="740">
                  <c:v>1.0630046129999999</c:v>
                </c:pt>
                <c:pt idx="741">
                  <c:v>1.0638278720000001</c:v>
                </c:pt>
                <c:pt idx="742">
                  <c:v>1.064386606</c:v>
                </c:pt>
                <c:pt idx="743">
                  <c:v>1.0645425319999999</c:v>
                </c:pt>
                <c:pt idx="744">
                  <c:v>1.064903259</c:v>
                </c:pt>
                <c:pt idx="745">
                  <c:v>1.0650894639999999</c:v>
                </c:pt>
                <c:pt idx="746">
                  <c:v>1.0658680199999999</c:v>
                </c:pt>
                <c:pt idx="747">
                  <c:v>1.0661947730000001</c:v>
                </c:pt>
                <c:pt idx="748">
                  <c:v>1.0665000680000001</c:v>
                </c:pt>
                <c:pt idx="749">
                  <c:v>1.0670560600000001</c:v>
                </c:pt>
                <c:pt idx="750">
                  <c:v>1.06725359</c:v>
                </c:pt>
                <c:pt idx="751">
                  <c:v>1.067626476</c:v>
                </c:pt>
                <c:pt idx="752">
                  <c:v>1.06824553</c:v>
                </c:pt>
                <c:pt idx="753">
                  <c:v>1.0685422419999999</c:v>
                </c:pt>
                <c:pt idx="754">
                  <c:v>1.0691494939999999</c:v>
                </c:pt>
                <c:pt idx="755">
                  <c:v>1.0697124</c:v>
                </c:pt>
                <c:pt idx="756">
                  <c:v>1.069779515</c:v>
                </c:pt>
                <c:pt idx="757">
                  <c:v>1.070507407</c:v>
                </c:pt>
                <c:pt idx="758">
                  <c:v>1.070797443</c:v>
                </c:pt>
                <c:pt idx="759">
                  <c:v>1.071485043</c:v>
                </c:pt>
                <c:pt idx="760">
                  <c:v>1.0715447659999999</c:v>
                </c:pt>
                <c:pt idx="761">
                  <c:v>1.0721946950000001</c:v>
                </c:pt>
                <c:pt idx="762">
                  <c:v>1.07260406</c:v>
                </c:pt>
                <c:pt idx="763">
                  <c:v>1.072945952</c:v>
                </c:pt>
                <c:pt idx="764">
                  <c:v>1.0733680729999999</c:v>
                </c:pt>
                <c:pt idx="765">
                  <c:v>1.074062109</c:v>
                </c:pt>
                <c:pt idx="766">
                  <c:v>1.07418108</c:v>
                </c:pt>
                <c:pt idx="767">
                  <c:v>1.0747418399999999</c:v>
                </c:pt>
                <c:pt idx="768">
                  <c:v>1.0751457209999999</c:v>
                </c:pt>
                <c:pt idx="769">
                  <c:v>1.0756463999999999</c:v>
                </c:pt>
                <c:pt idx="770">
                  <c:v>1.075980425</c:v>
                </c:pt>
                <c:pt idx="771">
                  <c:v>1.076456785</c:v>
                </c:pt>
                <c:pt idx="772">
                  <c:v>1.077069402</c:v>
                </c:pt>
                <c:pt idx="773">
                  <c:v>1.0773568149999999</c:v>
                </c:pt>
                <c:pt idx="774">
                  <c:v>1.0777801279999999</c:v>
                </c:pt>
                <c:pt idx="775">
                  <c:v>1.078054547</c:v>
                </c:pt>
                <c:pt idx="776">
                  <c:v>1.0785915850000001</c:v>
                </c:pt>
                <c:pt idx="777">
                  <c:v>1.079022884</c:v>
                </c:pt>
                <c:pt idx="778">
                  <c:v>1.0795583719999999</c:v>
                </c:pt>
                <c:pt idx="779">
                  <c:v>1.0800710920000001</c:v>
                </c:pt>
                <c:pt idx="780">
                  <c:v>1.080414057</c:v>
                </c:pt>
                <c:pt idx="781">
                  <c:v>1.080929399</c:v>
                </c:pt>
                <c:pt idx="782">
                  <c:v>1.081352592</c:v>
                </c:pt>
                <c:pt idx="783">
                  <c:v>1.08169961</c:v>
                </c:pt>
                <c:pt idx="784">
                  <c:v>1.0823137759999999</c:v>
                </c:pt>
                <c:pt idx="785">
                  <c:v>1.082778931</c:v>
                </c:pt>
                <c:pt idx="786">
                  <c:v>1.0833073849999999</c:v>
                </c:pt>
                <c:pt idx="787">
                  <c:v>1.083883524</c:v>
                </c:pt>
                <c:pt idx="788">
                  <c:v>1.084175229</c:v>
                </c:pt>
                <c:pt idx="789">
                  <c:v>1.0846931930000001</c:v>
                </c:pt>
                <c:pt idx="790">
                  <c:v>1.0853204729999999</c:v>
                </c:pt>
                <c:pt idx="791">
                  <c:v>1.085711002</c:v>
                </c:pt>
                <c:pt idx="792">
                  <c:v>1.0861659050000001</c:v>
                </c:pt>
                <c:pt idx="793">
                  <c:v>1.0867791179999999</c:v>
                </c:pt>
                <c:pt idx="794">
                  <c:v>1.0871496199999999</c:v>
                </c:pt>
                <c:pt idx="795">
                  <c:v>1.0878120659999999</c:v>
                </c:pt>
                <c:pt idx="796">
                  <c:v>1.088338614</c:v>
                </c:pt>
                <c:pt idx="797">
                  <c:v>1.0889121289999999</c:v>
                </c:pt>
                <c:pt idx="798">
                  <c:v>1.0894362929999999</c:v>
                </c:pt>
                <c:pt idx="799">
                  <c:v>1.0898664</c:v>
                </c:pt>
                <c:pt idx="800">
                  <c:v>1.0905244350000001</c:v>
                </c:pt>
                <c:pt idx="801">
                  <c:v>1.090600252</c:v>
                </c:pt>
                <c:pt idx="802">
                  <c:v>1.0912702080000001</c:v>
                </c:pt>
                <c:pt idx="803">
                  <c:v>1.0922122000000001</c:v>
                </c:pt>
                <c:pt idx="804">
                  <c:v>1.0925186870000001</c:v>
                </c:pt>
                <c:pt idx="805">
                  <c:v>1.093084693</c:v>
                </c:pt>
                <c:pt idx="806">
                  <c:v>1.094018698</c:v>
                </c:pt>
                <c:pt idx="807">
                  <c:v>1.094240189</c:v>
                </c:pt>
                <c:pt idx="808">
                  <c:v>1.0946412089999999</c:v>
                </c:pt>
                <c:pt idx="809">
                  <c:v>1.095536947</c:v>
                </c:pt>
                <c:pt idx="810">
                  <c:v>1.0961941479999999</c:v>
                </c:pt>
                <c:pt idx="811">
                  <c:v>1.0965797900000001</c:v>
                </c:pt>
                <c:pt idx="812">
                  <c:v>1.097250104</c:v>
                </c:pt>
                <c:pt idx="813">
                  <c:v>1.0979194640000001</c:v>
                </c:pt>
                <c:pt idx="814">
                  <c:v>1.0984653230000001</c:v>
                </c:pt>
                <c:pt idx="815">
                  <c:v>1.098858833</c:v>
                </c:pt>
                <c:pt idx="816">
                  <c:v>1.0996186729999999</c:v>
                </c:pt>
                <c:pt idx="817">
                  <c:v>1.100308895</c:v>
                </c:pt>
                <c:pt idx="818">
                  <c:v>1.1007163520000001</c:v>
                </c:pt>
                <c:pt idx="819">
                  <c:v>1.101329088</c:v>
                </c:pt>
                <c:pt idx="820">
                  <c:v>1.1021069290000001</c:v>
                </c:pt>
                <c:pt idx="821">
                  <c:v>1.102504253</c:v>
                </c:pt>
                <c:pt idx="822">
                  <c:v>1.103291869</c:v>
                </c:pt>
                <c:pt idx="823">
                  <c:v>1.1040072439999999</c:v>
                </c:pt>
                <c:pt idx="824">
                  <c:v>1.1045242550000001</c:v>
                </c:pt>
                <c:pt idx="825">
                  <c:v>1.104877949</c:v>
                </c:pt>
                <c:pt idx="826">
                  <c:v>1.1056150199999999</c:v>
                </c:pt>
                <c:pt idx="827">
                  <c:v>1.1062854529999999</c:v>
                </c:pt>
                <c:pt idx="828">
                  <c:v>1.106729031</c:v>
                </c:pt>
                <c:pt idx="829">
                  <c:v>1.1077314620000001</c:v>
                </c:pt>
                <c:pt idx="830">
                  <c:v>1.1082841160000001</c:v>
                </c:pt>
                <c:pt idx="831">
                  <c:v>1.1086051459999999</c:v>
                </c:pt>
                <c:pt idx="832">
                  <c:v>1.109474659</c:v>
                </c:pt>
                <c:pt idx="833">
                  <c:v>1.1101222040000001</c:v>
                </c:pt>
                <c:pt idx="834">
                  <c:v>1.1108716729999999</c:v>
                </c:pt>
                <c:pt idx="835">
                  <c:v>1.111344576</c:v>
                </c:pt>
                <c:pt idx="836">
                  <c:v>1.1122145649999999</c:v>
                </c:pt>
                <c:pt idx="837">
                  <c:v>1.1126594540000001</c:v>
                </c:pt>
                <c:pt idx="838">
                  <c:v>1.1134278769999999</c:v>
                </c:pt>
                <c:pt idx="839">
                  <c:v>1.114036322</c:v>
                </c:pt>
                <c:pt idx="840">
                  <c:v>1.114761353</c:v>
                </c:pt>
                <c:pt idx="841">
                  <c:v>1.1155021190000001</c:v>
                </c:pt>
                <c:pt idx="842">
                  <c:v>1.1162074799999999</c:v>
                </c:pt>
                <c:pt idx="843">
                  <c:v>1.11687541</c:v>
                </c:pt>
                <c:pt idx="844">
                  <c:v>1.117529988</c:v>
                </c:pt>
                <c:pt idx="845">
                  <c:v>1.1185783149999999</c:v>
                </c:pt>
                <c:pt idx="846">
                  <c:v>1.1191514730000001</c:v>
                </c:pt>
                <c:pt idx="847">
                  <c:v>1.1197621820000001</c:v>
                </c:pt>
                <c:pt idx="848">
                  <c:v>1.1205252409999999</c:v>
                </c:pt>
                <c:pt idx="849">
                  <c:v>1.121321201</c:v>
                </c:pt>
                <c:pt idx="850">
                  <c:v>1.1219689850000001</c:v>
                </c:pt>
                <c:pt idx="851">
                  <c:v>1.1228855849999999</c:v>
                </c:pt>
                <c:pt idx="852">
                  <c:v>1.1237530710000001</c:v>
                </c:pt>
                <c:pt idx="853">
                  <c:v>1.124361038</c:v>
                </c:pt>
                <c:pt idx="854">
                  <c:v>1.1250596049999999</c:v>
                </c:pt>
                <c:pt idx="855">
                  <c:v>1.1257416010000001</c:v>
                </c:pt>
                <c:pt idx="856">
                  <c:v>1.126606107</c:v>
                </c:pt>
                <c:pt idx="857">
                  <c:v>1.127403259</c:v>
                </c:pt>
                <c:pt idx="858">
                  <c:v>1.1283679010000001</c:v>
                </c:pt>
                <c:pt idx="859">
                  <c:v>1.1291335819999999</c:v>
                </c:pt>
                <c:pt idx="860">
                  <c:v>1.1299263239999999</c:v>
                </c:pt>
                <c:pt idx="861">
                  <c:v>1.1308411359999999</c:v>
                </c:pt>
                <c:pt idx="862">
                  <c:v>1.1315408950000001</c:v>
                </c:pt>
                <c:pt idx="863">
                  <c:v>1.1323595049999999</c:v>
                </c:pt>
                <c:pt idx="864">
                  <c:v>1.1334105729999999</c:v>
                </c:pt>
                <c:pt idx="865">
                  <c:v>1.134072542</c:v>
                </c:pt>
                <c:pt idx="866">
                  <c:v>1.1349707840000001</c:v>
                </c:pt>
                <c:pt idx="867">
                  <c:v>1.135958791</c:v>
                </c:pt>
                <c:pt idx="868">
                  <c:v>1.137011647</c:v>
                </c:pt>
                <c:pt idx="869">
                  <c:v>1.137526512</c:v>
                </c:pt>
                <c:pt idx="870">
                  <c:v>1.138811231</c:v>
                </c:pt>
                <c:pt idx="871">
                  <c:v>1.139648438</c:v>
                </c:pt>
                <c:pt idx="872">
                  <c:v>1.1403864619999999</c:v>
                </c:pt>
                <c:pt idx="873">
                  <c:v>1.1413198710000001</c:v>
                </c:pt>
                <c:pt idx="874">
                  <c:v>1.1424652340000001</c:v>
                </c:pt>
                <c:pt idx="875">
                  <c:v>1.1433724160000001</c:v>
                </c:pt>
                <c:pt idx="876">
                  <c:v>1.14437294</c:v>
                </c:pt>
                <c:pt idx="877">
                  <c:v>1.145413995</c:v>
                </c:pt>
                <c:pt idx="878">
                  <c:v>1.146454096</c:v>
                </c:pt>
                <c:pt idx="879">
                  <c:v>1.14751637</c:v>
                </c:pt>
                <c:pt idx="880">
                  <c:v>1.148558736</c:v>
                </c:pt>
                <c:pt idx="881">
                  <c:v>1.1497229339999999</c:v>
                </c:pt>
                <c:pt idx="882">
                  <c:v>1.1505649090000001</c:v>
                </c:pt>
                <c:pt idx="883">
                  <c:v>1.1517341139999999</c:v>
                </c:pt>
                <c:pt idx="884">
                  <c:v>1.152795196</c:v>
                </c:pt>
                <c:pt idx="885">
                  <c:v>1.1536041500000001</c:v>
                </c:pt>
                <c:pt idx="886">
                  <c:v>1.154845119</c:v>
                </c:pt>
                <c:pt idx="887">
                  <c:v>1.1561714409999999</c:v>
                </c:pt>
                <c:pt idx="888">
                  <c:v>1.157354593</c:v>
                </c:pt>
                <c:pt idx="889">
                  <c:v>1.1583104129999999</c:v>
                </c:pt>
                <c:pt idx="890">
                  <c:v>1.159477592</c:v>
                </c:pt>
                <c:pt idx="891">
                  <c:v>1.160673141</c:v>
                </c:pt>
                <c:pt idx="892">
                  <c:v>1.161665559</c:v>
                </c:pt>
                <c:pt idx="893">
                  <c:v>1.162948012</c:v>
                </c:pt>
                <c:pt idx="894">
                  <c:v>1.1639615299999999</c:v>
                </c:pt>
                <c:pt idx="895">
                  <c:v>1.165314913</c:v>
                </c:pt>
                <c:pt idx="896">
                  <c:v>1.16620338</c:v>
                </c:pt>
                <c:pt idx="897">
                  <c:v>1.167720914</c:v>
                </c:pt>
                <c:pt idx="898">
                  <c:v>1.168560982</c:v>
                </c:pt>
                <c:pt idx="899">
                  <c:v>1.169931769</c:v>
                </c:pt>
                <c:pt idx="900">
                  <c:v>1.1711355450000001</c:v>
                </c:pt>
                <c:pt idx="901">
                  <c:v>1.1724650860000001</c:v>
                </c:pt>
                <c:pt idx="902">
                  <c:v>1.1733742949999999</c:v>
                </c:pt>
                <c:pt idx="903">
                  <c:v>1.1747050290000001</c:v>
                </c:pt>
                <c:pt idx="904">
                  <c:v>1.175818563</c:v>
                </c:pt>
                <c:pt idx="905">
                  <c:v>1.1770153050000001</c:v>
                </c:pt>
                <c:pt idx="906">
                  <c:v>1.1783519979999999</c:v>
                </c:pt>
                <c:pt idx="907">
                  <c:v>1.1795138119999999</c:v>
                </c:pt>
                <c:pt idx="908">
                  <c:v>1.1804665329999999</c:v>
                </c:pt>
                <c:pt idx="909">
                  <c:v>1.181699514</c:v>
                </c:pt>
                <c:pt idx="910">
                  <c:v>1.182845712</c:v>
                </c:pt>
                <c:pt idx="911">
                  <c:v>1.1841533179999999</c:v>
                </c:pt>
                <c:pt idx="912">
                  <c:v>1.1851097349999999</c:v>
                </c:pt>
                <c:pt idx="913">
                  <c:v>1.186548352</c:v>
                </c:pt>
                <c:pt idx="914">
                  <c:v>1.18735671</c:v>
                </c:pt>
                <c:pt idx="915">
                  <c:v>1.188503981</c:v>
                </c:pt>
                <c:pt idx="916">
                  <c:v>1.189338207</c:v>
                </c:pt>
                <c:pt idx="917">
                  <c:v>1.1906567809999999</c:v>
                </c:pt>
                <c:pt idx="918">
                  <c:v>1.191528082</c:v>
                </c:pt>
                <c:pt idx="919">
                  <c:v>1.1927494999999999</c:v>
                </c:pt>
                <c:pt idx="920">
                  <c:v>1.1935646529999999</c:v>
                </c:pt>
                <c:pt idx="921">
                  <c:v>1.194465756</c:v>
                </c:pt>
                <c:pt idx="922">
                  <c:v>1.195173979</c:v>
                </c:pt>
                <c:pt idx="923">
                  <c:v>1.1961864230000001</c:v>
                </c:pt>
                <c:pt idx="924">
                  <c:v>1.197128773</c:v>
                </c:pt>
                <c:pt idx="925">
                  <c:v>1.1977554560000001</c:v>
                </c:pt>
                <c:pt idx="926">
                  <c:v>1.198509812</c:v>
                </c:pt>
                <c:pt idx="927">
                  <c:v>1.1993956569999999</c:v>
                </c:pt>
                <c:pt idx="928">
                  <c:v>1.1997499469999999</c:v>
                </c:pt>
                <c:pt idx="929">
                  <c:v>1.2003711459999999</c:v>
                </c:pt>
                <c:pt idx="930">
                  <c:v>1.200813651</c:v>
                </c:pt>
                <c:pt idx="931">
                  <c:v>1.201440692</c:v>
                </c:pt>
                <c:pt idx="932">
                  <c:v>1.2020916939999999</c:v>
                </c:pt>
                <c:pt idx="933">
                  <c:v>1.2023049589999999</c:v>
                </c:pt>
                <c:pt idx="934">
                  <c:v>1.202753186</c:v>
                </c:pt>
                <c:pt idx="935">
                  <c:v>1.202992201</c:v>
                </c:pt>
                <c:pt idx="936">
                  <c:v>1.203237772</c:v>
                </c:pt>
                <c:pt idx="937">
                  <c:v>1.203431964</c:v>
                </c:pt>
                <c:pt idx="938">
                  <c:v>1.203411937</c:v>
                </c:pt>
                <c:pt idx="939">
                  <c:v>1.2037318939999999</c:v>
                </c:pt>
                <c:pt idx="940">
                  <c:v>1.2034341099999999</c:v>
                </c:pt>
                <c:pt idx="941">
                  <c:v>1.2036780119999999</c:v>
                </c:pt>
                <c:pt idx="942">
                  <c:v>1.20357585</c:v>
                </c:pt>
                <c:pt idx="943">
                  <c:v>1.20348382</c:v>
                </c:pt>
                <c:pt idx="944">
                  <c:v>1.203616738</c:v>
                </c:pt>
                <c:pt idx="945">
                  <c:v>1.203512073</c:v>
                </c:pt>
                <c:pt idx="946">
                  <c:v>1.2032735349999999</c:v>
                </c:pt>
                <c:pt idx="947">
                  <c:v>1.2029067280000001</c:v>
                </c:pt>
                <c:pt idx="948">
                  <c:v>1.2026600839999999</c:v>
                </c:pt>
                <c:pt idx="949">
                  <c:v>1.202393413</c:v>
                </c:pt>
                <c:pt idx="950">
                  <c:v>1.202028275</c:v>
                </c:pt>
                <c:pt idx="951">
                  <c:v>1.2020293470000001</c:v>
                </c:pt>
                <c:pt idx="952">
                  <c:v>1.2016464469999999</c:v>
                </c:pt>
                <c:pt idx="953">
                  <c:v>1.2010352609999999</c:v>
                </c:pt>
                <c:pt idx="954">
                  <c:v>1.20077002</c:v>
                </c:pt>
                <c:pt idx="955">
                  <c:v>1.2009062770000001</c:v>
                </c:pt>
                <c:pt idx="956">
                  <c:v>1.200372577</c:v>
                </c:pt>
                <c:pt idx="957">
                  <c:v>1.1997731920000001</c:v>
                </c:pt>
                <c:pt idx="958">
                  <c:v>1.1997793910000001</c:v>
                </c:pt>
                <c:pt idx="959">
                  <c:v>1.19922471</c:v>
                </c:pt>
                <c:pt idx="960">
                  <c:v>1.199113369</c:v>
                </c:pt>
                <c:pt idx="961">
                  <c:v>1.199166894</c:v>
                </c:pt>
                <c:pt idx="962">
                  <c:v>1.1987515689999999</c:v>
                </c:pt>
                <c:pt idx="963">
                  <c:v>1.198491931</c:v>
                </c:pt>
                <c:pt idx="964">
                  <c:v>1.198132038</c:v>
                </c:pt>
                <c:pt idx="965">
                  <c:v>1.198263407</c:v>
                </c:pt>
                <c:pt idx="966">
                  <c:v>1.1981266740000001</c:v>
                </c:pt>
                <c:pt idx="967">
                  <c:v>1.198255777</c:v>
                </c:pt>
                <c:pt idx="968">
                  <c:v>1.19842732</c:v>
                </c:pt>
                <c:pt idx="969">
                  <c:v>1.198130965</c:v>
                </c:pt>
                <c:pt idx="970">
                  <c:v>1.197855353</c:v>
                </c:pt>
                <c:pt idx="971">
                  <c:v>1.1983538869999999</c:v>
                </c:pt>
                <c:pt idx="972">
                  <c:v>1.198400497</c:v>
                </c:pt>
                <c:pt idx="973">
                  <c:v>1.1986731289999999</c:v>
                </c:pt>
                <c:pt idx="974">
                  <c:v>1.198935509</c:v>
                </c:pt>
                <c:pt idx="975">
                  <c:v>1.1989079709999999</c:v>
                </c:pt>
                <c:pt idx="976">
                  <c:v>1.1988444330000001</c:v>
                </c:pt>
                <c:pt idx="977">
                  <c:v>1.199681759</c:v>
                </c:pt>
                <c:pt idx="978">
                  <c:v>1.199592113</c:v>
                </c:pt>
                <c:pt idx="979">
                  <c:v>1.2000747919999999</c:v>
                </c:pt>
                <c:pt idx="980">
                  <c:v>1.20029819</c:v>
                </c:pt>
                <c:pt idx="981">
                  <c:v>1.200854182</c:v>
                </c:pt>
                <c:pt idx="982">
                  <c:v>1.200737476</c:v>
                </c:pt>
                <c:pt idx="983">
                  <c:v>1.201188803</c:v>
                </c:pt>
                <c:pt idx="984">
                  <c:v>1.201567531</c:v>
                </c:pt>
                <c:pt idx="985">
                  <c:v>1.201752543</c:v>
                </c:pt>
                <c:pt idx="986">
                  <c:v>1.2019505500000001</c:v>
                </c:pt>
                <c:pt idx="987">
                  <c:v>1.202268839</c:v>
                </c:pt>
                <c:pt idx="988">
                  <c:v>1.2024099829999999</c:v>
                </c:pt>
                <c:pt idx="989">
                  <c:v>1.2024085520000001</c:v>
                </c:pt>
                <c:pt idx="990">
                  <c:v>1.2025532720000001</c:v>
                </c:pt>
                <c:pt idx="991">
                  <c:v>1.202554584</c:v>
                </c:pt>
                <c:pt idx="992">
                  <c:v>1.202630401</c:v>
                </c:pt>
                <c:pt idx="993">
                  <c:v>1.2030322550000001</c:v>
                </c:pt>
                <c:pt idx="994">
                  <c:v>1.2029742000000001</c:v>
                </c:pt>
                <c:pt idx="995">
                  <c:v>1.2030709980000001</c:v>
                </c:pt>
                <c:pt idx="996">
                  <c:v>1.202832103</c:v>
                </c:pt>
                <c:pt idx="997">
                  <c:v>1.202915907</c:v>
                </c:pt>
                <c:pt idx="998">
                  <c:v>1.202595353</c:v>
                </c:pt>
                <c:pt idx="999">
                  <c:v>1.2022128110000001</c:v>
                </c:pt>
                <c:pt idx="1000">
                  <c:v>1.202360272</c:v>
                </c:pt>
                <c:pt idx="1001">
                  <c:v>1.2021394969999999</c:v>
                </c:pt>
                <c:pt idx="1002">
                  <c:v>1.201768637</c:v>
                </c:pt>
                <c:pt idx="1003">
                  <c:v>1.2019571069999999</c:v>
                </c:pt>
                <c:pt idx="1004">
                  <c:v>1.2014492750000001</c:v>
                </c:pt>
                <c:pt idx="1005">
                  <c:v>1.2016189100000001</c:v>
                </c:pt>
                <c:pt idx="1006">
                  <c:v>1.20136869</c:v>
                </c:pt>
                <c:pt idx="1007">
                  <c:v>1.201120615</c:v>
                </c:pt>
                <c:pt idx="1008">
                  <c:v>1.200788856</c:v>
                </c:pt>
                <c:pt idx="1009">
                  <c:v>1.2007958889999999</c:v>
                </c:pt>
                <c:pt idx="1010">
                  <c:v>1.2004582880000001</c:v>
                </c:pt>
                <c:pt idx="1011">
                  <c:v>1.200356722</c:v>
                </c:pt>
                <c:pt idx="1012">
                  <c:v>1.20001483</c:v>
                </c:pt>
                <c:pt idx="1013">
                  <c:v>1.19995892</c:v>
                </c:pt>
                <c:pt idx="1014">
                  <c:v>1.199747562</c:v>
                </c:pt>
                <c:pt idx="1015">
                  <c:v>1.199661613</c:v>
                </c:pt>
                <c:pt idx="1016">
                  <c:v>1.1995000840000001</c:v>
                </c:pt>
                <c:pt idx="1017">
                  <c:v>1.199352384</c:v>
                </c:pt>
                <c:pt idx="1018">
                  <c:v>1.1992528440000001</c:v>
                </c:pt>
                <c:pt idx="1019">
                  <c:v>1.199032307</c:v>
                </c:pt>
                <c:pt idx="1020">
                  <c:v>1.198679209</c:v>
                </c:pt>
                <c:pt idx="1021">
                  <c:v>1.1986827849999999</c:v>
                </c:pt>
                <c:pt idx="1022">
                  <c:v>1.1985396150000001</c:v>
                </c:pt>
                <c:pt idx="1023">
                  <c:v>1.198318362</c:v>
                </c:pt>
                <c:pt idx="1024">
                  <c:v>1.1980141399999999</c:v>
                </c:pt>
                <c:pt idx="1025">
                  <c:v>1.197808266</c:v>
                </c:pt>
                <c:pt idx="1026">
                  <c:v>1.1974291800000001</c:v>
                </c:pt>
                <c:pt idx="1027">
                  <c:v>1.1969162229999999</c:v>
                </c:pt>
                <c:pt idx="1028">
                  <c:v>1.196326137</c:v>
                </c:pt>
                <c:pt idx="1029">
                  <c:v>1.1960110660000001</c:v>
                </c:pt>
                <c:pt idx="1030">
                  <c:v>1.195523262</c:v>
                </c:pt>
                <c:pt idx="1031">
                  <c:v>1.1947141889999999</c:v>
                </c:pt>
                <c:pt idx="1032">
                  <c:v>1.1939630510000001</c:v>
                </c:pt>
                <c:pt idx="1033">
                  <c:v>1.1927880049999999</c:v>
                </c:pt>
                <c:pt idx="1034">
                  <c:v>1.1920340060000001</c:v>
                </c:pt>
                <c:pt idx="1035">
                  <c:v>1.190873981</c:v>
                </c:pt>
                <c:pt idx="1036">
                  <c:v>1.190030575</c:v>
                </c:pt>
                <c:pt idx="1037">
                  <c:v>1.188515067</c:v>
                </c:pt>
                <c:pt idx="1038">
                  <c:v>1.187874675</c:v>
                </c:pt>
                <c:pt idx="1039">
                  <c:v>1.186367154</c:v>
                </c:pt>
                <c:pt idx="1040">
                  <c:v>1.1852318049999999</c:v>
                </c:pt>
                <c:pt idx="1041">
                  <c:v>1.1837409729999999</c:v>
                </c:pt>
                <c:pt idx="1042">
                  <c:v>1.182757616</c:v>
                </c:pt>
                <c:pt idx="1043">
                  <c:v>1.1809420589999999</c:v>
                </c:pt>
                <c:pt idx="1044">
                  <c:v>1.1793916229999999</c:v>
                </c:pt>
                <c:pt idx="1045">
                  <c:v>1.17827189</c:v>
                </c:pt>
                <c:pt idx="1046">
                  <c:v>1.175964952</c:v>
                </c:pt>
                <c:pt idx="1047">
                  <c:v>1.174723744</c:v>
                </c:pt>
                <c:pt idx="1048">
                  <c:v>1.173487425</c:v>
                </c:pt>
                <c:pt idx="1049">
                  <c:v>1.1724302769999999</c:v>
                </c:pt>
                <c:pt idx="1050">
                  <c:v>1.171137571</c:v>
                </c:pt>
                <c:pt idx="1051">
                  <c:v>1.169538379</c:v>
                </c:pt>
                <c:pt idx="1052">
                  <c:v>1.1681808229999999</c:v>
                </c:pt>
                <c:pt idx="1053">
                  <c:v>1.166827917</c:v>
                </c:pt>
                <c:pt idx="1054">
                  <c:v>1.1651850939999999</c:v>
                </c:pt>
                <c:pt idx="1055">
                  <c:v>1.1641663310000001</c:v>
                </c:pt>
                <c:pt idx="1056">
                  <c:v>1.162966967</c:v>
                </c:pt>
                <c:pt idx="1057">
                  <c:v>1.1618618970000001</c:v>
                </c:pt>
                <c:pt idx="1058">
                  <c:v>1.1615537410000001</c:v>
                </c:pt>
                <c:pt idx="1059">
                  <c:v>1.1607584950000001</c:v>
                </c:pt>
                <c:pt idx="1060">
                  <c:v>1.1602648499999999</c:v>
                </c:pt>
                <c:pt idx="1061">
                  <c:v>1.159448743</c:v>
                </c:pt>
                <c:pt idx="1062">
                  <c:v>1.1586281060000001</c:v>
                </c:pt>
                <c:pt idx="1063">
                  <c:v>1.1578412060000001</c:v>
                </c:pt>
                <c:pt idx="1064">
                  <c:v>1.157253265</c:v>
                </c:pt>
                <c:pt idx="1065">
                  <c:v>1.1563487050000001</c:v>
                </c:pt>
                <c:pt idx="1066">
                  <c:v>1.1555613280000001</c:v>
                </c:pt>
                <c:pt idx="1067">
                  <c:v>1.1549793479999999</c:v>
                </c:pt>
                <c:pt idx="1068">
                  <c:v>1.154414654</c:v>
                </c:pt>
                <c:pt idx="1069">
                  <c:v>1.153914332</c:v>
                </c:pt>
                <c:pt idx="1070">
                  <c:v>1.1533201930000001</c:v>
                </c:pt>
                <c:pt idx="1071">
                  <c:v>1.152465224</c:v>
                </c:pt>
                <c:pt idx="1072">
                  <c:v>1.15199399</c:v>
                </c:pt>
                <c:pt idx="1073">
                  <c:v>1.1514313220000001</c:v>
                </c:pt>
                <c:pt idx="1074">
                  <c:v>1.1510220769999999</c:v>
                </c:pt>
                <c:pt idx="1075">
                  <c:v>1.150431752</c:v>
                </c:pt>
                <c:pt idx="1076">
                  <c:v>1.149891615</c:v>
                </c:pt>
                <c:pt idx="1077">
                  <c:v>1.149296045</c:v>
                </c:pt>
                <c:pt idx="1078">
                  <c:v>1.1491250989999999</c:v>
                </c:pt>
                <c:pt idx="1079">
                  <c:v>1.1488574739999999</c:v>
                </c:pt>
                <c:pt idx="1080">
                  <c:v>1.1481590269999999</c:v>
                </c:pt>
                <c:pt idx="1081">
                  <c:v>1.1474347110000001</c:v>
                </c:pt>
                <c:pt idx="1082">
                  <c:v>1.1465821270000001</c:v>
                </c:pt>
                <c:pt idx="1083">
                  <c:v>1.1464955809999999</c:v>
                </c:pt>
                <c:pt idx="1084">
                  <c:v>1.145950794</c:v>
                </c:pt>
                <c:pt idx="1085">
                  <c:v>1.1455888750000001</c:v>
                </c:pt>
                <c:pt idx="1086">
                  <c:v>1.1452794079999999</c:v>
                </c:pt>
                <c:pt idx="1087">
                  <c:v>1.1445631979999999</c:v>
                </c:pt>
                <c:pt idx="1088">
                  <c:v>1.1442637440000001</c:v>
                </c:pt>
                <c:pt idx="1089">
                  <c:v>1.143690586</c:v>
                </c:pt>
                <c:pt idx="1090">
                  <c:v>1.143286705</c:v>
                </c:pt>
                <c:pt idx="1091">
                  <c:v>1.142453551</c:v>
                </c:pt>
                <c:pt idx="1092">
                  <c:v>1.14230144</c:v>
                </c:pt>
                <c:pt idx="1093">
                  <c:v>1.1418437960000001</c:v>
                </c:pt>
                <c:pt idx="1094">
                  <c:v>1.14075923</c:v>
                </c:pt>
                <c:pt idx="1095">
                  <c:v>1.140034556</c:v>
                </c:pt>
                <c:pt idx="1096">
                  <c:v>1.139991164</c:v>
                </c:pt>
                <c:pt idx="1097">
                  <c:v>1.139580131</c:v>
                </c:pt>
                <c:pt idx="1098">
                  <c:v>1.139093637</c:v>
                </c:pt>
                <c:pt idx="1099">
                  <c:v>1.1387658119999999</c:v>
                </c:pt>
                <c:pt idx="1100">
                  <c:v>1.1389188770000001</c:v>
                </c:pt>
                <c:pt idx="1101">
                  <c:v>1.138177872</c:v>
                </c:pt>
                <c:pt idx="1102">
                  <c:v>1.1372362380000001</c:v>
                </c:pt>
                <c:pt idx="1103">
                  <c:v>1.136906505</c:v>
                </c:pt>
                <c:pt idx="1104">
                  <c:v>1.1364036799999999</c:v>
                </c:pt>
                <c:pt idx="1105">
                  <c:v>1.1363818649999999</c:v>
                </c:pt>
                <c:pt idx="1106">
                  <c:v>1.136119366</c:v>
                </c:pt>
                <c:pt idx="1107">
                  <c:v>1.1359221939999999</c:v>
                </c:pt>
                <c:pt idx="1108">
                  <c:v>1.1364412310000001</c:v>
                </c:pt>
                <c:pt idx="1109">
                  <c:v>1.1374372239999999</c:v>
                </c:pt>
                <c:pt idx="1110">
                  <c:v>1.1384791139999999</c:v>
                </c:pt>
                <c:pt idx="1111">
                  <c:v>1.139007807</c:v>
                </c:pt>
                <c:pt idx="1112">
                  <c:v>1.1396695379999999</c:v>
                </c:pt>
                <c:pt idx="1113">
                  <c:v>1.139716744</c:v>
                </c:pt>
                <c:pt idx="1114">
                  <c:v>1.138780117</c:v>
                </c:pt>
                <c:pt idx="1115">
                  <c:v>1.1378076079999999</c:v>
                </c:pt>
                <c:pt idx="1116">
                  <c:v>1.136509657</c:v>
                </c:pt>
                <c:pt idx="1117">
                  <c:v>1.1348598000000001</c:v>
                </c:pt>
                <c:pt idx="1118">
                  <c:v>1.1336433889999999</c:v>
                </c:pt>
                <c:pt idx="1119">
                  <c:v>1.131916642</c:v>
                </c:pt>
                <c:pt idx="1120">
                  <c:v>1.1313418150000001</c:v>
                </c:pt>
                <c:pt idx="1121">
                  <c:v>1.1309604639999999</c:v>
                </c:pt>
                <c:pt idx="1122">
                  <c:v>1.132104754</c:v>
                </c:pt>
                <c:pt idx="1123">
                  <c:v>1.133090854</c:v>
                </c:pt>
                <c:pt idx="1124">
                  <c:v>1.1345357890000001</c:v>
                </c:pt>
                <c:pt idx="1125">
                  <c:v>1.136049509</c:v>
                </c:pt>
                <c:pt idx="1126">
                  <c:v>1.137925863</c:v>
                </c:pt>
                <c:pt idx="1127">
                  <c:v>1.1390464309999999</c:v>
                </c:pt>
                <c:pt idx="1128">
                  <c:v>1.139921427</c:v>
                </c:pt>
                <c:pt idx="1129">
                  <c:v>1.1404081580000001</c:v>
                </c:pt>
                <c:pt idx="1130">
                  <c:v>1.140423894</c:v>
                </c:pt>
                <c:pt idx="1131">
                  <c:v>1.139664292</c:v>
                </c:pt>
                <c:pt idx="1132">
                  <c:v>1.1393350360000001</c:v>
                </c:pt>
                <c:pt idx="1133">
                  <c:v>1.138254404</c:v>
                </c:pt>
                <c:pt idx="1134">
                  <c:v>1.1370737550000001</c:v>
                </c:pt>
                <c:pt idx="1135">
                  <c:v>1.1357941629999999</c:v>
                </c:pt>
                <c:pt idx="1136">
                  <c:v>1.135074377</c:v>
                </c:pt>
                <c:pt idx="1137">
                  <c:v>1.134236217</c:v>
                </c:pt>
                <c:pt idx="1138">
                  <c:v>1.1339727639999999</c:v>
                </c:pt>
                <c:pt idx="1139">
                  <c:v>1.133879066</c:v>
                </c:pt>
                <c:pt idx="1140">
                  <c:v>1.1331259010000001</c:v>
                </c:pt>
                <c:pt idx="1141">
                  <c:v>1.1334900859999999</c:v>
                </c:pt>
                <c:pt idx="1142">
                  <c:v>1.1339659689999999</c:v>
                </c:pt>
                <c:pt idx="1143">
                  <c:v>1.1345275640000001</c:v>
                </c:pt>
                <c:pt idx="1144">
                  <c:v>1.135386467</c:v>
                </c:pt>
                <c:pt idx="1145">
                  <c:v>1.1365611550000001</c:v>
                </c:pt>
                <c:pt idx="1146">
                  <c:v>1.1377849579999999</c:v>
                </c:pt>
                <c:pt idx="1147">
                  <c:v>1.138963223</c:v>
                </c:pt>
                <c:pt idx="1148">
                  <c:v>1.1406829359999999</c:v>
                </c:pt>
                <c:pt idx="1149">
                  <c:v>1.1420375110000001</c:v>
                </c:pt>
                <c:pt idx="1150">
                  <c:v>1.1429625750000001</c:v>
                </c:pt>
                <c:pt idx="1151">
                  <c:v>1.1444237230000001</c:v>
                </c:pt>
                <c:pt idx="1152">
                  <c:v>1.1456629039999999</c:v>
                </c:pt>
                <c:pt idx="1153">
                  <c:v>1.1464469429999999</c:v>
                </c:pt>
                <c:pt idx="1154">
                  <c:v>1.1478694679999999</c:v>
                </c:pt>
                <c:pt idx="1155">
                  <c:v>1.148564935</c:v>
                </c:pt>
                <c:pt idx="1156">
                  <c:v>1.149454236</c:v>
                </c:pt>
                <c:pt idx="1157">
                  <c:v>1.150293827</c:v>
                </c:pt>
                <c:pt idx="1158">
                  <c:v>1.150834084</c:v>
                </c:pt>
                <c:pt idx="1159">
                  <c:v>1.1512625219999999</c:v>
                </c:pt>
                <c:pt idx="1160">
                  <c:v>1.152067065</c:v>
                </c:pt>
                <c:pt idx="1161">
                  <c:v>1.1524047850000001</c:v>
                </c:pt>
                <c:pt idx="1162">
                  <c:v>1.1525118350000001</c:v>
                </c:pt>
                <c:pt idx="1163">
                  <c:v>1.1530085800000001</c:v>
                </c:pt>
                <c:pt idx="1164">
                  <c:v>1.1531316039999999</c:v>
                </c:pt>
                <c:pt idx="1165">
                  <c:v>1.153122902</c:v>
                </c:pt>
                <c:pt idx="1166">
                  <c:v>1.1533074379999999</c:v>
                </c:pt>
                <c:pt idx="1167">
                  <c:v>1.1534258129999999</c:v>
                </c:pt>
                <c:pt idx="1168">
                  <c:v>1.153746843</c:v>
                </c:pt>
                <c:pt idx="1169">
                  <c:v>1.15363276</c:v>
                </c:pt>
                <c:pt idx="1170">
                  <c:v>1.1540369989999999</c:v>
                </c:pt>
                <c:pt idx="1171">
                  <c:v>1.154132366</c:v>
                </c:pt>
                <c:pt idx="1172">
                  <c:v>1.1539365049999999</c:v>
                </c:pt>
                <c:pt idx="1173">
                  <c:v>1.154038787</c:v>
                </c:pt>
                <c:pt idx="1174">
                  <c:v>1.1540565490000001</c:v>
                </c:pt>
                <c:pt idx="1175">
                  <c:v>1.1543433670000001</c:v>
                </c:pt>
                <c:pt idx="1176">
                  <c:v>1.1543974880000001</c:v>
                </c:pt>
                <c:pt idx="1177">
                  <c:v>1.15463984</c:v>
                </c:pt>
                <c:pt idx="1178">
                  <c:v>1.154535055</c:v>
                </c:pt>
                <c:pt idx="1179">
                  <c:v>1.154394388</c:v>
                </c:pt>
                <c:pt idx="1180">
                  <c:v>1.15462625</c:v>
                </c:pt>
                <c:pt idx="1181">
                  <c:v>1.1547012329999999</c:v>
                </c:pt>
                <c:pt idx="1182">
                  <c:v>1.154529452</c:v>
                </c:pt>
                <c:pt idx="1183">
                  <c:v>1.1546694040000001</c:v>
                </c:pt>
                <c:pt idx="1184">
                  <c:v>1.1547539229999999</c:v>
                </c:pt>
                <c:pt idx="1185">
                  <c:v>1.1545981169999999</c:v>
                </c:pt>
                <c:pt idx="1186">
                  <c:v>1.1543349030000001</c:v>
                </c:pt>
                <c:pt idx="1187">
                  <c:v>1.1547768119999999</c:v>
                </c:pt>
                <c:pt idx="1188">
                  <c:v>1.154471874</c:v>
                </c:pt>
                <c:pt idx="1189">
                  <c:v>1.154441595</c:v>
                </c:pt>
                <c:pt idx="1190">
                  <c:v>1.1547175649999999</c:v>
                </c:pt>
                <c:pt idx="1191">
                  <c:v>1.154456377</c:v>
                </c:pt>
                <c:pt idx="1192">
                  <c:v>1.1542290449999999</c:v>
                </c:pt>
                <c:pt idx="1193">
                  <c:v>1.1543513540000001</c:v>
                </c:pt>
                <c:pt idx="1194">
                  <c:v>1.154015899</c:v>
                </c:pt>
                <c:pt idx="1195">
                  <c:v>1.154117823</c:v>
                </c:pt>
                <c:pt idx="1196">
                  <c:v>1.154055595</c:v>
                </c:pt>
                <c:pt idx="1197">
                  <c:v>1.1541186569999999</c:v>
                </c:pt>
                <c:pt idx="1198">
                  <c:v>1.153826714</c:v>
                </c:pt>
                <c:pt idx="1199">
                  <c:v>1.1539636849999999</c:v>
                </c:pt>
                <c:pt idx="1200">
                  <c:v>1.1539973020000001</c:v>
                </c:pt>
                <c:pt idx="1201">
                  <c:v>1.1545573469999999</c:v>
                </c:pt>
                <c:pt idx="1202">
                  <c:v>1.1544368270000001</c:v>
                </c:pt>
                <c:pt idx="1203">
                  <c:v>1.1548435690000001</c:v>
                </c:pt>
                <c:pt idx="1204">
                  <c:v>1.1549322609999999</c:v>
                </c:pt>
                <c:pt idx="1205">
                  <c:v>1.1551443340000001</c:v>
                </c:pt>
                <c:pt idx="1206">
                  <c:v>1.155335784</c:v>
                </c:pt>
                <c:pt idx="1207">
                  <c:v>1.155585885</c:v>
                </c:pt>
                <c:pt idx="1208">
                  <c:v>1.155761719</c:v>
                </c:pt>
                <c:pt idx="1209">
                  <c:v>1.1559011939999999</c:v>
                </c:pt>
                <c:pt idx="1210">
                  <c:v>1.156217933</c:v>
                </c:pt>
                <c:pt idx="1211">
                  <c:v>1.156478643</c:v>
                </c:pt>
                <c:pt idx="1212">
                  <c:v>1.156627297</c:v>
                </c:pt>
                <c:pt idx="1213">
                  <c:v>1.1568710799999999</c:v>
                </c:pt>
                <c:pt idx="1214">
                  <c:v>1.1571165320000001</c:v>
                </c:pt>
                <c:pt idx="1215">
                  <c:v>1.1571671960000001</c:v>
                </c:pt>
                <c:pt idx="1216">
                  <c:v>1.1575433020000001</c:v>
                </c:pt>
                <c:pt idx="1217">
                  <c:v>1.1575268510000001</c:v>
                </c:pt>
                <c:pt idx="1218">
                  <c:v>1.1577973370000001</c:v>
                </c:pt>
                <c:pt idx="1219">
                  <c:v>1.1580375430000001</c:v>
                </c:pt>
                <c:pt idx="1220">
                  <c:v>1.158168554</c:v>
                </c:pt>
                <c:pt idx="1221">
                  <c:v>1.158371091</c:v>
                </c:pt>
                <c:pt idx="1222">
                  <c:v>1.1585493090000001</c:v>
                </c:pt>
                <c:pt idx="1223">
                  <c:v>1.1585611099999999</c:v>
                </c:pt>
                <c:pt idx="1224">
                  <c:v>1.158866763</c:v>
                </c:pt>
                <c:pt idx="1225">
                  <c:v>1.1592305899999999</c:v>
                </c:pt>
                <c:pt idx="1226">
                  <c:v>1.1591359379999999</c:v>
                </c:pt>
                <c:pt idx="1227">
                  <c:v>1.1593570710000001</c:v>
                </c:pt>
                <c:pt idx="1228">
                  <c:v>1.1599326130000001</c:v>
                </c:pt>
                <c:pt idx="1229">
                  <c:v>1.1599226</c:v>
                </c:pt>
                <c:pt idx="1230">
                  <c:v>1.1599408389999999</c:v>
                </c:pt>
                <c:pt idx="1231">
                  <c:v>1.160336018</c:v>
                </c:pt>
                <c:pt idx="1232">
                  <c:v>1.160612464</c:v>
                </c:pt>
                <c:pt idx="1233">
                  <c:v>1.160756707</c:v>
                </c:pt>
                <c:pt idx="1234">
                  <c:v>1.160905004</c:v>
                </c:pt>
                <c:pt idx="1235">
                  <c:v>1.1612128020000001</c:v>
                </c:pt>
                <c:pt idx="1236">
                  <c:v>1.161675572</c:v>
                </c:pt>
                <c:pt idx="1237">
                  <c:v>1.161543131</c:v>
                </c:pt>
                <c:pt idx="1238">
                  <c:v>1.161811352</c:v>
                </c:pt>
                <c:pt idx="1239">
                  <c:v>1.1617407799999999</c:v>
                </c:pt>
                <c:pt idx="1240">
                  <c:v>1.162248969</c:v>
                </c:pt>
                <c:pt idx="1241">
                  <c:v>1.162348151</c:v>
                </c:pt>
                <c:pt idx="1242">
                  <c:v>1.162589788</c:v>
                </c:pt>
                <c:pt idx="1243">
                  <c:v>1.1626014710000001</c:v>
                </c:pt>
                <c:pt idx="1244">
                  <c:v>1.1627017260000001</c:v>
                </c:pt>
                <c:pt idx="1245">
                  <c:v>1.1633509399999999</c:v>
                </c:pt>
                <c:pt idx="1246">
                  <c:v>1.1632678510000001</c:v>
                </c:pt>
                <c:pt idx="1247">
                  <c:v>1.1633319849999999</c:v>
                </c:pt>
                <c:pt idx="1248">
                  <c:v>1.1639015669999999</c:v>
                </c:pt>
                <c:pt idx="1249">
                  <c:v>1.1639071700000001</c:v>
                </c:pt>
                <c:pt idx="1250">
                  <c:v>1.16397357</c:v>
                </c:pt>
                <c:pt idx="1251">
                  <c:v>1.164083242</c:v>
                </c:pt>
                <c:pt idx="1252">
                  <c:v>1.164230466</c:v>
                </c:pt>
                <c:pt idx="1253">
                  <c:v>1.1644012930000001</c:v>
                </c:pt>
                <c:pt idx="1254">
                  <c:v>1.164628386</c:v>
                </c:pt>
                <c:pt idx="1255">
                  <c:v>1.1649321319999999</c:v>
                </c:pt>
                <c:pt idx="1256">
                  <c:v>1.1650601629999999</c:v>
                </c:pt>
                <c:pt idx="1257">
                  <c:v>1.1648403409999999</c:v>
                </c:pt>
                <c:pt idx="1258">
                  <c:v>1.1650035379999999</c:v>
                </c:pt>
                <c:pt idx="1259">
                  <c:v>1.1652419570000001</c:v>
                </c:pt>
                <c:pt idx="1260">
                  <c:v>1.1651842590000001</c:v>
                </c:pt>
                <c:pt idx="1261">
                  <c:v>1.1655533309999999</c:v>
                </c:pt>
                <c:pt idx="1262">
                  <c:v>1.165615439</c:v>
                </c:pt>
                <c:pt idx="1263">
                  <c:v>1.165578961</c:v>
                </c:pt>
                <c:pt idx="1264">
                  <c:v>1.1657550329999999</c:v>
                </c:pt>
                <c:pt idx="1265">
                  <c:v>1.165686488</c:v>
                </c:pt>
                <c:pt idx="1266">
                  <c:v>1.1660069230000001</c:v>
                </c:pt>
                <c:pt idx="1267">
                  <c:v>1.165941238</c:v>
                </c:pt>
                <c:pt idx="1268">
                  <c:v>1.1662840839999999</c:v>
                </c:pt>
                <c:pt idx="1269">
                  <c:v>1.1661720280000001</c:v>
                </c:pt>
                <c:pt idx="1270">
                  <c:v>1.1662355659999999</c:v>
                </c:pt>
                <c:pt idx="1271">
                  <c:v>1.166464567</c:v>
                </c:pt>
                <c:pt idx="1272">
                  <c:v>1.166536212</c:v>
                </c:pt>
                <c:pt idx="1273">
                  <c:v>1.166319847</c:v>
                </c:pt>
                <c:pt idx="1274">
                  <c:v>1.166599035</c:v>
                </c:pt>
                <c:pt idx="1275">
                  <c:v>1.166820049</c:v>
                </c:pt>
                <c:pt idx="1276">
                  <c:v>1.1668034789999999</c:v>
                </c:pt>
                <c:pt idx="1277">
                  <c:v>1.167024493</c:v>
                </c:pt>
                <c:pt idx="1278">
                  <c:v>1.166879773</c:v>
                </c:pt>
                <c:pt idx="1279">
                  <c:v>1.167367697</c:v>
                </c:pt>
                <c:pt idx="1280">
                  <c:v>1.167129278</c:v>
                </c:pt>
                <c:pt idx="1281">
                  <c:v>1.167365432</c:v>
                </c:pt>
                <c:pt idx="1282">
                  <c:v>1.167313695</c:v>
                </c:pt>
                <c:pt idx="1283">
                  <c:v>1.167162061</c:v>
                </c:pt>
                <c:pt idx="1284">
                  <c:v>1.1674143079999999</c:v>
                </c:pt>
                <c:pt idx="1285">
                  <c:v>1.1677881480000001</c:v>
                </c:pt>
                <c:pt idx="1286">
                  <c:v>1.16767168</c:v>
                </c:pt>
                <c:pt idx="1287">
                  <c:v>1.16797471</c:v>
                </c:pt>
                <c:pt idx="1288">
                  <c:v>1.1680799719999999</c:v>
                </c:pt>
                <c:pt idx="1289">
                  <c:v>1.168043017</c:v>
                </c:pt>
                <c:pt idx="1290">
                  <c:v>1.1681959630000001</c:v>
                </c:pt>
                <c:pt idx="1291">
                  <c:v>1.1684067250000001</c:v>
                </c:pt>
                <c:pt idx="1292">
                  <c:v>1.168529272</c:v>
                </c:pt>
                <c:pt idx="1293">
                  <c:v>1.168608546</c:v>
                </c:pt>
                <c:pt idx="1294">
                  <c:v>1.168420792</c:v>
                </c:pt>
                <c:pt idx="1295">
                  <c:v>1.168611646</c:v>
                </c:pt>
                <c:pt idx="1296">
                  <c:v>1.1690102819999999</c:v>
                </c:pt>
                <c:pt idx="1297">
                  <c:v>1.169105053</c:v>
                </c:pt>
                <c:pt idx="1298">
                  <c:v>1.169010401</c:v>
                </c:pt>
                <c:pt idx="1299">
                  <c:v>1.1694045070000001</c:v>
                </c:pt>
                <c:pt idx="1300">
                  <c:v>1.1693139079999999</c:v>
                </c:pt>
                <c:pt idx="1301">
                  <c:v>1.1670742030000001</c:v>
                </c:pt>
                <c:pt idx="1302">
                  <c:v>1.166461945</c:v>
                </c:pt>
                <c:pt idx="1303">
                  <c:v>1.1668572429999999</c:v>
                </c:pt>
                <c:pt idx="1304">
                  <c:v>1.1667720079999999</c:v>
                </c:pt>
                <c:pt idx="1305">
                  <c:v>1.1669085029999999</c:v>
                </c:pt>
                <c:pt idx="1306">
                  <c:v>1.167022228</c:v>
                </c:pt>
                <c:pt idx="1307">
                  <c:v>1.1671848300000001</c:v>
                </c:pt>
                <c:pt idx="1308">
                  <c:v>1.167030931</c:v>
                </c:pt>
                <c:pt idx="1309">
                  <c:v>1.1672393080000001</c:v>
                </c:pt>
                <c:pt idx="1310">
                  <c:v>1.167632461</c:v>
                </c:pt>
                <c:pt idx="1311">
                  <c:v>1.167357564</c:v>
                </c:pt>
                <c:pt idx="1312">
                  <c:v>1.168257713</c:v>
                </c:pt>
                <c:pt idx="1313">
                  <c:v>1.1681311130000001</c:v>
                </c:pt>
                <c:pt idx="1314">
                  <c:v>1.168143868</c:v>
                </c:pt>
                <c:pt idx="1315">
                  <c:v>1.1685374980000001</c:v>
                </c:pt>
                <c:pt idx="1316">
                  <c:v>1.1685807699999999</c:v>
                </c:pt>
                <c:pt idx="1317">
                  <c:v>1.1685930490000001</c:v>
                </c:pt>
                <c:pt idx="1318">
                  <c:v>1.168455005</c:v>
                </c:pt>
                <c:pt idx="1319">
                  <c:v>1.1686049700000001</c:v>
                </c:pt>
                <c:pt idx="1320">
                  <c:v>1.168971658</c:v>
                </c:pt>
                <c:pt idx="1321">
                  <c:v>1.1692034010000001</c:v>
                </c:pt>
                <c:pt idx="1322">
                  <c:v>1.1691204310000001</c:v>
                </c:pt>
                <c:pt idx="1323">
                  <c:v>1.16946733</c:v>
                </c:pt>
                <c:pt idx="1324">
                  <c:v>1.1691284179999999</c:v>
                </c:pt>
                <c:pt idx="1325">
                  <c:v>1.1692336800000001</c:v>
                </c:pt>
                <c:pt idx="1326">
                  <c:v>1.1695717569999999</c:v>
                </c:pt>
                <c:pt idx="1327">
                  <c:v>1.1695622210000001</c:v>
                </c:pt>
                <c:pt idx="1328">
                  <c:v>1.1694912909999999</c:v>
                </c:pt>
                <c:pt idx="1329">
                  <c:v>1.1698106530000001</c:v>
                </c:pt>
                <c:pt idx="1330">
                  <c:v>1.169612646</c:v>
                </c:pt>
                <c:pt idx="1331">
                  <c:v>1.17006433</c:v>
                </c:pt>
                <c:pt idx="1332">
                  <c:v>1.1699080470000001</c:v>
                </c:pt>
                <c:pt idx="1333">
                  <c:v>1.1702697280000001</c:v>
                </c:pt>
                <c:pt idx="1334">
                  <c:v>1.170266509</c:v>
                </c:pt>
                <c:pt idx="1335">
                  <c:v>1.170402288</c:v>
                </c:pt>
                <c:pt idx="1336">
                  <c:v>1.1701159480000001</c:v>
                </c:pt>
                <c:pt idx="1337">
                  <c:v>1.1708110570000001</c:v>
                </c:pt>
                <c:pt idx="1338">
                  <c:v>1.1704607010000001</c:v>
                </c:pt>
                <c:pt idx="1339">
                  <c:v>1.170590281</c:v>
                </c:pt>
                <c:pt idx="1340">
                  <c:v>1.1703306440000001</c:v>
                </c:pt>
                <c:pt idx="1341">
                  <c:v>1.1708796020000001</c:v>
                </c:pt>
                <c:pt idx="1342">
                  <c:v>1.1707429890000001</c:v>
                </c:pt>
                <c:pt idx="1343">
                  <c:v>1.170752048</c:v>
                </c:pt>
                <c:pt idx="1344">
                  <c:v>1.1709356310000001</c:v>
                </c:pt>
                <c:pt idx="1345">
                  <c:v>1.170845747</c:v>
                </c:pt>
                <c:pt idx="1346">
                  <c:v>1.1710613969999999</c:v>
                </c:pt>
                <c:pt idx="1347">
                  <c:v>1.171224713</c:v>
                </c:pt>
                <c:pt idx="1348">
                  <c:v>1.1711202860000001</c:v>
                </c:pt>
                <c:pt idx="1349">
                  <c:v>1.17075336</c:v>
                </c:pt>
                <c:pt idx="1350">
                  <c:v>1.1708043809999999</c:v>
                </c:pt>
                <c:pt idx="1351">
                  <c:v>1.1712676289999999</c:v>
                </c:pt>
                <c:pt idx="1352">
                  <c:v>1.1708931920000001</c:v>
                </c:pt>
                <c:pt idx="1353">
                  <c:v>1.1709129810000001</c:v>
                </c:pt>
                <c:pt idx="1354">
                  <c:v>1.170974374</c:v>
                </c:pt>
                <c:pt idx="1355">
                  <c:v>1.170921087</c:v>
                </c:pt>
                <c:pt idx="1356">
                  <c:v>1.1708374020000001</c:v>
                </c:pt>
                <c:pt idx="1357">
                  <c:v>1.171021342</c:v>
                </c:pt>
                <c:pt idx="1358">
                  <c:v>1.171371698</c:v>
                </c:pt>
                <c:pt idx="1359">
                  <c:v>1.1712566609999999</c:v>
                </c:pt>
                <c:pt idx="1360">
                  <c:v>1.171745896</c:v>
                </c:pt>
                <c:pt idx="1361">
                  <c:v>1.172293901</c:v>
                </c:pt>
                <c:pt idx="1362">
                  <c:v>1.172250628</c:v>
                </c:pt>
                <c:pt idx="1363">
                  <c:v>1.1722048519999999</c:v>
                </c:pt>
                <c:pt idx="1364">
                  <c:v>1.1723675730000001</c:v>
                </c:pt>
                <c:pt idx="1365">
                  <c:v>1.1718304159999999</c:v>
                </c:pt>
                <c:pt idx="1366">
                  <c:v>1.1716989280000001</c:v>
                </c:pt>
                <c:pt idx="1367">
                  <c:v>1.1718816759999999</c:v>
                </c:pt>
                <c:pt idx="1368">
                  <c:v>1.1722340579999999</c:v>
                </c:pt>
                <c:pt idx="1369">
                  <c:v>1.171647906</c:v>
                </c:pt>
                <c:pt idx="1370">
                  <c:v>1.1720269919999999</c:v>
                </c:pt>
                <c:pt idx="1371">
                  <c:v>1.172210932</c:v>
                </c:pt>
                <c:pt idx="1372">
                  <c:v>1.17244792</c:v>
                </c:pt>
                <c:pt idx="1373">
                  <c:v>1.1726763250000001</c:v>
                </c:pt>
                <c:pt idx="1374">
                  <c:v>1.1725996729999999</c:v>
                </c:pt>
                <c:pt idx="1375">
                  <c:v>1.1728234289999999</c:v>
                </c:pt>
                <c:pt idx="1376">
                  <c:v>1.172588706</c:v>
                </c:pt>
                <c:pt idx="1377">
                  <c:v>1.172376394</c:v>
                </c:pt>
                <c:pt idx="1378">
                  <c:v>1.1723699569999999</c:v>
                </c:pt>
                <c:pt idx="1379">
                  <c:v>1.172019124</c:v>
                </c:pt>
                <c:pt idx="1380">
                  <c:v>1.172041535</c:v>
                </c:pt>
                <c:pt idx="1381">
                  <c:v>1.1720974449999999</c:v>
                </c:pt>
                <c:pt idx="1382">
                  <c:v>1.17206645</c:v>
                </c:pt>
                <c:pt idx="1383">
                  <c:v>1.1723011729999999</c:v>
                </c:pt>
                <c:pt idx="1384">
                  <c:v>1.172479987</c:v>
                </c:pt>
                <c:pt idx="1385">
                  <c:v>1.17277813</c:v>
                </c:pt>
                <c:pt idx="1386">
                  <c:v>1.172720075</c:v>
                </c:pt>
                <c:pt idx="1387">
                  <c:v>1.1732195620000001</c:v>
                </c:pt>
                <c:pt idx="1388">
                  <c:v>1.1733473539999999</c:v>
                </c:pt>
                <c:pt idx="1389">
                  <c:v>1.1735373739999999</c:v>
                </c:pt>
                <c:pt idx="1390">
                  <c:v>1.1736296420000001</c:v>
                </c:pt>
                <c:pt idx="1391">
                  <c:v>1.173810601</c:v>
                </c:pt>
                <c:pt idx="1392">
                  <c:v>1.1736047270000001</c:v>
                </c:pt>
                <c:pt idx="1393">
                  <c:v>1.173795819</c:v>
                </c:pt>
                <c:pt idx="1394">
                  <c:v>1.173919916</c:v>
                </c:pt>
                <c:pt idx="1395">
                  <c:v>1.1739509109999999</c:v>
                </c:pt>
                <c:pt idx="1396">
                  <c:v>1.1740738150000001</c:v>
                </c:pt>
                <c:pt idx="1397">
                  <c:v>1.1740655900000001</c:v>
                </c:pt>
                <c:pt idx="1398">
                  <c:v>1.1739019159999999</c:v>
                </c:pt>
                <c:pt idx="1399">
                  <c:v>1.173907638</c:v>
                </c:pt>
                <c:pt idx="1400">
                  <c:v>1.173834324</c:v>
                </c:pt>
                <c:pt idx="1401">
                  <c:v>1.1739702219999999</c:v>
                </c:pt>
                <c:pt idx="1402">
                  <c:v>1.173762679</c:v>
                </c:pt>
                <c:pt idx="1403">
                  <c:v>1.1740536690000001</c:v>
                </c:pt>
                <c:pt idx="1404">
                  <c:v>1.173571825</c:v>
                </c:pt>
                <c:pt idx="1405">
                  <c:v>1.173646331</c:v>
                </c:pt>
                <c:pt idx="1406">
                  <c:v>1.173706532</c:v>
                </c:pt>
                <c:pt idx="1407">
                  <c:v>1.173619151</c:v>
                </c:pt>
                <c:pt idx="1408">
                  <c:v>1.1735159159999999</c:v>
                </c:pt>
                <c:pt idx="1409">
                  <c:v>1.1734416480000001</c:v>
                </c:pt>
                <c:pt idx="1410">
                  <c:v>1.1731625800000001</c:v>
                </c:pt>
                <c:pt idx="1411">
                  <c:v>1.1734912399999999</c:v>
                </c:pt>
                <c:pt idx="1412">
                  <c:v>1.173201323</c:v>
                </c:pt>
                <c:pt idx="1413">
                  <c:v>1.1731746199999999</c:v>
                </c:pt>
                <c:pt idx="1414">
                  <c:v>1.1731264589999999</c:v>
                </c:pt>
                <c:pt idx="1415">
                  <c:v>1.1730661389999999</c:v>
                </c:pt>
                <c:pt idx="1416">
                  <c:v>1.1730213169999999</c:v>
                </c:pt>
                <c:pt idx="1417">
                  <c:v>1.1726797819999999</c:v>
                </c:pt>
                <c:pt idx="1418">
                  <c:v>1.1729046110000001</c:v>
                </c:pt>
                <c:pt idx="1419">
                  <c:v>1.172916651</c:v>
                </c:pt>
                <c:pt idx="1420">
                  <c:v>1.1725834610000001</c:v>
                </c:pt>
                <c:pt idx="1421">
                  <c:v>1.1725316050000001</c:v>
                </c:pt>
                <c:pt idx="1422">
                  <c:v>1.1723868850000001</c:v>
                </c:pt>
                <c:pt idx="1423">
                  <c:v>1.1721498969999999</c:v>
                </c:pt>
                <c:pt idx="1424">
                  <c:v>1.171903849</c:v>
                </c:pt>
                <c:pt idx="1425">
                  <c:v>1.172134161</c:v>
                </c:pt>
                <c:pt idx="1426">
                  <c:v>1.1721225980000001</c:v>
                </c:pt>
                <c:pt idx="1427">
                  <c:v>1.171943784</c:v>
                </c:pt>
                <c:pt idx="1428">
                  <c:v>1.1716842649999999</c:v>
                </c:pt>
                <c:pt idx="1429">
                  <c:v>1.171542168</c:v>
                </c:pt>
                <c:pt idx="1430">
                  <c:v>1.171246529</c:v>
                </c:pt>
                <c:pt idx="1431">
                  <c:v>1.1711789370000001</c:v>
                </c:pt>
                <c:pt idx="1432">
                  <c:v>1.171313882</c:v>
                </c:pt>
                <c:pt idx="1433">
                  <c:v>1.170791626</c:v>
                </c:pt>
                <c:pt idx="1434">
                  <c:v>1.1709806920000001</c:v>
                </c:pt>
                <c:pt idx="1435">
                  <c:v>1.170930982</c:v>
                </c:pt>
                <c:pt idx="1436">
                  <c:v>1.170690775</c:v>
                </c:pt>
                <c:pt idx="1437">
                  <c:v>1.1701706650000001</c:v>
                </c:pt>
                <c:pt idx="1438">
                  <c:v>1.1705125569999999</c:v>
                </c:pt>
                <c:pt idx="1439">
                  <c:v>1.1702162030000001</c:v>
                </c:pt>
                <c:pt idx="1440">
                  <c:v>1.169878602</c:v>
                </c:pt>
                <c:pt idx="1441">
                  <c:v>1.1698279380000001</c:v>
                </c:pt>
                <c:pt idx="1442">
                  <c:v>1.1700121160000001</c:v>
                </c:pt>
                <c:pt idx="1443">
                  <c:v>1.1692830320000001</c:v>
                </c:pt>
                <c:pt idx="1444">
                  <c:v>1.168979287</c:v>
                </c:pt>
                <c:pt idx="1445">
                  <c:v>1.1692962650000001</c:v>
                </c:pt>
                <c:pt idx="1446">
                  <c:v>1.1690958739999999</c:v>
                </c:pt>
                <c:pt idx="1447">
                  <c:v>1.1687903399999999</c:v>
                </c:pt>
                <c:pt idx="1448">
                  <c:v>1.1688709260000001</c:v>
                </c:pt>
                <c:pt idx="1449">
                  <c:v>1.1685508490000001</c:v>
                </c:pt>
                <c:pt idx="1450">
                  <c:v>1.1681835650000001</c:v>
                </c:pt>
                <c:pt idx="1451">
                  <c:v>1.1678309440000001</c:v>
                </c:pt>
                <c:pt idx="1452">
                  <c:v>1.167753458</c:v>
                </c:pt>
                <c:pt idx="1453">
                  <c:v>1.1675947900000001</c:v>
                </c:pt>
                <c:pt idx="1454">
                  <c:v>1.167144537</c:v>
                </c:pt>
                <c:pt idx="1455">
                  <c:v>1.1670917270000001</c:v>
                </c:pt>
                <c:pt idx="1456">
                  <c:v>1.16674006</c:v>
                </c:pt>
                <c:pt idx="1457">
                  <c:v>1.1665428879999999</c:v>
                </c:pt>
                <c:pt idx="1458">
                  <c:v>1.166318178</c:v>
                </c:pt>
                <c:pt idx="1459">
                  <c:v>1.16608727</c:v>
                </c:pt>
                <c:pt idx="1460">
                  <c:v>1.165701866</c:v>
                </c:pt>
                <c:pt idx="1461">
                  <c:v>1.1653634310000001</c:v>
                </c:pt>
                <c:pt idx="1462">
                  <c:v>1.1652244329999999</c:v>
                </c:pt>
                <c:pt idx="1463">
                  <c:v>1.16486752</c:v>
                </c:pt>
                <c:pt idx="1464">
                  <c:v>1.16443181</c:v>
                </c:pt>
                <c:pt idx="1465">
                  <c:v>1.164303541</c:v>
                </c:pt>
                <c:pt idx="1466">
                  <c:v>1.1642206909999999</c:v>
                </c:pt>
                <c:pt idx="1467">
                  <c:v>1.1635112759999999</c:v>
                </c:pt>
                <c:pt idx="1468">
                  <c:v>1.1634359359999999</c:v>
                </c:pt>
                <c:pt idx="1469">
                  <c:v>1.1627280710000001</c:v>
                </c:pt>
                <c:pt idx="1470">
                  <c:v>1.1628359559999999</c:v>
                </c:pt>
                <c:pt idx="1471">
                  <c:v>1.1622545719999999</c:v>
                </c:pt>
                <c:pt idx="1472">
                  <c:v>1.161917925</c:v>
                </c:pt>
                <c:pt idx="1473">
                  <c:v>1.161885262</c:v>
                </c:pt>
                <c:pt idx="1474">
                  <c:v>1.161327958</c:v>
                </c:pt>
                <c:pt idx="1475">
                  <c:v>1.1610411410000001</c:v>
                </c:pt>
                <c:pt idx="1476">
                  <c:v>1.1606230740000001</c:v>
                </c:pt>
                <c:pt idx="1477">
                  <c:v>1.160164118</c:v>
                </c:pt>
                <c:pt idx="1478">
                  <c:v>1.1602926250000001</c:v>
                </c:pt>
                <c:pt idx="1479">
                  <c:v>1.159702778</c:v>
                </c:pt>
                <c:pt idx="1480">
                  <c:v>1.158940911</c:v>
                </c:pt>
                <c:pt idx="1481">
                  <c:v>1.1588294509999999</c:v>
                </c:pt>
                <c:pt idx="1482">
                  <c:v>1.1585825679999999</c:v>
                </c:pt>
                <c:pt idx="1483">
                  <c:v>1.157978296</c:v>
                </c:pt>
                <c:pt idx="1484">
                  <c:v>1.157606006</c:v>
                </c:pt>
                <c:pt idx="1485">
                  <c:v>1.1574532989999999</c:v>
                </c:pt>
                <c:pt idx="1486">
                  <c:v>1.157057285</c:v>
                </c:pt>
                <c:pt idx="1487">
                  <c:v>1.1568890810000001</c:v>
                </c:pt>
                <c:pt idx="1488">
                  <c:v>1.1559600830000001</c:v>
                </c:pt>
                <c:pt idx="1489">
                  <c:v>1.155848145</c:v>
                </c:pt>
                <c:pt idx="1490">
                  <c:v>1.1555151939999999</c:v>
                </c:pt>
                <c:pt idx="1491">
                  <c:v>1.1549348829999999</c:v>
                </c:pt>
                <c:pt idx="1492">
                  <c:v>1.1545736790000001</c:v>
                </c:pt>
                <c:pt idx="1493">
                  <c:v>1.1544007060000001</c:v>
                </c:pt>
                <c:pt idx="1494">
                  <c:v>1.1537389760000001</c:v>
                </c:pt>
                <c:pt idx="1495">
                  <c:v>1.153096914</c:v>
                </c:pt>
                <c:pt idx="1496">
                  <c:v>1.152989507</c:v>
                </c:pt>
                <c:pt idx="1497">
                  <c:v>1.1521826980000001</c:v>
                </c:pt>
                <c:pt idx="1498">
                  <c:v>1.151862264</c:v>
                </c:pt>
                <c:pt idx="1499">
                  <c:v>1.151587725</c:v>
                </c:pt>
                <c:pt idx="1500">
                  <c:v>1.1511209010000001</c:v>
                </c:pt>
                <c:pt idx="1501">
                  <c:v>1.150367379</c:v>
                </c:pt>
                <c:pt idx="1502">
                  <c:v>1.1504212620000001</c:v>
                </c:pt>
                <c:pt idx="1503">
                  <c:v>1.1498613360000001</c:v>
                </c:pt>
                <c:pt idx="1504">
                  <c:v>1.149173617</c:v>
                </c:pt>
                <c:pt idx="1505">
                  <c:v>1.148669124</c:v>
                </c:pt>
                <c:pt idx="1506">
                  <c:v>1.1484795809999999</c:v>
                </c:pt>
                <c:pt idx="1507">
                  <c:v>1.1477123499999999</c:v>
                </c:pt>
                <c:pt idx="1508">
                  <c:v>1.146757722</c:v>
                </c:pt>
                <c:pt idx="1509">
                  <c:v>1.146761656</c:v>
                </c:pt>
                <c:pt idx="1510">
                  <c:v>1.1462547780000001</c:v>
                </c:pt>
                <c:pt idx="1511">
                  <c:v>1.145608902</c:v>
                </c:pt>
                <c:pt idx="1512">
                  <c:v>1.1454507110000001</c:v>
                </c:pt>
                <c:pt idx="1513">
                  <c:v>1.144648194</c:v>
                </c:pt>
                <c:pt idx="1514">
                  <c:v>1.144150615</c:v>
                </c:pt>
                <c:pt idx="1515">
                  <c:v>1.1435338260000001</c:v>
                </c:pt>
                <c:pt idx="1516">
                  <c:v>1.1434384580000001</c:v>
                </c:pt>
                <c:pt idx="1517">
                  <c:v>1.142583728</c:v>
                </c:pt>
                <c:pt idx="1518">
                  <c:v>1.1419136519999999</c:v>
                </c:pt>
                <c:pt idx="1519">
                  <c:v>1.141797543</c:v>
                </c:pt>
                <c:pt idx="1520">
                  <c:v>1.141011357</c:v>
                </c:pt>
                <c:pt idx="1521">
                  <c:v>1.140410304</c:v>
                </c:pt>
                <c:pt idx="1522">
                  <c:v>1.139842391</c:v>
                </c:pt>
                <c:pt idx="1523">
                  <c:v>1.139384985</c:v>
                </c:pt>
                <c:pt idx="1524">
                  <c:v>1.1391699310000001</c:v>
                </c:pt>
                <c:pt idx="1525">
                  <c:v>1.138639808</c:v>
                </c:pt>
                <c:pt idx="1526">
                  <c:v>1.1381222010000001</c:v>
                </c:pt>
                <c:pt idx="1527">
                  <c:v>1.1375546459999999</c:v>
                </c:pt>
                <c:pt idx="1528">
                  <c:v>1.1364221569999999</c:v>
                </c:pt>
                <c:pt idx="1529">
                  <c:v>1.1362283230000001</c:v>
                </c:pt>
                <c:pt idx="1530">
                  <c:v>1.135596633</c:v>
                </c:pt>
                <c:pt idx="1531">
                  <c:v>1.1348177189999999</c:v>
                </c:pt>
                <c:pt idx="1532">
                  <c:v>1.133955359</c:v>
                </c:pt>
                <c:pt idx="1533">
                  <c:v>1.133878589</c:v>
                </c:pt>
                <c:pt idx="1534">
                  <c:v>1.133087873</c:v>
                </c:pt>
                <c:pt idx="1535">
                  <c:v>1.1320163009999999</c:v>
                </c:pt>
                <c:pt idx="1536">
                  <c:v>1.131426692</c:v>
                </c:pt>
                <c:pt idx="1537">
                  <c:v>1.1309601069999999</c:v>
                </c:pt>
                <c:pt idx="1538">
                  <c:v>1.1297082899999999</c:v>
                </c:pt>
                <c:pt idx="1539">
                  <c:v>1.1294043060000001</c:v>
                </c:pt>
                <c:pt idx="1540">
                  <c:v>1.1283746960000001</c:v>
                </c:pt>
                <c:pt idx="1541">
                  <c:v>1.1272152660000001</c:v>
                </c:pt>
                <c:pt idx="1542">
                  <c:v>1.126207113</c:v>
                </c:pt>
                <c:pt idx="1543">
                  <c:v>1.125340819</c:v>
                </c:pt>
                <c:pt idx="1544">
                  <c:v>1.1245163680000001</c:v>
                </c:pt>
                <c:pt idx="1545">
                  <c:v>1.123893738</c:v>
                </c:pt>
                <c:pt idx="1546">
                  <c:v>1.122623205</c:v>
                </c:pt>
                <c:pt idx="1547">
                  <c:v>1.121840596</c:v>
                </c:pt>
                <c:pt idx="1548">
                  <c:v>1.1207840440000001</c:v>
                </c:pt>
                <c:pt idx="1549">
                  <c:v>1.119772196</c:v>
                </c:pt>
                <c:pt idx="1550">
                  <c:v>1.118941188</c:v>
                </c:pt>
                <c:pt idx="1551">
                  <c:v>1.1180484289999999</c:v>
                </c:pt>
                <c:pt idx="1552">
                  <c:v>1.116847277</c:v>
                </c:pt>
                <c:pt idx="1553">
                  <c:v>1.11552012</c:v>
                </c:pt>
                <c:pt idx="1554">
                  <c:v>1.114851356</c:v>
                </c:pt>
                <c:pt idx="1555">
                  <c:v>1.1133190390000001</c:v>
                </c:pt>
                <c:pt idx="1556">
                  <c:v>1.112383246</c:v>
                </c:pt>
                <c:pt idx="1557">
                  <c:v>1.111755729</c:v>
                </c:pt>
                <c:pt idx="1558">
                  <c:v>1.109985113</c:v>
                </c:pt>
                <c:pt idx="1559">
                  <c:v>1.1088275910000001</c:v>
                </c:pt>
                <c:pt idx="1560">
                  <c:v>1.107886672</c:v>
                </c:pt>
                <c:pt idx="1561">
                  <c:v>1.106491208</c:v>
                </c:pt>
                <c:pt idx="1562">
                  <c:v>1.1056139469999999</c:v>
                </c:pt>
                <c:pt idx="1563">
                  <c:v>1.104195356</c:v>
                </c:pt>
                <c:pt idx="1564">
                  <c:v>1.10277307</c:v>
                </c:pt>
                <c:pt idx="1565">
                  <c:v>1.101436138</c:v>
                </c:pt>
                <c:pt idx="1566">
                  <c:v>1.100323677</c:v>
                </c:pt>
                <c:pt idx="1567">
                  <c:v>1.098998666</c:v>
                </c:pt>
                <c:pt idx="1568">
                  <c:v>1.097429872</c:v>
                </c:pt>
                <c:pt idx="1569">
                  <c:v>1.0956174139999999</c:v>
                </c:pt>
                <c:pt idx="1570">
                  <c:v>1.09461236</c:v>
                </c:pt>
                <c:pt idx="1571">
                  <c:v>1.093409777</c:v>
                </c:pt>
                <c:pt idx="1572">
                  <c:v>1.0913826230000001</c:v>
                </c:pt>
                <c:pt idx="1573">
                  <c:v>1.0901032690000001</c:v>
                </c:pt>
                <c:pt idx="1574">
                  <c:v>1.088854432</c:v>
                </c:pt>
                <c:pt idx="1575">
                  <c:v>1.087038398</c:v>
                </c:pt>
                <c:pt idx="1576">
                  <c:v>1.0859642030000001</c:v>
                </c:pt>
                <c:pt idx="1577">
                  <c:v>1.0844686029999999</c:v>
                </c:pt>
                <c:pt idx="1578">
                  <c:v>1.08269763</c:v>
                </c:pt>
                <c:pt idx="1579">
                  <c:v>1.0811001060000001</c:v>
                </c:pt>
                <c:pt idx="1580">
                  <c:v>1.0798321959999999</c:v>
                </c:pt>
                <c:pt idx="1581">
                  <c:v>1.077695727</c:v>
                </c:pt>
                <c:pt idx="1582">
                  <c:v>1.075265527</c:v>
                </c:pt>
                <c:pt idx="1583">
                  <c:v>1.0734845399999999</c:v>
                </c:pt>
                <c:pt idx="1584">
                  <c:v>1.0721876619999999</c:v>
                </c:pt>
                <c:pt idx="1585">
                  <c:v>1.0696824789999999</c:v>
                </c:pt>
                <c:pt idx="1586">
                  <c:v>1.0676163430000001</c:v>
                </c:pt>
                <c:pt idx="1587">
                  <c:v>1.065720201</c:v>
                </c:pt>
                <c:pt idx="1588">
                  <c:v>1.0634472370000001</c:v>
                </c:pt>
                <c:pt idx="1589">
                  <c:v>1.061380982</c:v>
                </c:pt>
                <c:pt idx="1590">
                  <c:v>1.059074759</c:v>
                </c:pt>
                <c:pt idx="1591">
                  <c:v>1.057266474</c:v>
                </c:pt>
                <c:pt idx="1592">
                  <c:v>1.0542740820000001</c:v>
                </c:pt>
                <c:pt idx="1593">
                  <c:v>1.052393675</c:v>
                </c:pt>
                <c:pt idx="1594">
                  <c:v>1.04981339</c:v>
                </c:pt>
                <c:pt idx="1595">
                  <c:v>1.0473203659999999</c:v>
                </c:pt>
                <c:pt idx="1596">
                  <c:v>1.044590712</c:v>
                </c:pt>
                <c:pt idx="1597">
                  <c:v>1.0420693160000001</c:v>
                </c:pt>
                <c:pt idx="1598">
                  <c:v>1.039569736</c:v>
                </c:pt>
                <c:pt idx="1599">
                  <c:v>1.0365269180000001</c:v>
                </c:pt>
                <c:pt idx="1600">
                  <c:v>1.0338903669999999</c:v>
                </c:pt>
                <c:pt idx="1601">
                  <c:v>1.0311651230000001</c:v>
                </c:pt>
                <c:pt idx="1602">
                  <c:v>1.0279716249999999</c:v>
                </c:pt>
                <c:pt idx="1603">
                  <c:v>1.0251137020000001</c:v>
                </c:pt>
                <c:pt idx="1604">
                  <c:v>1.02202785</c:v>
                </c:pt>
                <c:pt idx="1605">
                  <c:v>1.018440843</c:v>
                </c:pt>
                <c:pt idx="1606">
                  <c:v>1.015144587</c:v>
                </c:pt>
                <c:pt idx="1607">
                  <c:v>1.011733413</c:v>
                </c:pt>
                <c:pt idx="1608">
                  <c:v>1.008362889</c:v>
                </c:pt>
                <c:pt idx="1609">
                  <c:v>1.0042231079999999</c:v>
                </c:pt>
                <c:pt idx="1610">
                  <c:v>0.99978500599999998</c:v>
                </c:pt>
                <c:pt idx="1611">
                  <c:v>0.99530178309999995</c:v>
                </c:pt>
                <c:pt idx="1612">
                  <c:v>0.99079018829999999</c:v>
                </c:pt>
                <c:pt idx="1613">
                  <c:v>0.98560029270000005</c:v>
                </c:pt>
                <c:pt idx="1614">
                  <c:v>0.98067039249999999</c:v>
                </c:pt>
                <c:pt idx="1615">
                  <c:v>0.97471594809999995</c:v>
                </c:pt>
                <c:pt idx="1616">
                  <c:v>0.96820199490000003</c:v>
                </c:pt>
                <c:pt idx="1617">
                  <c:v>0.96317046880000001</c:v>
                </c:pt>
                <c:pt idx="1618">
                  <c:v>0.96112108230000004</c:v>
                </c:pt>
                <c:pt idx="1619">
                  <c:v>0.96069353820000003</c:v>
                </c:pt>
                <c:pt idx="1620">
                  <c:v>0.96027088169999997</c:v>
                </c:pt>
                <c:pt idx="1621">
                  <c:v>0.96008408069999995</c:v>
                </c:pt>
                <c:pt idx="1622">
                  <c:v>0.95974844690000005</c:v>
                </c:pt>
                <c:pt idx="1623">
                  <c:v>0.95942085980000003</c:v>
                </c:pt>
                <c:pt idx="1624">
                  <c:v>0.95900714399999998</c:v>
                </c:pt>
                <c:pt idx="1625">
                  <c:v>0.95876324180000005</c:v>
                </c:pt>
                <c:pt idx="1626">
                  <c:v>0.95841139549999999</c:v>
                </c:pt>
                <c:pt idx="1627">
                  <c:v>0.95781713719999995</c:v>
                </c:pt>
                <c:pt idx="1628">
                  <c:v>0.95749104019999998</c:v>
                </c:pt>
                <c:pt idx="1629">
                  <c:v>0.95704460140000003</c:v>
                </c:pt>
                <c:pt idx="1630">
                  <c:v>0.95702618360000002</c:v>
                </c:pt>
                <c:pt idx="1631">
                  <c:v>0.95676070449999995</c:v>
                </c:pt>
                <c:pt idx="1632">
                  <c:v>0.95625090599999996</c:v>
                </c:pt>
                <c:pt idx="1633">
                  <c:v>0.95533072949999998</c:v>
                </c:pt>
                <c:pt idx="1634">
                  <c:v>0.95474314689999995</c:v>
                </c:pt>
                <c:pt idx="1635">
                  <c:v>0.95507103199999999</c:v>
                </c:pt>
                <c:pt idx="1636">
                  <c:v>0.95389664169999999</c:v>
                </c:pt>
                <c:pt idx="1637">
                  <c:v>0.95380479100000004</c:v>
                </c:pt>
                <c:pt idx="1638">
                  <c:v>0.95322018860000002</c:v>
                </c:pt>
                <c:pt idx="1639">
                  <c:v>0.95320272449999999</c:v>
                </c:pt>
                <c:pt idx="1640">
                  <c:v>0.95258963109999995</c:v>
                </c:pt>
                <c:pt idx="1641">
                  <c:v>0.95205247400000004</c:v>
                </c:pt>
                <c:pt idx="1642">
                  <c:v>0.95237439869999996</c:v>
                </c:pt>
                <c:pt idx="1643">
                  <c:v>0.95108783249999995</c:v>
                </c:pt>
                <c:pt idx="1644">
                  <c:v>0.95098960399999999</c:v>
                </c:pt>
                <c:pt idx="1645">
                  <c:v>0.95071381330000004</c:v>
                </c:pt>
                <c:pt idx="1646">
                  <c:v>0.95067125559999999</c:v>
                </c:pt>
                <c:pt idx="1647">
                  <c:v>0.94930762049999995</c:v>
                </c:pt>
                <c:pt idx="1648">
                  <c:v>0.94951421020000004</c:v>
                </c:pt>
                <c:pt idx="1649">
                  <c:v>0.94907760620000003</c:v>
                </c:pt>
                <c:pt idx="1650">
                  <c:v>0.94819790120000003</c:v>
                </c:pt>
                <c:pt idx="1651">
                  <c:v>0.94774347540000003</c:v>
                </c:pt>
                <c:pt idx="1652">
                  <c:v>0.94750487800000005</c:v>
                </c:pt>
                <c:pt idx="1653">
                  <c:v>0.94671463970000003</c:v>
                </c:pt>
                <c:pt idx="1654">
                  <c:v>0.9467592239</c:v>
                </c:pt>
                <c:pt idx="1655">
                  <c:v>0.94611877200000005</c:v>
                </c:pt>
                <c:pt idx="1656">
                  <c:v>0.94623947139999998</c:v>
                </c:pt>
                <c:pt idx="1657">
                  <c:v>0.94508028030000002</c:v>
                </c:pt>
                <c:pt idx="1658">
                  <c:v>0.9449617267</c:v>
                </c:pt>
                <c:pt idx="1659">
                  <c:v>0.94517010450000005</c:v>
                </c:pt>
                <c:pt idx="1660">
                  <c:v>0.94450348620000002</c:v>
                </c:pt>
                <c:pt idx="1661">
                  <c:v>0.94411826129999998</c:v>
                </c:pt>
                <c:pt idx="1662">
                  <c:v>0.94337189200000005</c:v>
                </c:pt>
                <c:pt idx="1663">
                  <c:v>0.94348907469999999</c:v>
                </c:pt>
                <c:pt idx="1664">
                  <c:v>0.94353306290000005</c:v>
                </c:pt>
                <c:pt idx="1665">
                  <c:v>0.94264674189999997</c:v>
                </c:pt>
                <c:pt idx="1666">
                  <c:v>0.9433262348</c:v>
                </c:pt>
                <c:pt idx="1667">
                  <c:v>0.94077688459999997</c:v>
                </c:pt>
                <c:pt idx="1668">
                  <c:v>0.94199413060000003</c:v>
                </c:pt>
                <c:pt idx="1669">
                  <c:v>0.94138419630000003</c:v>
                </c:pt>
                <c:pt idx="1670">
                  <c:v>0.94119983910000005</c:v>
                </c:pt>
                <c:pt idx="1671">
                  <c:v>0.94123035669999999</c:v>
                </c:pt>
                <c:pt idx="1672">
                  <c:v>0.94178658719999997</c:v>
                </c:pt>
                <c:pt idx="1673">
                  <c:v>0.94054925440000003</c:v>
                </c:pt>
                <c:pt idx="1674">
                  <c:v>0.93993937969999997</c:v>
                </c:pt>
                <c:pt idx="1675">
                  <c:v>0.94036644700000005</c:v>
                </c:pt>
                <c:pt idx="1676">
                  <c:v>0.93940913680000004</c:v>
                </c:pt>
                <c:pt idx="1677">
                  <c:v>0.9406372905</c:v>
                </c:pt>
                <c:pt idx="1678">
                  <c:v>0.94032013420000005</c:v>
                </c:pt>
                <c:pt idx="1679">
                  <c:v>0.93902760740000002</c:v>
                </c:pt>
                <c:pt idx="1680">
                  <c:v>0.93891012669999996</c:v>
                </c:pt>
                <c:pt idx="1681">
                  <c:v>0.94026517870000004</c:v>
                </c:pt>
                <c:pt idx="1682">
                  <c:v>0.9391912818</c:v>
                </c:pt>
                <c:pt idx="1683">
                  <c:v>0.93930488820000002</c:v>
                </c:pt>
                <c:pt idx="1684">
                  <c:v>0.93931996819999997</c:v>
                </c:pt>
                <c:pt idx="1685">
                  <c:v>0.93978190419999996</c:v>
                </c:pt>
                <c:pt idx="1686">
                  <c:v>0.94098883870000005</c:v>
                </c:pt>
                <c:pt idx="1687">
                  <c:v>0.94019484519999996</c:v>
                </c:pt>
                <c:pt idx="1688">
                  <c:v>0.93804937600000005</c:v>
                </c:pt>
                <c:pt idx="1689">
                  <c:v>0.94060820339999995</c:v>
                </c:pt>
                <c:pt idx="1690">
                  <c:v>0.93922841550000002</c:v>
                </c:pt>
                <c:pt idx="1691">
                  <c:v>0.9403178096</c:v>
                </c:pt>
                <c:pt idx="1692">
                  <c:v>0.9397221804</c:v>
                </c:pt>
                <c:pt idx="1693">
                  <c:v>0.94192373750000002</c:v>
                </c:pt>
                <c:pt idx="1694">
                  <c:v>0.94131696220000005</c:v>
                </c:pt>
                <c:pt idx="1695">
                  <c:v>0.94127613310000002</c:v>
                </c:pt>
                <c:pt idx="1696">
                  <c:v>0.94119477269999996</c:v>
                </c:pt>
                <c:pt idx="1697">
                  <c:v>0.94226509329999997</c:v>
                </c:pt>
                <c:pt idx="1698">
                  <c:v>0.94281893969999997</c:v>
                </c:pt>
                <c:pt idx="1699">
                  <c:v>0.94460737709999998</c:v>
                </c:pt>
                <c:pt idx="1700">
                  <c:v>0.942944169</c:v>
                </c:pt>
                <c:pt idx="1701">
                  <c:v>0.91766434910000005</c:v>
                </c:pt>
                <c:pt idx="1702">
                  <c:v>0.91633725170000002</c:v>
                </c:pt>
                <c:pt idx="1703">
                  <c:v>0.91637086869999995</c:v>
                </c:pt>
                <c:pt idx="1704">
                  <c:v>0.91604602339999996</c:v>
                </c:pt>
                <c:pt idx="1705">
                  <c:v>0.91610902549999995</c:v>
                </c:pt>
                <c:pt idx="1706">
                  <c:v>0.91676467660000005</c:v>
                </c:pt>
                <c:pt idx="1707">
                  <c:v>0.91642045969999997</c:v>
                </c:pt>
                <c:pt idx="1708">
                  <c:v>0.91534227130000001</c:v>
                </c:pt>
                <c:pt idx="1709">
                  <c:v>0.91576105360000004</c:v>
                </c:pt>
                <c:pt idx="1710">
                  <c:v>0.91490191219999994</c:v>
                </c:pt>
                <c:pt idx="1711">
                  <c:v>0.9159112573</c:v>
                </c:pt>
                <c:pt idx="1712">
                  <c:v>0.91453999279999998</c:v>
                </c:pt>
                <c:pt idx="1713">
                  <c:v>0.91598993539999995</c:v>
                </c:pt>
                <c:pt idx="1714">
                  <c:v>0.91550564769999998</c:v>
                </c:pt>
                <c:pt idx="1715">
                  <c:v>0.91478508709999995</c:v>
                </c:pt>
                <c:pt idx="1716">
                  <c:v>0.91597151759999995</c:v>
                </c:pt>
                <c:pt idx="1717">
                  <c:v>0.91426420210000003</c:v>
                </c:pt>
                <c:pt idx="1718">
                  <c:v>0.91508430240000005</c:v>
                </c:pt>
                <c:pt idx="1719">
                  <c:v>0.91476869579999998</c:v>
                </c:pt>
                <c:pt idx="1720">
                  <c:v>0.91530531640000001</c:v>
                </c:pt>
                <c:pt idx="1721">
                  <c:v>0.91441786290000004</c:v>
                </c:pt>
                <c:pt idx="1722">
                  <c:v>0.91453170780000004</c:v>
                </c:pt>
                <c:pt idx="1723">
                  <c:v>0.91395497319999996</c:v>
                </c:pt>
                <c:pt idx="1724">
                  <c:v>0.91397023200000005</c:v>
                </c:pt>
                <c:pt idx="1725">
                  <c:v>0.91499632600000003</c:v>
                </c:pt>
                <c:pt idx="1726">
                  <c:v>0.91252195840000006</c:v>
                </c:pt>
                <c:pt idx="1727">
                  <c:v>0.91376197339999998</c:v>
                </c:pt>
                <c:pt idx="1728">
                  <c:v>0.91303950550000001</c:v>
                </c:pt>
                <c:pt idx="1729">
                  <c:v>0.91352069380000001</c:v>
                </c:pt>
                <c:pt idx="1730">
                  <c:v>0.91343796249999998</c:v>
                </c:pt>
                <c:pt idx="1731">
                  <c:v>0.91290974619999998</c:v>
                </c:pt>
                <c:pt idx="1732">
                  <c:v>0.91226106880000002</c:v>
                </c:pt>
                <c:pt idx="1733">
                  <c:v>0.91236013169999997</c:v>
                </c:pt>
                <c:pt idx="1734">
                  <c:v>0.91276156900000005</c:v>
                </c:pt>
                <c:pt idx="1735">
                  <c:v>0.91189295049999997</c:v>
                </c:pt>
                <c:pt idx="1736">
                  <c:v>0.91242843870000001</c:v>
                </c:pt>
                <c:pt idx="1737">
                  <c:v>0.91193807130000004</c:v>
                </c:pt>
                <c:pt idx="1738">
                  <c:v>0.91092640160000005</c:v>
                </c:pt>
                <c:pt idx="1739">
                  <c:v>0.91198676820000002</c:v>
                </c:pt>
                <c:pt idx="1740">
                  <c:v>0.91113841529999995</c:v>
                </c:pt>
                <c:pt idx="1741">
                  <c:v>0.91139233109999995</c:v>
                </c:pt>
                <c:pt idx="1742">
                  <c:v>0.91118472809999995</c:v>
                </c:pt>
                <c:pt idx="1743">
                  <c:v>0.91142654420000002</c:v>
                </c:pt>
                <c:pt idx="1744">
                  <c:v>0.91058641669999996</c:v>
                </c:pt>
                <c:pt idx="1745">
                  <c:v>0.91018831730000005</c:v>
                </c:pt>
                <c:pt idx="1746">
                  <c:v>0.91050195690000002</c:v>
                </c:pt>
                <c:pt idx="1747">
                  <c:v>0.91052162650000001</c:v>
                </c:pt>
                <c:pt idx="1748">
                  <c:v>0.90991789099999998</c:v>
                </c:pt>
                <c:pt idx="1749">
                  <c:v>0.90982556339999998</c:v>
                </c:pt>
                <c:pt idx="1750">
                  <c:v>0.90930801630000002</c:v>
                </c:pt>
                <c:pt idx="1751">
                  <c:v>0.91023069619999997</c:v>
                </c:pt>
                <c:pt idx="1752">
                  <c:v>0.9090519547</c:v>
                </c:pt>
                <c:pt idx="1753">
                  <c:v>0.90912181140000003</c:v>
                </c:pt>
                <c:pt idx="1754">
                  <c:v>0.90897393230000001</c:v>
                </c:pt>
                <c:pt idx="1755">
                  <c:v>0.90876144169999995</c:v>
                </c:pt>
                <c:pt idx="1756">
                  <c:v>0.9087234139</c:v>
                </c:pt>
                <c:pt idx="1757">
                  <c:v>0.90866434569999999</c:v>
                </c:pt>
                <c:pt idx="1758">
                  <c:v>0.90841782090000001</c:v>
                </c:pt>
                <c:pt idx="1759">
                  <c:v>0.90763401990000003</c:v>
                </c:pt>
                <c:pt idx="1760">
                  <c:v>0.90791416170000006</c:v>
                </c:pt>
                <c:pt idx="1761">
                  <c:v>0.90817981960000005</c:v>
                </c:pt>
                <c:pt idx="1762">
                  <c:v>0.90778917069999998</c:v>
                </c:pt>
                <c:pt idx="1763">
                  <c:v>0.90691113469999995</c:v>
                </c:pt>
                <c:pt idx="1764">
                  <c:v>0.90681225060000004</c:v>
                </c:pt>
                <c:pt idx="1765">
                  <c:v>0.90756946800000005</c:v>
                </c:pt>
                <c:pt idx="1766">
                  <c:v>0.90703588719999995</c:v>
                </c:pt>
                <c:pt idx="1767">
                  <c:v>0.9070765972</c:v>
                </c:pt>
                <c:pt idx="1768">
                  <c:v>0.90616005659999999</c:v>
                </c:pt>
                <c:pt idx="1769">
                  <c:v>0.90632617469999999</c:v>
                </c:pt>
                <c:pt idx="1770">
                  <c:v>0.90622305869999997</c:v>
                </c:pt>
                <c:pt idx="1771">
                  <c:v>0.90519112349999997</c:v>
                </c:pt>
                <c:pt idx="1772">
                  <c:v>0.9055563807</c:v>
                </c:pt>
                <c:pt idx="1773">
                  <c:v>0.90520679950000005</c:v>
                </c:pt>
                <c:pt idx="1774">
                  <c:v>0.90594261880000004</c:v>
                </c:pt>
                <c:pt idx="1775">
                  <c:v>0.90549582240000004</c:v>
                </c:pt>
                <c:pt idx="1776">
                  <c:v>0.90487742419999995</c:v>
                </c:pt>
                <c:pt idx="1777">
                  <c:v>0.90440845489999999</c:v>
                </c:pt>
                <c:pt idx="1778">
                  <c:v>0.90462398529999999</c:v>
                </c:pt>
                <c:pt idx="1779">
                  <c:v>0.90513962510000001</c:v>
                </c:pt>
                <c:pt idx="1780">
                  <c:v>0.90460526939999997</c:v>
                </c:pt>
                <c:pt idx="1781">
                  <c:v>0.90417307619999998</c:v>
                </c:pt>
                <c:pt idx="1782">
                  <c:v>0.90402334929999995</c:v>
                </c:pt>
                <c:pt idx="1783">
                  <c:v>0.90372502799999999</c:v>
                </c:pt>
                <c:pt idx="1784">
                  <c:v>0.90386295319999999</c:v>
                </c:pt>
                <c:pt idx="1785">
                  <c:v>0.90342372660000003</c:v>
                </c:pt>
                <c:pt idx="1786">
                  <c:v>0.90297490359999999</c:v>
                </c:pt>
                <c:pt idx="1787">
                  <c:v>0.90324932339999997</c:v>
                </c:pt>
                <c:pt idx="1788">
                  <c:v>0.90292632579999998</c:v>
                </c:pt>
                <c:pt idx="1789">
                  <c:v>0.90285956860000005</c:v>
                </c:pt>
                <c:pt idx="1790">
                  <c:v>0.9029586315</c:v>
                </c:pt>
                <c:pt idx="1791">
                  <c:v>0.90224695210000005</c:v>
                </c:pt>
                <c:pt idx="1792">
                  <c:v>0.90251606699999998</c:v>
                </c:pt>
                <c:pt idx="1793">
                  <c:v>0.90207982060000003</c:v>
                </c:pt>
                <c:pt idx="1794">
                  <c:v>0.90173828600000006</c:v>
                </c:pt>
                <c:pt idx="1795">
                  <c:v>0.90160131450000003</c:v>
                </c:pt>
                <c:pt idx="1796">
                  <c:v>0.90180343389999995</c:v>
                </c:pt>
                <c:pt idx="1797">
                  <c:v>0.90134406089999997</c:v>
                </c:pt>
                <c:pt idx="1798">
                  <c:v>0.90083581209999997</c:v>
                </c:pt>
                <c:pt idx="1799">
                  <c:v>0.90074610710000003</c:v>
                </c:pt>
                <c:pt idx="1800">
                  <c:v>0.90118259190000005</c:v>
                </c:pt>
                <c:pt idx="1801">
                  <c:v>0.90082132820000005</c:v>
                </c:pt>
                <c:pt idx="1802">
                  <c:v>0.90017026659999999</c:v>
                </c:pt>
                <c:pt idx="1803">
                  <c:v>0.90035647149999998</c:v>
                </c:pt>
                <c:pt idx="1804">
                  <c:v>0.90062844750000004</c:v>
                </c:pt>
                <c:pt idx="1805">
                  <c:v>0.9002560973</c:v>
                </c:pt>
                <c:pt idx="1806">
                  <c:v>0.90033060310000002</c:v>
                </c:pt>
                <c:pt idx="1807">
                  <c:v>0.89973831179999997</c:v>
                </c:pt>
                <c:pt idx="1808">
                  <c:v>0.89941072460000004</c:v>
                </c:pt>
                <c:pt idx="1809">
                  <c:v>0.89947050809999995</c:v>
                </c:pt>
                <c:pt idx="1810">
                  <c:v>0.89936339860000003</c:v>
                </c:pt>
                <c:pt idx="1811">
                  <c:v>0.89930367470000006</c:v>
                </c:pt>
                <c:pt idx="1812">
                  <c:v>0.89906114339999998</c:v>
                </c:pt>
                <c:pt idx="1813">
                  <c:v>0.8987438083</c:v>
                </c:pt>
                <c:pt idx="1814">
                  <c:v>0.89895182849999999</c:v>
                </c:pt>
                <c:pt idx="1815">
                  <c:v>0.89901202920000001</c:v>
                </c:pt>
                <c:pt idx="1816">
                  <c:v>0.89809733629999999</c:v>
                </c:pt>
                <c:pt idx="1817">
                  <c:v>0.89804470540000003</c:v>
                </c:pt>
                <c:pt idx="1818">
                  <c:v>0.89815884830000003</c:v>
                </c:pt>
                <c:pt idx="1819">
                  <c:v>0.89804130790000003</c:v>
                </c:pt>
                <c:pt idx="1820">
                  <c:v>0.89789789919999996</c:v>
                </c:pt>
                <c:pt idx="1821">
                  <c:v>0.89816802740000001</c:v>
                </c:pt>
                <c:pt idx="1822">
                  <c:v>0.89790105819999999</c:v>
                </c:pt>
                <c:pt idx="1823">
                  <c:v>0.89729565379999998</c:v>
                </c:pt>
                <c:pt idx="1824">
                  <c:v>0.8975773454</c:v>
                </c:pt>
                <c:pt idx="1825">
                  <c:v>0.89725053310000003</c:v>
                </c:pt>
                <c:pt idx="1826">
                  <c:v>0.89741218089999997</c:v>
                </c:pt>
                <c:pt idx="1827">
                  <c:v>0.89734458920000004</c:v>
                </c:pt>
                <c:pt idx="1828">
                  <c:v>0.89712327719999996</c:v>
                </c:pt>
                <c:pt idx="1829">
                  <c:v>0.89712858200000001</c:v>
                </c:pt>
                <c:pt idx="1830">
                  <c:v>0.89680248500000004</c:v>
                </c:pt>
                <c:pt idx="1831">
                  <c:v>0.89694464210000002</c:v>
                </c:pt>
                <c:pt idx="1832">
                  <c:v>0.89678329229999998</c:v>
                </c:pt>
                <c:pt idx="1833">
                  <c:v>0.89676344389999996</c:v>
                </c:pt>
                <c:pt idx="1834">
                  <c:v>0.89690053459999997</c:v>
                </c:pt>
                <c:pt idx="1835">
                  <c:v>0.89674717189999997</c:v>
                </c:pt>
                <c:pt idx="1836">
                  <c:v>0.89682596920000002</c:v>
                </c:pt>
                <c:pt idx="1837">
                  <c:v>0.89671701189999997</c:v>
                </c:pt>
                <c:pt idx="1838">
                  <c:v>0.89653056860000002</c:v>
                </c:pt>
                <c:pt idx="1839">
                  <c:v>0.89688670640000001</c:v>
                </c:pt>
                <c:pt idx="1840">
                  <c:v>0.89646089080000002</c:v>
                </c:pt>
                <c:pt idx="1841">
                  <c:v>0.89634501929999999</c:v>
                </c:pt>
                <c:pt idx="1842">
                  <c:v>0.89643818139999998</c:v>
                </c:pt>
                <c:pt idx="1843">
                  <c:v>0.89649724959999999</c:v>
                </c:pt>
                <c:pt idx="1844">
                  <c:v>0.89631086589999998</c:v>
                </c:pt>
                <c:pt idx="1845">
                  <c:v>0.89596271510000003</c:v>
                </c:pt>
                <c:pt idx="1846">
                  <c:v>0.89631789920000005</c:v>
                </c:pt>
                <c:pt idx="1847">
                  <c:v>0.89597582819999999</c:v>
                </c:pt>
                <c:pt idx="1848">
                  <c:v>0.89592838289999999</c:v>
                </c:pt>
                <c:pt idx="1849">
                  <c:v>0.89576953650000002</c:v>
                </c:pt>
                <c:pt idx="1850">
                  <c:v>0.89593648910000001</c:v>
                </c:pt>
                <c:pt idx="1851">
                  <c:v>0.89559948440000003</c:v>
                </c:pt>
                <c:pt idx="1852">
                  <c:v>0.8955869675</c:v>
                </c:pt>
                <c:pt idx="1853">
                  <c:v>0.89543956520000001</c:v>
                </c:pt>
                <c:pt idx="1854">
                  <c:v>0.89540374280000001</c:v>
                </c:pt>
                <c:pt idx="1855">
                  <c:v>0.89541459079999997</c:v>
                </c:pt>
                <c:pt idx="1856">
                  <c:v>0.89480602740000004</c:v>
                </c:pt>
                <c:pt idx="1857">
                  <c:v>0.89498668910000001</c:v>
                </c:pt>
                <c:pt idx="1858">
                  <c:v>0.89474534989999999</c:v>
                </c:pt>
                <c:pt idx="1859">
                  <c:v>0.89495450259999998</c:v>
                </c:pt>
                <c:pt idx="1860">
                  <c:v>0.89432412390000005</c:v>
                </c:pt>
                <c:pt idx="1861">
                  <c:v>0.89448487759999995</c:v>
                </c:pt>
                <c:pt idx="1862">
                  <c:v>0.89387989040000004</c:v>
                </c:pt>
                <c:pt idx="1863">
                  <c:v>0.89381921289999999</c:v>
                </c:pt>
                <c:pt idx="1864">
                  <c:v>0.89353591200000004</c:v>
                </c:pt>
                <c:pt idx="1865">
                  <c:v>0.89323019979999996</c:v>
                </c:pt>
                <c:pt idx="1866">
                  <c:v>0.89318871499999997</c:v>
                </c:pt>
                <c:pt idx="1867">
                  <c:v>0.89289754629999996</c:v>
                </c:pt>
                <c:pt idx="1868">
                  <c:v>0.89244890210000005</c:v>
                </c:pt>
                <c:pt idx="1869">
                  <c:v>0.89212745429999996</c:v>
                </c:pt>
                <c:pt idx="1870">
                  <c:v>0.89194303750000004</c:v>
                </c:pt>
                <c:pt idx="1871">
                  <c:v>0.89165002110000002</c:v>
                </c:pt>
                <c:pt idx="1872">
                  <c:v>0.89158654209999999</c:v>
                </c:pt>
                <c:pt idx="1873">
                  <c:v>0.89080101249999999</c:v>
                </c:pt>
                <c:pt idx="1874">
                  <c:v>0.89052301649999999</c:v>
                </c:pt>
                <c:pt idx="1875">
                  <c:v>0.89028298849999998</c:v>
                </c:pt>
                <c:pt idx="1876">
                  <c:v>0.88979673390000003</c:v>
                </c:pt>
                <c:pt idx="1877">
                  <c:v>0.88925784829999999</c:v>
                </c:pt>
                <c:pt idx="1878">
                  <c:v>0.88898557420000002</c:v>
                </c:pt>
                <c:pt idx="1879">
                  <c:v>0.88858032229999995</c:v>
                </c:pt>
                <c:pt idx="1880">
                  <c:v>0.88800430299999999</c:v>
                </c:pt>
                <c:pt idx="1881">
                  <c:v>0.88769465680000004</c:v>
                </c:pt>
                <c:pt idx="1882">
                  <c:v>0.8873799443</c:v>
                </c:pt>
                <c:pt idx="1883">
                  <c:v>0.88687932489999999</c:v>
                </c:pt>
                <c:pt idx="1884">
                  <c:v>0.88642883299999997</c:v>
                </c:pt>
                <c:pt idx="1885">
                  <c:v>0.88644266130000005</c:v>
                </c:pt>
                <c:pt idx="1886">
                  <c:v>0.88609910010000004</c:v>
                </c:pt>
                <c:pt idx="1887">
                  <c:v>0.88569289449999999</c:v>
                </c:pt>
                <c:pt idx="1888">
                  <c:v>0.88568758960000005</c:v>
                </c:pt>
                <c:pt idx="1889">
                  <c:v>0.88533556459999996</c:v>
                </c:pt>
                <c:pt idx="1890">
                  <c:v>0.88515555859999995</c:v>
                </c:pt>
                <c:pt idx="1891">
                  <c:v>0.88530510659999995</c:v>
                </c:pt>
                <c:pt idx="1892">
                  <c:v>0.88532590870000005</c:v>
                </c:pt>
                <c:pt idx="1893">
                  <c:v>0.88552463049999997</c:v>
                </c:pt>
                <c:pt idx="1894">
                  <c:v>0.88602745530000004</c:v>
                </c:pt>
                <c:pt idx="1895">
                  <c:v>0.88573729990000005</c:v>
                </c:pt>
                <c:pt idx="1896">
                  <c:v>0.8856378198</c:v>
                </c:pt>
                <c:pt idx="1897">
                  <c:v>0.8860902786</c:v>
                </c:pt>
                <c:pt idx="1898">
                  <c:v>0.88647103309999997</c:v>
                </c:pt>
                <c:pt idx="1899">
                  <c:v>0.88655608890000004</c:v>
                </c:pt>
                <c:pt idx="1900">
                  <c:v>0.88697004319999995</c:v>
                </c:pt>
                <c:pt idx="1901">
                  <c:v>0.88705658909999996</c:v>
                </c:pt>
                <c:pt idx="1902">
                  <c:v>0.88671028610000002</c:v>
                </c:pt>
                <c:pt idx="1903">
                  <c:v>0.88650834560000003</c:v>
                </c:pt>
                <c:pt idx="1904">
                  <c:v>0.8868283629</c:v>
                </c:pt>
                <c:pt idx="1905">
                  <c:v>0.88628518580000004</c:v>
                </c:pt>
                <c:pt idx="1906">
                  <c:v>0.88622379299999998</c:v>
                </c:pt>
                <c:pt idx="1907">
                  <c:v>0.88570433859999997</c:v>
                </c:pt>
                <c:pt idx="1908">
                  <c:v>0.88526237009999997</c:v>
                </c:pt>
                <c:pt idx="1909">
                  <c:v>0.88482165339999996</c:v>
                </c:pt>
                <c:pt idx="1910">
                  <c:v>0.88421380520000004</c:v>
                </c:pt>
                <c:pt idx="1911">
                  <c:v>0.88365280629999998</c:v>
                </c:pt>
                <c:pt idx="1912">
                  <c:v>0.88275671010000001</c:v>
                </c:pt>
                <c:pt idx="1913">
                  <c:v>0.88237518069999998</c:v>
                </c:pt>
                <c:pt idx="1914">
                  <c:v>0.88175320629999998</c:v>
                </c:pt>
                <c:pt idx="1915">
                  <c:v>0.88130581379999995</c:v>
                </c:pt>
                <c:pt idx="1916">
                  <c:v>0.88090652229999999</c:v>
                </c:pt>
                <c:pt idx="1917">
                  <c:v>0.88029998539999998</c:v>
                </c:pt>
                <c:pt idx="1918">
                  <c:v>0.87964105609999999</c:v>
                </c:pt>
                <c:pt idx="1919">
                  <c:v>0.87892317769999995</c:v>
                </c:pt>
                <c:pt idx="1920">
                  <c:v>0.87841600180000001</c:v>
                </c:pt>
                <c:pt idx="1921">
                  <c:v>0.87792778019999995</c:v>
                </c:pt>
                <c:pt idx="1922">
                  <c:v>0.87744832039999998</c:v>
                </c:pt>
                <c:pt idx="1923">
                  <c:v>0.87677592039999996</c:v>
                </c:pt>
                <c:pt idx="1924">
                  <c:v>0.87685984370000003</c:v>
                </c:pt>
                <c:pt idx="1925">
                  <c:v>0.87576931719999995</c:v>
                </c:pt>
                <c:pt idx="1926">
                  <c:v>0.87537854910000001</c:v>
                </c:pt>
                <c:pt idx="1927">
                  <c:v>0.87527251240000004</c:v>
                </c:pt>
                <c:pt idx="1928">
                  <c:v>0.87437313800000005</c:v>
                </c:pt>
                <c:pt idx="1929">
                  <c:v>0.87414610390000003</c:v>
                </c:pt>
                <c:pt idx="1930">
                  <c:v>0.87357568740000002</c:v>
                </c:pt>
                <c:pt idx="1931">
                  <c:v>0.8734925389</c:v>
                </c:pt>
                <c:pt idx="1932">
                  <c:v>0.87312924859999996</c:v>
                </c:pt>
                <c:pt idx="1933">
                  <c:v>0.87303012609999997</c:v>
                </c:pt>
                <c:pt idx="1934">
                  <c:v>0.87250471119999995</c:v>
                </c:pt>
                <c:pt idx="1935">
                  <c:v>0.87201160190000004</c:v>
                </c:pt>
                <c:pt idx="1936">
                  <c:v>0.87139511110000001</c:v>
                </c:pt>
                <c:pt idx="1937">
                  <c:v>0.87139242890000002</c:v>
                </c:pt>
                <c:pt idx="1938">
                  <c:v>0.87093591690000005</c:v>
                </c:pt>
                <c:pt idx="1939">
                  <c:v>0.8707686067</c:v>
                </c:pt>
                <c:pt idx="1940">
                  <c:v>0.87040030960000003</c:v>
                </c:pt>
                <c:pt idx="1941">
                  <c:v>0.86992901560000002</c:v>
                </c:pt>
                <c:pt idx="1942">
                  <c:v>0.86972665790000003</c:v>
                </c:pt>
                <c:pt idx="1943">
                  <c:v>0.86949360369999995</c:v>
                </c:pt>
                <c:pt idx="1944">
                  <c:v>0.8688139319</c:v>
                </c:pt>
                <c:pt idx="1945">
                  <c:v>0.86898237469999995</c:v>
                </c:pt>
                <c:pt idx="1946">
                  <c:v>0.8687596917</c:v>
                </c:pt>
                <c:pt idx="1947">
                  <c:v>0.86824017760000005</c:v>
                </c:pt>
                <c:pt idx="1948">
                  <c:v>0.8677443266</c:v>
                </c:pt>
                <c:pt idx="1949">
                  <c:v>0.86795204879999999</c:v>
                </c:pt>
                <c:pt idx="1950">
                  <c:v>0.86716109509999995</c:v>
                </c:pt>
                <c:pt idx="1951">
                  <c:v>0.86678397659999995</c:v>
                </c:pt>
                <c:pt idx="1952">
                  <c:v>0.86705702539999996</c:v>
                </c:pt>
                <c:pt idx="1953">
                  <c:v>0.86646658180000002</c:v>
                </c:pt>
                <c:pt idx="1954">
                  <c:v>0.86620813610000003</c:v>
                </c:pt>
                <c:pt idx="1955">
                  <c:v>0.86575764420000001</c:v>
                </c:pt>
                <c:pt idx="1956">
                  <c:v>0.86522865299999996</c:v>
                </c:pt>
                <c:pt idx="1957">
                  <c:v>0.86452788110000001</c:v>
                </c:pt>
                <c:pt idx="1958">
                  <c:v>0.86453676219999998</c:v>
                </c:pt>
                <c:pt idx="1959">
                  <c:v>0.86464130880000001</c:v>
                </c:pt>
                <c:pt idx="1960">
                  <c:v>0.86451166869999996</c:v>
                </c:pt>
                <c:pt idx="1961">
                  <c:v>0.86393982170000005</c:v>
                </c:pt>
                <c:pt idx="1962">
                  <c:v>0.86382097010000003</c:v>
                </c:pt>
                <c:pt idx="1963">
                  <c:v>0.86352324489999999</c:v>
                </c:pt>
                <c:pt idx="1964">
                  <c:v>0.86365586520000004</c:v>
                </c:pt>
                <c:pt idx="1965">
                  <c:v>0.86336392159999997</c:v>
                </c:pt>
                <c:pt idx="1966">
                  <c:v>0.8632978201</c:v>
                </c:pt>
                <c:pt idx="1967">
                  <c:v>0.86314719920000005</c:v>
                </c:pt>
                <c:pt idx="1968">
                  <c:v>0.86280810829999999</c:v>
                </c:pt>
                <c:pt idx="1969">
                  <c:v>0.86244881149999997</c:v>
                </c:pt>
                <c:pt idx="1970">
                  <c:v>0.86249649520000005</c:v>
                </c:pt>
                <c:pt idx="1971">
                  <c:v>0.86230260130000003</c:v>
                </c:pt>
                <c:pt idx="1972">
                  <c:v>0.86228674650000003</c:v>
                </c:pt>
                <c:pt idx="1973">
                  <c:v>0.86164444679999996</c:v>
                </c:pt>
                <c:pt idx="1974">
                  <c:v>0.86159068350000001</c:v>
                </c:pt>
                <c:pt idx="1975">
                  <c:v>0.86143904920000003</c:v>
                </c:pt>
                <c:pt idx="1976">
                  <c:v>0.86079043150000001</c:v>
                </c:pt>
                <c:pt idx="1977">
                  <c:v>0.86054080720000004</c:v>
                </c:pt>
                <c:pt idx="1978">
                  <c:v>0.86061668400000002</c:v>
                </c:pt>
                <c:pt idx="1979">
                  <c:v>0.86042535310000001</c:v>
                </c:pt>
                <c:pt idx="1980">
                  <c:v>0.85991871360000005</c:v>
                </c:pt>
                <c:pt idx="1981">
                  <c:v>0.85997158289999998</c:v>
                </c:pt>
                <c:pt idx="1982">
                  <c:v>0.85962879660000002</c:v>
                </c:pt>
                <c:pt idx="1983">
                  <c:v>0.85959243770000004</c:v>
                </c:pt>
                <c:pt idx="1984">
                  <c:v>0.85932910439999999</c:v>
                </c:pt>
                <c:pt idx="1985">
                  <c:v>0.85870152710000003</c:v>
                </c:pt>
                <c:pt idx="1986">
                  <c:v>0.85877698660000001</c:v>
                </c:pt>
                <c:pt idx="1987">
                  <c:v>0.85850006339999996</c:v>
                </c:pt>
                <c:pt idx="1988">
                  <c:v>0.85820418600000004</c:v>
                </c:pt>
                <c:pt idx="1989">
                  <c:v>0.85834908489999995</c:v>
                </c:pt>
                <c:pt idx="1990">
                  <c:v>0.85837185380000003</c:v>
                </c:pt>
                <c:pt idx="1991">
                  <c:v>0.85808557269999997</c:v>
                </c:pt>
                <c:pt idx="1992">
                  <c:v>0.85800272229999996</c:v>
                </c:pt>
                <c:pt idx="1993">
                  <c:v>0.85762900109999995</c:v>
                </c:pt>
                <c:pt idx="1994">
                  <c:v>0.85730183120000003</c:v>
                </c:pt>
                <c:pt idx="1995">
                  <c:v>0.85730701679999999</c:v>
                </c:pt>
                <c:pt idx="1996">
                  <c:v>0.85726803539999996</c:v>
                </c:pt>
                <c:pt idx="1997">
                  <c:v>0.8567327857</c:v>
                </c:pt>
                <c:pt idx="1998">
                  <c:v>0.85670101639999996</c:v>
                </c:pt>
                <c:pt idx="1999">
                  <c:v>0.85652995109999996</c:v>
                </c:pt>
                <c:pt idx="2000">
                  <c:v>0.85629981759999996</c:v>
                </c:pt>
                <c:pt idx="2001">
                  <c:v>0.85679167509999998</c:v>
                </c:pt>
                <c:pt idx="2002">
                  <c:v>0.85601782800000004</c:v>
                </c:pt>
                <c:pt idx="2003">
                  <c:v>0.8562184572</c:v>
                </c:pt>
                <c:pt idx="2004">
                  <c:v>0.85617244240000001</c:v>
                </c:pt>
                <c:pt idx="2005">
                  <c:v>0.85595166680000001</c:v>
                </c:pt>
                <c:pt idx="2006">
                  <c:v>0.85617685320000003</c:v>
                </c:pt>
                <c:pt idx="2007">
                  <c:v>0.8560900092</c:v>
                </c:pt>
                <c:pt idx="2008">
                  <c:v>0.85614222289999997</c:v>
                </c:pt>
                <c:pt idx="2009">
                  <c:v>0.85626161099999998</c:v>
                </c:pt>
                <c:pt idx="2010">
                  <c:v>0.85644811389999997</c:v>
                </c:pt>
                <c:pt idx="2011">
                  <c:v>0.85658156870000002</c:v>
                </c:pt>
                <c:pt idx="2012">
                  <c:v>0.8564516902</c:v>
                </c:pt>
                <c:pt idx="2013">
                  <c:v>0.85705828669999995</c:v>
                </c:pt>
                <c:pt idx="2014">
                  <c:v>0.85707020759999997</c:v>
                </c:pt>
                <c:pt idx="2015">
                  <c:v>0.85704064369999999</c:v>
                </c:pt>
                <c:pt idx="2016">
                  <c:v>0.85714620350000004</c:v>
                </c:pt>
                <c:pt idx="2017">
                  <c:v>0.85740011930000004</c:v>
                </c:pt>
                <c:pt idx="2018">
                  <c:v>0.85784530640000001</c:v>
                </c:pt>
                <c:pt idx="2019">
                  <c:v>0.85807496309999998</c:v>
                </c:pt>
                <c:pt idx="2020">
                  <c:v>0.85844230649999997</c:v>
                </c:pt>
                <c:pt idx="2021">
                  <c:v>0.85848784450000004</c:v>
                </c:pt>
                <c:pt idx="2022">
                  <c:v>0.85934674740000005</c:v>
                </c:pt>
                <c:pt idx="2023">
                  <c:v>0.85927897689999999</c:v>
                </c:pt>
                <c:pt idx="2024">
                  <c:v>0.85972112420000002</c:v>
                </c:pt>
                <c:pt idx="2025">
                  <c:v>0.85933840269999995</c:v>
                </c:pt>
                <c:pt idx="2026">
                  <c:v>0.86047601699999998</c:v>
                </c:pt>
                <c:pt idx="2027">
                  <c:v>0.86118257050000002</c:v>
                </c:pt>
                <c:pt idx="2028">
                  <c:v>0.86099153760000002</c:v>
                </c:pt>
                <c:pt idx="2029">
                  <c:v>0.86154127120000001</c:v>
                </c:pt>
                <c:pt idx="2030">
                  <c:v>0.86179041860000005</c:v>
                </c:pt>
                <c:pt idx="2031">
                  <c:v>0.86184215549999998</c:v>
                </c:pt>
                <c:pt idx="2032">
                  <c:v>0.86229276659999998</c:v>
                </c:pt>
                <c:pt idx="2033">
                  <c:v>0.86271339650000001</c:v>
                </c:pt>
                <c:pt idx="2034">
                  <c:v>0.86282593009999997</c:v>
                </c:pt>
                <c:pt idx="2035">
                  <c:v>0.86317735910000004</c:v>
                </c:pt>
                <c:pt idx="2036">
                  <c:v>0.86333155630000002</c:v>
                </c:pt>
                <c:pt idx="2037">
                  <c:v>0.86371338369999995</c:v>
                </c:pt>
                <c:pt idx="2038">
                  <c:v>0.86408472059999997</c:v>
                </c:pt>
                <c:pt idx="2039">
                  <c:v>0.86477148530000003</c:v>
                </c:pt>
                <c:pt idx="2040">
                  <c:v>0.8647992015</c:v>
                </c:pt>
                <c:pt idx="2041">
                  <c:v>0.86523914339999997</c:v>
                </c:pt>
                <c:pt idx="2042">
                  <c:v>0.86573570970000002</c:v>
                </c:pt>
                <c:pt idx="2043">
                  <c:v>0.86591505999999996</c:v>
                </c:pt>
                <c:pt idx="2044">
                  <c:v>0.86602747440000005</c:v>
                </c:pt>
                <c:pt idx="2045">
                  <c:v>0.86658495660000001</c:v>
                </c:pt>
                <c:pt idx="2046">
                  <c:v>0.86682713030000003</c:v>
                </c:pt>
                <c:pt idx="2047">
                  <c:v>0.86694324020000002</c:v>
                </c:pt>
                <c:pt idx="2048">
                  <c:v>0.86718332769999995</c:v>
                </c:pt>
                <c:pt idx="2049">
                  <c:v>0.86758846040000004</c:v>
                </c:pt>
                <c:pt idx="2050">
                  <c:v>0.8677819967</c:v>
                </c:pt>
                <c:pt idx="2051">
                  <c:v>0.86800736190000005</c:v>
                </c:pt>
                <c:pt idx="2052">
                  <c:v>0.86810684199999999</c:v>
                </c:pt>
                <c:pt idx="2053">
                  <c:v>0.86892414090000003</c:v>
                </c:pt>
                <c:pt idx="2054">
                  <c:v>0.86874574419999995</c:v>
                </c:pt>
                <c:pt idx="2055">
                  <c:v>0.86913812160000004</c:v>
                </c:pt>
                <c:pt idx="2056">
                  <c:v>0.86952763799999999</c:v>
                </c:pt>
                <c:pt idx="2057">
                  <c:v>0.87003535030000001</c:v>
                </c:pt>
                <c:pt idx="2058">
                  <c:v>0.87005341049999996</c:v>
                </c:pt>
                <c:pt idx="2059">
                  <c:v>0.87023836369999996</c:v>
                </c:pt>
                <c:pt idx="2060">
                  <c:v>0.87019950150000003</c:v>
                </c:pt>
                <c:pt idx="2061">
                  <c:v>0.87062352899999995</c:v>
                </c:pt>
                <c:pt idx="2062">
                  <c:v>0.87071287630000005</c:v>
                </c:pt>
                <c:pt idx="2063">
                  <c:v>0.87106209990000005</c:v>
                </c:pt>
                <c:pt idx="2064">
                  <c:v>0.87131190300000005</c:v>
                </c:pt>
                <c:pt idx="2065">
                  <c:v>0.87118345500000005</c:v>
                </c:pt>
                <c:pt idx="2066">
                  <c:v>0.87153279780000004</c:v>
                </c:pt>
                <c:pt idx="2067">
                  <c:v>0.87150722739999997</c:v>
                </c:pt>
                <c:pt idx="2068">
                  <c:v>0.87209910150000003</c:v>
                </c:pt>
                <c:pt idx="2069">
                  <c:v>0.87268340590000004</c:v>
                </c:pt>
                <c:pt idx="2070">
                  <c:v>0.87199771400000003</c:v>
                </c:pt>
                <c:pt idx="2071">
                  <c:v>0.8726881742</c:v>
                </c:pt>
                <c:pt idx="2072">
                  <c:v>0.87261903289999998</c:v>
                </c:pt>
                <c:pt idx="2073">
                  <c:v>0.87264782190000001</c:v>
                </c:pt>
                <c:pt idx="2074">
                  <c:v>0.87256133560000004</c:v>
                </c:pt>
                <c:pt idx="2075">
                  <c:v>0.87253445389999995</c:v>
                </c:pt>
                <c:pt idx="2076">
                  <c:v>0.87216252090000002</c:v>
                </c:pt>
                <c:pt idx="2077">
                  <c:v>0.87241780759999998</c:v>
                </c:pt>
                <c:pt idx="2078">
                  <c:v>0.87214380499999999</c:v>
                </c:pt>
                <c:pt idx="2079">
                  <c:v>0.87245976920000001</c:v>
                </c:pt>
                <c:pt idx="2080">
                  <c:v>0.87201595310000002</c:v>
                </c:pt>
                <c:pt idx="2081">
                  <c:v>0.87222486730000004</c:v>
                </c:pt>
                <c:pt idx="2082">
                  <c:v>0.8720024824</c:v>
                </c:pt>
                <c:pt idx="2083">
                  <c:v>0.87195146079999997</c:v>
                </c:pt>
                <c:pt idx="2084">
                  <c:v>0.87129133940000003</c:v>
                </c:pt>
                <c:pt idx="2085">
                  <c:v>0.87153506280000004</c:v>
                </c:pt>
                <c:pt idx="2086">
                  <c:v>0.87122732400000003</c:v>
                </c:pt>
                <c:pt idx="2087">
                  <c:v>0.87085229159999999</c:v>
                </c:pt>
                <c:pt idx="2088">
                  <c:v>0.87062680719999996</c:v>
                </c:pt>
                <c:pt idx="2089">
                  <c:v>0.87074023489999997</c:v>
                </c:pt>
                <c:pt idx="2090">
                  <c:v>0.87037801739999998</c:v>
                </c:pt>
                <c:pt idx="2091">
                  <c:v>0.87033224109999996</c:v>
                </c:pt>
                <c:pt idx="2092">
                  <c:v>0.870428443</c:v>
                </c:pt>
                <c:pt idx="2093">
                  <c:v>0.86955744030000004</c:v>
                </c:pt>
                <c:pt idx="2094">
                  <c:v>0.86983740330000003</c:v>
                </c:pt>
                <c:pt idx="2095">
                  <c:v>0.86910027270000001</c:v>
                </c:pt>
                <c:pt idx="2096">
                  <c:v>0.86926865580000001</c:v>
                </c:pt>
                <c:pt idx="2097">
                  <c:v>0.86925733090000001</c:v>
                </c:pt>
                <c:pt idx="2098">
                  <c:v>0.86827808620000002</c:v>
                </c:pt>
                <c:pt idx="2099">
                  <c:v>0.8685234785</c:v>
                </c:pt>
                <c:pt idx="2100">
                  <c:v>0.8680235744</c:v>
                </c:pt>
                <c:pt idx="2101">
                  <c:v>0.86822104450000004</c:v>
                </c:pt>
                <c:pt idx="2102">
                  <c:v>0.86773282289999998</c:v>
                </c:pt>
                <c:pt idx="2103">
                  <c:v>0.86733585599999996</c:v>
                </c:pt>
                <c:pt idx="2104">
                  <c:v>0.86712104079999996</c:v>
                </c:pt>
                <c:pt idx="2105">
                  <c:v>0.86667853589999999</c:v>
                </c:pt>
                <c:pt idx="2106">
                  <c:v>0.86673897499999997</c:v>
                </c:pt>
                <c:pt idx="2107">
                  <c:v>0.86673736570000004</c:v>
                </c:pt>
                <c:pt idx="2108">
                  <c:v>0.86613136530000001</c:v>
                </c:pt>
                <c:pt idx="2109">
                  <c:v>0.86560988429999997</c:v>
                </c:pt>
                <c:pt idx="2110">
                  <c:v>0.86503839490000001</c:v>
                </c:pt>
                <c:pt idx="2111">
                  <c:v>0.86517202849999997</c:v>
                </c:pt>
                <c:pt idx="2112">
                  <c:v>0.86403346059999997</c:v>
                </c:pt>
                <c:pt idx="2113">
                  <c:v>0.86438083649999997</c:v>
                </c:pt>
                <c:pt idx="2114">
                  <c:v>0.86395722630000005</c:v>
                </c:pt>
                <c:pt idx="2115">
                  <c:v>0.86311316490000001</c:v>
                </c:pt>
                <c:pt idx="2116">
                  <c:v>0.86272299289999999</c:v>
                </c:pt>
                <c:pt idx="2117">
                  <c:v>0.86239188909999998</c:v>
                </c:pt>
                <c:pt idx="2118">
                  <c:v>0.86206370590000003</c:v>
                </c:pt>
                <c:pt idx="2119">
                  <c:v>0.86185210940000001</c:v>
                </c:pt>
                <c:pt idx="2120">
                  <c:v>0.86046731470000004</c:v>
                </c:pt>
                <c:pt idx="2121">
                  <c:v>0.85995918510000002</c:v>
                </c:pt>
                <c:pt idx="2122">
                  <c:v>0.85912775990000001</c:v>
                </c:pt>
                <c:pt idx="2123">
                  <c:v>0.85878318549999999</c:v>
                </c:pt>
                <c:pt idx="2124">
                  <c:v>0.85889208319999999</c:v>
                </c:pt>
                <c:pt idx="2125">
                  <c:v>0.85827553270000001</c:v>
                </c:pt>
                <c:pt idx="2126">
                  <c:v>0.85748726129999997</c:v>
                </c:pt>
                <c:pt idx="2127">
                  <c:v>0.85729068519999996</c:v>
                </c:pt>
                <c:pt idx="2128">
                  <c:v>0.85658752920000003</c:v>
                </c:pt>
                <c:pt idx="2129">
                  <c:v>0.85584515329999999</c:v>
                </c:pt>
                <c:pt idx="2130">
                  <c:v>0.85482418540000005</c:v>
                </c:pt>
                <c:pt idx="2131">
                  <c:v>0.85424017910000005</c:v>
                </c:pt>
                <c:pt idx="2132">
                  <c:v>0.85365682840000001</c:v>
                </c:pt>
                <c:pt idx="2133">
                  <c:v>0.85282969470000003</c:v>
                </c:pt>
                <c:pt idx="2134">
                  <c:v>0.8515014648</c:v>
                </c:pt>
                <c:pt idx="2135">
                  <c:v>0.85137331490000001</c:v>
                </c:pt>
                <c:pt idx="2136">
                  <c:v>0.84985327720000003</c:v>
                </c:pt>
                <c:pt idx="2137">
                  <c:v>0.84926682710000001</c:v>
                </c:pt>
                <c:pt idx="2138">
                  <c:v>0.84888058899999996</c:v>
                </c:pt>
                <c:pt idx="2139">
                  <c:v>0.84774684909999998</c:v>
                </c:pt>
                <c:pt idx="2140">
                  <c:v>0.84699225430000002</c:v>
                </c:pt>
                <c:pt idx="2141">
                  <c:v>0.84555780889999999</c:v>
                </c:pt>
                <c:pt idx="2142">
                  <c:v>0.84511339659999996</c:v>
                </c:pt>
                <c:pt idx="2143">
                  <c:v>0.84383052589999996</c:v>
                </c:pt>
                <c:pt idx="2144">
                  <c:v>0.84335911269999997</c:v>
                </c:pt>
                <c:pt idx="2145">
                  <c:v>0.84274268149999998</c:v>
                </c:pt>
                <c:pt idx="2146">
                  <c:v>0.84143322710000001</c:v>
                </c:pt>
                <c:pt idx="2147">
                  <c:v>0.83983635899999998</c:v>
                </c:pt>
                <c:pt idx="2148">
                  <c:v>0.83799582719999999</c:v>
                </c:pt>
                <c:pt idx="2149">
                  <c:v>0.83753323550000003</c:v>
                </c:pt>
                <c:pt idx="2150">
                  <c:v>0.83625632520000004</c:v>
                </c:pt>
                <c:pt idx="2151">
                  <c:v>0.86310482030000002</c:v>
                </c:pt>
                <c:pt idx="2152">
                  <c:v>0.86323547359999997</c:v>
                </c:pt>
                <c:pt idx="2153">
                  <c:v>0.85879921910000001</c:v>
                </c:pt>
                <c:pt idx="2154">
                  <c:v>0.85710000990000001</c:v>
                </c:pt>
                <c:pt idx="2155">
                  <c:v>0.85601854320000004</c:v>
                </c:pt>
                <c:pt idx="2156">
                  <c:v>0.85557055469999999</c:v>
                </c:pt>
                <c:pt idx="2157">
                  <c:v>0.85479813810000005</c:v>
                </c:pt>
                <c:pt idx="2158">
                  <c:v>0.85156941409999998</c:v>
                </c:pt>
                <c:pt idx="2159">
                  <c:v>0.85111612079999999</c:v>
                </c:pt>
                <c:pt idx="2160">
                  <c:v>0.84892678259999999</c:v>
                </c:pt>
                <c:pt idx="2161">
                  <c:v>0.85089236499999998</c:v>
                </c:pt>
                <c:pt idx="2162">
                  <c:v>0.84936451909999999</c:v>
                </c:pt>
                <c:pt idx="2163">
                  <c:v>0.84713840480000002</c:v>
                </c:pt>
                <c:pt idx="2164">
                  <c:v>0.84348070620000004</c:v>
                </c:pt>
                <c:pt idx="2165">
                  <c:v>0.84658867120000003</c:v>
                </c:pt>
                <c:pt idx="2166">
                  <c:v>0.84372520449999999</c:v>
                </c:pt>
                <c:pt idx="2167">
                  <c:v>0.84193217750000005</c:v>
                </c:pt>
                <c:pt idx="2168">
                  <c:v>0.84319078920000001</c:v>
                </c:pt>
                <c:pt idx="2169">
                  <c:v>0.84272503850000002</c:v>
                </c:pt>
                <c:pt idx="2170">
                  <c:v>0.84008234739999998</c:v>
                </c:pt>
                <c:pt idx="2171">
                  <c:v>0.83992105719999999</c:v>
                </c:pt>
                <c:pt idx="2172">
                  <c:v>0.83749467129999999</c:v>
                </c:pt>
                <c:pt idx="2173">
                  <c:v>0.83638936279999998</c:v>
                </c:pt>
                <c:pt idx="2174">
                  <c:v>0.83475852009999996</c:v>
                </c:pt>
                <c:pt idx="2175">
                  <c:v>0.83445632459999997</c:v>
                </c:pt>
                <c:pt idx="2176">
                  <c:v>0.83328419919999996</c:v>
                </c:pt>
                <c:pt idx="2177">
                  <c:v>0.83344668150000001</c:v>
                </c:pt>
                <c:pt idx="2178">
                  <c:v>0.83269828560000003</c:v>
                </c:pt>
                <c:pt idx="2179">
                  <c:v>0.83058577779999998</c:v>
                </c:pt>
                <c:pt idx="2180">
                  <c:v>0.82903236150000004</c:v>
                </c:pt>
                <c:pt idx="2181">
                  <c:v>0.82725143430000003</c:v>
                </c:pt>
                <c:pt idx="2182">
                  <c:v>0.82716703410000003</c:v>
                </c:pt>
                <c:pt idx="2183">
                  <c:v>0.82449203729999998</c:v>
                </c:pt>
                <c:pt idx="2184">
                  <c:v>0.82436072829999996</c:v>
                </c:pt>
                <c:pt idx="2185">
                  <c:v>0.82319408660000004</c:v>
                </c:pt>
                <c:pt idx="2186">
                  <c:v>0.82197004559999998</c:v>
                </c:pt>
                <c:pt idx="2187">
                  <c:v>0.81987839939999996</c:v>
                </c:pt>
                <c:pt idx="2188">
                  <c:v>0.81839418409999998</c:v>
                </c:pt>
                <c:pt idx="2189">
                  <c:v>0.81637257340000002</c:v>
                </c:pt>
                <c:pt idx="2190">
                  <c:v>0.81321215629999999</c:v>
                </c:pt>
                <c:pt idx="2191">
                  <c:v>0.81382882599999995</c:v>
                </c:pt>
                <c:pt idx="2192">
                  <c:v>0.81145155430000004</c:v>
                </c:pt>
                <c:pt idx="2193">
                  <c:v>0.80887657400000001</c:v>
                </c:pt>
                <c:pt idx="2194">
                  <c:v>0.80709111690000002</c:v>
                </c:pt>
                <c:pt idx="2195">
                  <c:v>0.8052647114</c:v>
                </c:pt>
                <c:pt idx="2196">
                  <c:v>0.80414295199999997</c:v>
                </c:pt>
                <c:pt idx="2197">
                  <c:v>0.80204457039999999</c:v>
                </c:pt>
                <c:pt idx="2198">
                  <c:v>0.80054634810000003</c:v>
                </c:pt>
                <c:pt idx="2199">
                  <c:v>0.79806476829999995</c:v>
                </c:pt>
                <c:pt idx="2200">
                  <c:v>0.79688709970000005</c:v>
                </c:pt>
              </c:numCache>
            </c:numRef>
          </c:val>
          <c:smooth val="0"/>
        </c:ser>
        <c:ser>
          <c:idx val="9"/>
          <c:order val="4"/>
          <c:tx>
            <c:strRef>
              <c:f>'NIR Australian Yellowcake'!$P$1:$P$2</c:f>
              <c:strCache>
                <c:ptCount val="1"/>
                <c:pt idx="0">
                  <c:v>NFS13-95 log(1/R)</c:v>
                </c:pt>
              </c:strCache>
            </c:strRef>
          </c:tx>
          <c:spPr>
            <a:ln>
              <a:solidFill>
                <a:schemeClr val="accent3">
                  <a:lumMod val="75000"/>
                </a:schemeClr>
              </a:solidFill>
            </a:ln>
          </c:spPr>
          <c:marker>
            <c:symbol val="none"/>
          </c:marker>
          <c:cat>
            <c:numRef>
              <c:f>'NIR Australian Yellowcake'!$G$3:$G$2203</c:f>
              <c:numCache>
                <c:formatCode>General</c:formatCode>
                <c:ptCount val="2201"/>
                <c:pt idx="0">
                  <c:v>2500</c:v>
                </c:pt>
                <c:pt idx="1">
                  <c:v>2499</c:v>
                </c:pt>
                <c:pt idx="2">
                  <c:v>2498</c:v>
                </c:pt>
                <c:pt idx="3">
                  <c:v>2497</c:v>
                </c:pt>
                <c:pt idx="4">
                  <c:v>2496</c:v>
                </c:pt>
                <c:pt idx="5">
                  <c:v>2495</c:v>
                </c:pt>
                <c:pt idx="6">
                  <c:v>2494</c:v>
                </c:pt>
                <c:pt idx="7">
                  <c:v>2493</c:v>
                </c:pt>
                <c:pt idx="8">
                  <c:v>2492</c:v>
                </c:pt>
                <c:pt idx="9">
                  <c:v>2491</c:v>
                </c:pt>
                <c:pt idx="10">
                  <c:v>2490</c:v>
                </c:pt>
                <c:pt idx="11">
                  <c:v>2489</c:v>
                </c:pt>
                <c:pt idx="12">
                  <c:v>2488</c:v>
                </c:pt>
                <c:pt idx="13">
                  <c:v>2487</c:v>
                </c:pt>
                <c:pt idx="14">
                  <c:v>2486</c:v>
                </c:pt>
                <c:pt idx="15">
                  <c:v>2485</c:v>
                </c:pt>
                <c:pt idx="16">
                  <c:v>2484</c:v>
                </c:pt>
                <c:pt idx="17">
                  <c:v>2483</c:v>
                </c:pt>
                <c:pt idx="18">
                  <c:v>2482</c:v>
                </c:pt>
                <c:pt idx="19">
                  <c:v>2481</c:v>
                </c:pt>
                <c:pt idx="20">
                  <c:v>2480</c:v>
                </c:pt>
                <c:pt idx="21">
                  <c:v>2479</c:v>
                </c:pt>
                <c:pt idx="22">
                  <c:v>2478</c:v>
                </c:pt>
                <c:pt idx="23">
                  <c:v>2477</c:v>
                </c:pt>
                <c:pt idx="24">
                  <c:v>2476</c:v>
                </c:pt>
                <c:pt idx="25">
                  <c:v>2475</c:v>
                </c:pt>
                <c:pt idx="26">
                  <c:v>2474</c:v>
                </c:pt>
                <c:pt idx="27">
                  <c:v>2473</c:v>
                </c:pt>
                <c:pt idx="28">
                  <c:v>2472</c:v>
                </c:pt>
                <c:pt idx="29">
                  <c:v>2471</c:v>
                </c:pt>
                <c:pt idx="30">
                  <c:v>2470</c:v>
                </c:pt>
                <c:pt idx="31">
                  <c:v>2469</c:v>
                </c:pt>
                <c:pt idx="32">
                  <c:v>2468</c:v>
                </c:pt>
                <c:pt idx="33">
                  <c:v>2467</c:v>
                </c:pt>
                <c:pt idx="34">
                  <c:v>2466</c:v>
                </c:pt>
                <c:pt idx="35">
                  <c:v>2465</c:v>
                </c:pt>
                <c:pt idx="36">
                  <c:v>2464</c:v>
                </c:pt>
                <c:pt idx="37">
                  <c:v>2463</c:v>
                </c:pt>
                <c:pt idx="38">
                  <c:v>2462</c:v>
                </c:pt>
                <c:pt idx="39">
                  <c:v>2461</c:v>
                </c:pt>
                <c:pt idx="40">
                  <c:v>2460</c:v>
                </c:pt>
                <c:pt idx="41">
                  <c:v>2459</c:v>
                </c:pt>
                <c:pt idx="42">
                  <c:v>2458</c:v>
                </c:pt>
                <c:pt idx="43">
                  <c:v>2457</c:v>
                </c:pt>
                <c:pt idx="44">
                  <c:v>2456</c:v>
                </c:pt>
                <c:pt idx="45">
                  <c:v>2455</c:v>
                </c:pt>
                <c:pt idx="46">
                  <c:v>2454</c:v>
                </c:pt>
                <c:pt idx="47">
                  <c:v>2453</c:v>
                </c:pt>
                <c:pt idx="48">
                  <c:v>2452</c:v>
                </c:pt>
                <c:pt idx="49">
                  <c:v>2451</c:v>
                </c:pt>
                <c:pt idx="50">
                  <c:v>2450</c:v>
                </c:pt>
                <c:pt idx="51">
                  <c:v>2449</c:v>
                </c:pt>
                <c:pt idx="52">
                  <c:v>2448</c:v>
                </c:pt>
                <c:pt idx="53">
                  <c:v>2447</c:v>
                </c:pt>
                <c:pt idx="54">
                  <c:v>2446</c:v>
                </c:pt>
                <c:pt idx="55">
                  <c:v>2445</c:v>
                </c:pt>
                <c:pt idx="56">
                  <c:v>2444</c:v>
                </c:pt>
                <c:pt idx="57">
                  <c:v>2443</c:v>
                </c:pt>
                <c:pt idx="58">
                  <c:v>2442</c:v>
                </c:pt>
                <c:pt idx="59">
                  <c:v>2441</c:v>
                </c:pt>
                <c:pt idx="60">
                  <c:v>2440</c:v>
                </c:pt>
                <c:pt idx="61">
                  <c:v>2439</c:v>
                </c:pt>
                <c:pt idx="62">
                  <c:v>2438</c:v>
                </c:pt>
                <c:pt idx="63">
                  <c:v>2437</c:v>
                </c:pt>
                <c:pt idx="64">
                  <c:v>2436</c:v>
                </c:pt>
                <c:pt idx="65">
                  <c:v>2435</c:v>
                </c:pt>
                <c:pt idx="66">
                  <c:v>2434</c:v>
                </c:pt>
                <c:pt idx="67">
                  <c:v>2433</c:v>
                </c:pt>
                <c:pt idx="68">
                  <c:v>2432</c:v>
                </c:pt>
                <c:pt idx="69">
                  <c:v>2431</c:v>
                </c:pt>
                <c:pt idx="70">
                  <c:v>2430</c:v>
                </c:pt>
                <c:pt idx="71">
                  <c:v>2429</c:v>
                </c:pt>
                <c:pt idx="72">
                  <c:v>2428</c:v>
                </c:pt>
                <c:pt idx="73">
                  <c:v>2427</c:v>
                </c:pt>
                <c:pt idx="74">
                  <c:v>2426</c:v>
                </c:pt>
                <c:pt idx="75">
                  <c:v>2425</c:v>
                </c:pt>
                <c:pt idx="76">
                  <c:v>2424</c:v>
                </c:pt>
                <c:pt idx="77">
                  <c:v>2423</c:v>
                </c:pt>
                <c:pt idx="78">
                  <c:v>2422</c:v>
                </c:pt>
                <c:pt idx="79">
                  <c:v>2421</c:v>
                </c:pt>
                <c:pt idx="80">
                  <c:v>2420</c:v>
                </c:pt>
                <c:pt idx="81">
                  <c:v>2419</c:v>
                </c:pt>
                <c:pt idx="82">
                  <c:v>2418</c:v>
                </c:pt>
                <c:pt idx="83">
                  <c:v>2417</c:v>
                </c:pt>
                <c:pt idx="84">
                  <c:v>2416</c:v>
                </c:pt>
                <c:pt idx="85">
                  <c:v>2415</c:v>
                </c:pt>
                <c:pt idx="86">
                  <c:v>2414</c:v>
                </c:pt>
                <c:pt idx="87">
                  <c:v>2413</c:v>
                </c:pt>
                <c:pt idx="88">
                  <c:v>2412</c:v>
                </c:pt>
                <c:pt idx="89">
                  <c:v>2411</c:v>
                </c:pt>
                <c:pt idx="90">
                  <c:v>2410</c:v>
                </c:pt>
                <c:pt idx="91">
                  <c:v>2409</c:v>
                </c:pt>
                <c:pt idx="92">
                  <c:v>2408</c:v>
                </c:pt>
                <c:pt idx="93">
                  <c:v>2407</c:v>
                </c:pt>
                <c:pt idx="94">
                  <c:v>2406</c:v>
                </c:pt>
                <c:pt idx="95">
                  <c:v>2405</c:v>
                </c:pt>
                <c:pt idx="96">
                  <c:v>2404</c:v>
                </c:pt>
                <c:pt idx="97">
                  <c:v>2403</c:v>
                </c:pt>
                <c:pt idx="98">
                  <c:v>2402</c:v>
                </c:pt>
                <c:pt idx="99">
                  <c:v>2401</c:v>
                </c:pt>
                <c:pt idx="100">
                  <c:v>2400</c:v>
                </c:pt>
                <c:pt idx="101">
                  <c:v>2399</c:v>
                </c:pt>
                <c:pt idx="102">
                  <c:v>2398</c:v>
                </c:pt>
                <c:pt idx="103">
                  <c:v>2397</c:v>
                </c:pt>
                <c:pt idx="104">
                  <c:v>2396</c:v>
                </c:pt>
                <c:pt idx="105">
                  <c:v>2395</c:v>
                </c:pt>
                <c:pt idx="106">
                  <c:v>2394</c:v>
                </c:pt>
                <c:pt idx="107">
                  <c:v>2393</c:v>
                </c:pt>
                <c:pt idx="108">
                  <c:v>2392</c:v>
                </c:pt>
                <c:pt idx="109">
                  <c:v>2391</c:v>
                </c:pt>
                <c:pt idx="110">
                  <c:v>2390</c:v>
                </c:pt>
                <c:pt idx="111">
                  <c:v>2389</c:v>
                </c:pt>
                <c:pt idx="112">
                  <c:v>2388</c:v>
                </c:pt>
                <c:pt idx="113">
                  <c:v>2387</c:v>
                </c:pt>
                <c:pt idx="114">
                  <c:v>2386</c:v>
                </c:pt>
                <c:pt idx="115">
                  <c:v>2385</c:v>
                </c:pt>
                <c:pt idx="116">
                  <c:v>2384</c:v>
                </c:pt>
                <c:pt idx="117">
                  <c:v>2383</c:v>
                </c:pt>
                <c:pt idx="118">
                  <c:v>2382</c:v>
                </c:pt>
                <c:pt idx="119">
                  <c:v>2381</c:v>
                </c:pt>
                <c:pt idx="120">
                  <c:v>2380</c:v>
                </c:pt>
                <c:pt idx="121">
                  <c:v>2379</c:v>
                </c:pt>
                <c:pt idx="122">
                  <c:v>2378</c:v>
                </c:pt>
                <c:pt idx="123">
                  <c:v>2377</c:v>
                </c:pt>
                <c:pt idx="124">
                  <c:v>2376</c:v>
                </c:pt>
                <c:pt idx="125">
                  <c:v>2375</c:v>
                </c:pt>
                <c:pt idx="126">
                  <c:v>2374</c:v>
                </c:pt>
                <c:pt idx="127">
                  <c:v>2373</c:v>
                </c:pt>
                <c:pt idx="128">
                  <c:v>2372</c:v>
                </c:pt>
                <c:pt idx="129">
                  <c:v>2371</c:v>
                </c:pt>
                <c:pt idx="130">
                  <c:v>2370</c:v>
                </c:pt>
                <c:pt idx="131">
                  <c:v>2369</c:v>
                </c:pt>
                <c:pt idx="132">
                  <c:v>2368</c:v>
                </c:pt>
                <c:pt idx="133">
                  <c:v>2367</c:v>
                </c:pt>
                <c:pt idx="134">
                  <c:v>2366</c:v>
                </c:pt>
                <c:pt idx="135">
                  <c:v>2365</c:v>
                </c:pt>
                <c:pt idx="136">
                  <c:v>2364</c:v>
                </c:pt>
                <c:pt idx="137">
                  <c:v>2363</c:v>
                </c:pt>
                <c:pt idx="138">
                  <c:v>2362</c:v>
                </c:pt>
                <c:pt idx="139">
                  <c:v>2361</c:v>
                </c:pt>
                <c:pt idx="140">
                  <c:v>2360</c:v>
                </c:pt>
                <c:pt idx="141">
                  <c:v>2359</c:v>
                </c:pt>
                <c:pt idx="142">
                  <c:v>2358</c:v>
                </c:pt>
                <c:pt idx="143">
                  <c:v>2357</c:v>
                </c:pt>
                <c:pt idx="144">
                  <c:v>2356</c:v>
                </c:pt>
                <c:pt idx="145">
                  <c:v>2355</c:v>
                </c:pt>
                <c:pt idx="146">
                  <c:v>2354</c:v>
                </c:pt>
                <c:pt idx="147">
                  <c:v>2353</c:v>
                </c:pt>
                <c:pt idx="148">
                  <c:v>2352</c:v>
                </c:pt>
                <c:pt idx="149">
                  <c:v>2351</c:v>
                </c:pt>
                <c:pt idx="150">
                  <c:v>2350</c:v>
                </c:pt>
                <c:pt idx="151">
                  <c:v>2349</c:v>
                </c:pt>
                <c:pt idx="152">
                  <c:v>2348</c:v>
                </c:pt>
                <c:pt idx="153">
                  <c:v>2347</c:v>
                </c:pt>
                <c:pt idx="154">
                  <c:v>2346</c:v>
                </c:pt>
                <c:pt idx="155">
                  <c:v>2345</c:v>
                </c:pt>
                <c:pt idx="156">
                  <c:v>2344</c:v>
                </c:pt>
                <c:pt idx="157">
                  <c:v>2343</c:v>
                </c:pt>
                <c:pt idx="158">
                  <c:v>2342</c:v>
                </c:pt>
                <c:pt idx="159">
                  <c:v>2341</c:v>
                </c:pt>
                <c:pt idx="160">
                  <c:v>2340</c:v>
                </c:pt>
                <c:pt idx="161">
                  <c:v>2339</c:v>
                </c:pt>
                <c:pt idx="162">
                  <c:v>2338</c:v>
                </c:pt>
                <c:pt idx="163">
                  <c:v>2337</c:v>
                </c:pt>
                <c:pt idx="164">
                  <c:v>2336</c:v>
                </c:pt>
                <c:pt idx="165">
                  <c:v>2335</c:v>
                </c:pt>
                <c:pt idx="166">
                  <c:v>2334</c:v>
                </c:pt>
                <c:pt idx="167">
                  <c:v>2333</c:v>
                </c:pt>
                <c:pt idx="168">
                  <c:v>2332</c:v>
                </c:pt>
                <c:pt idx="169">
                  <c:v>2331</c:v>
                </c:pt>
                <c:pt idx="170">
                  <c:v>2330</c:v>
                </c:pt>
                <c:pt idx="171">
                  <c:v>2329</c:v>
                </c:pt>
                <c:pt idx="172">
                  <c:v>2328</c:v>
                </c:pt>
                <c:pt idx="173">
                  <c:v>2327</c:v>
                </c:pt>
                <c:pt idx="174">
                  <c:v>2326</c:v>
                </c:pt>
                <c:pt idx="175">
                  <c:v>2325</c:v>
                </c:pt>
                <c:pt idx="176">
                  <c:v>2324</c:v>
                </c:pt>
                <c:pt idx="177">
                  <c:v>2323</c:v>
                </c:pt>
                <c:pt idx="178">
                  <c:v>2322</c:v>
                </c:pt>
                <c:pt idx="179">
                  <c:v>2321</c:v>
                </c:pt>
                <c:pt idx="180">
                  <c:v>2320</c:v>
                </c:pt>
                <c:pt idx="181">
                  <c:v>2319</c:v>
                </c:pt>
                <c:pt idx="182">
                  <c:v>2318</c:v>
                </c:pt>
                <c:pt idx="183">
                  <c:v>2317</c:v>
                </c:pt>
                <c:pt idx="184">
                  <c:v>2316</c:v>
                </c:pt>
                <c:pt idx="185">
                  <c:v>2315</c:v>
                </c:pt>
                <c:pt idx="186">
                  <c:v>2314</c:v>
                </c:pt>
                <c:pt idx="187">
                  <c:v>2313</c:v>
                </c:pt>
                <c:pt idx="188">
                  <c:v>2312</c:v>
                </c:pt>
                <c:pt idx="189">
                  <c:v>2311</c:v>
                </c:pt>
                <c:pt idx="190">
                  <c:v>2310</c:v>
                </c:pt>
                <c:pt idx="191">
                  <c:v>2309</c:v>
                </c:pt>
                <c:pt idx="192">
                  <c:v>2308</c:v>
                </c:pt>
                <c:pt idx="193">
                  <c:v>2307</c:v>
                </c:pt>
                <c:pt idx="194">
                  <c:v>2306</c:v>
                </c:pt>
                <c:pt idx="195">
                  <c:v>2305</c:v>
                </c:pt>
                <c:pt idx="196">
                  <c:v>2304</c:v>
                </c:pt>
                <c:pt idx="197">
                  <c:v>2303</c:v>
                </c:pt>
                <c:pt idx="198">
                  <c:v>2302</c:v>
                </c:pt>
                <c:pt idx="199">
                  <c:v>2301</c:v>
                </c:pt>
                <c:pt idx="200">
                  <c:v>2300</c:v>
                </c:pt>
                <c:pt idx="201">
                  <c:v>2299</c:v>
                </c:pt>
                <c:pt idx="202">
                  <c:v>2298</c:v>
                </c:pt>
                <c:pt idx="203">
                  <c:v>2297</c:v>
                </c:pt>
                <c:pt idx="204">
                  <c:v>2296</c:v>
                </c:pt>
                <c:pt idx="205">
                  <c:v>2295</c:v>
                </c:pt>
                <c:pt idx="206">
                  <c:v>2294</c:v>
                </c:pt>
                <c:pt idx="207">
                  <c:v>2293</c:v>
                </c:pt>
                <c:pt idx="208">
                  <c:v>2292</c:v>
                </c:pt>
                <c:pt idx="209">
                  <c:v>2291</c:v>
                </c:pt>
                <c:pt idx="210">
                  <c:v>2290</c:v>
                </c:pt>
                <c:pt idx="211">
                  <c:v>2289</c:v>
                </c:pt>
                <c:pt idx="212">
                  <c:v>2288</c:v>
                </c:pt>
                <c:pt idx="213">
                  <c:v>2287</c:v>
                </c:pt>
                <c:pt idx="214">
                  <c:v>2286</c:v>
                </c:pt>
                <c:pt idx="215">
                  <c:v>2285</c:v>
                </c:pt>
                <c:pt idx="216">
                  <c:v>2284</c:v>
                </c:pt>
                <c:pt idx="217">
                  <c:v>2283</c:v>
                </c:pt>
                <c:pt idx="218">
                  <c:v>2282</c:v>
                </c:pt>
                <c:pt idx="219">
                  <c:v>2281</c:v>
                </c:pt>
                <c:pt idx="220">
                  <c:v>2280</c:v>
                </c:pt>
                <c:pt idx="221">
                  <c:v>2279</c:v>
                </c:pt>
                <c:pt idx="222">
                  <c:v>2278</c:v>
                </c:pt>
                <c:pt idx="223">
                  <c:v>2277</c:v>
                </c:pt>
                <c:pt idx="224">
                  <c:v>2276</c:v>
                </c:pt>
                <c:pt idx="225">
                  <c:v>2275</c:v>
                </c:pt>
                <c:pt idx="226">
                  <c:v>2274</c:v>
                </c:pt>
                <c:pt idx="227">
                  <c:v>2273</c:v>
                </c:pt>
                <c:pt idx="228">
                  <c:v>2272</c:v>
                </c:pt>
                <c:pt idx="229">
                  <c:v>2271</c:v>
                </c:pt>
                <c:pt idx="230">
                  <c:v>2270</c:v>
                </c:pt>
                <c:pt idx="231">
                  <c:v>2269</c:v>
                </c:pt>
                <c:pt idx="232">
                  <c:v>2268</c:v>
                </c:pt>
                <c:pt idx="233">
                  <c:v>2267</c:v>
                </c:pt>
                <c:pt idx="234">
                  <c:v>2266</c:v>
                </c:pt>
                <c:pt idx="235">
                  <c:v>2265</c:v>
                </c:pt>
                <c:pt idx="236">
                  <c:v>2264</c:v>
                </c:pt>
                <c:pt idx="237">
                  <c:v>2263</c:v>
                </c:pt>
                <c:pt idx="238">
                  <c:v>2262</c:v>
                </c:pt>
                <c:pt idx="239">
                  <c:v>2261</c:v>
                </c:pt>
                <c:pt idx="240">
                  <c:v>2260</c:v>
                </c:pt>
                <c:pt idx="241">
                  <c:v>2259</c:v>
                </c:pt>
                <c:pt idx="242">
                  <c:v>2258</c:v>
                </c:pt>
                <c:pt idx="243">
                  <c:v>2257</c:v>
                </c:pt>
                <c:pt idx="244">
                  <c:v>2256</c:v>
                </c:pt>
                <c:pt idx="245">
                  <c:v>2255</c:v>
                </c:pt>
                <c:pt idx="246">
                  <c:v>2254</c:v>
                </c:pt>
                <c:pt idx="247">
                  <c:v>2253</c:v>
                </c:pt>
                <c:pt idx="248">
                  <c:v>2252</c:v>
                </c:pt>
                <c:pt idx="249">
                  <c:v>2251</c:v>
                </c:pt>
                <c:pt idx="250">
                  <c:v>2250</c:v>
                </c:pt>
                <c:pt idx="251">
                  <c:v>2249</c:v>
                </c:pt>
                <c:pt idx="252">
                  <c:v>2248</c:v>
                </c:pt>
                <c:pt idx="253">
                  <c:v>2247</c:v>
                </c:pt>
                <c:pt idx="254">
                  <c:v>2246</c:v>
                </c:pt>
                <c:pt idx="255">
                  <c:v>2245</c:v>
                </c:pt>
                <c:pt idx="256">
                  <c:v>2244</c:v>
                </c:pt>
                <c:pt idx="257">
                  <c:v>2243</c:v>
                </c:pt>
                <c:pt idx="258">
                  <c:v>2242</c:v>
                </c:pt>
                <c:pt idx="259">
                  <c:v>2241</c:v>
                </c:pt>
                <c:pt idx="260">
                  <c:v>2240</c:v>
                </c:pt>
                <c:pt idx="261">
                  <c:v>2239</c:v>
                </c:pt>
                <c:pt idx="262">
                  <c:v>2238</c:v>
                </c:pt>
                <c:pt idx="263">
                  <c:v>2237</c:v>
                </c:pt>
                <c:pt idx="264">
                  <c:v>2236</c:v>
                </c:pt>
                <c:pt idx="265">
                  <c:v>2235</c:v>
                </c:pt>
                <c:pt idx="266">
                  <c:v>2234</c:v>
                </c:pt>
                <c:pt idx="267">
                  <c:v>2233</c:v>
                </c:pt>
                <c:pt idx="268">
                  <c:v>2232</c:v>
                </c:pt>
                <c:pt idx="269">
                  <c:v>2231</c:v>
                </c:pt>
                <c:pt idx="270">
                  <c:v>2230</c:v>
                </c:pt>
                <c:pt idx="271">
                  <c:v>2229</c:v>
                </c:pt>
                <c:pt idx="272">
                  <c:v>2228</c:v>
                </c:pt>
                <c:pt idx="273">
                  <c:v>2227</c:v>
                </c:pt>
                <c:pt idx="274">
                  <c:v>2226</c:v>
                </c:pt>
                <c:pt idx="275">
                  <c:v>2225</c:v>
                </c:pt>
                <c:pt idx="276">
                  <c:v>2224</c:v>
                </c:pt>
                <c:pt idx="277">
                  <c:v>2223</c:v>
                </c:pt>
                <c:pt idx="278">
                  <c:v>2222</c:v>
                </c:pt>
                <c:pt idx="279">
                  <c:v>2221</c:v>
                </c:pt>
                <c:pt idx="280">
                  <c:v>2220</c:v>
                </c:pt>
                <c:pt idx="281">
                  <c:v>2219</c:v>
                </c:pt>
                <c:pt idx="282">
                  <c:v>2218</c:v>
                </c:pt>
                <c:pt idx="283">
                  <c:v>2217</c:v>
                </c:pt>
                <c:pt idx="284">
                  <c:v>2216</c:v>
                </c:pt>
                <c:pt idx="285">
                  <c:v>2215</c:v>
                </c:pt>
                <c:pt idx="286">
                  <c:v>2214</c:v>
                </c:pt>
                <c:pt idx="287">
                  <c:v>2213</c:v>
                </c:pt>
                <c:pt idx="288">
                  <c:v>2212</c:v>
                </c:pt>
                <c:pt idx="289">
                  <c:v>2211</c:v>
                </c:pt>
                <c:pt idx="290">
                  <c:v>2210</c:v>
                </c:pt>
                <c:pt idx="291">
                  <c:v>2209</c:v>
                </c:pt>
                <c:pt idx="292">
                  <c:v>2208</c:v>
                </c:pt>
                <c:pt idx="293">
                  <c:v>2207</c:v>
                </c:pt>
                <c:pt idx="294">
                  <c:v>2206</c:v>
                </c:pt>
                <c:pt idx="295">
                  <c:v>2205</c:v>
                </c:pt>
                <c:pt idx="296">
                  <c:v>2204</c:v>
                </c:pt>
                <c:pt idx="297">
                  <c:v>2203</c:v>
                </c:pt>
                <c:pt idx="298">
                  <c:v>2202</c:v>
                </c:pt>
                <c:pt idx="299">
                  <c:v>2201</c:v>
                </c:pt>
                <c:pt idx="300">
                  <c:v>2200</c:v>
                </c:pt>
                <c:pt idx="301">
                  <c:v>2199</c:v>
                </c:pt>
                <c:pt idx="302">
                  <c:v>2198</c:v>
                </c:pt>
                <c:pt idx="303">
                  <c:v>2197</c:v>
                </c:pt>
                <c:pt idx="304">
                  <c:v>2196</c:v>
                </c:pt>
                <c:pt idx="305">
                  <c:v>2195</c:v>
                </c:pt>
                <c:pt idx="306">
                  <c:v>2194</c:v>
                </c:pt>
                <c:pt idx="307">
                  <c:v>2193</c:v>
                </c:pt>
                <c:pt idx="308">
                  <c:v>2192</c:v>
                </c:pt>
                <c:pt idx="309">
                  <c:v>2191</c:v>
                </c:pt>
                <c:pt idx="310">
                  <c:v>2190</c:v>
                </c:pt>
                <c:pt idx="311">
                  <c:v>2189</c:v>
                </c:pt>
                <c:pt idx="312">
                  <c:v>2188</c:v>
                </c:pt>
                <c:pt idx="313">
                  <c:v>2187</c:v>
                </c:pt>
                <c:pt idx="314">
                  <c:v>2186</c:v>
                </c:pt>
                <c:pt idx="315">
                  <c:v>2185</c:v>
                </c:pt>
                <c:pt idx="316">
                  <c:v>2184</c:v>
                </c:pt>
                <c:pt idx="317">
                  <c:v>2183</c:v>
                </c:pt>
                <c:pt idx="318">
                  <c:v>2182</c:v>
                </c:pt>
                <c:pt idx="319">
                  <c:v>2181</c:v>
                </c:pt>
                <c:pt idx="320">
                  <c:v>2180</c:v>
                </c:pt>
                <c:pt idx="321">
                  <c:v>2179</c:v>
                </c:pt>
                <c:pt idx="322">
                  <c:v>2178</c:v>
                </c:pt>
                <c:pt idx="323">
                  <c:v>2177</c:v>
                </c:pt>
                <c:pt idx="324">
                  <c:v>2176</c:v>
                </c:pt>
                <c:pt idx="325">
                  <c:v>2175</c:v>
                </c:pt>
                <c:pt idx="326">
                  <c:v>2174</c:v>
                </c:pt>
                <c:pt idx="327">
                  <c:v>2173</c:v>
                </c:pt>
                <c:pt idx="328">
                  <c:v>2172</c:v>
                </c:pt>
                <c:pt idx="329">
                  <c:v>2171</c:v>
                </c:pt>
                <c:pt idx="330">
                  <c:v>2170</c:v>
                </c:pt>
                <c:pt idx="331">
                  <c:v>2169</c:v>
                </c:pt>
                <c:pt idx="332">
                  <c:v>2168</c:v>
                </c:pt>
                <c:pt idx="333">
                  <c:v>2167</c:v>
                </c:pt>
                <c:pt idx="334">
                  <c:v>2166</c:v>
                </c:pt>
                <c:pt idx="335">
                  <c:v>2165</c:v>
                </c:pt>
                <c:pt idx="336">
                  <c:v>2164</c:v>
                </c:pt>
                <c:pt idx="337">
                  <c:v>2163</c:v>
                </c:pt>
                <c:pt idx="338">
                  <c:v>2162</c:v>
                </c:pt>
                <c:pt idx="339">
                  <c:v>2161</c:v>
                </c:pt>
                <c:pt idx="340">
                  <c:v>2160</c:v>
                </c:pt>
                <c:pt idx="341">
                  <c:v>2159</c:v>
                </c:pt>
                <c:pt idx="342">
                  <c:v>2158</c:v>
                </c:pt>
                <c:pt idx="343">
                  <c:v>2157</c:v>
                </c:pt>
                <c:pt idx="344">
                  <c:v>2156</c:v>
                </c:pt>
                <c:pt idx="345">
                  <c:v>2155</c:v>
                </c:pt>
                <c:pt idx="346">
                  <c:v>2154</c:v>
                </c:pt>
                <c:pt idx="347">
                  <c:v>2153</c:v>
                </c:pt>
                <c:pt idx="348">
                  <c:v>2152</c:v>
                </c:pt>
                <c:pt idx="349">
                  <c:v>2151</c:v>
                </c:pt>
                <c:pt idx="350">
                  <c:v>2150</c:v>
                </c:pt>
                <c:pt idx="351">
                  <c:v>2149</c:v>
                </c:pt>
                <c:pt idx="352">
                  <c:v>2148</c:v>
                </c:pt>
                <c:pt idx="353">
                  <c:v>2147</c:v>
                </c:pt>
                <c:pt idx="354">
                  <c:v>2146</c:v>
                </c:pt>
                <c:pt idx="355">
                  <c:v>2145</c:v>
                </c:pt>
                <c:pt idx="356">
                  <c:v>2144</c:v>
                </c:pt>
                <c:pt idx="357">
                  <c:v>2143</c:v>
                </c:pt>
                <c:pt idx="358">
                  <c:v>2142</c:v>
                </c:pt>
                <c:pt idx="359">
                  <c:v>2141</c:v>
                </c:pt>
                <c:pt idx="360">
                  <c:v>2140</c:v>
                </c:pt>
                <c:pt idx="361">
                  <c:v>2139</c:v>
                </c:pt>
                <c:pt idx="362">
                  <c:v>2138</c:v>
                </c:pt>
                <c:pt idx="363">
                  <c:v>2137</c:v>
                </c:pt>
                <c:pt idx="364">
                  <c:v>2136</c:v>
                </c:pt>
                <c:pt idx="365">
                  <c:v>2135</c:v>
                </c:pt>
                <c:pt idx="366">
                  <c:v>2134</c:v>
                </c:pt>
                <c:pt idx="367">
                  <c:v>2133</c:v>
                </c:pt>
                <c:pt idx="368">
                  <c:v>2132</c:v>
                </c:pt>
                <c:pt idx="369">
                  <c:v>2131</c:v>
                </c:pt>
                <c:pt idx="370">
                  <c:v>2130</c:v>
                </c:pt>
                <c:pt idx="371">
                  <c:v>2129</c:v>
                </c:pt>
                <c:pt idx="372">
                  <c:v>2128</c:v>
                </c:pt>
                <c:pt idx="373">
                  <c:v>2127</c:v>
                </c:pt>
                <c:pt idx="374">
                  <c:v>2126</c:v>
                </c:pt>
                <c:pt idx="375">
                  <c:v>2125</c:v>
                </c:pt>
                <c:pt idx="376">
                  <c:v>2124</c:v>
                </c:pt>
                <c:pt idx="377">
                  <c:v>2123</c:v>
                </c:pt>
                <c:pt idx="378">
                  <c:v>2122</c:v>
                </c:pt>
                <c:pt idx="379">
                  <c:v>2121</c:v>
                </c:pt>
                <c:pt idx="380">
                  <c:v>2120</c:v>
                </c:pt>
                <c:pt idx="381">
                  <c:v>2119</c:v>
                </c:pt>
                <c:pt idx="382">
                  <c:v>2118</c:v>
                </c:pt>
                <c:pt idx="383">
                  <c:v>2117</c:v>
                </c:pt>
                <c:pt idx="384">
                  <c:v>2116</c:v>
                </c:pt>
                <c:pt idx="385">
                  <c:v>2115</c:v>
                </c:pt>
                <c:pt idx="386">
                  <c:v>2114</c:v>
                </c:pt>
                <c:pt idx="387">
                  <c:v>2113</c:v>
                </c:pt>
                <c:pt idx="388">
                  <c:v>2112</c:v>
                </c:pt>
                <c:pt idx="389">
                  <c:v>2111</c:v>
                </c:pt>
                <c:pt idx="390">
                  <c:v>2110</c:v>
                </c:pt>
                <c:pt idx="391">
                  <c:v>2109</c:v>
                </c:pt>
                <c:pt idx="392">
                  <c:v>2108</c:v>
                </c:pt>
                <c:pt idx="393">
                  <c:v>2107</c:v>
                </c:pt>
                <c:pt idx="394">
                  <c:v>2106</c:v>
                </c:pt>
                <c:pt idx="395">
                  <c:v>2105</c:v>
                </c:pt>
                <c:pt idx="396">
                  <c:v>2104</c:v>
                </c:pt>
                <c:pt idx="397">
                  <c:v>2103</c:v>
                </c:pt>
                <c:pt idx="398">
                  <c:v>2102</c:v>
                </c:pt>
                <c:pt idx="399">
                  <c:v>2101</c:v>
                </c:pt>
                <c:pt idx="400">
                  <c:v>2100</c:v>
                </c:pt>
                <c:pt idx="401">
                  <c:v>2099</c:v>
                </c:pt>
                <c:pt idx="402">
                  <c:v>2098</c:v>
                </c:pt>
                <c:pt idx="403">
                  <c:v>2097</c:v>
                </c:pt>
                <c:pt idx="404">
                  <c:v>2096</c:v>
                </c:pt>
                <c:pt idx="405">
                  <c:v>2095</c:v>
                </c:pt>
                <c:pt idx="406">
                  <c:v>2094</c:v>
                </c:pt>
                <c:pt idx="407">
                  <c:v>2093</c:v>
                </c:pt>
                <c:pt idx="408">
                  <c:v>2092</c:v>
                </c:pt>
                <c:pt idx="409">
                  <c:v>2091</c:v>
                </c:pt>
                <c:pt idx="410">
                  <c:v>2090</c:v>
                </c:pt>
                <c:pt idx="411">
                  <c:v>2089</c:v>
                </c:pt>
                <c:pt idx="412">
                  <c:v>2088</c:v>
                </c:pt>
                <c:pt idx="413">
                  <c:v>2087</c:v>
                </c:pt>
                <c:pt idx="414">
                  <c:v>2086</c:v>
                </c:pt>
                <c:pt idx="415">
                  <c:v>2085</c:v>
                </c:pt>
                <c:pt idx="416">
                  <c:v>2084</c:v>
                </c:pt>
                <c:pt idx="417">
                  <c:v>2083</c:v>
                </c:pt>
                <c:pt idx="418">
                  <c:v>2082</c:v>
                </c:pt>
                <c:pt idx="419">
                  <c:v>2081</c:v>
                </c:pt>
                <c:pt idx="420">
                  <c:v>2080</c:v>
                </c:pt>
                <c:pt idx="421">
                  <c:v>2079</c:v>
                </c:pt>
                <c:pt idx="422">
                  <c:v>2078</c:v>
                </c:pt>
                <c:pt idx="423">
                  <c:v>2077</c:v>
                </c:pt>
                <c:pt idx="424">
                  <c:v>2076</c:v>
                </c:pt>
                <c:pt idx="425">
                  <c:v>2075</c:v>
                </c:pt>
                <c:pt idx="426">
                  <c:v>2074</c:v>
                </c:pt>
                <c:pt idx="427">
                  <c:v>2073</c:v>
                </c:pt>
                <c:pt idx="428">
                  <c:v>2072</c:v>
                </c:pt>
                <c:pt idx="429">
                  <c:v>2071</c:v>
                </c:pt>
                <c:pt idx="430">
                  <c:v>2070</c:v>
                </c:pt>
                <c:pt idx="431">
                  <c:v>2069</c:v>
                </c:pt>
                <c:pt idx="432">
                  <c:v>2068</c:v>
                </c:pt>
                <c:pt idx="433">
                  <c:v>2067</c:v>
                </c:pt>
                <c:pt idx="434">
                  <c:v>2066</c:v>
                </c:pt>
                <c:pt idx="435">
                  <c:v>2065</c:v>
                </c:pt>
                <c:pt idx="436">
                  <c:v>2064</c:v>
                </c:pt>
                <c:pt idx="437">
                  <c:v>2063</c:v>
                </c:pt>
                <c:pt idx="438">
                  <c:v>2062</c:v>
                </c:pt>
                <c:pt idx="439">
                  <c:v>2061</c:v>
                </c:pt>
                <c:pt idx="440">
                  <c:v>2060</c:v>
                </c:pt>
                <c:pt idx="441">
                  <c:v>2059</c:v>
                </c:pt>
                <c:pt idx="442">
                  <c:v>2058</c:v>
                </c:pt>
                <c:pt idx="443">
                  <c:v>2057</c:v>
                </c:pt>
                <c:pt idx="444">
                  <c:v>2056</c:v>
                </c:pt>
                <c:pt idx="445">
                  <c:v>2055</c:v>
                </c:pt>
                <c:pt idx="446">
                  <c:v>2054</c:v>
                </c:pt>
                <c:pt idx="447">
                  <c:v>2053</c:v>
                </c:pt>
                <c:pt idx="448">
                  <c:v>2052</c:v>
                </c:pt>
                <c:pt idx="449">
                  <c:v>2051</c:v>
                </c:pt>
                <c:pt idx="450">
                  <c:v>2050</c:v>
                </c:pt>
                <c:pt idx="451">
                  <c:v>2049</c:v>
                </c:pt>
                <c:pt idx="452">
                  <c:v>2048</c:v>
                </c:pt>
                <c:pt idx="453">
                  <c:v>2047</c:v>
                </c:pt>
                <c:pt idx="454">
                  <c:v>2046</c:v>
                </c:pt>
                <c:pt idx="455">
                  <c:v>2045</c:v>
                </c:pt>
                <c:pt idx="456">
                  <c:v>2044</c:v>
                </c:pt>
                <c:pt idx="457">
                  <c:v>2043</c:v>
                </c:pt>
                <c:pt idx="458">
                  <c:v>2042</c:v>
                </c:pt>
                <c:pt idx="459">
                  <c:v>2041</c:v>
                </c:pt>
                <c:pt idx="460">
                  <c:v>2040</c:v>
                </c:pt>
                <c:pt idx="461">
                  <c:v>2039</c:v>
                </c:pt>
                <c:pt idx="462">
                  <c:v>2038</c:v>
                </c:pt>
                <c:pt idx="463">
                  <c:v>2037</c:v>
                </c:pt>
                <c:pt idx="464">
                  <c:v>2036</c:v>
                </c:pt>
                <c:pt idx="465">
                  <c:v>2035</c:v>
                </c:pt>
                <c:pt idx="466">
                  <c:v>2034</c:v>
                </c:pt>
                <c:pt idx="467">
                  <c:v>2033</c:v>
                </c:pt>
                <c:pt idx="468">
                  <c:v>2032</c:v>
                </c:pt>
                <c:pt idx="469">
                  <c:v>2031</c:v>
                </c:pt>
                <c:pt idx="470">
                  <c:v>2030</c:v>
                </c:pt>
                <c:pt idx="471">
                  <c:v>2029</c:v>
                </c:pt>
                <c:pt idx="472">
                  <c:v>2028</c:v>
                </c:pt>
                <c:pt idx="473">
                  <c:v>2027</c:v>
                </c:pt>
                <c:pt idx="474">
                  <c:v>2026</c:v>
                </c:pt>
                <c:pt idx="475">
                  <c:v>2025</c:v>
                </c:pt>
                <c:pt idx="476">
                  <c:v>2024</c:v>
                </c:pt>
                <c:pt idx="477">
                  <c:v>2023</c:v>
                </c:pt>
                <c:pt idx="478">
                  <c:v>2022</c:v>
                </c:pt>
                <c:pt idx="479">
                  <c:v>2021</c:v>
                </c:pt>
                <c:pt idx="480">
                  <c:v>2020</c:v>
                </c:pt>
                <c:pt idx="481">
                  <c:v>2019</c:v>
                </c:pt>
                <c:pt idx="482">
                  <c:v>2018</c:v>
                </c:pt>
                <c:pt idx="483">
                  <c:v>2017</c:v>
                </c:pt>
                <c:pt idx="484">
                  <c:v>2016</c:v>
                </c:pt>
                <c:pt idx="485">
                  <c:v>2015</c:v>
                </c:pt>
                <c:pt idx="486">
                  <c:v>2014</c:v>
                </c:pt>
                <c:pt idx="487">
                  <c:v>2013</c:v>
                </c:pt>
                <c:pt idx="488">
                  <c:v>2012</c:v>
                </c:pt>
                <c:pt idx="489">
                  <c:v>2011</c:v>
                </c:pt>
                <c:pt idx="490">
                  <c:v>2010</c:v>
                </c:pt>
                <c:pt idx="491">
                  <c:v>2009</c:v>
                </c:pt>
                <c:pt idx="492">
                  <c:v>2008</c:v>
                </c:pt>
                <c:pt idx="493">
                  <c:v>2007</c:v>
                </c:pt>
                <c:pt idx="494">
                  <c:v>2006</c:v>
                </c:pt>
                <c:pt idx="495">
                  <c:v>2005</c:v>
                </c:pt>
                <c:pt idx="496">
                  <c:v>2004</c:v>
                </c:pt>
                <c:pt idx="497">
                  <c:v>2003</c:v>
                </c:pt>
                <c:pt idx="498">
                  <c:v>2002</c:v>
                </c:pt>
                <c:pt idx="499">
                  <c:v>2001</c:v>
                </c:pt>
                <c:pt idx="500">
                  <c:v>2000</c:v>
                </c:pt>
                <c:pt idx="501">
                  <c:v>1999</c:v>
                </c:pt>
                <c:pt idx="502">
                  <c:v>1998</c:v>
                </c:pt>
                <c:pt idx="503">
                  <c:v>1997</c:v>
                </c:pt>
                <c:pt idx="504">
                  <c:v>1996</c:v>
                </c:pt>
                <c:pt idx="505">
                  <c:v>1995</c:v>
                </c:pt>
                <c:pt idx="506">
                  <c:v>1994</c:v>
                </c:pt>
                <c:pt idx="507">
                  <c:v>1993</c:v>
                </c:pt>
                <c:pt idx="508">
                  <c:v>1992</c:v>
                </c:pt>
                <c:pt idx="509">
                  <c:v>1991</c:v>
                </c:pt>
                <c:pt idx="510">
                  <c:v>1990</c:v>
                </c:pt>
                <c:pt idx="511">
                  <c:v>1989</c:v>
                </c:pt>
                <c:pt idx="512">
                  <c:v>1988</c:v>
                </c:pt>
                <c:pt idx="513">
                  <c:v>1987</c:v>
                </c:pt>
                <c:pt idx="514">
                  <c:v>1986</c:v>
                </c:pt>
                <c:pt idx="515">
                  <c:v>1985</c:v>
                </c:pt>
                <c:pt idx="516">
                  <c:v>1984</c:v>
                </c:pt>
                <c:pt idx="517">
                  <c:v>1983</c:v>
                </c:pt>
                <c:pt idx="518">
                  <c:v>1982</c:v>
                </c:pt>
                <c:pt idx="519">
                  <c:v>1981</c:v>
                </c:pt>
                <c:pt idx="520">
                  <c:v>1980</c:v>
                </c:pt>
                <c:pt idx="521">
                  <c:v>1979</c:v>
                </c:pt>
                <c:pt idx="522">
                  <c:v>1978</c:v>
                </c:pt>
                <c:pt idx="523">
                  <c:v>1977</c:v>
                </c:pt>
                <c:pt idx="524">
                  <c:v>1976</c:v>
                </c:pt>
                <c:pt idx="525">
                  <c:v>1975</c:v>
                </c:pt>
                <c:pt idx="526">
                  <c:v>1974</c:v>
                </c:pt>
                <c:pt idx="527">
                  <c:v>1973</c:v>
                </c:pt>
                <c:pt idx="528">
                  <c:v>1972</c:v>
                </c:pt>
                <c:pt idx="529">
                  <c:v>1971</c:v>
                </c:pt>
                <c:pt idx="530">
                  <c:v>1970</c:v>
                </c:pt>
                <c:pt idx="531">
                  <c:v>1969</c:v>
                </c:pt>
                <c:pt idx="532">
                  <c:v>1968</c:v>
                </c:pt>
                <c:pt idx="533">
                  <c:v>1967</c:v>
                </c:pt>
                <c:pt idx="534">
                  <c:v>1966</c:v>
                </c:pt>
                <c:pt idx="535">
                  <c:v>1965</c:v>
                </c:pt>
                <c:pt idx="536">
                  <c:v>1964</c:v>
                </c:pt>
                <c:pt idx="537">
                  <c:v>1963</c:v>
                </c:pt>
                <c:pt idx="538">
                  <c:v>1962</c:v>
                </c:pt>
                <c:pt idx="539">
                  <c:v>1961</c:v>
                </c:pt>
                <c:pt idx="540">
                  <c:v>1960</c:v>
                </c:pt>
                <c:pt idx="541">
                  <c:v>1959</c:v>
                </c:pt>
                <c:pt idx="542">
                  <c:v>1958</c:v>
                </c:pt>
                <c:pt idx="543">
                  <c:v>1957</c:v>
                </c:pt>
                <c:pt idx="544">
                  <c:v>1956</c:v>
                </c:pt>
                <c:pt idx="545">
                  <c:v>1955</c:v>
                </c:pt>
                <c:pt idx="546">
                  <c:v>1954</c:v>
                </c:pt>
                <c:pt idx="547">
                  <c:v>1953</c:v>
                </c:pt>
                <c:pt idx="548">
                  <c:v>1952</c:v>
                </c:pt>
                <c:pt idx="549">
                  <c:v>1951</c:v>
                </c:pt>
                <c:pt idx="550">
                  <c:v>1950</c:v>
                </c:pt>
                <c:pt idx="551">
                  <c:v>1949</c:v>
                </c:pt>
                <c:pt idx="552">
                  <c:v>1948</c:v>
                </c:pt>
                <c:pt idx="553">
                  <c:v>1947</c:v>
                </c:pt>
                <c:pt idx="554">
                  <c:v>1946</c:v>
                </c:pt>
                <c:pt idx="555">
                  <c:v>1945</c:v>
                </c:pt>
                <c:pt idx="556">
                  <c:v>1944</c:v>
                </c:pt>
                <c:pt idx="557">
                  <c:v>1943</c:v>
                </c:pt>
                <c:pt idx="558">
                  <c:v>1942</c:v>
                </c:pt>
                <c:pt idx="559">
                  <c:v>1941</c:v>
                </c:pt>
                <c:pt idx="560">
                  <c:v>1940</c:v>
                </c:pt>
                <c:pt idx="561">
                  <c:v>1939</c:v>
                </c:pt>
                <c:pt idx="562">
                  <c:v>1938</c:v>
                </c:pt>
                <c:pt idx="563">
                  <c:v>1937</c:v>
                </c:pt>
                <c:pt idx="564">
                  <c:v>1936</c:v>
                </c:pt>
                <c:pt idx="565">
                  <c:v>1935</c:v>
                </c:pt>
                <c:pt idx="566">
                  <c:v>1934</c:v>
                </c:pt>
                <c:pt idx="567">
                  <c:v>1933</c:v>
                </c:pt>
                <c:pt idx="568">
                  <c:v>1932</c:v>
                </c:pt>
                <c:pt idx="569">
                  <c:v>1931</c:v>
                </c:pt>
                <c:pt idx="570">
                  <c:v>1930</c:v>
                </c:pt>
                <c:pt idx="571">
                  <c:v>1929</c:v>
                </c:pt>
                <c:pt idx="572">
                  <c:v>1928</c:v>
                </c:pt>
                <c:pt idx="573">
                  <c:v>1927</c:v>
                </c:pt>
                <c:pt idx="574">
                  <c:v>1926</c:v>
                </c:pt>
                <c:pt idx="575">
                  <c:v>1925</c:v>
                </c:pt>
                <c:pt idx="576">
                  <c:v>1924</c:v>
                </c:pt>
                <c:pt idx="577">
                  <c:v>1923</c:v>
                </c:pt>
                <c:pt idx="578">
                  <c:v>1922</c:v>
                </c:pt>
                <c:pt idx="579">
                  <c:v>1921</c:v>
                </c:pt>
                <c:pt idx="580">
                  <c:v>1920</c:v>
                </c:pt>
                <c:pt idx="581">
                  <c:v>1919</c:v>
                </c:pt>
                <c:pt idx="582">
                  <c:v>1918</c:v>
                </c:pt>
                <c:pt idx="583">
                  <c:v>1917</c:v>
                </c:pt>
                <c:pt idx="584">
                  <c:v>1916</c:v>
                </c:pt>
                <c:pt idx="585">
                  <c:v>1915</c:v>
                </c:pt>
                <c:pt idx="586">
                  <c:v>1914</c:v>
                </c:pt>
                <c:pt idx="587">
                  <c:v>1913</c:v>
                </c:pt>
                <c:pt idx="588">
                  <c:v>1912</c:v>
                </c:pt>
                <c:pt idx="589">
                  <c:v>1911</c:v>
                </c:pt>
                <c:pt idx="590">
                  <c:v>1910</c:v>
                </c:pt>
                <c:pt idx="591">
                  <c:v>1909</c:v>
                </c:pt>
                <c:pt idx="592">
                  <c:v>1908</c:v>
                </c:pt>
                <c:pt idx="593">
                  <c:v>1907</c:v>
                </c:pt>
                <c:pt idx="594">
                  <c:v>1906</c:v>
                </c:pt>
                <c:pt idx="595">
                  <c:v>1905</c:v>
                </c:pt>
                <c:pt idx="596">
                  <c:v>1904</c:v>
                </c:pt>
                <c:pt idx="597">
                  <c:v>1903</c:v>
                </c:pt>
                <c:pt idx="598">
                  <c:v>1902</c:v>
                </c:pt>
                <c:pt idx="599">
                  <c:v>1901</c:v>
                </c:pt>
                <c:pt idx="600">
                  <c:v>1900</c:v>
                </c:pt>
                <c:pt idx="601">
                  <c:v>1899</c:v>
                </c:pt>
                <c:pt idx="602">
                  <c:v>1898</c:v>
                </c:pt>
                <c:pt idx="603">
                  <c:v>1897</c:v>
                </c:pt>
                <c:pt idx="604">
                  <c:v>1896</c:v>
                </c:pt>
                <c:pt idx="605">
                  <c:v>1895</c:v>
                </c:pt>
                <c:pt idx="606">
                  <c:v>1894</c:v>
                </c:pt>
                <c:pt idx="607">
                  <c:v>1893</c:v>
                </c:pt>
                <c:pt idx="608">
                  <c:v>1892</c:v>
                </c:pt>
                <c:pt idx="609">
                  <c:v>1891</c:v>
                </c:pt>
                <c:pt idx="610">
                  <c:v>1890</c:v>
                </c:pt>
                <c:pt idx="611">
                  <c:v>1889</c:v>
                </c:pt>
                <c:pt idx="612">
                  <c:v>1888</c:v>
                </c:pt>
                <c:pt idx="613">
                  <c:v>1887</c:v>
                </c:pt>
                <c:pt idx="614">
                  <c:v>1886</c:v>
                </c:pt>
                <c:pt idx="615">
                  <c:v>1885</c:v>
                </c:pt>
                <c:pt idx="616">
                  <c:v>1884</c:v>
                </c:pt>
                <c:pt idx="617">
                  <c:v>1883</c:v>
                </c:pt>
                <c:pt idx="618">
                  <c:v>1882</c:v>
                </c:pt>
                <c:pt idx="619">
                  <c:v>1881</c:v>
                </c:pt>
                <c:pt idx="620">
                  <c:v>1880</c:v>
                </c:pt>
                <c:pt idx="621">
                  <c:v>1879</c:v>
                </c:pt>
                <c:pt idx="622">
                  <c:v>1878</c:v>
                </c:pt>
                <c:pt idx="623">
                  <c:v>1877</c:v>
                </c:pt>
                <c:pt idx="624">
                  <c:v>1876</c:v>
                </c:pt>
                <c:pt idx="625">
                  <c:v>1875</c:v>
                </c:pt>
                <c:pt idx="626">
                  <c:v>1874</c:v>
                </c:pt>
                <c:pt idx="627">
                  <c:v>1873</c:v>
                </c:pt>
                <c:pt idx="628">
                  <c:v>1872</c:v>
                </c:pt>
                <c:pt idx="629">
                  <c:v>1871</c:v>
                </c:pt>
                <c:pt idx="630">
                  <c:v>1870</c:v>
                </c:pt>
                <c:pt idx="631">
                  <c:v>1869</c:v>
                </c:pt>
                <c:pt idx="632">
                  <c:v>1868</c:v>
                </c:pt>
                <c:pt idx="633">
                  <c:v>1867</c:v>
                </c:pt>
                <c:pt idx="634">
                  <c:v>1866</c:v>
                </c:pt>
                <c:pt idx="635">
                  <c:v>1865</c:v>
                </c:pt>
                <c:pt idx="636">
                  <c:v>1864</c:v>
                </c:pt>
                <c:pt idx="637">
                  <c:v>1863</c:v>
                </c:pt>
                <c:pt idx="638">
                  <c:v>1862</c:v>
                </c:pt>
                <c:pt idx="639">
                  <c:v>1861</c:v>
                </c:pt>
                <c:pt idx="640">
                  <c:v>1860</c:v>
                </c:pt>
                <c:pt idx="641">
                  <c:v>1859</c:v>
                </c:pt>
                <c:pt idx="642">
                  <c:v>1858</c:v>
                </c:pt>
                <c:pt idx="643">
                  <c:v>1857</c:v>
                </c:pt>
                <c:pt idx="644">
                  <c:v>1856</c:v>
                </c:pt>
                <c:pt idx="645">
                  <c:v>1855</c:v>
                </c:pt>
                <c:pt idx="646">
                  <c:v>1854</c:v>
                </c:pt>
                <c:pt idx="647">
                  <c:v>1853</c:v>
                </c:pt>
                <c:pt idx="648">
                  <c:v>1852</c:v>
                </c:pt>
                <c:pt idx="649">
                  <c:v>1851</c:v>
                </c:pt>
                <c:pt idx="650">
                  <c:v>1850</c:v>
                </c:pt>
                <c:pt idx="651">
                  <c:v>1849</c:v>
                </c:pt>
                <c:pt idx="652">
                  <c:v>1848</c:v>
                </c:pt>
                <c:pt idx="653">
                  <c:v>1847</c:v>
                </c:pt>
                <c:pt idx="654">
                  <c:v>1846</c:v>
                </c:pt>
                <c:pt idx="655">
                  <c:v>1845</c:v>
                </c:pt>
                <c:pt idx="656">
                  <c:v>1844</c:v>
                </c:pt>
                <c:pt idx="657">
                  <c:v>1843</c:v>
                </c:pt>
                <c:pt idx="658">
                  <c:v>1842</c:v>
                </c:pt>
                <c:pt idx="659">
                  <c:v>1841</c:v>
                </c:pt>
                <c:pt idx="660">
                  <c:v>1840</c:v>
                </c:pt>
                <c:pt idx="661">
                  <c:v>1839</c:v>
                </c:pt>
                <c:pt idx="662">
                  <c:v>1838</c:v>
                </c:pt>
                <c:pt idx="663">
                  <c:v>1837</c:v>
                </c:pt>
                <c:pt idx="664">
                  <c:v>1836</c:v>
                </c:pt>
                <c:pt idx="665">
                  <c:v>1835</c:v>
                </c:pt>
                <c:pt idx="666">
                  <c:v>1834</c:v>
                </c:pt>
                <c:pt idx="667">
                  <c:v>1833</c:v>
                </c:pt>
                <c:pt idx="668">
                  <c:v>1832</c:v>
                </c:pt>
                <c:pt idx="669">
                  <c:v>1831</c:v>
                </c:pt>
                <c:pt idx="670">
                  <c:v>1830</c:v>
                </c:pt>
                <c:pt idx="671">
                  <c:v>1829</c:v>
                </c:pt>
                <c:pt idx="672">
                  <c:v>1828</c:v>
                </c:pt>
                <c:pt idx="673">
                  <c:v>1827</c:v>
                </c:pt>
                <c:pt idx="674">
                  <c:v>1826</c:v>
                </c:pt>
                <c:pt idx="675">
                  <c:v>1825</c:v>
                </c:pt>
                <c:pt idx="676">
                  <c:v>1824</c:v>
                </c:pt>
                <c:pt idx="677">
                  <c:v>1823</c:v>
                </c:pt>
                <c:pt idx="678">
                  <c:v>1822</c:v>
                </c:pt>
                <c:pt idx="679">
                  <c:v>1821</c:v>
                </c:pt>
                <c:pt idx="680">
                  <c:v>1820</c:v>
                </c:pt>
                <c:pt idx="681">
                  <c:v>1819</c:v>
                </c:pt>
                <c:pt idx="682">
                  <c:v>1818</c:v>
                </c:pt>
                <c:pt idx="683">
                  <c:v>1817</c:v>
                </c:pt>
                <c:pt idx="684">
                  <c:v>1816</c:v>
                </c:pt>
                <c:pt idx="685">
                  <c:v>1815</c:v>
                </c:pt>
                <c:pt idx="686">
                  <c:v>1814</c:v>
                </c:pt>
                <c:pt idx="687">
                  <c:v>1813</c:v>
                </c:pt>
                <c:pt idx="688">
                  <c:v>1812</c:v>
                </c:pt>
                <c:pt idx="689">
                  <c:v>1811</c:v>
                </c:pt>
                <c:pt idx="690">
                  <c:v>1810</c:v>
                </c:pt>
                <c:pt idx="691">
                  <c:v>1809</c:v>
                </c:pt>
                <c:pt idx="692">
                  <c:v>1808</c:v>
                </c:pt>
                <c:pt idx="693">
                  <c:v>1807</c:v>
                </c:pt>
                <c:pt idx="694">
                  <c:v>1806</c:v>
                </c:pt>
                <c:pt idx="695">
                  <c:v>1805</c:v>
                </c:pt>
                <c:pt idx="696">
                  <c:v>1804</c:v>
                </c:pt>
                <c:pt idx="697">
                  <c:v>1803</c:v>
                </c:pt>
                <c:pt idx="698">
                  <c:v>1802</c:v>
                </c:pt>
                <c:pt idx="699">
                  <c:v>1801</c:v>
                </c:pt>
                <c:pt idx="700">
                  <c:v>1800</c:v>
                </c:pt>
                <c:pt idx="701">
                  <c:v>1799</c:v>
                </c:pt>
                <c:pt idx="702">
                  <c:v>1798</c:v>
                </c:pt>
                <c:pt idx="703">
                  <c:v>1797</c:v>
                </c:pt>
                <c:pt idx="704">
                  <c:v>1796</c:v>
                </c:pt>
                <c:pt idx="705">
                  <c:v>1795</c:v>
                </c:pt>
                <c:pt idx="706">
                  <c:v>1794</c:v>
                </c:pt>
                <c:pt idx="707">
                  <c:v>1793</c:v>
                </c:pt>
                <c:pt idx="708">
                  <c:v>1792</c:v>
                </c:pt>
                <c:pt idx="709">
                  <c:v>1791</c:v>
                </c:pt>
                <c:pt idx="710">
                  <c:v>1790</c:v>
                </c:pt>
                <c:pt idx="711">
                  <c:v>1789</c:v>
                </c:pt>
                <c:pt idx="712">
                  <c:v>1788</c:v>
                </c:pt>
                <c:pt idx="713">
                  <c:v>1787</c:v>
                </c:pt>
                <c:pt idx="714">
                  <c:v>1786</c:v>
                </c:pt>
                <c:pt idx="715">
                  <c:v>1785</c:v>
                </c:pt>
                <c:pt idx="716">
                  <c:v>1784</c:v>
                </c:pt>
                <c:pt idx="717">
                  <c:v>1783</c:v>
                </c:pt>
                <c:pt idx="718">
                  <c:v>1782</c:v>
                </c:pt>
                <c:pt idx="719">
                  <c:v>1781</c:v>
                </c:pt>
                <c:pt idx="720">
                  <c:v>1780</c:v>
                </c:pt>
                <c:pt idx="721">
                  <c:v>1779</c:v>
                </c:pt>
                <c:pt idx="722">
                  <c:v>1778</c:v>
                </c:pt>
                <c:pt idx="723">
                  <c:v>1777</c:v>
                </c:pt>
                <c:pt idx="724">
                  <c:v>1776</c:v>
                </c:pt>
                <c:pt idx="725">
                  <c:v>1775</c:v>
                </c:pt>
                <c:pt idx="726">
                  <c:v>1774</c:v>
                </c:pt>
                <c:pt idx="727">
                  <c:v>1773</c:v>
                </c:pt>
                <c:pt idx="728">
                  <c:v>1772</c:v>
                </c:pt>
                <c:pt idx="729">
                  <c:v>1771</c:v>
                </c:pt>
                <c:pt idx="730">
                  <c:v>1770</c:v>
                </c:pt>
                <c:pt idx="731">
                  <c:v>1769</c:v>
                </c:pt>
                <c:pt idx="732">
                  <c:v>1768</c:v>
                </c:pt>
                <c:pt idx="733">
                  <c:v>1767</c:v>
                </c:pt>
                <c:pt idx="734">
                  <c:v>1766</c:v>
                </c:pt>
                <c:pt idx="735">
                  <c:v>1765</c:v>
                </c:pt>
                <c:pt idx="736">
                  <c:v>1764</c:v>
                </c:pt>
                <c:pt idx="737">
                  <c:v>1763</c:v>
                </c:pt>
                <c:pt idx="738">
                  <c:v>1762</c:v>
                </c:pt>
                <c:pt idx="739">
                  <c:v>1761</c:v>
                </c:pt>
                <c:pt idx="740">
                  <c:v>1760</c:v>
                </c:pt>
                <c:pt idx="741">
                  <c:v>1759</c:v>
                </c:pt>
                <c:pt idx="742">
                  <c:v>1758</c:v>
                </c:pt>
                <c:pt idx="743">
                  <c:v>1757</c:v>
                </c:pt>
                <c:pt idx="744">
                  <c:v>1756</c:v>
                </c:pt>
                <c:pt idx="745">
                  <c:v>1755</c:v>
                </c:pt>
                <c:pt idx="746">
                  <c:v>1754</c:v>
                </c:pt>
                <c:pt idx="747">
                  <c:v>1753</c:v>
                </c:pt>
                <c:pt idx="748">
                  <c:v>1752</c:v>
                </c:pt>
                <c:pt idx="749">
                  <c:v>1751</c:v>
                </c:pt>
                <c:pt idx="750">
                  <c:v>1750</c:v>
                </c:pt>
                <c:pt idx="751">
                  <c:v>1749</c:v>
                </c:pt>
                <c:pt idx="752">
                  <c:v>1748</c:v>
                </c:pt>
                <c:pt idx="753">
                  <c:v>1747</c:v>
                </c:pt>
                <c:pt idx="754">
                  <c:v>1746</c:v>
                </c:pt>
                <c:pt idx="755">
                  <c:v>1745</c:v>
                </c:pt>
                <c:pt idx="756">
                  <c:v>1744</c:v>
                </c:pt>
                <c:pt idx="757">
                  <c:v>1743</c:v>
                </c:pt>
                <c:pt idx="758">
                  <c:v>1742</c:v>
                </c:pt>
                <c:pt idx="759">
                  <c:v>1741</c:v>
                </c:pt>
                <c:pt idx="760">
                  <c:v>1740</c:v>
                </c:pt>
                <c:pt idx="761">
                  <c:v>1739</c:v>
                </c:pt>
                <c:pt idx="762">
                  <c:v>1738</c:v>
                </c:pt>
                <c:pt idx="763">
                  <c:v>1737</c:v>
                </c:pt>
                <c:pt idx="764">
                  <c:v>1736</c:v>
                </c:pt>
                <c:pt idx="765">
                  <c:v>1735</c:v>
                </c:pt>
                <c:pt idx="766">
                  <c:v>1734</c:v>
                </c:pt>
                <c:pt idx="767">
                  <c:v>1733</c:v>
                </c:pt>
                <c:pt idx="768">
                  <c:v>1732</c:v>
                </c:pt>
                <c:pt idx="769">
                  <c:v>1731</c:v>
                </c:pt>
                <c:pt idx="770">
                  <c:v>1730</c:v>
                </c:pt>
                <c:pt idx="771">
                  <c:v>1729</c:v>
                </c:pt>
                <c:pt idx="772">
                  <c:v>1728</c:v>
                </c:pt>
                <c:pt idx="773">
                  <c:v>1727</c:v>
                </c:pt>
                <c:pt idx="774">
                  <c:v>1726</c:v>
                </c:pt>
                <c:pt idx="775">
                  <c:v>1725</c:v>
                </c:pt>
                <c:pt idx="776">
                  <c:v>1724</c:v>
                </c:pt>
                <c:pt idx="777">
                  <c:v>1723</c:v>
                </c:pt>
                <c:pt idx="778">
                  <c:v>1722</c:v>
                </c:pt>
                <c:pt idx="779">
                  <c:v>1721</c:v>
                </c:pt>
                <c:pt idx="780">
                  <c:v>1720</c:v>
                </c:pt>
                <c:pt idx="781">
                  <c:v>1719</c:v>
                </c:pt>
                <c:pt idx="782">
                  <c:v>1718</c:v>
                </c:pt>
                <c:pt idx="783">
                  <c:v>1717</c:v>
                </c:pt>
                <c:pt idx="784">
                  <c:v>1716</c:v>
                </c:pt>
                <c:pt idx="785">
                  <c:v>1715</c:v>
                </c:pt>
                <c:pt idx="786">
                  <c:v>1714</c:v>
                </c:pt>
                <c:pt idx="787">
                  <c:v>1713</c:v>
                </c:pt>
                <c:pt idx="788">
                  <c:v>1712</c:v>
                </c:pt>
                <c:pt idx="789">
                  <c:v>1711</c:v>
                </c:pt>
                <c:pt idx="790">
                  <c:v>1710</c:v>
                </c:pt>
                <c:pt idx="791">
                  <c:v>1709</c:v>
                </c:pt>
                <c:pt idx="792">
                  <c:v>1708</c:v>
                </c:pt>
                <c:pt idx="793">
                  <c:v>1707</c:v>
                </c:pt>
                <c:pt idx="794">
                  <c:v>1706</c:v>
                </c:pt>
                <c:pt idx="795">
                  <c:v>1705</c:v>
                </c:pt>
                <c:pt idx="796">
                  <c:v>1704</c:v>
                </c:pt>
                <c:pt idx="797">
                  <c:v>1703</c:v>
                </c:pt>
                <c:pt idx="798">
                  <c:v>1702</c:v>
                </c:pt>
                <c:pt idx="799">
                  <c:v>1701</c:v>
                </c:pt>
                <c:pt idx="800">
                  <c:v>1700</c:v>
                </c:pt>
                <c:pt idx="801">
                  <c:v>1699</c:v>
                </c:pt>
                <c:pt idx="802">
                  <c:v>1698</c:v>
                </c:pt>
                <c:pt idx="803">
                  <c:v>1697</c:v>
                </c:pt>
                <c:pt idx="804">
                  <c:v>1696</c:v>
                </c:pt>
                <c:pt idx="805">
                  <c:v>1695</c:v>
                </c:pt>
                <c:pt idx="806">
                  <c:v>1694</c:v>
                </c:pt>
                <c:pt idx="807">
                  <c:v>1693</c:v>
                </c:pt>
                <c:pt idx="808">
                  <c:v>1692</c:v>
                </c:pt>
                <c:pt idx="809">
                  <c:v>1691</c:v>
                </c:pt>
                <c:pt idx="810">
                  <c:v>1690</c:v>
                </c:pt>
                <c:pt idx="811">
                  <c:v>1689</c:v>
                </c:pt>
                <c:pt idx="812">
                  <c:v>1688</c:v>
                </c:pt>
                <c:pt idx="813">
                  <c:v>1687</c:v>
                </c:pt>
                <c:pt idx="814">
                  <c:v>1686</c:v>
                </c:pt>
                <c:pt idx="815">
                  <c:v>1685</c:v>
                </c:pt>
                <c:pt idx="816">
                  <c:v>1684</c:v>
                </c:pt>
                <c:pt idx="817">
                  <c:v>1683</c:v>
                </c:pt>
                <c:pt idx="818">
                  <c:v>1682</c:v>
                </c:pt>
                <c:pt idx="819">
                  <c:v>1681</c:v>
                </c:pt>
                <c:pt idx="820">
                  <c:v>1680</c:v>
                </c:pt>
                <c:pt idx="821">
                  <c:v>1679</c:v>
                </c:pt>
                <c:pt idx="822">
                  <c:v>1678</c:v>
                </c:pt>
                <c:pt idx="823">
                  <c:v>1677</c:v>
                </c:pt>
                <c:pt idx="824">
                  <c:v>1676</c:v>
                </c:pt>
                <c:pt idx="825">
                  <c:v>1675</c:v>
                </c:pt>
                <c:pt idx="826">
                  <c:v>1674</c:v>
                </c:pt>
                <c:pt idx="827">
                  <c:v>1673</c:v>
                </c:pt>
                <c:pt idx="828">
                  <c:v>1672</c:v>
                </c:pt>
                <c:pt idx="829">
                  <c:v>1671</c:v>
                </c:pt>
                <c:pt idx="830">
                  <c:v>1670</c:v>
                </c:pt>
                <c:pt idx="831">
                  <c:v>1669</c:v>
                </c:pt>
                <c:pt idx="832">
                  <c:v>1668</c:v>
                </c:pt>
                <c:pt idx="833">
                  <c:v>1667</c:v>
                </c:pt>
                <c:pt idx="834">
                  <c:v>1666</c:v>
                </c:pt>
                <c:pt idx="835">
                  <c:v>1665</c:v>
                </c:pt>
                <c:pt idx="836">
                  <c:v>1664</c:v>
                </c:pt>
                <c:pt idx="837">
                  <c:v>1663</c:v>
                </c:pt>
                <c:pt idx="838">
                  <c:v>1662</c:v>
                </c:pt>
                <c:pt idx="839">
                  <c:v>1661</c:v>
                </c:pt>
                <c:pt idx="840">
                  <c:v>1660</c:v>
                </c:pt>
                <c:pt idx="841">
                  <c:v>1659</c:v>
                </c:pt>
                <c:pt idx="842">
                  <c:v>1658</c:v>
                </c:pt>
                <c:pt idx="843">
                  <c:v>1657</c:v>
                </c:pt>
                <c:pt idx="844">
                  <c:v>1656</c:v>
                </c:pt>
                <c:pt idx="845">
                  <c:v>1655</c:v>
                </c:pt>
                <c:pt idx="846">
                  <c:v>1654</c:v>
                </c:pt>
                <c:pt idx="847">
                  <c:v>1653</c:v>
                </c:pt>
                <c:pt idx="848">
                  <c:v>1652</c:v>
                </c:pt>
                <c:pt idx="849">
                  <c:v>1651</c:v>
                </c:pt>
                <c:pt idx="850">
                  <c:v>1650</c:v>
                </c:pt>
                <c:pt idx="851">
                  <c:v>1649</c:v>
                </c:pt>
                <c:pt idx="852">
                  <c:v>1648</c:v>
                </c:pt>
                <c:pt idx="853">
                  <c:v>1647</c:v>
                </c:pt>
                <c:pt idx="854">
                  <c:v>1646</c:v>
                </c:pt>
                <c:pt idx="855">
                  <c:v>1645</c:v>
                </c:pt>
                <c:pt idx="856">
                  <c:v>1644</c:v>
                </c:pt>
                <c:pt idx="857">
                  <c:v>1643</c:v>
                </c:pt>
                <c:pt idx="858">
                  <c:v>1642</c:v>
                </c:pt>
                <c:pt idx="859">
                  <c:v>1641</c:v>
                </c:pt>
                <c:pt idx="860">
                  <c:v>1640</c:v>
                </c:pt>
                <c:pt idx="861">
                  <c:v>1639</c:v>
                </c:pt>
                <c:pt idx="862">
                  <c:v>1638</c:v>
                </c:pt>
                <c:pt idx="863">
                  <c:v>1637</c:v>
                </c:pt>
                <c:pt idx="864">
                  <c:v>1636</c:v>
                </c:pt>
                <c:pt idx="865">
                  <c:v>1635</c:v>
                </c:pt>
                <c:pt idx="866">
                  <c:v>1634</c:v>
                </c:pt>
                <c:pt idx="867">
                  <c:v>1633</c:v>
                </c:pt>
                <c:pt idx="868">
                  <c:v>1632</c:v>
                </c:pt>
                <c:pt idx="869">
                  <c:v>1631</c:v>
                </c:pt>
                <c:pt idx="870">
                  <c:v>1630</c:v>
                </c:pt>
                <c:pt idx="871">
                  <c:v>1629</c:v>
                </c:pt>
                <c:pt idx="872">
                  <c:v>1628</c:v>
                </c:pt>
                <c:pt idx="873">
                  <c:v>1627</c:v>
                </c:pt>
                <c:pt idx="874">
                  <c:v>1626</c:v>
                </c:pt>
                <c:pt idx="875">
                  <c:v>1625</c:v>
                </c:pt>
                <c:pt idx="876">
                  <c:v>1624</c:v>
                </c:pt>
                <c:pt idx="877">
                  <c:v>1623</c:v>
                </c:pt>
                <c:pt idx="878">
                  <c:v>1622</c:v>
                </c:pt>
                <c:pt idx="879">
                  <c:v>1621</c:v>
                </c:pt>
                <c:pt idx="880">
                  <c:v>1620</c:v>
                </c:pt>
                <c:pt idx="881">
                  <c:v>1619</c:v>
                </c:pt>
                <c:pt idx="882">
                  <c:v>1618</c:v>
                </c:pt>
                <c:pt idx="883">
                  <c:v>1617</c:v>
                </c:pt>
                <c:pt idx="884">
                  <c:v>1616</c:v>
                </c:pt>
                <c:pt idx="885">
                  <c:v>1615</c:v>
                </c:pt>
                <c:pt idx="886">
                  <c:v>1614</c:v>
                </c:pt>
                <c:pt idx="887">
                  <c:v>1613</c:v>
                </c:pt>
                <c:pt idx="888">
                  <c:v>1612</c:v>
                </c:pt>
                <c:pt idx="889">
                  <c:v>1611</c:v>
                </c:pt>
                <c:pt idx="890">
                  <c:v>1610</c:v>
                </c:pt>
                <c:pt idx="891">
                  <c:v>1609</c:v>
                </c:pt>
                <c:pt idx="892">
                  <c:v>1608</c:v>
                </c:pt>
                <c:pt idx="893">
                  <c:v>1607</c:v>
                </c:pt>
                <c:pt idx="894">
                  <c:v>1606</c:v>
                </c:pt>
                <c:pt idx="895">
                  <c:v>1605</c:v>
                </c:pt>
                <c:pt idx="896">
                  <c:v>1604</c:v>
                </c:pt>
                <c:pt idx="897">
                  <c:v>1603</c:v>
                </c:pt>
                <c:pt idx="898">
                  <c:v>1602</c:v>
                </c:pt>
                <c:pt idx="899">
                  <c:v>1601</c:v>
                </c:pt>
                <c:pt idx="900">
                  <c:v>1600</c:v>
                </c:pt>
                <c:pt idx="901">
                  <c:v>1599</c:v>
                </c:pt>
                <c:pt idx="902">
                  <c:v>1598</c:v>
                </c:pt>
                <c:pt idx="903">
                  <c:v>1597</c:v>
                </c:pt>
                <c:pt idx="904">
                  <c:v>1596</c:v>
                </c:pt>
                <c:pt idx="905">
                  <c:v>1595</c:v>
                </c:pt>
                <c:pt idx="906">
                  <c:v>1594</c:v>
                </c:pt>
                <c:pt idx="907">
                  <c:v>1593</c:v>
                </c:pt>
                <c:pt idx="908">
                  <c:v>1592</c:v>
                </c:pt>
                <c:pt idx="909">
                  <c:v>1591</c:v>
                </c:pt>
                <c:pt idx="910">
                  <c:v>1590</c:v>
                </c:pt>
                <c:pt idx="911">
                  <c:v>1589</c:v>
                </c:pt>
                <c:pt idx="912">
                  <c:v>1588</c:v>
                </c:pt>
                <c:pt idx="913">
                  <c:v>1587</c:v>
                </c:pt>
                <c:pt idx="914">
                  <c:v>1586</c:v>
                </c:pt>
                <c:pt idx="915">
                  <c:v>1585</c:v>
                </c:pt>
                <c:pt idx="916">
                  <c:v>1584</c:v>
                </c:pt>
                <c:pt idx="917">
                  <c:v>1583</c:v>
                </c:pt>
                <c:pt idx="918">
                  <c:v>1582</c:v>
                </c:pt>
                <c:pt idx="919">
                  <c:v>1581</c:v>
                </c:pt>
                <c:pt idx="920">
                  <c:v>1580</c:v>
                </c:pt>
                <c:pt idx="921">
                  <c:v>1579</c:v>
                </c:pt>
                <c:pt idx="922">
                  <c:v>1578</c:v>
                </c:pt>
                <c:pt idx="923">
                  <c:v>1577</c:v>
                </c:pt>
                <c:pt idx="924">
                  <c:v>1576</c:v>
                </c:pt>
                <c:pt idx="925">
                  <c:v>1575</c:v>
                </c:pt>
                <c:pt idx="926">
                  <c:v>1574</c:v>
                </c:pt>
                <c:pt idx="927">
                  <c:v>1573</c:v>
                </c:pt>
                <c:pt idx="928">
                  <c:v>1572</c:v>
                </c:pt>
                <c:pt idx="929">
                  <c:v>1571</c:v>
                </c:pt>
                <c:pt idx="930">
                  <c:v>1570</c:v>
                </c:pt>
                <c:pt idx="931">
                  <c:v>1569</c:v>
                </c:pt>
                <c:pt idx="932">
                  <c:v>1568</c:v>
                </c:pt>
                <c:pt idx="933">
                  <c:v>1567</c:v>
                </c:pt>
                <c:pt idx="934">
                  <c:v>1566</c:v>
                </c:pt>
                <c:pt idx="935">
                  <c:v>1565</c:v>
                </c:pt>
                <c:pt idx="936">
                  <c:v>1564</c:v>
                </c:pt>
                <c:pt idx="937">
                  <c:v>1563</c:v>
                </c:pt>
                <c:pt idx="938">
                  <c:v>1562</c:v>
                </c:pt>
                <c:pt idx="939">
                  <c:v>1561</c:v>
                </c:pt>
                <c:pt idx="940">
                  <c:v>1560</c:v>
                </c:pt>
                <c:pt idx="941">
                  <c:v>1559</c:v>
                </c:pt>
                <c:pt idx="942">
                  <c:v>1558</c:v>
                </c:pt>
                <c:pt idx="943">
                  <c:v>1557</c:v>
                </c:pt>
                <c:pt idx="944">
                  <c:v>1556</c:v>
                </c:pt>
                <c:pt idx="945">
                  <c:v>1555</c:v>
                </c:pt>
                <c:pt idx="946">
                  <c:v>1554</c:v>
                </c:pt>
                <c:pt idx="947">
                  <c:v>1553</c:v>
                </c:pt>
                <c:pt idx="948">
                  <c:v>1552</c:v>
                </c:pt>
                <c:pt idx="949">
                  <c:v>1551</c:v>
                </c:pt>
                <c:pt idx="950">
                  <c:v>1550</c:v>
                </c:pt>
                <c:pt idx="951">
                  <c:v>1549</c:v>
                </c:pt>
                <c:pt idx="952">
                  <c:v>1548</c:v>
                </c:pt>
                <c:pt idx="953">
                  <c:v>1547</c:v>
                </c:pt>
                <c:pt idx="954">
                  <c:v>1546</c:v>
                </c:pt>
                <c:pt idx="955">
                  <c:v>1545</c:v>
                </c:pt>
                <c:pt idx="956">
                  <c:v>1544</c:v>
                </c:pt>
                <c:pt idx="957">
                  <c:v>1543</c:v>
                </c:pt>
                <c:pt idx="958">
                  <c:v>1542</c:v>
                </c:pt>
                <c:pt idx="959">
                  <c:v>1541</c:v>
                </c:pt>
                <c:pt idx="960">
                  <c:v>1540</c:v>
                </c:pt>
                <c:pt idx="961">
                  <c:v>1539</c:v>
                </c:pt>
                <c:pt idx="962">
                  <c:v>1538</c:v>
                </c:pt>
                <c:pt idx="963">
                  <c:v>1537</c:v>
                </c:pt>
                <c:pt idx="964">
                  <c:v>1536</c:v>
                </c:pt>
                <c:pt idx="965">
                  <c:v>1535</c:v>
                </c:pt>
                <c:pt idx="966">
                  <c:v>1534</c:v>
                </c:pt>
                <c:pt idx="967">
                  <c:v>1533</c:v>
                </c:pt>
                <c:pt idx="968">
                  <c:v>1532</c:v>
                </c:pt>
                <c:pt idx="969">
                  <c:v>1531</c:v>
                </c:pt>
                <c:pt idx="970">
                  <c:v>1530</c:v>
                </c:pt>
                <c:pt idx="971">
                  <c:v>1529</c:v>
                </c:pt>
                <c:pt idx="972">
                  <c:v>1528</c:v>
                </c:pt>
                <c:pt idx="973">
                  <c:v>1527</c:v>
                </c:pt>
                <c:pt idx="974">
                  <c:v>1526</c:v>
                </c:pt>
                <c:pt idx="975">
                  <c:v>1525</c:v>
                </c:pt>
                <c:pt idx="976">
                  <c:v>1524</c:v>
                </c:pt>
                <c:pt idx="977">
                  <c:v>1523</c:v>
                </c:pt>
                <c:pt idx="978">
                  <c:v>1522</c:v>
                </c:pt>
                <c:pt idx="979">
                  <c:v>1521</c:v>
                </c:pt>
                <c:pt idx="980">
                  <c:v>1520</c:v>
                </c:pt>
                <c:pt idx="981">
                  <c:v>1519</c:v>
                </c:pt>
                <c:pt idx="982">
                  <c:v>1518</c:v>
                </c:pt>
                <c:pt idx="983">
                  <c:v>1517</c:v>
                </c:pt>
                <c:pt idx="984">
                  <c:v>1516</c:v>
                </c:pt>
                <c:pt idx="985">
                  <c:v>1515</c:v>
                </c:pt>
                <c:pt idx="986">
                  <c:v>1514</c:v>
                </c:pt>
                <c:pt idx="987">
                  <c:v>1513</c:v>
                </c:pt>
                <c:pt idx="988">
                  <c:v>1512</c:v>
                </c:pt>
                <c:pt idx="989">
                  <c:v>1511</c:v>
                </c:pt>
                <c:pt idx="990">
                  <c:v>1510</c:v>
                </c:pt>
                <c:pt idx="991">
                  <c:v>1509</c:v>
                </c:pt>
                <c:pt idx="992">
                  <c:v>1508</c:v>
                </c:pt>
                <c:pt idx="993">
                  <c:v>1507</c:v>
                </c:pt>
                <c:pt idx="994">
                  <c:v>1506</c:v>
                </c:pt>
                <c:pt idx="995">
                  <c:v>1505</c:v>
                </c:pt>
                <c:pt idx="996">
                  <c:v>1504</c:v>
                </c:pt>
                <c:pt idx="997">
                  <c:v>1503</c:v>
                </c:pt>
                <c:pt idx="998">
                  <c:v>1502</c:v>
                </c:pt>
                <c:pt idx="999">
                  <c:v>1501</c:v>
                </c:pt>
                <c:pt idx="1000">
                  <c:v>1500</c:v>
                </c:pt>
                <c:pt idx="1001">
                  <c:v>1499</c:v>
                </c:pt>
                <c:pt idx="1002">
                  <c:v>1498</c:v>
                </c:pt>
                <c:pt idx="1003">
                  <c:v>1497</c:v>
                </c:pt>
                <c:pt idx="1004">
                  <c:v>1496</c:v>
                </c:pt>
                <c:pt idx="1005">
                  <c:v>1495</c:v>
                </c:pt>
                <c:pt idx="1006">
                  <c:v>1494</c:v>
                </c:pt>
                <c:pt idx="1007">
                  <c:v>1493</c:v>
                </c:pt>
                <c:pt idx="1008">
                  <c:v>1492</c:v>
                </c:pt>
                <c:pt idx="1009">
                  <c:v>1491</c:v>
                </c:pt>
                <c:pt idx="1010">
                  <c:v>1490</c:v>
                </c:pt>
                <c:pt idx="1011">
                  <c:v>1489</c:v>
                </c:pt>
                <c:pt idx="1012">
                  <c:v>1488</c:v>
                </c:pt>
                <c:pt idx="1013">
                  <c:v>1487</c:v>
                </c:pt>
                <c:pt idx="1014">
                  <c:v>1486</c:v>
                </c:pt>
                <c:pt idx="1015">
                  <c:v>1485</c:v>
                </c:pt>
                <c:pt idx="1016">
                  <c:v>1484</c:v>
                </c:pt>
                <c:pt idx="1017">
                  <c:v>1483</c:v>
                </c:pt>
                <c:pt idx="1018">
                  <c:v>1482</c:v>
                </c:pt>
                <c:pt idx="1019">
                  <c:v>1481</c:v>
                </c:pt>
                <c:pt idx="1020">
                  <c:v>1480</c:v>
                </c:pt>
                <c:pt idx="1021">
                  <c:v>1479</c:v>
                </c:pt>
                <c:pt idx="1022">
                  <c:v>1478</c:v>
                </c:pt>
                <c:pt idx="1023">
                  <c:v>1477</c:v>
                </c:pt>
                <c:pt idx="1024">
                  <c:v>1476</c:v>
                </c:pt>
                <c:pt idx="1025">
                  <c:v>1475</c:v>
                </c:pt>
                <c:pt idx="1026">
                  <c:v>1474</c:v>
                </c:pt>
                <c:pt idx="1027">
                  <c:v>1473</c:v>
                </c:pt>
                <c:pt idx="1028">
                  <c:v>1472</c:v>
                </c:pt>
                <c:pt idx="1029">
                  <c:v>1471</c:v>
                </c:pt>
                <c:pt idx="1030">
                  <c:v>1470</c:v>
                </c:pt>
                <c:pt idx="1031">
                  <c:v>1469</c:v>
                </c:pt>
                <c:pt idx="1032">
                  <c:v>1468</c:v>
                </c:pt>
                <c:pt idx="1033">
                  <c:v>1467</c:v>
                </c:pt>
                <c:pt idx="1034">
                  <c:v>1466</c:v>
                </c:pt>
                <c:pt idx="1035">
                  <c:v>1465</c:v>
                </c:pt>
                <c:pt idx="1036">
                  <c:v>1464</c:v>
                </c:pt>
                <c:pt idx="1037">
                  <c:v>1463</c:v>
                </c:pt>
                <c:pt idx="1038">
                  <c:v>1462</c:v>
                </c:pt>
                <c:pt idx="1039">
                  <c:v>1461</c:v>
                </c:pt>
                <c:pt idx="1040">
                  <c:v>1460</c:v>
                </c:pt>
                <c:pt idx="1041">
                  <c:v>1459</c:v>
                </c:pt>
                <c:pt idx="1042">
                  <c:v>1458</c:v>
                </c:pt>
                <c:pt idx="1043">
                  <c:v>1457</c:v>
                </c:pt>
                <c:pt idx="1044">
                  <c:v>1456</c:v>
                </c:pt>
                <c:pt idx="1045">
                  <c:v>1455</c:v>
                </c:pt>
                <c:pt idx="1046">
                  <c:v>1454</c:v>
                </c:pt>
                <c:pt idx="1047">
                  <c:v>1453</c:v>
                </c:pt>
                <c:pt idx="1048">
                  <c:v>1452</c:v>
                </c:pt>
                <c:pt idx="1049">
                  <c:v>1451</c:v>
                </c:pt>
                <c:pt idx="1050">
                  <c:v>1450</c:v>
                </c:pt>
                <c:pt idx="1051">
                  <c:v>1449</c:v>
                </c:pt>
                <c:pt idx="1052">
                  <c:v>1448</c:v>
                </c:pt>
                <c:pt idx="1053">
                  <c:v>1447</c:v>
                </c:pt>
                <c:pt idx="1054">
                  <c:v>1446</c:v>
                </c:pt>
                <c:pt idx="1055">
                  <c:v>1445</c:v>
                </c:pt>
                <c:pt idx="1056">
                  <c:v>1444</c:v>
                </c:pt>
                <c:pt idx="1057">
                  <c:v>1443</c:v>
                </c:pt>
                <c:pt idx="1058">
                  <c:v>1442</c:v>
                </c:pt>
                <c:pt idx="1059">
                  <c:v>1441</c:v>
                </c:pt>
                <c:pt idx="1060">
                  <c:v>1440</c:v>
                </c:pt>
                <c:pt idx="1061">
                  <c:v>1439</c:v>
                </c:pt>
                <c:pt idx="1062">
                  <c:v>1438</c:v>
                </c:pt>
                <c:pt idx="1063">
                  <c:v>1437</c:v>
                </c:pt>
                <c:pt idx="1064">
                  <c:v>1436</c:v>
                </c:pt>
                <c:pt idx="1065">
                  <c:v>1435</c:v>
                </c:pt>
                <c:pt idx="1066">
                  <c:v>1434</c:v>
                </c:pt>
                <c:pt idx="1067">
                  <c:v>1433</c:v>
                </c:pt>
                <c:pt idx="1068">
                  <c:v>1432</c:v>
                </c:pt>
                <c:pt idx="1069">
                  <c:v>1431</c:v>
                </c:pt>
                <c:pt idx="1070">
                  <c:v>1430</c:v>
                </c:pt>
                <c:pt idx="1071">
                  <c:v>1429</c:v>
                </c:pt>
                <c:pt idx="1072">
                  <c:v>1428</c:v>
                </c:pt>
                <c:pt idx="1073">
                  <c:v>1427</c:v>
                </c:pt>
                <c:pt idx="1074">
                  <c:v>1426</c:v>
                </c:pt>
                <c:pt idx="1075">
                  <c:v>1425</c:v>
                </c:pt>
                <c:pt idx="1076">
                  <c:v>1424</c:v>
                </c:pt>
                <c:pt idx="1077">
                  <c:v>1423</c:v>
                </c:pt>
                <c:pt idx="1078">
                  <c:v>1422</c:v>
                </c:pt>
                <c:pt idx="1079">
                  <c:v>1421</c:v>
                </c:pt>
                <c:pt idx="1080">
                  <c:v>1420</c:v>
                </c:pt>
                <c:pt idx="1081">
                  <c:v>1419</c:v>
                </c:pt>
                <c:pt idx="1082">
                  <c:v>1418</c:v>
                </c:pt>
                <c:pt idx="1083">
                  <c:v>1417</c:v>
                </c:pt>
                <c:pt idx="1084">
                  <c:v>1416</c:v>
                </c:pt>
                <c:pt idx="1085">
                  <c:v>1415</c:v>
                </c:pt>
                <c:pt idx="1086">
                  <c:v>1414</c:v>
                </c:pt>
                <c:pt idx="1087">
                  <c:v>1413</c:v>
                </c:pt>
                <c:pt idx="1088">
                  <c:v>1412</c:v>
                </c:pt>
                <c:pt idx="1089">
                  <c:v>1411</c:v>
                </c:pt>
                <c:pt idx="1090">
                  <c:v>1410</c:v>
                </c:pt>
                <c:pt idx="1091">
                  <c:v>1409</c:v>
                </c:pt>
                <c:pt idx="1092">
                  <c:v>1408</c:v>
                </c:pt>
                <c:pt idx="1093">
                  <c:v>1407</c:v>
                </c:pt>
                <c:pt idx="1094">
                  <c:v>1406</c:v>
                </c:pt>
                <c:pt idx="1095">
                  <c:v>1405</c:v>
                </c:pt>
                <c:pt idx="1096">
                  <c:v>1404</c:v>
                </c:pt>
                <c:pt idx="1097">
                  <c:v>1403</c:v>
                </c:pt>
                <c:pt idx="1098">
                  <c:v>1402</c:v>
                </c:pt>
                <c:pt idx="1099">
                  <c:v>1401</c:v>
                </c:pt>
                <c:pt idx="1100">
                  <c:v>1400</c:v>
                </c:pt>
                <c:pt idx="1101">
                  <c:v>1399</c:v>
                </c:pt>
                <c:pt idx="1102">
                  <c:v>1398</c:v>
                </c:pt>
                <c:pt idx="1103">
                  <c:v>1397</c:v>
                </c:pt>
                <c:pt idx="1104">
                  <c:v>1396</c:v>
                </c:pt>
                <c:pt idx="1105">
                  <c:v>1395</c:v>
                </c:pt>
                <c:pt idx="1106">
                  <c:v>1394</c:v>
                </c:pt>
                <c:pt idx="1107">
                  <c:v>1393</c:v>
                </c:pt>
                <c:pt idx="1108">
                  <c:v>1392</c:v>
                </c:pt>
                <c:pt idx="1109">
                  <c:v>1391</c:v>
                </c:pt>
                <c:pt idx="1110">
                  <c:v>1390</c:v>
                </c:pt>
                <c:pt idx="1111">
                  <c:v>1389</c:v>
                </c:pt>
                <c:pt idx="1112">
                  <c:v>1388</c:v>
                </c:pt>
                <c:pt idx="1113">
                  <c:v>1387</c:v>
                </c:pt>
                <c:pt idx="1114">
                  <c:v>1386</c:v>
                </c:pt>
                <c:pt idx="1115">
                  <c:v>1385</c:v>
                </c:pt>
                <c:pt idx="1116">
                  <c:v>1384</c:v>
                </c:pt>
                <c:pt idx="1117">
                  <c:v>1383</c:v>
                </c:pt>
                <c:pt idx="1118">
                  <c:v>1382</c:v>
                </c:pt>
                <c:pt idx="1119">
                  <c:v>1381</c:v>
                </c:pt>
                <c:pt idx="1120">
                  <c:v>1380</c:v>
                </c:pt>
                <c:pt idx="1121">
                  <c:v>1379</c:v>
                </c:pt>
                <c:pt idx="1122">
                  <c:v>1378</c:v>
                </c:pt>
                <c:pt idx="1123">
                  <c:v>1377</c:v>
                </c:pt>
                <c:pt idx="1124">
                  <c:v>1376</c:v>
                </c:pt>
                <c:pt idx="1125">
                  <c:v>1375</c:v>
                </c:pt>
                <c:pt idx="1126">
                  <c:v>1374</c:v>
                </c:pt>
                <c:pt idx="1127">
                  <c:v>1373</c:v>
                </c:pt>
                <c:pt idx="1128">
                  <c:v>1372</c:v>
                </c:pt>
                <c:pt idx="1129">
                  <c:v>1371</c:v>
                </c:pt>
                <c:pt idx="1130">
                  <c:v>1370</c:v>
                </c:pt>
                <c:pt idx="1131">
                  <c:v>1369</c:v>
                </c:pt>
                <c:pt idx="1132">
                  <c:v>1368</c:v>
                </c:pt>
                <c:pt idx="1133">
                  <c:v>1367</c:v>
                </c:pt>
                <c:pt idx="1134">
                  <c:v>1366</c:v>
                </c:pt>
                <c:pt idx="1135">
                  <c:v>1365</c:v>
                </c:pt>
                <c:pt idx="1136">
                  <c:v>1364</c:v>
                </c:pt>
                <c:pt idx="1137">
                  <c:v>1363</c:v>
                </c:pt>
                <c:pt idx="1138">
                  <c:v>1362</c:v>
                </c:pt>
                <c:pt idx="1139">
                  <c:v>1361</c:v>
                </c:pt>
                <c:pt idx="1140">
                  <c:v>1360</c:v>
                </c:pt>
                <c:pt idx="1141">
                  <c:v>1359</c:v>
                </c:pt>
                <c:pt idx="1142">
                  <c:v>1358</c:v>
                </c:pt>
                <c:pt idx="1143">
                  <c:v>1357</c:v>
                </c:pt>
                <c:pt idx="1144">
                  <c:v>1356</c:v>
                </c:pt>
                <c:pt idx="1145">
                  <c:v>1355</c:v>
                </c:pt>
                <c:pt idx="1146">
                  <c:v>1354</c:v>
                </c:pt>
                <c:pt idx="1147">
                  <c:v>1353</c:v>
                </c:pt>
                <c:pt idx="1148">
                  <c:v>1352</c:v>
                </c:pt>
                <c:pt idx="1149">
                  <c:v>1351</c:v>
                </c:pt>
                <c:pt idx="1150">
                  <c:v>1350</c:v>
                </c:pt>
                <c:pt idx="1151">
                  <c:v>1349</c:v>
                </c:pt>
                <c:pt idx="1152">
                  <c:v>1348</c:v>
                </c:pt>
                <c:pt idx="1153">
                  <c:v>1347</c:v>
                </c:pt>
                <c:pt idx="1154">
                  <c:v>1346</c:v>
                </c:pt>
                <c:pt idx="1155">
                  <c:v>1345</c:v>
                </c:pt>
                <c:pt idx="1156">
                  <c:v>1344</c:v>
                </c:pt>
                <c:pt idx="1157">
                  <c:v>1343</c:v>
                </c:pt>
                <c:pt idx="1158">
                  <c:v>1342</c:v>
                </c:pt>
                <c:pt idx="1159">
                  <c:v>1341</c:v>
                </c:pt>
                <c:pt idx="1160">
                  <c:v>1340</c:v>
                </c:pt>
                <c:pt idx="1161">
                  <c:v>1339</c:v>
                </c:pt>
                <c:pt idx="1162">
                  <c:v>1338</c:v>
                </c:pt>
                <c:pt idx="1163">
                  <c:v>1337</c:v>
                </c:pt>
                <c:pt idx="1164">
                  <c:v>1336</c:v>
                </c:pt>
                <c:pt idx="1165">
                  <c:v>1335</c:v>
                </c:pt>
                <c:pt idx="1166">
                  <c:v>1334</c:v>
                </c:pt>
                <c:pt idx="1167">
                  <c:v>1333</c:v>
                </c:pt>
                <c:pt idx="1168">
                  <c:v>1332</c:v>
                </c:pt>
                <c:pt idx="1169">
                  <c:v>1331</c:v>
                </c:pt>
                <c:pt idx="1170">
                  <c:v>1330</c:v>
                </c:pt>
                <c:pt idx="1171">
                  <c:v>1329</c:v>
                </c:pt>
                <c:pt idx="1172">
                  <c:v>1328</c:v>
                </c:pt>
                <c:pt idx="1173">
                  <c:v>1327</c:v>
                </c:pt>
                <c:pt idx="1174">
                  <c:v>1326</c:v>
                </c:pt>
                <c:pt idx="1175">
                  <c:v>1325</c:v>
                </c:pt>
                <c:pt idx="1176">
                  <c:v>1324</c:v>
                </c:pt>
                <c:pt idx="1177">
                  <c:v>1323</c:v>
                </c:pt>
                <c:pt idx="1178">
                  <c:v>1322</c:v>
                </c:pt>
                <c:pt idx="1179">
                  <c:v>1321</c:v>
                </c:pt>
                <c:pt idx="1180">
                  <c:v>1320</c:v>
                </c:pt>
                <c:pt idx="1181">
                  <c:v>1319</c:v>
                </c:pt>
                <c:pt idx="1182">
                  <c:v>1318</c:v>
                </c:pt>
                <c:pt idx="1183">
                  <c:v>1317</c:v>
                </c:pt>
                <c:pt idx="1184">
                  <c:v>1316</c:v>
                </c:pt>
                <c:pt idx="1185">
                  <c:v>1315</c:v>
                </c:pt>
                <c:pt idx="1186">
                  <c:v>1314</c:v>
                </c:pt>
                <c:pt idx="1187">
                  <c:v>1313</c:v>
                </c:pt>
                <c:pt idx="1188">
                  <c:v>1312</c:v>
                </c:pt>
                <c:pt idx="1189">
                  <c:v>1311</c:v>
                </c:pt>
                <c:pt idx="1190">
                  <c:v>1310</c:v>
                </c:pt>
                <c:pt idx="1191">
                  <c:v>1309</c:v>
                </c:pt>
                <c:pt idx="1192">
                  <c:v>1308</c:v>
                </c:pt>
                <c:pt idx="1193">
                  <c:v>1307</c:v>
                </c:pt>
                <c:pt idx="1194">
                  <c:v>1306</c:v>
                </c:pt>
                <c:pt idx="1195">
                  <c:v>1305</c:v>
                </c:pt>
                <c:pt idx="1196">
                  <c:v>1304</c:v>
                </c:pt>
                <c:pt idx="1197">
                  <c:v>1303</c:v>
                </c:pt>
                <c:pt idx="1198">
                  <c:v>1302</c:v>
                </c:pt>
                <c:pt idx="1199">
                  <c:v>1301</c:v>
                </c:pt>
                <c:pt idx="1200">
                  <c:v>1300</c:v>
                </c:pt>
                <c:pt idx="1201">
                  <c:v>1299</c:v>
                </c:pt>
                <c:pt idx="1202">
                  <c:v>1298</c:v>
                </c:pt>
                <c:pt idx="1203">
                  <c:v>1297</c:v>
                </c:pt>
                <c:pt idx="1204">
                  <c:v>1296</c:v>
                </c:pt>
                <c:pt idx="1205">
                  <c:v>1295</c:v>
                </c:pt>
                <c:pt idx="1206">
                  <c:v>1294</c:v>
                </c:pt>
                <c:pt idx="1207">
                  <c:v>1293</c:v>
                </c:pt>
                <c:pt idx="1208">
                  <c:v>1292</c:v>
                </c:pt>
                <c:pt idx="1209">
                  <c:v>1291</c:v>
                </c:pt>
                <c:pt idx="1210">
                  <c:v>1290</c:v>
                </c:pt>
                <c:pt idx="1211">
                  <c:v>1289</c:v>
                </c:pt>
                <c:pt idx="1212">
                  <c:v>1288</c:v>
                </c:pt>
                <c:pt idx="1213">
                  <c:v>1287</c:v>
                </c:pt>
                <c:pt idx="1214">
                  <c:v>1286</c:v>
                </c:pt>
                <c:pt idx="1215">
                  <c:v>1285</c:v>
                </c:pt>
                <c:pt idx="1216">
                  <c:v>1284</c:v>
                </c:pt>
                <c:pt idx="1217">
                  <c:v>1283</c:v>
                </c:pt>
                <c:pt idx="1218">
                  <c:v>1282</c:v>
                </c:pt>
                <c:pt idx="1219">
                  <c:v>1281</c:v>
                </c:pt>
                <c:pt idx="1220">
                  <c:v>1280</c:v>
                </c:pt>
                <c:pt idx="1221">
                  <c:v>1279</c:v>
                </c:pt>
                <c:pt idx="1222">
                  <c:v>1278</c:v>
                </c:pt>
                <c:pt idx="1223">
                  <c:v>1277</c:v>
                </c:pt>
                <c:pt idx="1224">
                  <c:v>1276</c:v>
                </c:pt>
                <c:pt idx="1225">
                  <c:v>1275</c:v>
                </c:pt>
                <c:pt idx="1226">
                  <c:v>1274</c:v>
                </c:pt>
                <c:pt idx="1227">
                  <c:v>1273</c:v>
                </c:pt>
                <c:pt idx="1228">
                  <c:v>1272</c:v>
                </c:pt>
                <c:pt idx="1229">
                  <c:v>1271</c:v>
                </c:pt>
                <c:pt idx="1230">
                  <c:v>1270</c:v>
                </c:pt>
                <c:pt idx="1231">
                  <c:v>1269</c:v>
                </c:pt>
                <c:pt idx="1232">
                  <c:v>1268</c:v>
                </c:pt>
                <c:pt idx="1233">
                  <c:v>1267</c:v>
                </c:pt>
                <c:pt idx="1234">
                  <c:v>1266</c:v>
                </c:pt>
                <c:pt idx="1235">
                  <c:v>1265</c:v>
                </c:pt>
                <c:pt idx="1236">
                  <c:v>1264</c:v>
                </c:pt>
                <c:pt idx="1237">
                  <c:v>1263</c:v>
                </c:pt>
                <c:pt idx="1238">
                  <c:v>1262</c:v>
                </c:pt>
                <c:pt idx="1239">
                  <c:v>1261</c:v>
                </c:pt>
                <c:pt idx="1240">
                  <c:v>1260</c:v>
                </c:pt>
                <c:pt idx="1241">
                  <c:v>1259</c:v>
                </c:pt>
                <c:pt idx="1242">
                  <c:v>1258</c:v>
                </c:pt>
                <c:pt idx="1243">
                  <c:v>1257</c:v>
                </c:pt>
                <c:pt idx="1244">
                  <c:v>1256</c:v>
                </c:pt>
                <c:pt idx="1245">
                  <c:v>1255</c:v>
                </c:pt>
                <c:pt idx="1246">
                  <c:v>1254</c:v>
                </c:pt>
                <c:pt idx="1247">
                  <c:v>1253</c:v>
                </c:pt>
                <c:pt idx="1248">
                  <c:v>1252</c:v>
                </c:pt>
                <c:pt idx="1249">
                  <c:v>1251</c:v>
                </c:pt>
                <c:pt idx="1250">
                  <c:v>1250</c:v>
                </c:pt>
                <c:pt idx="1251">
                  <c:v>1249</c:v>
                </c:pt>
                <c:pt idx="1252">
                  <c:v>1248</c:v>
                </c:pt>
                <c:pt idx="1253">
                  <c:v>1247</c:v>
                </c:pt>
                <c:pt idx="1254">
                  <c:v>1246</c:v>
                </c:pt>
                <c:pt idx="1255">
                  <c:v>1245</c:v>
                </c:pt>
                <c:pt idx="1256">
                  <c:v>1244</c:v>
                </c:pt>
                <c:pt idx="1257">
                  <c:v>1243</c:v>
                </c:pt>
                <c:pt idx="1258">
                  <c:v>1242</c:v>
                </c:pt>
                <c:pt idx="1259">
                  <c:v>1241</c:v>
                </c:pt>
                <c:pt idx="1260">
                  <c:v>1240</c:v>
                </c:pt>
                <c:pt idx="1261">
                  <c:v>1239</c:v>
                </c:pt>
                <c:pt idx="1262">
                  <c:v>1238</c:v>
                </c:pt>
                <c:pt idx="1263">
                  <c:v>1237</c:v>
                </c:pt>
                <c:pt idx="1264">
                  <c:v>1236</c:v>
                </c:pt>
                <c:pt idx="1265">
                  <c:v>1235</c:v>
                </c:pt>
                <c:pt idx="1266">
                  <c:v>1234</c:v>
                </c:pt>
                <c:pt idx="1267">
                  <c:v>1233</c:v>
                </c:pt>
                <c:pt idx="1268">
                  <c:v>1232</c:v>
                </c:pt>
                <c:pt idx="1269">
                  <c:v>1231</c:v>
                </c:pt>
                <c:pt idx="1270">
                  <c:v>1230</c:v>
                </c:pt>
                <c:pt idx="1271">
                  <c:v>1229</c:v>
                </c:pt>
                <c:pt idx="1272">
                  <c:v>1228</c:v>
                </c:pt>
                <c:pt idx="1273">
                  <c:v>1227</c:v>
                </c:pt>
                <c:pt idx="1274">
                  <c:v>1226</c:v>
                </c:pt>
                <c:pt idx="1275">
                  <c:v>1225</c:v>
                </c:pt>
                <c:pt idx="1276">
                  <c:v>1224</c:v>
                </c:pt>
                <c:pt idx="1277">
                  <c:v>1223</c:v>
                </c:pt>
                <c:pt idx="1278">
                  <c:v>1222</c:v>
                </c:pt>
                <c:pt idx="1279">
                  <c:v>1221</c:v>
                </c:pt>
                <c:pt idx="1280">
                  <c:v>1220</c:v>
                </c:pt>
                <c:pt idx="1281">
                  <c:v>1219</c:v>
                </c:pt>
                <c:pt idx="1282">
                  <c:v>1218</c:v>
                </c:pt>
                <c:pt idx="1283">
                  <c:v>1217</c:v>
                </c:pt>
                <c:pt idx="1284">
                  <c:v>1216</c:v>
                </c:pt>
                <c:pt idx="1285">
                  <c:v>1215</c:v>
                </c:pt>
                <c:pt idx="1286">
                  <c:v>1214</c:v>
                </c:pt>
                <c:pt idx="1287">
                  <c:v>1213</c:v>
                </c:pt>
                <c:pt idx="1288">
                  <c:v>1212</c:v>
                </c:pt>
                <c:pt idx="1289">
                  <c:v>1211</c:v>
                </c:pt>
                <c:pt idx="1290">
                  <c:v>1210</c:v>
                </c:pt>
                <c:pt idx="1291">
                  <c:v>1209</c:v>
                </c:pt>
                <c:pt idx="1292">
                  <c:v>1208</c:v>
                </c:pt>
                <c:pt idx="1293">
                  <c:v>1207</c:v>
                </c:pt>
                <c:pt idx="1294">
                  <c:v>1206</c:v>
                </c:pt>
                <c:pt idx="1295">
                  <c:v>1205</c:v>
                </c:pt>
                <c:pt idx="1296">
                  <c:v>1204</c:v>
                </c:pt>
                <c:pt idx="1297">
                  <c:v>1203</c:v>
                </c:pt>
                <c:pt idx="1298">
                  <c:v>1202</c:v>
                </c:pt>
                <c:pt idx="1299">
                  <c:v>1201</c:v>
                </c:pt>
                <c:pt idx="1300">
                  <c:v>1200</c:v>
                </c:pt>
                <c:pt idx="1301">
                  <c:v>1199</c:v>
                </c:pt>
                <c:pt idx="1302">
                  <c:v>1198</c:v>
                </c:pt>
                <c:pt idx="1303">
                  <c:v>1197</c:v>
                </c:pt>
                <c:pt idx="1304">
                  <c:v>1196</c:v>
                </c:pt>
                <c:pt idx="1305">
                  <c:v>1195</c:v>
                </c:pt>
                <c:pt idx="1306">
                  <c:v>1194</c:v>
                </c:pt>
                <c:pt idx="1307">
                  <c:v>1193</c:v>
                </c:pt>
                <c:pt idx="1308">
                  <c:v>1192</c:v>
                </c:pt>
                <c:pt idx="1309">
                  <c:v>1191</c:v>
                </c:pt>
                <c:pt idx="1310">
                  <c:v>1190</c:v>
                </c:pt>
                <c:pt idx="1311">
                  <c:v>1189</c:v>
                </c:pt>
                <c:pt idx="1312">
                  <c:v>1188</c:v>
                </c:pt>
                <c:pt idx="1313">
                  <c:v>1187</c:v>
                </c:pt>
                <c:pt idx="1314">
                  <c:v>1186</c:v>
                </c:pt>
                <c:pt idx="1315">
                  <c:v>1185</c:v>
                </c:pt>
                <c:pt idx="1316">
                  <c:v>1184</c:v>
                </c:pt>
                <c:pt idx="1317">
                  <c:v>1183</c:v>
                </c:pt>
                <c:pt idx="1318">
                  <c:v>1182</c:v>
                </c:pt>
                <c:pt idx="1319">
                  <c:v>1181</c:v>
                </c:pt>
                <c:pt idx="1320">
                  <c:v>1180</c:v>
                </c:pt>
                <c:pt idx="1321">
                  <c:v>1179</c:v>
                </c:pt>
                <c:pt idx="1322">
                  <c:v>1178</c:v>
                </c:pt>
                <c:pt idx="1323">
                  <c:v>1177</c:v>
                </c:pt>
                <c:pt idx="1324">
                  <c:v>1176</c:v>
                </c:pt>
                <c:pt idx="1325">
                  <c:v>1175</c:v>
                </c:pt>
                <c:pt idx="1326">
                  <c:v>1174</c:v>
                </c:pt>
                <c:pt idx="1327">
                  <c:v>1173</c:v>
                </c:pt>
                <c:pt idx="1328">
                  <c:v>1172</c:v>
                </c:pt>
                <c:pt idx="1329">
                  <c:v>1171</c:v>
                </c:pt>
                <c:pt idx="1330">
                  <c:v>1170</c:v>
                </c:pt>
                <c:pt idx="1331">
                  <c:v>1169</c:v>
                </c:pt>
                <c:pt idx="1332">
                  <c:v>1168</c:v>
                </c:pt>
                <c:pt idx="1333">
                  <c:v>1167</c:v>
                </c:pt>
                <c:pt idx="1334">
                  <c:v>1166</c:v>
                </c:pt>
                <c:pt idx="1335">
                  <c:v>1165</c:v>
                </c:pt>
                <c:pt idx="1336">
                  <c:v>1164</c:v>
                </c:pt>
                <c:pt idx="1337">
                  <c:v>1163</c:v>
                </c:pt>
                <c:pt idx="1338">
                  <c:v>1162</c:v>
                </c:pt>
                <c:pt idx="1339">
                  <c:v>1161</c:v>
                </c:pt>
                <c:pt idx="1340">
                  <c:v>1160</c:v>
                </c:pt>
                <c:pt idx="1341">
                  <c:v>1159</c:v>
                </c:pt>
                <c:pt idx="1342">
                  <c:v>1158</c:v>
                </c:pt>
                <c:pt idx="1343">
                  <c:v>1157</c:v>
                </c:pt>
                <c:pt idx="1344">
                  <c:v>1156</c:v>
                </c:pt>
                <c:pt idx="1345">
                  <c:v>1155</c:v>
                </c:pt>
                <c:pt idx="1346">
                  <c:v>1154</c:v>
                </c:pt>
                <c:pt idx="1347">
                  <c:v>1153</c:v>
                </c:pt>
                <c:pt idx="1348">
                  <c:v>1152</c:v>
                </c:pt>
                <c:pt idx="1349">
                  <c:v>1151</c:v>
                </c:pt>
                <c:pt idx="1350">
                  <c:v>1150</c:v>
                </c:pt>
                <c:pt idx="1351">
                  <c:v>1149</c:v>
                </c:pt>
                <c:pt idx="1352">
                  <c:v>1148</c:v>
                </c:pt>
                <c:pt idx="1353">
                  <c:v>1147</c:v>
                </c:pt>
                <c:pt idx="1354">
                  <c:v>1146</c:v>
                </c:pt>
                <c:pt idx="1355">
                  <c:v>1145</c:v>
                </c:pt>
                <c:pt idx="1356">
                  <c:v>1144</c:v>
                </c:pt>
                <c:pt idx="1357">
                  <c:v>1143</c:v>
                </c:pt>
                <c:pt idx="1358">
                  <c:v>1142</c:v>
                </c:pt>
                <c:pt idx="1359">
                  <c:v>1141</c:v>
                </c:pt>
                <c:pt idx="1360">
                  <c:v>1140</c:v>
                </c:pt>
                <c:pt idx="1361">
                  <c:v>1139</c:v>
                </c:pt>
                <c:pt idx="1362">
                  <c:v>1138</c:v>
                </c:pt>
                <c:pt idx="1363">
                  <c:v>1137</c:v>
                </c:pt>
                <c:pt idx="1364">
                  <c:v>1136</c:v>
                </c:pt>
                <c:pt idx="1365">
                  <c:v>1135</c:v>
                </c:pt>
                <c:pt idx="1366">
                  <c:v>1134</c:v>
                </c:pt>
                <c:pt idx="1367">
                  <c:v>1133</c:v>
                </c:pt>
                <c:pt idx="1368">
                  <c:v>1132</c:v>
                </c:pt>
                <c:pt idx="1369">
                  <c:v>1131</c:v>
                </c:pt>
                <c:pt idx="1370">
                  <c:v>1130</c:v>
                </c:pt>
                <c:pt idx="1371">
                  <c:v>1129</c:v>
                </c:pt>
                <c:pt idx="1372">
                  <c:v>1128</c:v>
                </c:pt>
                <c:pt idx="1373">
                  <c:v>1127</c:v>
                </c:pt>
                <c:pt idx="1374">
                  <c:v>1126</c:v>
                </c:pt>
                <c:pt idx="1375">
                  <c:v>1125</c:v>
                </c:pt>
                <c:pt idx="1376">
                  <c:v>1124</c:v>
                </c:pt>
                <c:pt idx="1377">
                  <c:v>1123</c:v>
                </c:pt>
                <c:pt idx="1378">
                  <c:v>1122</c:v>
                </c:pt>
                <c:pt idx="1379">
                  <c:v>1121</c:v>
                </c:pt>
                <c:pt idx="1380">
                  <c:v>1120</c:v>
                </c:pt>
                <c:pt idx="1381">
                  <c:v>1119</c:v>
                </c:pt>
                <c:pt idx="1382">
                  <c:v>1118</c:v>
                </c:pt>
                <c:pt idx="1383">
                  <c:v>1117</c:v>
                </c:pt>
                <c:pt idx="1384">
                  <c:v>1116</c:v>
                </c:pt>
                <c:pt idx="1385">
                  <c:v>1115</c:v>
                </c:pt>
                <c:pt idx="1386">
                  <c:v>1114</c:v>
                </c:pt>
                <c:pt idx="1387">
                  <c:v>1113</c:v>
                </c:pt>
                <c:pt idx="1388">
                  <c:v>1112</c:v>
                </c:pt>
                <c:pt idx="1389">
                  <c:v>1111</c:v>
                </c:pt>
                <c:pt idx="1390">
                  <c:v>1110</c:v>
                </c:pt>
                <c:pt idx="1391">
                  <c:v>1109</c:v>
                </c:pt>
                <c:pt idx="1392">
                  <c:v>1108</c:v>
                </c:pt>
                <c:pt idx="1393">
                  <c:v>1107</c:v>
                </c:pt>
                <c:pt idx="1394">
                  <c:v>1106</c:v>
                </c:pt>
                <c:pt idx="1395">
                  <c:v>1105</c:v>
                </c:pt>
                <c:pt idx="1396">
                  <c:v>1104</c:v>
                </c:pt>
                <c:pt idx="1397">
                  <c:v>1103</c:v>
                </c:pt>
                <c:pt idx="1398">
                  <c:v>1102</c:v>
                </c:pt>
                <c:pt idx="1399">
                  <c:v>1101</c:v>
                </c:pt>
                <c:pt idx="1400">
                  <c:v>1100</c:v>
                </c:pt>
                <c:pt idx="1401">
                  <c:v>1099</c:v>
                </c:pt>
                <c:pt idx="1402">
                  <c:v>1098</c:v>
                </c:pt>
                <c:pt idx="1403">
                  <c:v>1097</c:v>
                </c:pt>
                <c:pt idx="1404">
                  <c:v>1096</c:v>
                </c:pt>
                <c:pt idx="1405">
                  <c:v>1095</c:v>
                </c:pt>
                <c:pt idx="1406">
                  <c:v>1094</c:v>
                </c:pt>
                <c:pt idx="1407">
                  <c:v>1093</c:v>
                </c:pt>
                <c:pt idx="1408">
                  <c:v>1092</c:v>
                </c:pt>
                <c:pt idx="1409">
                  <c:v>1091</c:v>
                </c:pt>
                <c:pt idx="1410">
                  <c:v>1090</c:v>
                </c:pt>
                <c:pt idx="1411">
                  <c:v>1089</c:v>
                </c:pt>
                <c:pt idx="1412">
                  <c:v>1088</c:v>
                </c:pt>
                <c:pt idx="1413">
                  <c:v>1087</c:v>
                </c:pt>
                <c:pt idx="1414">
                  <c:v>1086</c:v>
                </c:pt>
                <c:pt idx="1415">
                  <c:v>1085</c:v>
                </c:pt>
                <c:pt idx="1416">
                  <c:v>1084</c:v>
                </c:pt>
                <c:pt idx="1417">
                  <c:v>1083</c:v>
                </c:pt>
                <c:pt idx="1418">
                  <c:v>1082</c:v>
                </c:pt>
                <c:pt idx="1419">
                  <c:v>1081</c:v>
                </c:pt>
                <c:pt idx="1420">
                  <c:v>1080</c:v>
                </c:pt>
                <c:pt idx="1421">
                  <c:v>1079</c:v>
                </c:pt>
                <c:pt idx="1422">
                  <c:v>1078</c:v>
                </c:pt>
                <c:pt idx="1423">
                  <c:v>1077</c:v>
                </c:pt>
                <c:pt idx="1424">
                  <c:v>1076</c:v>
                </c:pt>
                <c:pt idx="1425">
                  <c:v>1075</c:v>
                </c:pt>
                <c:pt idx="1426">
                  <c:v>1074</c:v>
                </c:pt>
                <c:pt idx="1427">
                  <c:v>1073</c:v>
                </c:pt>
                <c:pt idx="1428">
                  <c:v>1072</c:v>
                </c:pt>
                <c:pt idx="1429">
                  <c:v>1071</c:v>
                </c:pt>
                <c:pt idx="1430">
                  <c:v>1070</c:v>
                </c:pt>
                <c:pt idx="1431">
                  <c:v>1069</c:v>
                </c:pt>
                <c:pt idx="1432">
                  <c:v>1068</c:v>
                </c:pt>
                <c:pt idx="1433">
                  <c:v>1067</c:v>
                </c:pt>
                <c:pt idx="1434">
                  <c:v>1066</c:v>
                </c:pt>
                <c:pt idx="1435">
                  <c:v>1065</c:v>
                </c:pt>
                <c:pt idx="1436">
                  <c:v>1064</c:v>
                </c:pt>
                <c:pt idx="1437">
                  <c:v>1063</c:v>
                </c:pt>
                <c:pt idx="1438">
                  <c:v>1062</c:v>
                </c:pt>
                <c:pt idx="1439">
                  <c:v>1061</c:v>
                </c:pt>
                <c:pt idx="1440">
                  <c:v>1060</c:v>
                </c:pt>
                <c:pt idx="1441">
                  <c:v>1059</c:v>
                </c:pt>
                <c:pt idx="1442">
                  <c:v>1058</c:v>
                </c:pt>
                <c:pt idx="1443">
                  <c:v>1057</c:v>
                </c:pt>
                <c:pt idx="1444">
                  <c:v>1056</c:v>
                </c:pt>
                <c:pt idx="1445">
                  <c:v>1055</c:v>
                </c:pt>
                <c:pt idx="1446">
                  <c:v>1054</c:v>
                </c:pt>
                <c:pt idx="1447">
                  <c:v>1053</c:v>
                </c:pt>
                <c:pt idx="1448">
                  <c:v>1052</c:v>
                </c:pt>
                <c:pt idx="1449">
                  <c:v>1051</c:v>
                </c:pt>
                <c:pt idx="1450">
                  <c:v>1050</c:v>
                </c:pt>
                <c:pt idx="1451">
                  <c:v>1049</c:v>
                </c:pt>
                <c:pt idx="1452">
                  <c:v>1048</c:v>
                </c:pt>
                <c:pt idx="1453">
                  <c:v>1047</c:v>
                </c:pt>
                <c:pt idx="1454">
                  <c:v>1046</c:v>
                </c:pt>
                <c:pt idx="1455">
                  <c:v>1045</c:v>
                </c:pt>
                <c:pt idx="1456">
                  <c:v>1044</c:v>
                </c:pt>
                <c:pt idx="1457">
                  <c:v>1043</c:v>
                </c:pt>
                <c:pt idx="1458">
                  <c:v>1042</c:v>
                </c:pt>
                <c:pt idx="1459">
                  <c:v>1041</c:v>
                </c:pt>
                <c:pt idx="1460">
                  <c:v>1040</c:v>
                </c:pt>
                <c:pt idx="1461">
                  <c:v>1039</c:v>
                </c:pt>
                <c:pt idx="1462">
                  <c:v>1038</c:v>
                </c:pt>
                <c:pt idx="1463">
                  <c:v>1037</c:v>
                </c:pt>
                <c:pt idx="1464">
                  <c:v>1036</c:v>
                </c:pt>
                <c:pt idx="1465">
                  <c:v>1035</c:v>
                </c:pt>
                <c:pt idx="1466">
                  <c:v>1034</c:v>
                </c:pt>
                <c:pt idx="1467">
                  <c:v>1033</c:v>
                </c:pt>
                <c:pt idx="1468">
                  <c:v>1032</c:v>
                </c:pt>
                <c:pt idx="1469">
                  <c:v>1031</c:v>
                </c:pt>
                <c:pt idx="1470">
                  <c:v>1030</c:v>
                </c:pt>
                <c:pt idx="1471">
                  <c:v>1029</c:v>
                </c:pt>
                <c:pt idx="1472">
                  <c:v>1028</c:v>
                </c:pt>
                <c:pt idx="1473">
                  <c:v>1027</c:v>
                </c:pt>
                <c:pt idx="1474">
                  <c:v>1026</c:v>
                </c:pt>
                <c:pt idx="1475">
                  <c:v>1025</c:v>
                </c:pt>
                <c:pt idx="1476">
                  <c:v>1024</c:v>
                </c:pt>
                <c:pt idx="1477">
                  <c:v>1023</c:v>
                </c:pt>
                <c:pt idx="1478">
                  <c:v>1022</c:v>
                </c:pt>
                <c:pt idx="1479">
                  <c:v>1021</c:v>
                </c:pt>
                <c:pt idx="1480">
                  <c:v>1020</c:v>
                </c:pt>
                <c:pt idx="1481">
                  <c:v>1019</c:v>
                </c:pt>
                <c:pt idx="1482">
                  <c:v>1018</c:v>
                </c:pt>
                <c:pt idx="1483">
                  <c:v>1017</c:v>
                </c:pt>
                <c:pt idx="1484">
                  <c:v>1016</c:v>
                </c:pt>
                <c:pt idx="1485">
                  <c:v>1015</c:v>
                </c:pt>
                <c:pt idx="1486">
                  <c:v>1014</c:v>
                </c:pt>
                <c:pt idx="1487">
                  <c:v>1013</c:v>
                </c:pt>
                <c:pt idx="1488">
                  <c:v>1012</c:v>
                </c:pt>
                <c:pt idx="1489">
                  <c:v>1011</c:v>
                </c:pt>
                <c:pt idx="1490">
                  <c:v>1010</c:v>
                </c:pt>
                <c:pt idx="1491">
                  <c:v>1009</c:v>
                </c:pt>
                <c:pt idx="1492">
                  <c:v>1008</c:v>
                </c:pt>
                <c:pt idx="1493">
                  <c:v>1007</c:v>
                </c:pt>
                <c:pt idx="1494">
                  <c:v>1006</c:v>
                </c:pt>
                <c:pt idx="1495">
                  <c:v>1005</c:v>
                </c:pt>
                <c:pt idx="1496">
                  <c:v>1004</c:v>
                </c:pt>
                <c:pt idx="1497">
                  <c:v>1003</c:v>
                </c:pt>
                <c:pt idx="1498">
                  <c:v>1002</c:v>
                </c:pt>
                <c:pt idx="1499">
                  <c:v>1001</c:v>
                </c:pt>
                <c:pt idx="1500">
                  <c:v>1000</c:v>
                </c:pt>
                <c:pt idx="1501">
                  <c:v>999</c:v>
                </c:pt>
                <c:pt idx="1502">
                  <c:v>998</c:v>
                </c:pt>
                <c:pt idx="1503">
                  <c:v>997</c:v>
                </c:pt>
                <c:pt idx="1504">
                  <c:v>996</c:v>
                </c:pt>
                <c:pt idx="1505">
                  <c:v>995</c:v>
                </c:pt>
                <c:pt idx="1506">
                  <c:v>994</c:v>
                </c:pt>
                <c:pt idx="1507">
                  <c:v>993</c:v>
                </c:pt>
                <c:pt idx="1508">
                  <c:v>992</c:v>
                </c:pt>
                <c:pt idx="1509">
                  <c:v>991</c:v>
                </c:pt>
                <c:pt idx="1510">
                  <c:v>990</c:v>
                </c:pt>
                <c:pt idx="1511">
                  <c:v>989</c:v>
                </c:pt>
                <c:pt idx="1512">
                  <c:v>988</c:v>
                </c:pt>
                <c:pt idx="1513">
                  <c:v>987</c:v>
                </c:pt>
                <c:pt idx="1514">
                  <c:v>986</c:v>
                </c:pt>
                <c:pt idx="1515">
                  <c:v>985</c:v>
                </c:pt>
                <c:pt idx="1516">
                  <c:v>984</c:v>
                </c:pt>
                <c:pt idx="1517">
                  <c:v>983</c:v>
                </c:pt>
                <c:pt idx="1518">
                  <c:v>982</c:v>
                </c:pt>
                <c:pt idx="1519">
                  <c:v>981</c:v>
                </c:pt>
                <c:pt idx="1520">
                  <c:v>980</c:v>
                </c:pt>
                <c:pt idx="1521">
                  <c:v>979</c:v>
                </c:pt>
                <c:pt idx="1522">
                  <c:v>978</c:v>
                </c:pt>
                <c:pt idx="1523">
                  <c:v>977</c:v>
                </c:pt>
                <c:pt idx="1524">
                  <c:v>976</c:v>
                </c:pt>
                <c:pt idx="1525">
                  <c:v>975</c:v>
                </c:pt>
                <c:pt idx="1526">
                  <c:v>974</c:v>
                </c:pt>
                <c:pt idx="1527">
                  <c:v>973</c:v>
                </c:pt>
                <c:pt idx="1528">
                  <c:v>972</c:v>
                </c:pt>
                <c:pt idx="1529">
                  <c:v>971</c:v>
                </c:pt>
                <c:pt idx="1530">
                  <c:v>970</c:v>
                </c:pt>
                <c:pt idx="1531">
                  <c:v>969</c:v>
                </c:pt>
                <c:pt idx="1532">
                  <c:v>968</c:v>
                </c:pt>
                <c:pt idx="1533">
                  <c:v>967</c:v>
                </c:pt>
                <c:pt idx="1534">
                  <c:v>966</c:v>
                </c:pt>
                <c:pt idx="1535">
                  <c:v>965</c:v>
                </c:pt>
                <c:pt idx="1536">
                  <c:v>964</c:v>
                </c:pt>
                <c:pt idx="1537">
                  <c:v>963</c:v>
                </c:pt>
                <c:pt idx="1538">
                  <c:v>962</c:v>
                </c:pt>
                <c:pt idx="1539">
                  <c:v>961</c:v>
                </c:pt>
                <c:pt idx="1540">
                  <c:v>960</c:v>
                </c:pt>
                <c:pt idx="1541">
                  <c:v>959</c:v>
                </c:pt>
                <c:pt idx="1542">
                  <c:v>958</c:v>
                </c:pt>
                <c:pt idx="1543">
                  <c:v>957</c:v>
                </c:pt>
                <c:pt idx="1544">
                  <c:v>956</c:v>
                </c:pt>
                <c:pt idx="1545">
                  <c:v>955</c:v>
                </c:pt>
                <c:pt idx="1546">
                  <c:v>954</c:v>
                </c:pt>
                <c:pt idx="1547">
                  <c:v>953</c:v>
                </c:pt>
                <c:pt idx="1548">
                  <c:v>952</c:v>
                </c:pt>
                <c:pt idx="1549">
                  <c:v>951</c:v>
                </c:pt>
                <c:pt idx="1550">
                  <c:v>950</c:v>
                </c:pt>
                <c:pt idx="1551">
                  <c:v>949</c:v>
                </c:pt>
                <c:pt idx="1552">
                  <c:v>948</c:v>
                </c:pt>
                <c:pt idx="1553">
                  <c:v>947</c:v>
                </c:pt>
                <c:pt idx="1554">
                  <c:v>946</c:v>
                </c:pt>
                <c:pt idx="1555">
                  <c:v>945</c:v>
                </c:pt>
                <c:pt idx="1556">
                  <c:v>944</c:v>
                </c:pt>
                <c:pt idx="1557">
                  <c:v>943</c:v>
                </c:pt>
                <c:pt idx="1558">
                  <c:v>942</c:v>
                </c:pt>
                <c:pt idx="1559">
                  <c:v>941</c:v>
                </c:pt>
                <c:pt idx="1560">
                  <c:v>940</c:v>
                </c:pt>
                <c:pt idx="1561">
                  <c:v>939</c:v>
                </c:pt>
                <c:pt idx="1562">
                  <c:v>938</c:v>
                </c:pt>
                <c:pt idx="1563">
                  <c:v>937</c:v>
                </c:pt>
                <c:pt idx="1564">
                  <c:v>936</c:v>
                </c:pt>
                <c:pt idx="1565">
                  <c:v>935</c:v>
                </c:pt>
                <c:pt idx="1566">
                  <c:v>934</c:v>
                </c:pt>
                <c:pt idx="1567">
                  <c:v>933</c:v>
                </c:pt>
                <c:pt idx="1568">
                  <c:v>932</c:v>
                </c:pt>
                <c:pt idx="1569">
                  <c:v>931</c:v>
                </c:pt>
                <c:pt idx="1570">
                  <c:v>930</c:v>
                </c:pt>
                <c:pt idx="1571">
                  <c:v>929</c:v>
                </c:pt>
                <c:pt idx="1572">
                  <c:v>928</c:v>
                </c:pt>
                <c:pt idx="1573">
                  <c:v>927</c:v>
                </c:pt>
                <c:pt idx="1574">
                  <c:v>926</c:v>
                </c:pt>
                <c:pt idx="1575">
                  <c:v>925</c:v>
                </c:pt>
                <c:pt idx="1576">
                  <c:v>924</c:v>
                </c:pt>
                <c:pt idx="1577">
                  <c:v>923</c:v>
                </c:pt>
                <c:pt idx="1578">
                  <c:v>922</c:v>
                </c:pt>
                <c:pt idx="1579">
                  <c:v>921</c:v>
                </c:pt>
                <c:pt idx="1580">
                  <c:v>920</c:v>
                </c:pt>
                <c:pt idx="1581">
                  <c:v>919</c:v>
                </c:pt>
                <c:pt idx="1582">
                  <c:v>918</c:v>
                </c:pt>
                <c:pt idx="1583">
                  <c:v>917</c:v>
                </c:pt>
                <c:pt idx="1584">
                  <c:v>916</c:v>
                </c:pt>
                <c:pt idx="1585">
                  <c:v>915</c:v>
                </c:pt>
                <c:pt idx="1586">
                  <c:v>914</c:v>
                </c:pt>
                <c:pt idx="1587">
                  <c:v>913</c:v>
                </c:pt>
                <c:pt idx="1588">
                  <c:v>912</c:v>
                </c:pt>
                <c:pt idx="1589">
                  <c:v>911</c:v>
                </c:pt>
                <c:pt idx="1590">
                  <c:v>910</c:v>
                </c:pt>
                <c:pt idx="1591">
                  <c:v>909</c:v>
                </c:pt>
                <c:pt idx="1592">
                  <c:v>908</c:v>
                </c:pt>
                <c:pt idx="1593">
                  <c:v>907</c:v>
                </c:pt>
                <c:pt idx="1594">
                  <c:v>906</c:v>
                </c:pt>
                <c:pt idx="1595">
                  <c:v>905</c:v>
                </c:pt>
                <c:pt idx="1596">
                  <c:v>904</c:v>
                </c:pt>
                <c:pt idx="1597">
                  <c:v>903</c:v>
                </c:pt>
                <c:pt idx="1598">
                  <c:v>902</c:v>
                </c:pt>
                <c:pt idx="1599">
                  <c:v>901</c:v>
                </c:pt>
                <c:pt idx="1600">
                  <c:v>900</c:v>
                </c:pt>
                <c:pt idx="1601">
                  <c:v>899</c:v>
                </c:pt>
                <c:pt idx="1602">
                  <c:v>898</c:v>
                </c:pt>
                <c:pt idx="1603">
                  <c:v>897</c:v>
                </c:pt>
                <c:pt idx="1604">
                  <c:v>896</c:v>
                </c:pt>
                <c:pt idx="1605">
                  <c:v>895</c:v>
                </c:pt>
                <c:pt idx="1606">
                  <c:v>894</c:v>
                </c:pt>
                <c:pt idx="1607">
                  <c:v>893</c:v>
                </c:pt>
                <c:pt idx="1608">
                  <c:v>892</c:v>
                </c:pt>
                <c:pt idx="1609">
                  <c:v>891</c:v>
                </c:pt>
                <c:pt idx="1610">
                  <c:v>890</c:v>
                </c:pt>
                <c:pt idx="1611">
                  <c:v>889</c:v>
                </c:pt>
                <c:pt idx="1612">
                  <c:v>888</c:v>
                </c:pt>
                <c:pt idx="1613">
                  <c:v>887</c:v>
                </c:pt>
                <c:pt idx="1614">
                  <c:v>886</c:v>
                </c:pt>
                <c:pt idx="1615">
                  <c:v>885</c:v>
                </c:pt>
                <c:pt idx="1616">
                  <c:v>884</c:v>
                </c:pt>
                <c:pt idx="1617">
                  <c:v>883</c:v>
                </c:pt>
                <c:pt idx="1618">
                  <c:v>882</c:v>
                </c:pt>
                <c:pt idx="1619">
                  <c:v>881</c:v>
                </c:pt>
                <c:pt idx="1620">
                  <c:v>880</c:v>
                </c:pt>
                <c:pt idx="1621">
                  <c:v>879</c:v>
                </c:pt>
                <c:pt idx="1622">
                  <c:v>878</c:v>
                </c:pt>
                <c:pt idx="1623">
                  <c:v>877</c:v>
                </c:pt>
                <c:pt idx="1624">
                  <c:v>876</c:v>
                </c:pt>
                <c:pt idx="1625">
                  <c:v>875</c:v>
                </c:pt>
                <c:pt idx="1626">
                  <c:v>874</c:v>
                </c:pt>
                <c:pt idx="1627">
                  <c:v>873</c:v>
                </c:pt>
                <c:pt idx="1628">
                  <c:v>872</c:v>
                </c:pt>
                <c:pt idx="1629">
                  <c:v>871</c:v>
                </c:pt>
                <c:pt idx="1630">
                  <c:v>870</c:v>
                </c:pt>
                <c:pt idx="1631">
                  <c:v>869</c:v>
                </c:pt>
                <c:pt idx="1632">
                  <c:v>868</c:v>
                </c:pt>
                <c:pt idx="1633">
                  <c:v>867</c:v>
                </c:pt>
                <c:pt idx="1634">
                  <c:v>866</c:v>
                </c:pt>
                <c:pt idx="1635">
                  <c:v>865</c:v>
                </c:pt>
                <c:pt idx="1636">
                  <c:v>864</c:v>
                </c:pt>
                <c:pt idx="1637">
                  <c:v>863</c:v>
                </c:pt>
                <c:pt idx="1638">
                  <c:v>862</c:v>
                </c:pt>
                <c:pt idx="1639">
                  <c:v>861</c:v>
                </c:pt>
                <c:pt idx="1640">
                  <c:v>860</c:v>
                </c:pt>
                <c:pt idx="1641">
                  <c:v>859</c:v>
                </c:pt>
                <c:pt idx="1642">
                  <c:v>858</c:v>
                </c:pt>
                <c:pt idx="1643">
                  <c:v>857</c:v>
                </c:pt>
                <c:pt idx="1644">
                  <c:v>856</c:v>
                </c:pt>
                <c:pt idx="1645">
                  <c:v>855</c:v>
                </c:pt>
                <c:pt idx="1646">
                  <c:v>854</c:v>
                </c:pt>
                <c:pt idx="1647">
                  <c:v>853</c:v>
                </c:pt>
                <c:pt idx="1648">
                  <c:v>852</c:v>
                </c:pt>
                <c:pt idx="1649">
                  <c:v>851</c:v>
                </c:pt>
                <c:pt idx="1650">
                  <c:v>850</c:v>
                </c:pt>
                <c:pt idx="1651">
                  <c:v>849</c:v>
                </c:pt>
                <c:pt idx="1652">
                  <c:v>848</c:v>
                </c:pt>
                <c:pt idx="1653">
                  <c:v>847</c:v>
                </c:pt>
                <c:pt idx="1654">
                  <c:v>846</c:v>
                </c:pt>
                <c:pt idx="1655">
                  <c:v>845</c:v>
                </c:pt>
                <c:pt idx="1656">
                  <c:v>844</c:v>
                </c:pt>
                <c:pt idx="1657">
                  <c:v>843</c:v>
                </c:pt>
                <c:pt idx="1658">
                  <c:v>842</c:v>
                </c:pt>
                <c:pt idx="1659">
                  <c:v>841</c:v>
                </c:pt>
                <c:pt idx="1660">
                  <c:v>840</c:v>
                </c:pt>
                <c:pt idx="1661">
                  <c:v>839</c:v>
                </c:pt>
                <c:pt idx="1662">
                  <c:v>838</c:v>
                </c:pt>
                <c:pt idx="1663">
                  <c:v>837</c:v>
                </c:pt>
                <c:pt idx="1664">
                  <c:v>836</c:v>
                </c:pt>
                <c:pt idx="1665">
                  <c:v>835</c:v>
                </c:pt>
                <c:pt idx="1666">
                  <c:v>834</c:v>
                </c:pt>
                <c:pt idx="1667">
                  <c:v>833</c:v>
                </c:pt>
                <c:pt idx="1668">
                  <c:v>832</c:v>
                </c:pt>
                <c:pt idx="1669">
                  <c:v>831</c:v>
                </c:pt>
                <c:pt idx="1670">
                  <c:v>830</c:v>
                </c:pt>
                <c:pt idx="1671">
                  <c:v>829</c:v>
                </c:pt>
                <c:pt idx="1672">
                  <c:v>828</c:v>
                </c:pt>
                <c:pt idx="1673">
                  <c:v>827</c:v>
                </c:pt>
                <c:pt idx="1674">
                  <c:v>826</c:v>
                </c:pt>
                <c:pt idx="1675">
                  <c:v>825</c:v>
                </c:pt>
                <c:pt idx="1676">
                  <c:v>824</c:v>
                </c:pt>
                <c:pt idx="1677">
                  <c:v>823</c:v>
                </c:pt>
                <c:pt idx="1678">
                  <c:v>822</c:v>
                </c:pt>
                <c:pt idx="1679">
                  <c:v>821</c:v>
                </c:pt>
                <c:pt idx="1680">
                  <c:v>820</c:v>
                </c:pt>
                <c:pt idx="1681">
                  <c:v>819</c:v>
                </c:pt>
                <c:pt idx="1682">
                  <c:v>818</c:v>
                </c:pt>
                <c:pt idx="1683">
                  <c:v>817</c:v>
                </c:pt>
                <c:pt idx="1684">
                  <c:v>816</c:v>
                </c:pt>
                <c:pt idx="1685">
                  <c:v>815</c:v>
                </c:pt>
                <c:pt idx="1686">
                  <c:v>814</c:v>
                </c:pt>
                <c:pt idx="1687">
                  <c:v>813</c:v>
                </c:pt>
                <c:pt idx="1688">
                  <c:v>812</c:v>
                </c:pt>
                <c:pt idx="1689">
                  <c:v>811</c:v>
                </c:pt>
                <c:pt idx="1690">
                  <c:v>810</c:v>
                </c:pt>
                <c:pt idx="1691">
                  <c:v>809</c:v>
                </c:pt>
                <c:pt idx="1692">
                  <c:v>808</c:v>
                </c:pt>
                <c:pt idx="1693">
                  <c:v>807</c:v>
                </c:pt>
                <c:pt idx="1694">
                  <c:v>806</c:v>
                </c:pt>
                <c:pt idx="1695">
                  <c:v>805</c:v>
                </c:pt>
                <c:pt idx="1696">
                  <c:v>804</c:v>
                </c:pt>
                <c:pt idx="1697">
                  <c:v>803</c:v>
                </c:pt>
                <c:pt idx="1698">
                  <c:v>802</c:v>
                </c:pt>
                <c:pt idx="1699">
                  <c:v>801</c:v>
                </c:pt>
                <c:pt idx="1700">
                  <c:v>800</c:v>
                </c:pt>
                <c:pt idx="1701">
                  <c:v>799</c:v>
                </c:pt>
                <c:pt idx="1702">
                  <c:v>798</c:v>
                </c:pt>
                <c:pt idx="1703">
                  <c:v>797</c:v>
                </c:pt>
                <c:pt idx="1704">
                  <c:v>796</c:v>
                </c:pt>
                <c:pt idx="1705">
                  <c:v>795</c:v>
                </c:pt>
                <c:pt idx="1706">
                  <c:v>794</c:v>
                </c:pt>
                <c:pt idx="1707">
                  <c:v>793</c:v>
                </c:pt>
                <c:pt idx="1708">
                  <c:v>792</c:v>
                </c:pt>
                <c:pt idx="1709">
                  <c:v>791</c:v>
                </c:pt>
                <c:pt idx="1710">
                  <c:v>790</c:v>
                </c:pt>
                <c:pt idx="1711">
                  <c:v>789</c:v>
                </c:pt>
                <c:pt idx="1712">
                  <c:v>788</c:v>
                </c:pt>
                <c:pt idx="1713">
                  <c:v>787</c:v>
                </c:pt>
                <c:pt idx="1714">
                  <c:v>786</c:v>
                </c:pt>
                <c:pt idx="1715">
                  <c:v>785</c:v>
                </c:pt>
                <c:pt idx="1716">
                  <c:v>784</c:v>
                </c:pt>
                <c:pt idx="1717">
                  <c:v>783</c:v>
                </c:pt>
                <c:pt idx="1718">
                  <c:v>782</c:v>
                </c:pt>
                <c:pt idx="1719">
                  <c:v>781</c:v>
                </c:pt>
                <c:pt idx="1720">
                  <c:v>780</c:v>
                </c:pt>
                <c:pt idx="1721">
                  <c:v>779</c:v>
                </c:pt>
                <c:pt idx="1722">
                  <c:v>778</c:v>
                </c:pt>
                <c:pt idx="1723">
                  <c:v>777</c:v>
                </c:pt>
                <c:pt idx="1724">
                  <c:v>776</c:v>
                </c:pt>
                <c:pt idx="1725">
                  <c:v>775</c:v>
                </c:pt>
                <c:pt idx="1726">
                  <c:v>774</c:v>
                </c:pt>
                <c:pt idx="1727">
                  <c:v>773</c:v>
                </c:pt>
                <c:pt idx="1728">
                  <c:v>772</c:v>
                </c:pt>
                <c:pt idx="1729">
                  <c:v>771</c:v>
                </c:pt>
                <c:pt idx="1730">
                  <c:v>770</c:v>
                </c:pt>
                <c:pt idx="1731">
                  <c:v>769</c:v>
                </c:pt>
                <c:pt idx="1732">
                  <c:v>768</c:v>
                </c:pt>
                <c:pt idx="1733">
                  <c:v>767</c:v>
                </c:pt>
                <c:pt idx="1734">
                  <c:v>766</c:v>
                </c:pt>
                <c:pt idx="1735">
                  <c:v>765</c:v>
                </c:pt>
                <c:pt idx="1736">
                  <c:v>764</c:v>
                </c:pt>
                <c:pt idx="1737">
                  <c:v>763</c:v>
                </c:pt>
                <c:pt idx="1738">
                  <c:v>762</c:v>
                </c:pt>
                <c:pt idx="1739">
                  <c:v>761</c:v>
                </c:pt>
                <c:pt idx="1740">
                  <c:v>760</c:v>
                </c:pt>
                <c:pt idx="1741">
                  <c:v>759</c:v>
                </c:pt>
                <c:pt idx="1742">
                  <c:v>758</c:v>
                </c:pt>
                <c:pt idx="1743">
                  <c:v>757</c:v>
                </c:pt>
                <c:pt idx="1744">
                  <c:v>756</c:v>
                </c:pt>
                <c:pt idx="1745">
                  <c:v>755</c:v>
                </c:pt>
                <c:pt idx="1746">
                  <c:v>754</c:v>
                </c:pt>
                <c:pt idx="1747">
                  <c:v>753</c:v>
                </c:pt>
                <c:pt idx="1748">
                  <c:v>752</c:v>
                </c:pt>
                <c:pt idx="1749">
                  <c:v>751</c:v>
                </c:pt>
                <c:pt idx="1750">
                  <c:v>750</c:v>
                </c:pt>
                <c:pt idx="1751">
                  <c:v>749</c:v>
                </c:pt>
                <c:pt idx="1752">
                  <c:v>748</c:v>
                </c:pt>
                <c:pt idx="1753">
                  <c:v>747</c:v>
                </c:pt>
                <c:pt idx="1754">
                  <c:v>746</c:v>
                </c:pt>
                <c:pt idx="1755">
                  <c:v>745</c:v>
                </c:pt>
                <c:pt idx="1756">
                  <c:v>744</c:v>
                </c:pt>
                <c:pt idx="1757">
                  <c:v>743</c:v>
                </c:pt>
                <c:pt idx="1758">
                  <c:v>742</c:v>
                </c:pt>
                <c:pt idx="1759">
                  <c:v>741</c:v>
                </c:pt>
                <c:pt idx="1760">
                  <c:v>740</c:v>
                </c:pt>
                <c:pt idx="1761">
                  <c:v>739</c:v>
                </c:pt>
                <c:pt idx="1762">
                  <c:v>738</c:v>
                </c:pt>
                <c:pt idx="1763">
                  <c:v>737</c:v>
                </c:pt>
                <c:pt idx="1764">
                  <c:v>736</c:v>
                </c:pt>
                <c:pt idx="1765">
                  <c:v>735</c:v>
                </c:pt>
                <c:pt idx="1766">
                  <c:v>734</c:v>
                </c:pt>
                <c:pt idx="1767">
                  <c:v>733</c:v>
                </c:pt>
                <c:pt idx="1768">
                  <c:v>732</c:v>
                </c:pt>
                <c:pt idx="1769">
                  <c:v>731</c:v>
                </c:pt>
                <c:pt idx="1770">
                  <c:v>730</c:v>
                </c:pt>
                <c:pt idx="1771">
                  <c:v>729</c:v>
                </c:pt>
                <c:pt idx="1772">
                  <c:v>728</c:v>
                </c:pt>
                <c:pt idx="1773">
                  <c:v>727</c:v>
                </c:pt>
                <c:pt idx="1774">
                  <c:v>726</c:v>
                </c:pt>
                <c:pt idx="1775">
                  <c:v>725</c:v>
                </c:pt>
                <c:pt idx="1776">
                  <c:v>724</c:v>
                </c:pt>
                <c:pt idx="1777">
                  <c:v>723</c:v>
                </c:pt>
                <c:pt idx="1778">
                  <c:v>722</c:v>
                </c:pt>
                <c:pt idx="1779">
                  <c:v>721</c:v>
                </c:pt>
                <c:pt idx="1780">
                  <c:v>720</c:v>
                </c:pt>
                <c:pt idx="1781">
                  <c:v>719</c:v>
                </c:pt>
                <c:pt idx="1782">
                  <c:v>718</c:v>
                </c:pt>
                <c:pt idx="1783">
                  <c:v>717</c:v>
                </c:pt>
                <c:pt idx="1784">
                  <c:v>716</c:v>
                </c:pt>
                <c:pt idx="1785">
                  <c:v>715</c:v>
                </c:pt>
                <c:pt idx="1786">
                  <c:v>714</c:v>
                </c:pt>
                <c:pt idx="1787">
                  <c:v>713</c:v>
                </c:pt>
                <c:pt idx="1788">
                  <c:v>712</c:v>
                </c:pt>
                <c:pt idx="1789">
                  <c:v>711</c:v>
                </c:pt>
                <c:pt idx="1790">
                  <c:v>710</c:v>
                </c:pt>
                <c:pt idx="1791">
                  <c:v>709</c:v>
                </c:pt>
                <c:pt idx="1792">
                  <c:v>708</c:v>
                </c:pt>
                <c:pt idx="1793">
                  <c:v>707</c:v>
                </c:pt>
                <c:pt idx="1794">
                  <c:v>706</c:v>
                </c:pt>
                <c:pt idx="1795">
                  <c:v>705</c:v>
                </c:pt>
                <c:pt idx="1796">
                  <c:v>704</c:v>
                </c:pt>
                <c:pt idx="1797">
                  <c:v>703</c:v>
                </c:pt>
                <c:pt idx="1798">
                  <c:v>702</c:v>
                </c:pt>
                <c:pt idx="1799">
                  <c:v>701</c:v>
                </c:pt>
                <c:pt idx="1800">
                  <c:v>700</c:v>
                </c:pt>
                <c:pt idx="1801">
                  <c:v>699</c:v>
                </c:pt>
                <c:pt idx="1802">
                  <c:v>698</c:v>
                </c:pt>
                <c:pt idx="1803">
                  <c:v>697</c:v>
                </c:pt>
                <c:pt idx="1804">
                  <c:v>696</c:v>
                </c:pt>
                <c:pt idx="1805">
                  <c:v>695</c:v>
                </c:pt>
                <c:pt idx="1806">
                  <c:v>694</c:v>
                </c:pt>
                <c:pt idx="1807">
                  <c:v>693</c:v>
                </c:pt>
                <c:pt idx="1808">
                  <c:v>692</c:v>
                </c:pt>
                <c:pt idx="1809">
                  <c:v>691</c:v>
                </c:pt>
                <c:pt idx="1810">
                  <c:v>690</c:v>
                </c:pt>
                <c:pt idx="1811">
                  <c:v>689</c:v>
                </c:pt>
                <c:pt idx="1812">
                  <c:v>688</c:v>
                </c:pt>
                <c:pt idx="1813">
                  <c:v>687</c:v>
                </c:pt>
                <c:pt idx="1814">
                  <c:v>686</c:v>
                </c:pt>
                <c:pt idx="1815">
                  <c:v>685</c:v>
                </c:pt>
                <c:pt idx="1816">
                  <c:v>684</c:v>
                </c:pt>
                <c:pt idx="1817">
                  <c:v>683</c:v>
                </c:pt>
                <c:pt idx="1818">
                  <c:v>682</c:v>
                </c:pt>
                <c:pt idx="1819">
                  <c:v>681</c:v>
                </c:pt>
                <c:pt idx="1820">
                  <c:v>680</c:v>
                </c:pt>
                <c:pt idx="1821">
                  <c:v>679</c:v>
                </c:pt>
                <c:pt idx="1822">
                  <c:v>678</c:v>
                </c:pt>
                <c:pt idx="1823">
                  <c:v>677</c:v>
                </c:pt>
                <c:pt idx="1824">
                  <c:v>676</c:v>
                </c:pt>
                <c:pt idx="1825">
                  <c:v>675</c:v>
                </c:pt>
                <c:pt idx="1826">
                  <c:v>674</c:v>
                </c:pt>
                <c:pt idx="1827">
                  <c:v>673</c:v>
                </c:pt>
                <c:pt idx="1828">
                  <c:v>672</c:v>
                </c:pt>
                <c:pt idx="1829">
                  <c:v>671</c:v>
                </c:pt>
                <c:pt idx="1830">
                  <c:v>670</c:v>
                </c:pt>
                <c:pt idx="1831">
                  <c:v>669</c:v>
                </c:pt>
                <c:pt idx="1832">
                  <c:v>668</c:v>
                </c:pt>
                <c:pt idx="1833">
                  <c:v>667</c:v>
                </c:pt>
                <c:pt idx="1834">
                  <c:v>666</c:v>
                </c:pt>
                <c:pt idx="1835">
                  <c:v>665</c:v>
                </c:pt>
                <c:pt idx="1836">
                  <c:v>664</c:v>
                </c:pt>
                <c:pt idx="1837">
                  <c:v>663</c:v>
                </c:pt>
                <c:pt idx="1838">
                  <c:v>662</c:v>
                </c:pt>
                <c:pt idx="1839">
                  <c:v>661</c:v>
                </c:pt>
                <c:pt idx="1840">
                  <c:v>660</c:v>
                </c:pt>
                <c:pt idx="1841">
                  <c:v>659</c:v>
                </c:pt>
                <c:pt idx="1842">
                  <c:v>658</c:v>
                </c:pt>
                <c:pt idx="1843">
                  <c:v>657</c:v>
                </c:pt>
                <c:pt idx="1844">
                  <c:v>656</c:v>
                </c:pt>
                <c:pt idx="1845">
                  <c:v>655</c:v>
                </c:pt>
                <c:pt idx="1846">
                  <c:v>654</c:v>
                </c:pt>
                <c:pt idx="1847">
                  <c:v>653</c:v>
                </c:pt>
                <c:pt idx="1848">
                  <c:v>652</c:v>
                </c:pt>
                <c:pt idx="1849">
                  <c:v>651</c:v>
                </c:pt>
                <c:pt idx="1850">
                  <c:v>650</c:v>
                </c:pt>
                <c:pt idx="1851">
                  <c:v>649</c:v>
                </c:pt>
                <c:pt idx="1852">
                  <c:v>648</c:v>
                </c:pt>
                <c:pt idx="1853">
                  <c:v>647</c:v>
                </c:pt>
                <c:pt idx="1854">
                  <c:v>646</c:v>
                </c:pt>
                <c:pt idx="1855">
                  <c:v>645</c:v>
                </c:pt>
                <c:pt idx="1856">
                  <c:v>644</c:v>
                </c:pt>
                <c:pt idx="1857">
                  <c:v>643</c:v>
                </c:pt>
                <c:pt idx="1858">
                  <c:v>642</c:v>
                </c:pt>
                <c:pt idx="1859">
                  <c:v>641</c:v>
                </c:pt>
                <c:pt idx="1860">
                  <c:v>640</c:v>
                </c:pt>
                <c:pt idx="1861">
                  <c:v>639</c:v>
                </c:pt>
                <c:pt idx="1862">
                  <c:v>638</c:v>
                </c:pt>
                <c:pt idx="1863">
                  <c:v>637</c:v>
                </c:pt>
                <c:pt idx="1864">
                  <c:v>636</c:v>
                </c:pt>
                <c:pt idx="1865">
                  <c:v>635</c:v>
                </c:pt>
                <c:pt idx="1866">
                  <c:v>634</c:v>
                </c:pt>
                <c:pt idx="1867">
                  <c:v>633</c:v>
                </c:pt>
                <c:pt idx="1868">
                  <c:v>632</c:v>
                </c:pt>
                <c:pt idx="1869">
                  <c:v>631</c:v>
                </c:pt>
                <c:pt idx="1870">
                  <c:v>630</c:v>
                </c:pt>
                <c:pt idx="1871">
                  <c:v>629</c:v>
                </c:pt>
                <c:pt idx="1872">
                  <c:v>628</c:v>
                </c:pt>
                <c:pt idx="1873">
                  <c:v>627</c:v>
                </c:pt>
                <c:pt idx="1874">
                  <c:v>626</c:v>
                </c:pt>
                <c:pt idx="1875">
                  <c:v>625</c:v>
                </c:pt>
                <c:pt idx="1876">
                  <c:v>624</c:v>
                </c:pt>
                <c:pt idx="1877">
                  <c:v>623</c:v>
                </c:pt>
                <c:pt idx="1878">
                  <c:v>622</c:v>
                </c:pt>
                <c:pt idx="1879">
                  <c:v>621</c:v>
                </c:pt>
                <c:pt idx="1880">
                  <c:v>620</c:v>
                </c:pt>
                <c:pt idx="1881">
                  <c:v>619</c:v>
                </c:pt>
                <c:pt idx="1882">
                  <c:v>618</c:v>
                </c:pt>
                <c:pt idx="1883">
                  <c:v>617</c:v>
                </c:pt>
                <c:pt idx="1884">
                  <c:v>616</c:v>
                </c:pt>
                <c:pt idx="1885">
                  <c:v>615</c:v>
                </c:pt>
                <c:pt idx="1886">
                  <c:v>614</c:v>
                </c:pt>
                <c:pt idx="1887">
                  <c:v>613</c:v>
                </c:pt>
                <c:pt idx="1888">
                  <c:v>612</c:v>
                </c:pt>
                <c:pt idx="1889">
                  <c:v>611</c:v>
                </c:pt>
                <c:pt idx="1890">
                  <c:v>610</c:v>
                </c:pt>
                <c:pt idx="1891">
                  <c:v>609</c:v>
                </c:pt>
                <c:pt idx="1892">
                  <c:v>608</c:v>
                </c:pt>
                <c:pt idx="1893">
                  <c:v>607</c:v>
                </c:pt>
                <c:pt idx="1894">
                  <c:v>606</c:v>
                </c:pt>
                <c:pt idx="1895">
                  <c:v>605</c:v>
                </c:pt>
                <c:pt idx="1896">
                  <c:v>604</c:v>
                </c:pt>
                <c:pt idx="1897">
                  <c:v>603</c:v>
                </c:pt>
                <c:pt idx="1898">
                  <c:v>602</c:v>
                </c:pt>
                <c:pt idx="1899">
                  <c:v>601</c:v>
                </c:pt>
                <c:pt idx="1900">
                  <c:v>600</c:v>
                </c:pt>
                <c:pt idx="1901">
                  <c:v>599</c:v>
                </c:pt>
                <c:pt idx="1902">
                  <c:v>598</c:v>
                </c:pt>
                <c:pt idx="1903">
                  <c:v>597</c:v>
                </c:pt>
                <c:pt idx="1904">
                  <c:v>596</c:v>
                </c:pt>
                <c:pt idx="1905">
                  <c:v>595</c:v>
                </c:pt>
                <c:pt idx="1906">
                  <c:v>594</c:v>
                </c:pt>
                <c:pt idx="1907">
                  <c:v>593</c:v>
                </c:pt>
                <c:pt idx="1908">
                  <c:v>592</c:v>
                </c:pt>
                <c:pt idx="1909">
                  <c:v>591</c:v>
                </c:pt>
                <c:pt idx="1910">
                  <c:v>590</c:v>
                </c:pt>
                <c:pt idx="1911">
                  <c:v>589</c:v>
                </c:pt>
                <c:pt idx="1912">
                  <c:v>588</c:v>
                </c:pt>
                <c:pt idx="1913">
                  <c:v>587</c:v>
                </c:pt>
                <c:pt idx="1914">
                  <c:v>586</c:v>
                </c:pt>
                <c:pt idx="1915">
                  <c:v>585</c:v>
                </c:pt>
                <c:pt idx="1916">
                  <c:v>584</c:v>
                </c:pt>
                <c:pt idx="1917">
                  <c:v>583</c:v>
                </c:pt>
                <c:pt idx="1918">
                  <c:v>582</c:v>
                </c:pt>
                <c:pt idx="1919">
                  <c:v>581</c:v>
                </c:pt>
                <c:pt idx="1920">
                  <c:v>580</c:v>
                </c:pt>
                <c:pt idx="1921">
                  <c:v>579</c:v>
                </c:pt>
                <c:pt idx="1922">
                  <c:v>578</c:v>
                </c:pt>
                <c:pt idx="1923">
                  <c:v>577</c:v>
                </c:pt>
                <c:pt idx="1924">
                  <c:v>576</c:v>
                </c:pt>
                <c:pt idx="1925">
                  <c:v>575</c:v>
                </c:pt>
                <c:pt idx="1926">
                  <c:v>574</c:v>
                </c:pt>
                <c:pt idx="1927">
                  <c:v>573</c:v>
                </c:pt>
                <c:pt idx="1928">
                  <c:v>572</c:v>
                </c:pt>
                <c:pt idx="1929">
                  <c:v>571</c:v>
                </c:pt>
                <c:pt idx="1930">
                  <c:v>570</c:v>
                </c:pt>
                <c:pt idx="1931">
                  <c:v>569</c:v>
                </c:pt>
                <c:pt idx="1932">
                  <c:v>568</c:v>
                </c:pt>
                <c:pt idx="1933">
                  <c:v>567</c:v>
                </c:pt>
                <c:pt idx="1934">
                  <c:v>566</c:v>
                </c:pt>
                <c:pt idx="1935">
                  <c:v>565</c:v>
                </c:pt>
                <c:pt idx="1936">
                  <c:v>564</c:v>
                </c:pt>
                <c:pt idx="1937">
                  <c:v>563</c:v>
                </c:pt>
                <c:pt idx="1938">
                  <c:v>562</c:v>
                </c:pt>
                <c:pt idx="1939">
                  <c:v>561</c:v>
                </c:pt>
                <c:pt idx="1940">
                  <c:v>560</c:v>
                </c:pt>
                <c:pt idx="1941">
                  <c:v>559</c:v>
                </c:pt>
                <c:pt idx="1942">
                  <c:v>558</c:v>
                </c:pt>
                <c:pt idx="1943">
                  <c:v>557</c:v>
                </c:pt>
                <c:pt idx="1944">
                  <c:v>556</c:v>
                </c:pt>
                <c:pt idx="1945">
                  <c:v>555</c:v>
                </c:pt>
                <c:pt idx="1946">
                  <c:v>554</c:v>
                </c:pt>
                <c:pt idx="1947">
                  <c:v>553</c:v>
                </c:pt>
                <c:pt idx="1948">
                  <c:v>552</c:v>
                </c:pt>
                <c:pt idx="1949">
                  <c:v>551</c:v>
                </c:pt>
                <c:pt idx="1950">
                  <c:v>550</c:v>
                </c:pt>
                <c:pt idx="1951">
                  <c:v>549</c:v>
                </c:pt>
                <c:pt idx="1952">
                  <c:v>548</c:v>
                </c:pt>
                <c:pt idx="1953">
                  <c:v>547</c:v>
                </c:pt>
                <c:pt idx="1954">
                  <c:v>546</c:v>
                </c:pt>
                <c:pt idx="1955">
                  <c:v>545</c:v>
                </c:pt>
                <c:pt idx="1956">
                  <c:v>544</c:v>
                </c:pt>
                <c:pt idx="1957">
                  <c:v>543</c:v>
                </c:pt>
                <c:pt idx="1958">
                  <c:v>542</c:v>
                </c:pt>
                <c:pt idx="1959">
                  <c:v>541</c:v>
                </c:pt>
                <c:pt idx="1960">
                  <c:v>540</c:v>
                </c:pt>
                <c:pt idx="1961">
                  <c:v>539</c:v>
                </c:pt>
                <c:pt idx="1962">
                  <c:v>538</c:v>
                </c:pt>
                <c:pt idx="1963">
                  <c:v>537</c:v>
                </c:pt>
                <c:pt idx="1964">
                  <c:v>536</c:v>
                </c:pt>
                <c:pt idx="1965">
                  <c:v>535</c:v>
                </c:pt>
                <c:pt idx="1966">
                  <c:v>534</c:v>
                </c:pt>
                <c:pt idx="1967">
                  <c:v>533</c:v>
                </c:pt>
                <c:pt idx="1968">
                  <c:v>532</c:v>
                </c:pt>
                <c:pt idx="1969">
                  <c:v>531</c:v>
                </c:pt>
                <c:pt idx="1970">
                  <c:v>530</c:v>
                </c:pt>
                <c:pt idx="1971">
                  <c:v>529</c:v>
                </c:pt>
                <c:pt idx="1972">
                  <c:v>528</c:v>
                </c:pt>
                <c:pt idx="1973">
                  <c:v>527</c:v>
                </c:pt>
                <c:pt idx="1974">
                  <c:v>526</c:v>
                </c:pt>
                <c:pt idx="1975">
                  <c:v>525</c:v>
                </c:pt>
                <c:pt idx="1976">
                  <c:v>524</c:v>
                </c:pt>
                <c:pt idx="1977">
                  <c:v>523</c:v>
                </c:pt>
                <c:pt idx="1978">
                  <c:v>522</c:v>
                </c:pt>
                <c:pt idx="1979">
                  <c:v>521</c:v>
                </c:pt>
                <c:pt idx="1980">
                  <c:v>520</c:v>
                </c:pt>
                <c:pt idx="1981">
                  <c:v>519</c:v>
                </c:pt>
                <c:pt idx="1982">
                  <c:v>518</c:v>
                </c:pt>
                <c:pt idx="1983">
                  <c:v>517</c:v>
                </c:pt>
                <c:pt idx="1984">
                  <c:v>516</c:v>
                </c:pt>
                <c:pt idx="1985">
                  <c:v>515</c:v>
                </c:pt>
                <c:pt idx="1986">
                  <c:v>514</c:v>
                </c:pt>
                <c:pt idx="1987">
                  <c:v>513</c:v>
                </c:pt>
                <c:pt idx="1988">
                  <c:v>512</c:v>
                </c:pt>
                <c:pt idx="1989">
                  <c:v>511</c:v>
                </c:pt>
                <c:pt idx="1990">
                  <c:v>510</c:v>
                </c:pt>
                <c:pt idx="1991">
                  <c:v>509</c:v>
                </c:pt>
                <c:pt idx="1992">
                  <c:v>508</c:v>
                </c:pt>
                <c:pt idx="1993">
                  <c:v>507</c:v>
                </c:pt>
                <c:pt idx="1994">
                  <c:v>506</c:v>
                </c:pt>
                <c:pt idx="1995">
                  <c:v>505</c:v>
                </c:pt>
                <c:pt idx="1996">
                  <c:v>504</c:v>
                </c:pt>
                <c:pt idx="1997">
                  <c:v>503</c:v>
                </c:pt>
                <c:pt idx="1998">
                  <c:v>502</c:v>
                </c:pt>
                <c:pt idx="1999">
                  <c:v>501</c:v>
                </c:pt>
                <c:pt idx="2000">
                  <c:v>500</c:v>
                </c:pt>
                <c:pt idx="2001">
                  <c:v>499</c:v>
                </c:pt>
                <c:pt idx="2002">
                  <c:v>498</c:v>
                </c:pt>
                <c:pt idx="2003">
                  <c:v>497</c:v>
                </c:pt>
                <c:pt idx="2004">
                  <c:v>496</c:v>
                </c:pt>
                <c:pt idx="2005">
                  <c:v>495</c:v>
                </c:pt>
                <c:pt idx="2006">
                  <c:v>494</c:v>
                </c:pt>
                <c:pt idx="2007">
                  <c:v>493</c:v>
                </c:pt>
                <c:pt idx="2008">
                  <c:v>492</c:v>
                </c:pt>
                <c:pt idx="2009">
                  <c:v>491</c:v>
                </c:pt>
                <c:pt idx="2010">
                  <c:v>490</c:v>
                </c:pt>
                <c:pt idx="2011">
                  <c:v>489</c:v>
                </c:pt>
                <c:pt idx="2012">
                  <c:v>488</c:v>
                </c:pt>
                <c:pt idx="2013">
                  <c:v>487</c:v>
                </c:pt>
                <c:pt idx="2014">
                  <c:v>486</c:v>
                </c:pt>
                <c:pt idx="2015">
                  <c:v>485</c:v>
                </c:pt>
                <c:pt idx="2016">
                  <c:v>484</c:v>
                </c:pt>
                <c:pt idx="2017">
                  <c:v>483</c:v>
                </c:pt>
                <c:pt idx="2018">
                  <c:v>482</c:v>
                </c:pt>
                <c:pt idx="2019">
                  <c:v>481</c:v>
                </c:pt>
                <c:pt idx="2020">
                  <c:v>480</c:v>
                </c:pt>
                <c:pt idx="2021">
                  <c:v>479</c:v>
                </c:pt>
                <c:pt idx="2022">
                  <c:v>478</c:v>
                </c:pt>
                <c:pt idx="2023">
                  <c:v>477</c:v>
                </c:pt>
                <c:pt idx="2024">
                  <c:v>476</c:v>
                </c:pt>
                <c:pt idx="2025">
                  <c:v>475</c:v>
                </c:pt>
                <c:pt idx="2026">
                  <c:v>474</c:v>
                </c:pt>
                <c:pt idx="2027">
                  <c:v>473</c:v>
                </c:pt>
                <c:pt idx="2028">
                  <c:v>472</c:v>
                </c:pt>
                <c:pt idx="2029">
                  <c:v>471</c:v>
                </c:pt>
                <c:pt idx="2030">
                  <c:v>470</c:v>
                </c:pt>
                <c:pt idx="2031">
                  <c:v>469</c:v>
                </c:pt>
                <c:pt idx="2032">
                  <c:v>468</c:v>
                </c:pt>
                <c:pt idx="2033">
                  <c:v>467</c:v>
                </c:pt>
                <c:pt idx="2034">
                  <c:v>466</c:v>
                </c:pt>
                <c:pt idx="2035">
                  <c:v>465</c:v>
                </c:pt>
                <c:pt idx="2036">
                  <c:v>464</c:v>
                </c:pt>
                <c:pt idx="2037">
                  <c:v>463</c:v>
                </c:pt>
                <c:pt idx="2038">
                  <c:v>462</c:v>
                </c:pt>
                <c:pt idx="2039">
                  <c:v>461</c:v>
                </c:pt>
                <c:pt idx="2040">
                  <c:v>460</c:v>
                </c:pt>
                <c:pt idx="2041">
                  <c:v>459</c:v>
                </c:pt>
                <c:pt idx="2042">
                  <c:v>458</c:v>
                </c:pt>
                <c:pt idx="2043">
                  <c:v>457</c:v>
                </c:pt>
                <c:pt idx="2044">
                  <c:v>456</c:v>
                </c:pt>
                <c:pt idx="2045">
                  <c:v>455</c:v>
                </c:pt>
                <c:pt idx="2046">
                  <c:v>454</c:v>
                </c:pt>
                <c:pt idx="2047">
                  <c:v>453</c:v>
                </c:pt>
                <c:pt idx="2048">
                  <c:v>452</c:v>
                </c:pt>
                <c:pt idx="2049">
                  <c:v>451</c:v>
                </c:pt>
                <c:pt idx="2050">
                  <c:v>450</c:v>
                </c:pt>
                <c:pt idx="2051">
                  <c:v>449</c:v>
                </c:pt>
                <c:pt idx="2052">
                  <c:v>448</c:v>
                </c:pt>
                <c:pt idx="2053">
                  <c:v>447</c:v>
                </c:pt>
                <c:pt idx="2054">
                  <c:v>446</c:v>
                </c:pt>
                <c:pt idx="2055">
                  <c:v>445</c:v>
                </c:pt>
                <c:pt idx="2056">
                  <c:v>444</c:v>
                </c:pt>
                <c:pt idx="2057">
                  <c:v>443</c:v>
                </c:pt>
                <c:pt idx="2058">
                  <c:v>442</c:v>
                </c:pt>
                <c:pt idx="2059">
                  <c:v>441</c:v>
                </c:pt>
                <c:pt idx="2060">
                  <c:v>440</c:v>
                </c:pt>
                <c:pt idx="2061">
                  <c:v>439</c:v>
                </c:pt>
                <c:pt idx="2062">
                  <c:v>438</c:v>
                </c:pt>
                <c:pt idx="2063">
                  <c:v>437</c:v>
                </c:pt>
                <c:pt idx="2064">
                  <c:v>436</c:v>
                </c:pt>
                <c:pt idx="2065">
                  <c:v>435</c:v>
                </c:pt>
                <c:pt idx="2066">
                  <c:v>434</c:v>
                </c:pt>
                <c:pt idx="2067">
                  <c:v>433</c:v>
                </c:pt>
                <c:pt idx="2068">
                  <c:v>432</c:v>
                </c:pt>
                <c:pt idx="2069">
                  <c:v>431</c:v>
                </c:pt>
                <c:pt idx="2070">
                  <c:v>430</c:v>
                </c:pt>
                <c:pt idx="2071">
                  <c:v>429</c:v>
                </c:pt>
                <c:pt idx="2072">
                  <c:v>428</c:v>
                </c:pt>
                <c:pt idx="2073">
                  <c:v>427</c:v>
                </c:pt>
                <c:pt idx="2074">
                  <c:v>426</c:v>
                </c:pt>
                <c:pt idx="2075">
                  <c:v>425</c:v>
                </c:pt>
                <c:pt idx="2076">
                  <c:v>424</c:v>
                </c:pt>
                <c:pt idx="2077">
                  <c:v>423</c:v>
                </c:pt>
                <c:pt idx="2078">
                  <c:v>422</c:v>
                </c:pt>
                <c:pt idx="2079">
                  <c:v>421</c:v>
                </c:pt>
                <c:pt idx="2080">
                  <c:v>420</c:v>
                </c:pt>
                <c:pt idx="2081">
                  <c:v>419</c:v>
                </c:pt>
                <c:pt idx="2082">
                  <c:v>418</c:v>
                </c:pt>
                <c:pt idx="2083">
                  <c:v>417</c:v>
                </c:pt>
                <c:pt idx="2084">
                  <c:v>416</c:v>
                </c:pt>
                <c:pt idx="2085">
                  <c:v>415</c:v>
                </c:pt>
                <c:pt idx="2086">
                  <c:v>414</c:v>
                </c:pt>
                <c:pt idx="2087">
                  <c:v>413</c:v>
                </c:pt>
                <c:pt idx="2088">
                  <c:v>412</c:v>
                </c:pt>
                <c:pt idx="2089">
                  <c:v>411</c:v>
                </c:pt>
                <c:pt idx="2090">
                  <c:v>410</c:v>
                </c:pt>
                <c:pt idx="2091">
                  <c:v>409</c:v>
                </c:pt>
                <c:pt idx="2092">
                  <c:v>408</c:v>
                </c:pt>
                <c:pt idx="2093">
                  <c:v>407</c:v>
                </c:pt>
                <c:pt idx="2094">
                  <c:v>406</c:v>
                </c:pt>
                <c:pt idx="2095">
                  <c:v>405</c:v>
                </c:pt>
                <c:pt idx="2096">
                  <c:v>404</c:v>
                </c:pt>
                <c:pt idx="2097">
                  <c:v>403</c:v>
                </c:pt>
                <c:pt idx="2098">
                  <c:v>402</c:v>
                </c:pt>
                <c:pt idx="2099">
                  <c:v>401</c:v>
                </c:pt>
                <c:pt idx="2100">
                  <c:v>400</c:v>
                </c:pt>
                <c:pt idx="2101">
                  <c:v>399</c:v>
                </c:pt>
                <c:pt idx="2102">
                  <c:v>398</c:v>
                </c:pt>
                <c:pt idx="2103">
                  <c:v>397</c:v>
                </c:pt>
                <c:pt idx="2104">
                  <c:v>396</c:v>
                </c:pt>
                <c:pt idx="2105">
                  <c:v>395</c:v>
                </c:pt>
                <c:pt idx="2106">
                  <c:v>394</c:v>
                </c:pt>
                <c:pt idx="2107">
                  <c:v>393</c:v>
                </c:pt>
                <c:pt idx="2108">
                  <c:v>392</c:v>
                </c:pt>
                <c:pt idx="2109">
                  <c:v>391</c:v>
                </c:pt>
                <c:pt idx="2110">
                  <c:v>390</c:v>
                </c:pt>
                <c:pt idx="2111">
                  <c:v>389</c:v>
                </c:pt>
                <c:pt idx="2112">
                  <c:v>388</c:v>
                </c:pt>
                <c:pt idx="2113">
                  <c:v>387</c:v>
                </c:pt>
                <c:pt idx="2114">
                  <c:v>386</c:v>
                </c:pt>
                <c:pt idx="2115">
                  <c:v>385</c:v>
                </c:pt>
                <c:pt idx="2116">
                  <c:v>384</c:v>
                </c:pt>
                <c:pt idx="2117">
                  <c:v>383</c:v>
                </c:pt>
                <c:pt idx="2118">
                  <c:v>382</c:v>
                </c:pt>
                <c:pt idx="2119">
                  <c:v>381</c:v>
                </c:pt>
                <c:pt idx="2120">
                  <c:v>380</c:v>
                </c:pt>
                <c:pt idx="2121">
                  <c:v>379</c:v>
                </c:pt>
                <c:pt idx="2122">
                  <c:v>378</c:v>
                </c:pt>
                <c:pt idx="2123">
                  <c:v>377</c:v>
                </c:pt>
                <c:pt idx="2124">
                  <c:v>376</c:v>
                </c:pt>
                <c:pt idx="2125">
                  <c:v>375</c:v>
                </c:pt>
                <c:pt idx="2126">
                  <c:v>374</c:v>
                </c:pt>
                <c:pt idx="2127">
                  <c:v>373</c:v>
                </c:pt>
                <c:pt idx="2128">
                  <c:v>372</c:v>
                </c:pt>
                <c:pt idx="2129">
                  <c:v>371</c:v>
                </c:pt>
                <c:pt idx="2130">
                  <c:v>370</c:v>
                </c:pt>
                <c:pt idx="2131">
                  <c:v>369</c:v>
                </c:pt>
                <c:pt idx="2132">
                  <c:v>368</c:v>
                </c:pt>
                <c:pt idx="2133">
                  <c:v>367</c:v>
                </c:pt>
                <c:pt idx="2134">
                  <c:v>366</c:v>
                </c:pt>
                <c:pt idx="2135">
                  <c:v>365</c:v>
                </c:pt>
                <c:pt idx="2136">
                  <c:v>364</c:v>
                </c:pt>
                <c:pt idx="2137">
                  <c:v>363</c:v>
                </c:pt>
                <c:pt idx="2138">
                  <c:v>362</c:v>
                </c:pt>
                <c:pt idx="2139">
                  <c:v>361</c:v>
                </c:pt>
                <c:pt idx="2140">
                  <c:v>360</c:v>
                </c:pt>
                <c:pt idx="2141">
                  <c:v>359</c:v>
                </c:pt>
                <c:pt idx="2142">
                  <c:v>358</c:v>
                </c:pt>
                <c:pt idx="2143">
                  <c:v>357</c:v>
                </c:pt>
                <c:pt idx="2144">
                  <c:v>356</c:v>
                </c:pt>
                <c:pt idx="2145">
                  <c:v>355</c:v>
                </c:pt>
                <c:pt idx="2146">
                  <c:v>354</c:v>
                </c:pt>
                <c:pt idx="2147">
                  <c:v>353</c:v>
                </c:pt>
                <c:pt idx="2148">
                  <c:v>352</c:v>
                </c:pt>
                <c:pt idx="2149">
                  <c:v>351</c:v>
                </c:pt>
                <c:pt idx="2150">
                  <c:v>350</c:v>
                </c:pt>
                <c:pt idx="2151">
                  <c:v>349</c:v>
                </c:pt>
                <c:pt idx="2152">
                  <c:v>348</c:v>
                </c:pt>
                <c:pt idx="2153">
                  <c:v>347</c:v>
                </c:pt>
                <c:pt idx="2154">
                  <c:v>346</c:v>
                </c:pt>
                <c:pt idx="2155">
                  <c:v>345</c:v>
                </c:pt>
                <c:pt idx="2156">
                  <c:v>344</c:v>
                </c:pt>
                <c:pt idx="2157">
                  <c:v>343</c:v>
                </c:pt>
                <c:pt idx="2158">
                  <c:v>342</c:v>
                </c:pt>
                <c:pt idx="2159">
                  <c:v>341</c:v>
                </c:pt>
                <c:pt idx="2160">
                  <c:v>340</c:v>
                </c:pt>
                <c:pt idx="2161">
                  <c:v>339</c:v>
                </c:pt>
                <c:pt idx="2162">
                  <c:v>338</c:v>
                </c:pt>
                <c:pt idx="2163">
                  <c:v>337</c:v>
                </c:pt>
                <c:pt idx="2164">
                  <c:v>336</c:v>
                </c:pt>
                <c:pt idx="2165">
                  <c:v>335</c:v>
                </c:pt>
                <c:pt idx="2166">
                  <c:v>334</c:v>
                </c:pt>
                <c:pt idx="2167">
                  <c:v>333</c:v>
                </c:pt>
                <c:pt idx="2168">
                  <c:v>332</c:v>
                </c:pt>
                <c:pt idx="2169">
                  <c:v>331</c:v>
                </c:pt>
                <c:pt idx="2170">
                  <c:v>330</c:v>
                </c:pt>
                <c:pt idx="2171">
                  <c:v>329</c:v>
                </c:pt>
                <c:pt idx="2172">
                  <c:v>328</c:v>
                </c:pt>
                <c:pt idx="2173">
                  <c:v>327</c:v>
                </c:pt>
                <c:pt idx="2174">
                  <c:v>326</c:v>
                </c:pt>
                <c:pt idx="2175">
                  <c:v>325</c:v>
                </c:pt>
                <c:pt idx="2176">
                  <c:v>324</c:v>
                </c:pt>
                <c:pt idx="2177">
                  <c:v>323</c:v>
                </c:pt>
                <c:pt idx="2178">
                  <c:v>322</c:v>
                </c:pt>
                <c:pt idx="2179">
                  <c:v>321</c:v>
                </c:pt>
                <c:pt idx="2180">
                  <c:v>320</c:v>
                </c:pt>
                <c:pt idx="2181">
                  <c:v>319</c:v>
                </c:pt>
                <c:pt idx="2182">
                  <c:v>318</c:v>
                </c:pt>
                <c:pt idx="2183">
                  <c:v>317</c:v>
                </c:pt>
                <c:pt idx="2184">
                  <c:v>316</c:v>
                </c:pt>
                <c:pt idx="2185">
                  <c:v>315</c:v>
                </c:pt>
                <c:pt idx="2186">
                  <c:v>314</c:v>
                </c:pt>
                <c:pt idx="2187">
                  <c:v>313</c:v>
                </c:pt>
                <c:pt idx="2188">
                  <c:v>312</c:v>
                </c:pt>
                <c:pt idx="2189">
                  <c:v>311</c:v>
                </c:pt>
                <c:pt idx="2190">
                  <c:v>310</c:v>
                </c:pt>
                <c:pt idx="2191">
                  <c:v>309</c:v>
                </c:pt>
                <c:pt idx="2192">
                  <c:v>308</c:v>
                </c:pt>
                <c:pt idx="2193">
                  <c:v>307</c:v>
                </c:pt>
                <c:pt idx="2194">
                  <c:v>306</c:v>
                </c:pt>
                <c:pt idx="2195">
                  <c:v>305</c:v>
                </c:pt>
                <c:pt idx="2196">
                  <c:v>304</c:v>
                </c:pt>
                <c:pt idx="2197">
                  <c:v>303</c:v>
                </c:pt>
                <c:pt idx="2198">
                  <c:v>302</c:v>
                </c:pt>
                <c:pt idx="2199">
                  <c:v>301</c:v>
                </c:pt>
                <c:pt idx="2200">
                  <c:v>300</c:v>
                </c:pt>
              </c:numCache>
            </c:numRef>
          </c:cat>
          <c:val>
            <c:numRef>
              <c:f>'NIR Australian Yellowcake'!$P$3:$P$2203</c:f>
              <c:numCache>
                <c:formatCode>General</c:formatCode>
                <c:ptCount val="2201"/>
                <c:pt idx="0">
                  <c:v>1.0976318119999999</c:v>
                </c:pt>
                <c:pt idx="1">
                  <c:v>1.0977067949999999</c:v>
                </c:pt>
                <c:pt idx="2">
                  <c:v>1.0977133509999999</c:v>
                </c:pt>
                <c:pt idx="3">
                  <c:v>1.097774625</c:v>
                </c:pt>
                <c:pt idx="4">
                  <c:v>1.097750783</c:v>
                </c:pt>
                <c:pt idx="5">
                  <c:v>1.0981915</c:v>
                </c:pt>
                <c:pt idx="6">
                  <c:v>1.098464012</c:v>
                </c:pt>
                <c:pt idx="7">
                  <c:v>1.0984011890000001</c:v>
                </c:pt>
                <c:pt idx="8">
                  <c:v>1.0982412100000001</c:v>
                </c:pt>
                <c:pt idx="9">
                  <c:v>1.0978603360000001</c:v>
                </c:pt>
                <c:pt idx="10">
                  <c:v>1.0981087679999999</c:v>
                </c:pt>
                <c:pt idx="11">
                  <c:v>1.098567128</c:v>
                </c:pt>
                <c:pt idx="12">
                  <c:v>1.0985890629999999</c:v>
                </c:pt>
                <c:pt idx="13">
                  <c:v>1.098654866</c:v>
                </c:pt>
                <c:pt idx="14">
                  <c:v>1.0991494660000001</c:v>
                </c:pt>
                <c:pt idx="15">
                  <c:v>1.0989133120000001</c:v>
                </c:pt>
                <c:pt idx="16">
                  <c:v>1.0984177589999999</c:v>
                </c:pt>
                <c:pt idx="17">
                  <c:v>1.0989172460000001</c:v>
                </c:pt>
                <c:pt idx="18">
                  <c:v>1.0980166200000001</c:v>
                </c:pt>
                <c:pt idx="19">
                  <c:v>1.098392367</c:v>
                </c:pt>
                <c:pt idx="20">
                  <c:v>1.099061131</c:v>
                </c:pt>
                <c:pt idx="21">
                  <c:v>1.098635077</c:v>
                </c:pt>
                <c:pt idx="22">
                  <c:v>1.0983719830000001</c:v>
                </c:pt>
                <c:pt idx="23">
                  <c:v>1.0981316569999999</c:v>
                </c:pt>
                <c:pt idx="24">
                  <c:v>1.0991055970000001</c:v>
                </c:pt>
                <c:pt idx="25">
                  <c:v>1.0989906789999999</c:v>
                </c:pt>
                <c:pt idx="26">
                  <c:v>1.09931314</c:v>
                </c:pt>
                <c:pt idx="27">
                  <c:v>1.0993144509999999</c:v>
                </c:pt>
                <c:pt idx="28">
                  <c:v>1.0996171239999999</c:v>
                </c:pt>
                <c:pt idx="29">
                  <c:v>1.099846482</c:v>
                </c:pt>
                <c:pt idx="30">
                  <c:v>1.099402666</c:v>
                </c:pt>
                <c:pt idx="31">
                  <c:v>1.0987862349999999</c:v>
                </c:pt>
                <c:pt idx="32">
                  <c:v>1.0992984770000001</c:v>
                </c:pt>
                <c:pt idx="33">
                  <c:v>1.099252224</c:v>
                </c:pt>
                <c:pt idx="34">
                  <c:v>1.1000646350000001</c:v>
                </c:pt>
                <c:pt idx="35">
                  <c:v>1.099529266</c:v>
                </c:pt>
                <c:pt idx="36">
                  <c:v>1.0997225049999999</c:v>
                </c:pt>
                <c:pt idx="37">
                  <c:v>1.0995913740000001</c:v>
                </c:pt>
                <c:pt idx="38">
                  <c:v>1.100074768</c:v>
                </c:pt>
                <c:pt idx="39">
                  <c:v>1.100191951</c:v>
                </c:pt>
                <c:pt idx="40">
                  <c:v>1.100358725</c:v>
                </c:pt>
                <c:pt idx="41">
                  <c:v>1.100339532</c:v>
                </c:pt>
                <c:pt idx="42">
                  <c:v>1.10029614</c:v>
                </c:pt>
                <c:pt idx="43">
                  <c:v>1.100196838</c:v>
                </c:pt>
                <c:pt idx="44">
                  <c:v>1.100570083</c:v>
                </c:pt>
                <c:pt idx="45">
                  <c:v>1.0998320580000001</c:v>
                </c:pt>
                <c:pt idx="46">
                  <c:v>1.1002558469999999</c:v>
                </c:pt>
                <c:pt idx="47">
                  <c:v>1.100525975</c:v>
                </c:pt>
                <c:pt idx="48">
                  <c:v>1.100636959</c:v>
                </c:pt>
                <c:pt idx="49">
                  <c:v>1.100835204</c:v>
                </c:pt>
                <c:pt idx="50">
                  <c:v>1.1006090639999999</c:v>
                </c:pt>
                <c:pt idx="51">
                  <c:v>1.101114988</c:v>
                </c:pt>
                <c:pt idx="52">
                  <c:v>1.100984097</c:v>
                </c:pt>
                <c:pt idx="53">
                  <c:v>1.1008756159999999</c:v>
                </c:pt>
                <c:pt idx="54">
                  <c:v>1.100941658</c:v>
                </c:pt>
                <c:pt idx="55">
                  <c:v>1.1001842019999999</c:v>
                </c:pt>
                <c:pt idx="56">
                  <c:v>1.1008505820000001</c:v>
                </c:pt>
                <c:pt idx="57">
                  <c:v>1.1003594400000001</c:v>
                </c:pt>
                <c:pt idx="58">
                  <c:v>1.1001533269999999</c:v>
                </c:pt>
                <c:pt idx="59">
                  <c:v>1.100890398</c:v>
                </c:pt>
                <c:pt idx="60">
                  <c:v>1.100551367</c:v>
                </c:pt>
                <c:pt idx="61">
                  <c:v>1.100831151</c:v>
                </c:pt>
                <c:pt idx="62">
                  <c:v>1.1009819510000001</c:v>
                </c:pt>
                <c:pt idx="63">
                  <c:v>1.101297736</c:v>
                </c:pt>
                <c:pt idx="64">
                  <c:v>1.1012606620000001</c:v>
                </c:pt>
                <c:pt idx="65">
                  <c:v>1.10180068</c:v>
                </c:pt>
                <c:pt idx="66">
                  <c:v>1.1020778419999999</c:v>
                </c:pt>
                <c:pt idx="67">
                  <c:v>1.102354407</c:v>
                </c:pt>
                <c:pt idx="68">
                  <c:v>1.1023993489999999</c:v>
                </c:pt>
                <c:pt idx="69">
                  <c:v>1.1021355390000001</c:v>
                </c:pt>
                <c:pt idx="70">
                  <c:v>1.1022843120000001</c:v>
                </c:pt>
                <c:pt idx="71">
                  <c:v>1.101913929</c:v>
                </c:pt>
                <c:pt idx="72">
                  <c:v>1.102392673</c:v>
                </c:pt>
                <c:pt idx="73">
                  <c:v>1.102608204</c:v>
                </c:pt>
                <c:pt idx="74">
                  <c:v>1.102291822</c:v>
                </c:pt>
                <c:pt idx="75">
                  <c:v>1.102569342</c:v>
                </c:pt>
                <c:pt idx="76">
                  <c:v>1.1028481720000001</c:v>
                </c:pt>
                <c:pt idx="77">
                  <c:v>1.1023358110000001</c:v>
                </c:pt>
                <c:pt idx="78">
                  <c:v>1.103025079</c:v>
                </c:pt>
                <c:pt idx="79">
                  <c:v>1.1030578609999999</c:v>
                </c:pt>
                <c:pt idx="80">
                  <c:v>1.102889657</c:v>
                </c:pt>
                <c:pt idx="81">
                  <c:v>1.103161931</c:v>
                </c:pt>
                <c:pt idx="82">
                  <c:v>1.103325009</c:v>
                </c:pt>
                <c:pt idx="83">
                  <c:v>1.1034647230000001</c:v>
                </c:pt>
                <c:pt idx="84">
                  <c:v>1.10345161</c:v>
                </c:pt>
                <c:pt idx="85">
                  <c:v>1.103288531</c:v>
                </c:pt>
                <c:pt idx="86">
                  <c:v>1.1031954289999999</c:v>
                </c:pt>
                <c:pt idx="87">
                  <c:v>1.103379726</c:v>
                </c:pt>
                <c:pt idx="88">
                  <c:v>1.1036740540000001</c:v>
                </c:pt>
                <c:pt idx="89">
                  <c:v>1.1035591360000001</c:v>
                </c:pt>
                <c:pt idx="90">
                  <c:v>1.103536606</c:v>
                </c:pt>
                <c:pt idx="91">
                  <c:v>1.10401237</c:v>
                </c:pt>
                <c:pt idx="92">
                  <c:v>1.1038776640000001</c:v>
                </c:pt>
                <c:pt idx="93">
                  <c:v>1.103771329</c:v>
                </c:pt>
                <c:pt idx="94">
                  <c:v>1.103755713</c:v>
                </c:pt>
                <c:pt idx="95">
                  <c:v>1.1043385269999999</c:v>
                </c:pt>
                <c:pt idx="96">
                  <c:v>1.1041671040000001</c:v>
                </c:pt>
                <c:pt idx="97">
                  <c:v>1.104827523</c:v>
                </c:pt>
                <c:pt idx="98">
                  <c:v>1.1048065419999999</c:v>
                </c:pt>
                <c:pt idx="99">
                  <c:v>1.1049630640000001</c:v>
                </c:pt>
                <c:pt idx="100">
                  <c:v>1.1051222089999999</c:v>
                </c:pt>
                <c:pt idx="101">
                  <c:v>1.1047506330000001</c:v>
                </c:pt>
                <c:pt idx="102">
                  <c:v>1.105018139</c:v>
                </c:pt>
                <c:pt idx="103">
                  <c:v>1.1050369739999999</c:v>
                </c:pt>
                <c:pt idx="104">
                  <c:v>1.1052656169999999</c:v>
                </c:pt>
                <c:pt idx="105">
                  <c:v>1.105142117</c:v>
                </c:pt>
                <c:pt idx="106">
                  <c:v>1.105239391</c:v>
                </c:pt>
                <c:pt idx="107">
                  <c:v>1.105171323</c:v>
                </c:pt>
                <c:pt idx="108">
                  <c:v>1.1054445509999999</c:v>
                </c:pt>
                <c:pt idx="109">
                  <c:v>1.105541468</c:v>
                </c:pt>
                <c:pt idx="110">
                  <c:v>1.105385303</c:v>
                </c:pt>
                <c:pt idx="111">
                  <c:v>1.105468154</c:v>
                </c:pt>
                <c:pt idx="112">
                  <c:v>1.105275869</c:v>
                </c:pt>
                <c:pt idx="113">
                  <c:v>1.1057252879999999</c:v>
                </c:pt>
                <c:pt idx="114">
                  <c:v>1.105454803</c:v>
                </c:pt>
                <c:pt idx="115">
                  <c:v>1.106020808</c:v>
                </c:pt>
                <c:pt idx="116">
                  <c:v>1.1059023139999999</c:v>
                </c:pt>
                <c:pt idx="117">
                  <c:v>1.10591054</c:v>
                </c:pt>
                <c:pt idx="118">
                  <c:v>1.105653048</c:v>
                </c:pt>
                <c:pt idx="119">
                  <c:v>1.105694175</c:v>
                </c:pt>
                <c:pt idx="120">
                  <c:v>1.106132865</c:v>
                </c:pt>
                <c:pt idx="121">
                  <c:v>1.1062228679999999</c:v>
                </c:pt>
                <c:pt idx="122">
                  <c:v>1.106521606</c:v>
                </c:pt>
                <c:pt idx="123">
                  <c:v>1.1066182849999999</c:v>
                </c:pt>
                <c:pt idx="124">
                  <c:v>1.1065270899999999</c:v>
                </c:pt>
                <c:pt idx="125">
                  <c:v>1.106408477</c:v>
                </c:pt>
                <c:pt idx="126">
                  <c:v>1.1068890090000001</c:v>
                </c:pt>
                <c:pt idx="127">
                  <c:v>1.1069707870000001</c:v>
                </c:pt>
                <c:pt idx="128">
                  <c:v>1.1068322660000001</c:v>
                </c:pt>
                <c:pt idx="129">
                  <c:v>1.107266665</c:v>
                </c:pt>
                <c:pt idx="130">
                  <c:v>1.107308865</c:v>
                </c:pt>
                <c:pt idx="131">
                  <c:v>1.1075098510000001</c:v>
                </c:pt>
                <c:pt idx="132">
                  <c:v>1.1075096129999999</c:v>
                </c:pt>
                <c:pt idx="133">
                  <c:v>1.107854605</c:v>
                </c:pt>
                <c:pt idx="134">
                  <c:v>1.1076132059999999</c:v>
                </c:pt>
                <c:pt idx="135">
                  <c:v>1.1079112289999999</c:v>
                </c:pt>
                <c:pt idx="136">
                  <c:v>1.108047724</c:v>
                </c:pt>
                <c:pt idx="137">
                  <c:v>1.107875347</c:v>
                </c:pt>
                <c:pt idx="138">
                  <c:v>1.1081224679999999</c:v>
                </c:pt>
                <c:pt idx="139">
                  <c:v>1.1084328889999999</c:v>
                </c:pt>
                <c:pt idx="140">
                  <c:v>1.1083544489999999</c:v>
                </c:pt>
                <c:pt idx="141">
                  <c:v>1.1083722110000001</c:v>
                </c:pt>
                <c:pt idx="142">
                  <c:v>1.108515978</c:v>
                </c:pt>
                <c:pt idx="143">
                  <c:v>1.1085973979999999</c:v>
                </c:pt>
                <c:pt idx="144">
                  <c:v>1.1086518759999999</c:v>
                </c:pt>
                <c:pt idx="145">
                  <c:v>1.1088030339999999</c:v>
                </c:pt>
                <c:pt idx="146">
                  <c:v>1.1092716460000001</c:v>
                </c:pt>
                <c:pt idx="147">
                  <c:v>1.109253168</c:v>
                </c:pt>
                <c:pt idx="148">
                  <c:v>1.1093038319999999</c:v>
                </c:pt>
                <c:pt idx="149">
                  <c:v>1.109555125</c:v>
                </c:pt>
                <c:pt idx="150">
                  <c:v>1.109398603</c:v>
                </c:pt>
                <c:pt idx="151">
                  <c:v>1.109487176</c:v>
                </c:pt>
                <c:pt idx="152">
                  <c:v>1.109821081</c:v>
                </c:pt>
                <c:pt idx="153">
                  <c:v>1.110120416</c:v>
                </c:pt>
                <c:pt idx="154">
                  <c:v>1.1102868319999999</c:v>
                </c:pt>
                <c:pt idx="155">
                  <c:v>1.1103323700000001</c:v>
                </c:pt>
                <c:pt idx="156">
                  <c:v>1.1106318239999999</c:v>
                </c:pt>
                <c:pt idx="157">
                  <c:v>1.1106663939999999</c:v>
                </c:pt>
                <c:pt idx="158">
                  <c:v>1.110990286</c:v>
                </c:pt>
                <c:pt idx="159">
                  <c:v>1.1112897399999999</c:v>
                </c:pt>
                <c:pt idx="160">
                  <c:v>1.111820579</c:v>
                </c:pt>
                <c:pt idx="161">
                  <c:v>1.1118973489999999</c:v>
                </c:pt>
                <c:pt idx="162">
                  <c:v>1.1123725179999999</c:v>
                </c:pt>
                <c:pt idx="163">
                  <c:v>1.1124571560000001</c:v>
                </c:pt>
                <c:pt idx="164">
                  <c:v>1.1126546859999999</c:v>
                </c:pt>
                <c:pt idx="165">
                  <c:v>1.1127463580000001</c:v>
                </c:pt>
                <c:pt idx="166">
                  <c:v>1.113188267</c:v>
                </c:pt>
                <c:pt idx="167">
                  <c:v>1.1136921639999999</c:v>
                </c:pt>
                <c:pt idx="168">
                  <c:v>1.113753319</c:v>
                </c:pt>
                <c:pt idx="169">
                  <c:v>1.1137986179999999</c:v>
                </c:pt>
                <c:pt idx="170">
                  <c:v>1.1144658329999999</c:v>
                </c:pt>
                <c:pt idx="171">
                  <c:v>1.114181042</c:v>
                </c:pt>
                <c:pt idx="172">
                  <c:v>1.114637017</c:v>
                </c:pt>
                <c:pt idx="173">
                  <c:v>1.1150858400000001</c:v>
                </c:pt>
                <c:pt idx="174">
                  <c:v>1.1150424480000001</c:v>
                </c:pt>
                <c:pt idx="175">
                  <c:v>1.115474582</c:v>
                </c:pt>
                <c:pt idx="176">
                  <c:v>1.1156847480000001</c:v>
                </c:pt>
                <c:pt idx="177">
                  <c:v>1.1158598660000001</c:v>
                </c:pt>
                <c:pt idx="178">
                  <c:v>1.1161400079999999</c:v>
                </c:pt>
                <c:pt idx="179">
                  <c:v>1.116007328</c:v>
                </c:pt>
                <c:pt idx="180">
                  <c:v>1.116299272</c:v>
                </c:pt>
                <c:pt idx="181">
                  <c:v>1.116545439</c:v>
                </c:pt>
                <c:pt idx="182">
                  <c:v>1.116701961</c:v>
                </c:pt>
                <c:pt idx="183">
                  <c:v>1.116809487</c:v>
                </c:pt>
                <c:pt idx="184">
                  <c:v>1.1167834999999999</c:v>
                </c:pt>
                <c:pt idx="185">
                  <c:v>1.117001653</c:v>
                </c:pt>
                <c:pt idx="186">
                  <c:v>1.117068768</c:v>
                </c:pt>
                <c:pt idx="187">
                  <c:v>1.1170908209999999</c:v>
                </c:pt>
                <c:pt idx="188">
                  <c:v>1.1171332599999999</c:v>
                </c:pt>
                <c:pt idx="189">
                  <c:v>1.117209554</c:v>
                </c:pt>
                <c:pt idx="190">
                  <c:v>1.117210984</c:v>
                </c:pt>
                <c:pt idx="191">
                  <c:v>1.117006183</c:v>
                </c:pt>
                <c:pt idx="192">
                  <c:v>1.117215157</c:v>
                </c:pt>
                <c:pt idx="193">
                  <c:v>1.1174377200000001</c:v>
                </c:pt>
                <c:pt idx="194">
                  <c:v>1.117063761</c:v>
                </c:pt>
                <c:pt idx="195">
                  <c:v>1.11699295</c:v>
                </c:pt>
                <c:pt idx="196">
                  <c:v>1.116904616</c:v>
                </c:pt>
                <c:pt idx="197">
                  <c:v>1.116907597</c:v>
                </c:pt>
                <c:pt idx="198">
                  <c:v>1.116731763</c:v>
                </c:pt>
                <c:pt idx="199">
                  <c:v>1.116969943</c:v>
                </c:pt>
                <c:pt idx="200">
                  <c:v>1.1165488960000001</c:v>
                </c:pt>
                <c:pt idx="201">
                  <c:v>1.1161592010000001</c:v>
                </c:pt>
                <c:pt idx="202">
                  <c:v>1.1160584689999999</c:v>
                </c:pt>
                <c:pt idx="203">
                  <c:v>1.1157137159999999</c:v>
                </c:pt>
                <c:pt idx="204">
                  <c:v>1.1159510610000001</c:v>
                </c:pt>
                <c:pt idx="205">
                  <c:v>1.1153503659999999</c:v>
                </c:pt>
                <c:pt idx="206">
                  <c:v>1.115159273</c:v>
                </c:pt>
                <c:pt idx="207">
                  <c:v>1.1148713830000001</c:v>
                </c:pt>
                <c:pt idx="208">
                  <c:v>1.1145423649999999</c:v>
                </c:pt>
                <c:pt idx="209">
                  <c:v>1.1135892869999999</c:v>
                </c:pt>
                <c:pt idx="210">
                  <c:v>1.113149285</c:v>
                </c:pt>
                <c:pt idx="211">
                  <c:v>1.1129746439999999</c:v>
                </c:pt>
                <c:pt idx="212">
                  <c:v>1.111862659</c:v>
                </c:pt>
                <c:pt idx="213">
                  <c:v>1.1115013359999999</c:v>
                </c:pt>
                <c:pt idx="214">
                  <c:v>1.1108584399999999</c:v>
                </c:pt>
                <c:pt idx="215">
                  <c:v>1.1101999279999999</c:v>
                </c:pt>
                <c:pt idx="216">
                  <c:v>1.109355688</c:v>
                </c:pt>
                <c:pt idx="217">
                  <c:v>1.109038591</c:v>
                </c:pt>
                <c:pt idx="218">
                  <c:v>1.1081529859999999</c:v>
                </c:pt>
                <c:pt idx="219">
                  <c:v>1.1076165440000001</c:v>
                </c:pt>
                <c:pt idx="220">
                  <c:v>1.107237577</c:v>
                </c:pt>
                <c:pt idx="221">
                  <c:v>1.1061619519999999</c:v>
                </c:pt>
                <c:pt idx="222">
                  <c:v>1.105504155</c:v>
                </c:pt>
                <c:pt idx="223">
                  <c:v>1.104888082</c:v>
                </c:pt>
                <c:pt idx="224">
                  <c:v>1.104510307</c:v>
                </c:pt>
                <c:pt idx="225">
                  <c:v>1.1036630869999999</c:v>
                </c:pt>
                <c:pt idx="226">
                  <c:v>1.1029651170000001</c:v>
                </c:pt>
                <c:pt idx="227">
                  <c:v>1.1029988529999999</c:v>
                </c:pt>
                <c:pt idx="228">
                  <c:v>1.102293491</c:v>
                </c:pt>
                <c:pt idx="229">
                  <c:v>1.1012630459999999</c:v>
                </c:pt>
                <c:pt idx="230">
                  <c:v>1.1013239619999999</c:v>
                </c:pt>
                <c:pt idx="231">
                  <c:v>1.1013464930000001</c:v>
                </c:pt>
                <c:pt idx="232">
                  <c:v>1.100210667</c:v>
                </c:pt>
                <c:pt idx="233">
                  <c:v>1.099999666</c:v>
                </c:pt>
                <c:pt idx="234">
                  <c:v>1.099866867</c:v>
                </c:pt>
                <c:pt idx="235">
                  <c:v>1.0994530920000001</c:v>
                </c:pt>
                <c:pt idx="236">
                  <c:v>1.0995876790000001</c:v>
                </c:pt>
                <c:pt idx="237">
                  <c:v>1.099012852</c:v>
                </c:pt>
                <c:pt idx="238">
                  <c:v>1.099219084</c:v>
                </c:pt>
                <c:pt idx="239">
                  <c:v>1.098996758</c:v>
                </c:pt>
                <c:pt idx="240">
                  <c:v>1.0987145899999999</c:v>
                </c:pt>
                <c:pt idx="241">
                  <c:v>1.0987691879999999</c:v>
                </c:pt>
                <c:pt idx="242">
                  <c:v>1.0986090900000001</c:v>
                </c:pt>
                <c:pt idx="243">
                  <c:v>1.0985562799999999</c:v>
                </c:pt>
                <c:pt idx="244">
                  <c:v>1.0985332729999999</c:v>
                </c:pt>
                <c:pt idx="245">
                  <c:v>1.0982919929999999</c:v>
                </c:pt>
                <c:pt idx="246">
                  <c:v>1.0983325239999999</c:v>
                </c:pt>
                <c:pt idx="247">
                  <c:v>1.0987102989999999</c:v>
                </c:pt>
                <c:pt idx="248">
                  <c:v>1.0988275999999999</c:v>
                </c:pt>
                <c:pt idx="249">
                  <c:v>1.0992418530000001</c:v>
                </c:pt>
                <c:pt idx="250">
                  <c:v>1.098740458</c:v>
                </c:pt>
                <c:pt idx="251">
                  <c:v>1.0995489359999999</c:v>
                </c:pt>
                <c:pt idx="252">
                  <c:v>1.0993455649999999</c:v>
                </c:pt>
                <c:pt idx="253">
                  <c:v>1.0997245309999999</c:v>
                </c:pt>
                <c:pt idx="254">
                  <c:v>1.100140452</c:v>
                </c:pt>
                <c:pt idx="255">
                  <c:v>1.1000273229999999</c:v>
                </c:pt>
                <c:pt idx="256">
                  <c:v>1.1004149910000001</c:v>
                </c:pt>
                <c:pt idx="257">
                  <c:v>1.100453734</c:v>
                </c:pt>
                <c:pt idx="258">
                  <c:v>1.1005800960000001</c:v>
                </c:pt>
                <c:pt idx="259">
                  <c:v>1.100726128</c:v>
                </c:pt>
                <c:pt idx="260">
                  <c:v>1.10086894</c:v>
                </c:pt>
                <c:pt idx="261">
                  <c:v>1.1013672350000001</c:v>
                </c:pt>
                <c:pt idx="262">
                  <c:v>1.1015257839999999</c:v>
                </c:pt>
                <c:pt idx="263">
                  <c:v>1.1011589770000001</c:v>
                </c:pt>
                <c:pt idx="264">
                  <c:v>1.1011570690000001</c:v>
                </c:pt>
                <c:pt idx="265">
                  <c:v>1.1014481780000001</c:v>
                </c:pt>
                <c:pt idx="266">
                  <c:v>1.101430774</c:v>
                </c:pt>
                <c:pt idx="267">
                  <c:v>1.1017076969999999</c:v>
                </c:pt>
                <c:pt idx="268">
                  <c:v>1.1019209619999999</c:v>
                </c:pt>
                <c:pt idx="269">
                  <c:v>1.1018319130000001</c:v>
                </c:pt>
                <c:pt idx="270">
                  <c:v>1.1019178629999999</c:v>
                </c:pt>
                <c:pt idx="271">
                  <c:v>1.1020113229999999</c:v>
                </c:pt>
                <c:pt idx="272">
                  <c:v>1.1024403570000001</c:v>
                </c:pt>
                <c:pt idx="273">
                  <c:v>1.102241993</c:v>
                </c:pt>
                <c:pt idx="274">
                  <c:v>1.1024265289999999</c:v>
                </c:pt>
                <c:pt idx="275">
                  <c:v>1.102624536</c:v>
                </c:pt>
                <c:pt idx="276">
                  <c:v>1.102427483</c:v>
                </c:pt>
                <c:pt idx="277">
                  <c:v>1.102293253</c:v>
                </c:pt>
                <c:pt idx="278">
                  <c:v>1.102392912</c:v>
                </c:pt>
                <c:pt idx="279">
                  <c:v>1.102352738</c:v>
                </c:pt>
                <c:pt idx="280">
                  <c:v>1.10271287</c:v>
                </c:pt>
                <c:pt idx="281">
                  <c:v>1.102810383</c:v>
                </c:pt>
                <c:pt idx="282">
                  <c:v>1.1024712320000001</c:v>
                </c:pt>
                <c:pt idx="283">
                  <c:v>1.102357507</c:v>
                </c:pt>
                <c:pt idx="284">
                  <c:v>1.1025015119999999</c:v>
                </c:pt>
                <c:pt idx="285">
                  <c:v>1.1029467580000001</c:v>
                </c:pt>
                <c:pt idx="286">
                  <c:v>1.1029022930000001</c:v>
                </c:pt>
                <c:pt idx="287">
                  <c:v>1.1028586629999999</c:v>
                </c:pt>
                <c:pt idx="288">
                  <c:v>1.102609634</c:v>
                </c:pt>
                <c:pt idx="289">
                  <c:v>1.1028634310000001</c:v>
                </c:pt>
                <c:pt idx="290">
                  <c:v>1.1027057170000001</c:v>
                </c:pt>
                <c:pt idx="291">
                  <c:v>1.103243113</c:v>
                </c:pt>
                <c:pt idx="292">
                  <c:v>1.1031993630000001</c:v>
                </c:pt>
                <c:pt idx="293">
                  <c:v>1.10322845</c:v>
                </c:pt>
                <c:pt idx="294">
                  <c:v>1.103433251</c:v>
                </c:pt>
                <c:pt idx="295">
                  <c:v>1.103501201</c:v>
                </c:pt>
                <c:pt idx="296">
                  <c:v>1.1035918</c:v>
                </c:pt>
                <c:pt idx="297">
                  <c:v>1.103947282</c:v>
                </c:pt>
                <c:pt idx="298">
                  <c:v>1.1044521329999999</c:v>
                </c:pt>
                <c:pt idx="299">
                  <c:v>1.104887009</c:v>
                </c:pt>
                <c:pt idx="300">
                  <c:v>1.1050837040000001</c:v>
                </c:pt>
                <c:pt idx="301">
                  <c:v>1.1053997280000001</c:v>
                </c:pt>
                <c:pt idx="302">
                  <c:v>1.106095791</c:v>
                </c:pt>
                <c:pt idx="303">
                  <c:v>1.1066856380000001</c:v>
                </c:pt>
                <c:pt idx="304">
                  <c:v>1.1073719259999999</c:v>
                </c:pt>
                <c:pt idx="305">
                  <c:v>1.1079598669999999</c:v>
                </c:pt>
                <c:pt idx="306">
                  <c:v>1.1084957120000001</c:v>
                </c:pt>
                <c:pt idx="307">
                  <c:v>1.109003186</c:v>
                </c:pt>
                <c:pt idx="308">
                  <c:v>1.1098710300000001</c:v>
                </c:pt>
                <c:pt idx="309">
                  <c:v>1.1098862890000001</c:v>
                </c:pt>
                <c:pt idx="310">
                  <c:v>1.110453844</c:v>
                </c:pt>
                <c:pt idx="311">
                  <c:v>1.111237526</c:v>
                </c:pt>
                <c:pt idx="312">
                  <c:v>1.111462951</c:v>
                </c:pt>
                <c:pt idx="313">
                  <c:v>1.1119893789999999</c:v>
                </c:pt>
                <c:pt idx="314">
                  <c:v>1.1125633720000001</c:v>
                </c:pt>
                <c:pt idx="315">
                  <c:v>1.112390161</c:v>
                </c:pt>
                <c:pt idx="316">
                  <c:v>1.112005234</c:v>
                </c:pt>
                <c:pt idx="317">
                  <c:v>1.111443639</c:v>
                </c:pt>
                <c:pt idx="318">
                  <c:v>1.110411048</c:v>
                </c:pt>
                <c:pt idx="319">
                  <c:v>1.1090109349999999</c:v>
                </c:pt>
                <c:pt idx="320">
                  <c:v>1.1071634290000001</c:v>
                </c:pt>
                <c:pt idx="321">
                  <c:v>1.10555768</c:v>
                </c:pt>
                <c:pt idx="322">
                  <c:v>1.1039514539999999</c:v>
                </c:pt>
                <c:pt idx="323">
                  <c:v>1.1019696000000001</c:v>
                </c:pt>
                <c:pt idx="324">
                  <c:v>1.1000804900000001</c:v>
                </c:pt>
                <c:pt idx="325">
                  <c:v>1.097628713</c:v>
                </c:pt>
                <c:pt idx="326">
                  <c:v>1.095862627</c:v>
                </c:pt>
                <c:pt idx="327">
                  <c:v>1.0940127369999999</c:v>
                </c:pt>
                <c:pt idx="328">
                  <c:v>1.0923130510000001</c:v>
                </c:pt>
                <c:pt idx="329">
                  <c:v>1.0911886690000001</c:v>
                </c:pt>
                <c:pt idx="330">
                  <c:v>1.089932084</c:v>
                </c:pt>
                <c:pt idx="331">
                  <c:v>1.089153171</c:v>
                </c:pt>
                <c:pt idx="332">
                  <c:v>1.0887274739999999</c:v>
                </c:pt>
                <c:pt idx="333">
                  <c:v>1.0882428879999999</c:v>
                </c:pt>
                <c:pt idx="334">
                  <c:v>1.0878003839999999</c:v>
                </c:pt>
                <c:pt idx="335">
                  <c:v>1.0876332520000001</c:v>
                </c:pt>
                <c:pt idx="336">
                  <c:v>1.0877393479999999</c:v>
                </c:pt>
                <c:pt idx="337">
                  <c:v>1.087797999</c:v>
                </c:pt>
                <c:pt idx="338">
                  <c:v>1.087760448</c:v>
                </c:pt>
                <c:pt idx="339">
                  <c:v>1.0879080299999999</c:v>
                </c:pt>
                <c:pt idx="340">
                  <c:v>1.0877126459999999</c:v>
                </c:pt>
                <c:pt idx="341">
                  <c:v>1.08760035</c:v>
                </c:pt>
                <c:pt idx="342">
                  <c:v>1.0874444249999999</c:v>
                </c:pt>
                <c:pt idx="343">
                  <c:v>1.0874903199999999</c:v>
                </c:pt>
                <c:pt idx="344">
                  <c:v>1.087303758</c:v>
                </c:pt>
                <c:pt idx="345">
                  <c:v>1.0870697499999999</c:v>
                </c:pt>
                <c:pt idx="346">
                  <c:v>1.087029815</c:v>
                </c:pt>
                <c:pt idx="347">
                  <c:v>1.086901307</c:v>
                </c:pt>
                <c:pt idx="348">
                  <c:v>1.0866671800000001</c:v>
                </c:pt>
                <c:pt idx="349">
                  <c:v>1.0865125659999999</c:v>
                </c:pt>
                <c:pt idx="350">
                  <c:v>1.08644104</c:v>
                </c:pt>
                <c:pt idx="351">
                  <c:v>1.086200595</c:v>
                </c:pt>
                <c:pt idx="352">
                  <c:v>1.0860193970000001</c:v>
                </c:pt>
                <c:pt idx="353">
                  <c:v>1.0859180690000001</c:v>
                </c:pt>
                <c:pt idx="354">
                  <c:v>1.085696816</c:v>
                </c:pt>
                <c:pt idx="355">
                  <c:v>1.0858634709999999</c:v>
                </c:pt>
                <c:pt idx="356">
                  <c:v>1.085616946</c:v>
                </c:pt>
                <c:pt idx="357">
                  <c:v>1.0853637460000001</c:v>
                </c:pt>
                <c:pt idx="358">
                  <c:v>1.0853096250000001</c:v>
                </c:pt>
                <c:pt idx="359">
                  <c:v>1.0852630139999999</c:v>
                </c:pt>
                <c:pt idx="360">
                  <c:v>1.085289001</c:v>
                </c:pt>
                <c:pt idx="361">
                  <c:v>1.0850811</c:v>
                </c:pt>
                <c:pt idx="362">
                  <c:v>1.085281849</c:v>
                </c:pt>
                <c:pt idx="363">
                  <c:v>1.0853198770000001</c:v>
                </c:pt>
                <c:pt idx="364">
                  <c:v>1.085119843</c:v>
                </c:pt>
                <c:pt idx="365">
                  <c:v>1.08526659</c:v>
                </c:pt>
                <c:pt idx="366">
                  <c:v>1.08515048</c:v>
                </c:pt>
                <c:pt idx="367">
                  <c:v>1.0852928159999999</c:v>
                </c:pt>
                <c:pt idx="368">
                  <c:v>1.0850203039999999</c:v>
                </c:pt>
                <c:pt idx="369">
                  <c:v>1.08546114</c:v>
                </c:pt>
                <c:pt idx="370">
                  <c:v>1.0854413510000001</c:v>
                </c:pt>
                <c:pt idx="371">
                  <c:v>1.0855000020000001</c:v>
                </c:pt>
                <c:pt idx="372">
                  <c:v>1.0855818989999999</c:v>
                </c:pt>
                <c:pt idx="373">
                  <c:v>1.0857605930000001</c:v>
                </c:pt>
                <c:pt idx="374">
                  <c:v>1.0858381989999999</c:v>
                </c:pt>
                <c:pt idx="375">
                  <c:v>1.0862183569999999</c:v>
                </c:pt>
                <c:pt idx="376">
                  <c:v>1.0861335990000001</c:v>
                </c:pt>
                <c:pt idx="377">
                  <c:v>1.086253881</c:v>
                </c:pt>
                <c:pt idx="378">
                  <c:v>1.0863908529999999</c:v>
                </c:pt>
                <c:pt idx="379">
                  <c:v>1.0866672989999999</c:v>
                </c:pt>
                <c:pt idx="380">
                  <c:v>1.0868482589999999</c:v>
                </c:pt>
                <c:pt idx="381">
                  <c:v>1.0867853160000001</c:v>
                </c:pt>
                <c:pt idx="382">
                  <c:v>1.086934686</c:v>
                </c:pt>
                <c:pt idx="383">
                  <c:v>1.086914301</c:v>
                </c:pt>
                <c:pt idx="384">
                  <c:v>1.0871897939999999</c:v>
                </c:pt>
                <c:pt idx="385">
                  <c:v>1.0873579980000001</c:v>
                </c:pt>
                <c:pt idx="386">
                  <c:v>1.0878480669999999</c:v>
                </c:pt>
                <c:pt idx="387">
                  <c:v>1.087592363</c:v>
                </c:pt>
                <c:pt idx="388">
                  <c:v>1.0876743790000001</c:v>
                </c:pt>
                <c:pt idx="389">
                  <c:v>1.0879917139999999</c:v>
                </c:pt>
                <c:pt idx="390">
                  <c:v>1.0882499219999999</c:v>
                </c:pt>
                <c:pt idx="391">
                  <c:v>1.088490486</c:v>
                </c:pt>
                <c:pt idx="392">
                  <c:v>1.0884895320000001</c:v>
                </c:pt>
                <c:pt idx="393">
                  <c:v>1.0887293819999999</c:v>
                </c:pt>
                <c:pt idx="394">
                  <c:v>1.0886722799999999</c:v>
                </c:pt>
                <c:pt idx="395">
                  <c:v>1.0885781050000001</c:v>
                </c:pt>
                <c:pt idx="396">
                  <c:v>1.0888591999999999</c:v>
                </c:pt>
                <c:pt idx="397">
                  <c:v>1.0890731810000001</c:v>
                </c:pt>
                <c:pt idx="398">
                  <c:v>1.0890581610000001</c:v>
                </c:pt>
                <c:pt idx="399">
                  <c:v>1.0891752240000001</c:v>
                </c:pt>
                <c:pt idx="400">
                  <c:v>1.0891315939999999</c:v>
                </c:pt>
                <c:pt idx="401">
                  <c:v>1.089582324</c:v>
                </c:pt>
                <c:pt idx="402">
                  <c:v>1.0893476010000001</c:v>
                </c:pt>
                <c:pt idx="403">
                  <c:v>1.0894193649999999</c:v>
                </c:pt>
                <c:pt idx="404">
                  <c:v>1.089668512</c:v>
                </c:pt>
                <c:pt idx="405">
                  <c:v>1.0895768400000001</c:v>
                </c:pt>
                <c:pt idx="406">
                  <c:v>1.0896091459999999</c:v>
                </c:pt>
                <c:pt idx="407">
                  <c:v>1.0898464919999999</c:v>
                </c:pt>
                <c:pt idx="408">
                  <c:v>1.0899373290000001</c:v>
                </c:pt>
                <c:pt idx="409">
                  <c:v>1.089755654</c:v>
                </c:pt>
                <c:pt idx="410">
                  <c:v>1.0899133679999999</c:v>
                </c:pt>
                <c:pt idx="411">
                  <c:v>1.089911699</c:v>
                </c:pt>
                <c:pt idx="412">
                  <c:v>1.0899155140000001</c:v>
                </c:pt>
                <c:pt idx="413">
                  <c:v>1.090090156</c:v>
                </c:pt>
                <c:pt idx="414">
                  <c:v>1.0902429819999999</c:v>
                </c:pt>
                <c:pt idx="415">
                  <c:v>1.0900818109999999</c:v>
                </c:pt>
                <c:pt idx="416">
                  <c:v>1.0901386740000001</c:v>
                </c:pt>
                <c:pt idx="417">
                  <c:v>1.0905960800000001</c:v>
                </c:pt>
                <c:pt idx="418">
                  <c:v>1.0902435779999999</c:v>
                </c:pt>
                <c:pt idx="419">
                  <c:v>1.0903972390000001</c:v>
                </c:pt>
                <c:pt idx="420">
                  <c:v>1.0906046629999999</c:v>
                </c:pt>
                <c:pt idx="421">
                  <c:v>1.09039402</c:v>
                </c:pt>
                <c:pt idx="422">
                  <c:v>1.0900803800000001</c:v>
                </c:pt>
                <c:pt idx="423">
                  <c:v>1.0905342099999999</c:v>
                </c:pt>
                <c:pt idx="424">
                  <c:v>1.0907057520000001</c:v>
                </c:pt>
                <c:pt idx="425">
                  <c:v>1.0907341239999999</c:v>
                </c:pt>
                <c:pt idx="426">
                  <c:v>1.091032982</c:v>
                </c:pt>
                <c:pt idx="427">
                  <c:v>1.090797544</c:v>
                </c:pt>
                <c:pt idx="428">
                  <c:v>1.090798736</c:v>
                </c:pt>
                <c:pt idx="429">
                  <c:v>1.0910215379999999</c:v>
                </c:pt>
                <c:pt idx="430">
                  <c:v>1.091397285</c:v>
                </c:pt>
                <c:pt idx="431">
                  <c:v>1.0914772749999999</c:v>
                </c:pt>
                <c:pt idx="432">
                  <c:v>1.091306806</c:v>
                </c:pt>
                <c:pt idx="433">
                  <c:v>1.091459274</c:v>
                </c:pt>
                <c:pt idx="434">
                  <c:v>1.091532588</c:v>
                </c:pt>
                <c:pt idx="435">
                  <c:v>1.0913863180000001</c:v>
                </c:pt>
                <c:pt idx="436">
                  <c:v>1.091771364</c:v>
                </c:pt>
                <c:pt idx="437">
                  <c:v>1.091733694</c:v>
                </c:pt>
                <c:pt idx="438">
                  <c:v>1.0916279550000001</c:v>
                </c:pt>
                <c:pt idx="439">
                  <c:v>1.0917148590000001</c:v>
                </c:pt>
                <c:pt idx="440">
                  <c:v>1.0919086929999999</c:v>
                </c:pt>
                <c:pt idx="441">
                  <c:v>1.0917965169999999</c:v>
                </c:pt>
                <c:pt idx="442">
                  <c:v>1.0917971129999999</c:v>
                </c:pt>
                <c:pt idx="443">
                  <c:v>1.0920596119999999</c:v>
                </c:pt>
                <c:pt idx="444">
                  <c:v>1.0921967029999999</c:v>
                </c:pt>
                <c:pt idx="445">
                  <c:v>1.0925897360000001</c:v>
                </c:pt>
                <c:pt idx="446">
                  <c:v>1.0927031039999999</c:v>
                </c:pt>
                <c:pt idx="447">
                  <c:v>1.0929857489999999</c:v>
                </c:pt>
                <c:pt idx="448">
                  <c:v>1.0927642580000001</c:v>
                </c:pt>
                <c:pt idx="449">
                  <c:v>1.0929653640000001</c:v>
                </c:pt>
                <c:pt idx="450">
                  <c:v>1.093239546</c:v>
                </c:pt>
                <c:pt idx="451">
                  <c:v>1.0934792760000001</c:v>
                </c:pt>
                <c:pt idx="452">
                  <c:v>1.093344927</c:v>
                </c:pt>
                <c:pt idx="453">
                  <c:v>1.093790174</c:v>
                </c:pt>
                <c:pt idx="454">
                  <c:v>1.093840122</c:v>
                </c:pt>
                <c:pt idx="455">
                  <c:v>1.093813777</c:v>
                </c:pt>
                <c:pt idx="456">
                  <c:v>1.0940527920000001</c:v>
                </c:pt>
                <c:pt idx="457">
                  <c:v>1.094347358</c:v>
                </c:pt>
                <c:pt idx="458">
                  <c:v>1.0943353179999999</c:v>
                </c:pt>
                <c:pt idx="459">
                  <c:v>1.093930125</c:v>
                </c:pt>
                <c:pt idx="460">
                  <c:v>1.0940223929999999</c:v>
                </c:pt>
                <c:pt idx="461">
                  <c:v>1.094093204</c:v>
                </c:pt>
                <c:pt idx="462">
                  <c:v>1.0938869710000001</c:v>
                </c:pt>
                <c:pt idx="463">
                  <c:v>1.094314456</c:v>
                </c:pt>
                <c:pt idx="464">
                  <c:v>1.094436169</c:v>
                </c:pt>
                <c:pt idx="465">
                  <c:v>1.0943661929999999</c:v>
                </c:pt>
                <c:pt idx="466">
                  <c:v>1.0945205689999999</c:v>
                </c:pt>
                <c:pt idx="467">
                  <c:v>1.094814301</c:v>
                </c:pt>
                <c:pt idx="468">
                  <c:v>1.0954291819999999</c:v>
                </c:pt>
                <c:pt idx="469">
                  <c:v>1.096702933</c:v>
                </c:pt>
                <c:pt idx="470">
                  <c:v>1.0974087720000001</c:v>
                </c:pt>
                <c:pt idx="471">
                  <c:v>1.098042011</c:v>
                </c:pt>
                <c:pt idx="472">
                  <c:v>1.098323226</c:v>
                </c:pt>
                <c:pt idx="473">
                  <c:v>1.098569632</c:v>
                </c:pt>
                <c:pt idx="474">
                  <c:v>1.0993297099999999</c:v>
                </c:pt>
                <c:pt idx="475">
                  <c:v>1.1001037360000001</c:v>
                </c:pt>
                <c:pt idx="476">
                  <c:v>1.1002062560000001</c:v>
                </c:pt>
                <c:pt idx="477">
                  <c:v>1.100634933</c:v>
                </c:pt>
                <c:pt idx="478">
                  <c:v>1.100855589</c:v>
                </c:pt>
                <c:pt idx="479">
                  <c:v>1.1014983650000001</c:v>
                </c:pt>
                <c:pt idx="480">
                  <c:v>1.1018236880000001</c:v>
                </c:pt>
                <c:pt idx="481">
                  <c:v>1.1023368840000001</c:v>
                </c:pt>
                <c:pt idx="482">
                  <c:v>1.1027091739999999</c:v>
                </c:pt>
                <c:pt idx="483">
                  <c:v>1.1030747889999999</c:v>
                </c:pt>
                <c:pt idx="484">
                  <c:v>1.1039015050000001</c:v>
                </c:pt>
                <c:pt idx="485">
                  <c:v>1.104191422</c:v>
                </c:pt>
                <c:pt idx="486">
                  <c:v>1.1044962410000001</c:v>
                </c:pt>
                <c:pt idx="487">
                  <c:v>1.1050601010000001</c:v>
                </c:pt>
                <c:pt idx="488">
                  <c:v>1.1053924559999999</c:v>
                </c:pt>
                <c:pt idx="489">
                  <c:v>1.1059263939999999</c:v>
                </c:pt>
                <c:pt idx="490">
                  <c:v>1.1060713529999999</c:v>
                </c:pt>
                <c:pt idx="491">
                  <c:v>1.107095838</c:v>
                </c:pt>
                <c:pt idx="492">
                  <c:v>1.1074970959999999</c:v>
                </c:pt>
                <c:pt idx="493">
                  <c:v>1.1080510619999999</c:v>
                </c:pt>
                <c:pt idx="494">
                  <c:v>1.1085162159999999</c:v>
                </c:pt>
                <c:pt idx="495">
                  <c:v>1.1091029640000001</c:v>
                </c:pt>
                <c:pt idx="496">
                  <c:v>1.1092705730000001</c:v>
                </c:pt>
                <c:pt idx="497">
                  <c:v>1.110018492</c:v>
                </c:pt>
                <c:pt idx="498">
                  <c:v>1.110524893</c:v>
                </c:pt>
                <c:pt idx="499">
                  <c:v>1.11067903</c:v>
                </c:pt>
                <c:pt idx="500">
                  <c:v>1.1110194920000001</c:v>
                </c:pt>
                <c:pt idx="501">
                  <c:v>1.1072447299999999</c:v>
                </c:pt>
                <c:pt idx="502">
                  <c:v>1.107952595</c:v>
                </c:pt>
                <c:pt idx="503">
                  <c:v>1.108916521</c:v>
                </c:pt>
                <c:pt idx="504">
                  <c:v>1.1094179150000001</c:v>
                </c:pt>
                <c:pt idx="505">
                  <c:v>1.110164285</c:v>
                </c:pt>
                <c:pt idx="506">
                  <c:v>1.11068368</c:v>
                </c:pt>
                <c:pt idx="507">
                  <c:v>1.1112760310000001</c:v>
                </c:pt>
                <c:pt idx="508">
                  <c:v>1.111920118</c:v>
                </c:pt>
                <c:pt idx="509">
                  <c:v>1.112141848</c:v>
                </c:pt>
                <c:pt idx="510">
                  <c:v>1.112455964</c:v>
                </c:pt>
                <c:pt idx="511">
                  <c:v>1.113034487</c:v>
                </c:pt>
                <c:pt idx="512">
                  <c:v>1.113720059</c:v>
                </c:pt>
                <c:pt idx="513">
                  <c:v>1.1143460270000001</c:v>
                </c:pt>
                <c:pt idx="514">
                  <c:v>1.1149308680000001</c:v>
                </c:pt>
                <c:pt idx="515">
                  <c:v>1.1153022050000001</c:v>
                </c:pt>
                <c:pt idx="516">
                  <c:v>1.1157122850000001</c:v>
                </c:pt>
                <c:pt idx="517">
                  <c:v>1.115923166</c:v>
                </c:pt>
                <c:pt idx="518">
                  <c:v>1.116593599</c:v>
                </c:pt>
                <c:pt idx="519">
                  <c:v>1.1171199080000001</c:v>
                </c:pt>
                <c:pt idx="520">
                  <c:v>1.1177662610000001</c:v>
                </c:pt>
                <c:pt idx="521">
                  <c:v>1.1182891129999999</c:v>
                </c:pt>
                <c:pt idx="522">
                  <c:v>1.1188926699999999</c:v>
                </c:pt>
                <c:pt idx="523">
                  <c:v>1.119262695</c:v>
                </c:pt>
                <c:pt idx="524">
                  <c:v>1.1195814610000001</c:v>
                </c:pt>
                <c:pt idx="525">
                  <c:v>1.119996548</c:v>
                </c:pt>
                <c:pt idx="526">
                  <c:v>1.12084341</c:v>
                </c:pt>
                <c:pt idx="527">
                  <c:v>1.1207700970000001</c:v>
                </c:pt>
                <c:pt idx="528">
                  <c:v>1.121085763</c:v>
                </c:pt>
                <c:pt idx="529">
                  <c:v>1.1216039659999999</c:v>
                </c:pt>
                <c:pt idx="530">
                  <c:v>1.121876836</c:v>
                </c:pt>
                <c:pt idx="531">
                  <c:v>1.1220421789999999</c:v>
                </c:pt>
                <c:pt idx="532">
                  <c:v>1.122558594</c:v>
                </c:pt>
                <c:pt idx="533">
                  <c:v>1.12300837</c:v>
                </c:pt>
                <c:pt idx="534">
                  <c:v>1.122768998</c:v>
                </c:pt>
                <c:pt idx="535">
                  <c:v>1.123155355</c:v>
                </c:pt>
                <c:pt idx="536">
                  <c:v>1.123308897</c:v>
                </c:pt>
                <c:pt idx="537">
                  <c:v>1.1234605310000001</c:v>
                </c:pt>
                <c:pt idx="538">
                  <c:v>1.123954058</c:v>
                </c:pt>
                <c:pt idx="539">
                  <c:v>1.124242902</c:v>
                </c:pt>
                <c:pt idx="540">
                  <c:v>1.1243687870000001</c:v>
                </c:pt>
                <c:pt idx="541">
                  <c:v>1.1242182249999999</c:v>
                </c:pt>
                <c:pt idx="542">
                  <c:v>1.12456131</c:v>
                </c:pt>
                <c:pt idx="543">
                  <c:v>1.1249865290000001</c:v>
                </c:pt>
                <c:pt idx="544">
                  <c:v>1.1252076630000001</c:v>
                </c:pt>
                <c:pt idx="545">
                  <c:v>1.1256693600000001</c:v>
                </c:pt>
                <c:pt idx="546">
                  <c:v>1.1260662079999999</c:v>
                </c:pt>
                <c:pt idx="547">
                  <c:v>1.1260763410000001</c:v>
                </c:pt>
                <c:pt idx="548">
                  <c:v>1.126037478</c:v>
                </c:pt>
                <c:pt idx="549">
                  <c:v>1.126481295</c:v>
                </c:pt>
                <c:pt idx="550">
                  <c:v>1.126042247</c:v>
                </c:pt>
                <c:pt idx="551">
                  <c:v>1.1261878009999999</c:v>
                </c:pt>
                <c:pt idx="552">
                  <c:v>1.1264513730000001</c:v>
                </c:pt>
                <c:pt idx="553">
                  <c:v>1.1261214020000001</c:v>
                </c:pt>
                <c:pt idx="554">
                  <c:v>1.125874043</c:v>
                </c:pt>
                <c:pt idx="555">
                  <c:v>1.1258238549999999</c:v>
                </c:pt>
                <c:pt idx="556">
                  <c:v>1.1260778899999999</c:v>
                </c:pt>
                <c:pt idx="557">
                  <c:v>1.1257588860000001</c:v>
                </c:pt>
                <c:pt idx="558">
                  <c:v>1.125470996</c:v>
                </c:pt>
                <c:pt idx="559">
                  <c:v>1.1247248649999999</c:v>
                </c:pt>
                <c:pt idx="560">
                  <c:v>1.123659253</c:v>
                </c:pt>
                <c:pt idx="561">
                  <c:v>1.123329639</c:v>
                </c:pt>
                <c:pt idx="562">
                  <c:v>1.12309444</c:v>
                </c:pt>
                <c:pt idx="563">
                  <c:v>1.122818828</c:v>
                </c:pt>
                <c:pt idx="564">
                  <c:v>1.122189522</c:v>
                </c:pt>
                <c:pt idx="565">
                  <c:v>1.121228576</c:v>
                </c:pt>
                <c:pt idx="566">
                  <c:v>1.1201227899999999</c:v>
                </c:pt>
                <c:pt idx="567">
                  <c:v>1.119842529</c:v>
                </c:pt>
                <c:pt idx="568">
                  <c:v>1.118960857</c:v>
                </c:pt>
                <c:pt idx="569">
                  <c:v>1.1187927719999999</c:v>
                </c:pt>
                <c:pt idx="570">
                  <c:v>1.1183106899999999</c:v>
                </c:pt>
                <c:pt idx="571">
                  <c:v>1.1178588869999999</c:v>
                </c:pt>
                <c:pt idx="572">
                  <c:v>1.1165846589999999</c:v>
                </c:pt>
                <c:pt idx="573">
                  <c:v>1.115545392</c:v>
                </c:pt>
                <c:pt idx="574">
                  <c:v>1.114519</c:v>
                </c:pt>
                <c:pt idx="575">
                  <c:v>1.1135139469999999</c:v>
                </c:pt>
                <c:pt idx="576">
                  <c:v>1.11315608</c:v>
                </c:pt>
                <c:pt idx="577">
                  <c:v>1.11294055</c:v>
                </c:pt>
                <c:pt idx="578">
                  <c:v>1.1112967730000001</c:v>
                </c:pt>
                <c:pt idx="579">
                  <c:v>1.1104816200000001</c:v>
                </c:pt>
                <c:pt idx="580">
                  <c:v>1.1100225450000001</c:v>
                </c:pt>
                <c:pt idx="581">
                  <c:v>1.108764291</c:v>
                </c:pt>
                <c:pt idx="582">
                  <c:v>1.107536912</c:v>
                </c:pt>
                <c:pt idx="583">
                  <c:v>1.106920838</c:v>
                </c:pt>
                <c:pt idx="584">
                  <c:v>1.1062763929999999</c:v>
                </c:pt>
                <c:pt idx="585">
                  <c:v>1.1051363949999999</c:v>
                </c:pt>
                <c:pt idx="586">
                  <c:v>1.1040364499999999</c:v>
                </c:pt>
                <c:pt idx="587">
                  <c:v>1.1023976799999999</c:v>
                </c:pt>
                <c:pt idx="588">
                  <c:v>1.1007311340000001</c:v>
                </c:pt>
                <c:pt idx="589">
                  <c:v>1.0991826060000001</c:v>
                </c:pt>
                <c:pt idx="590">
                  <c:v>1.098340154</c:v>
                </c:pt>
                <c:pt idx="591">
                  <c:v>1.0974688530000001</c:v>
                </c:pt>
                <c:pt idx="592">
                  <c:v>1.097266555</c:v>
                </c:pt>
                <c:pt idx="593">
                  <c:v>1.0973511929999999</c:v>
                </c:pt>
                <c:pt idx="594">
                  <c:v>1.0979982610000001</c:v>
                </c:pt>
                <c:pt idx="595">
                  <c:v>1.0979743</c:v>
                </c:pt>
                <c:pt idx="596">
                  <c:v>1.097762704</c:v>
                </c:pt>
                <c:pt idx="597">
                  <c:v>1.0990316870000001</c:v>
                </c:pt>
                <c:pt idx="598">
                  <c:v>1.1003465649999999</c:v>
                </c:pt>
                <c:pt idx="599">
                  <c:v>1.101222157</c:v>
                </c:pt>
                <c:pt idx="600">
                  <c:v>1.1027425529999999</c:v>
                </c:pt>
                <c:pt idx="601">
                  <c:v>1.103867054</c:v>
                </c:pt>
                <c:pt idx="602">
                  <c:v>1.1049503089999999</c:v>
                </c:pt>
                <c:pt idx="603">
                  <c:v>1.106408834</c:v>
                </c:pt>
                <c:pt idx="604">
                  <c:v>1.107330084</c:v>
                </c:pt>
                <c:pt idx="605">
                  <c:v>1.1091605419999999</c:v>
                </c:pt>
                <c:pt idx="606">
                  <c:v>1.1124625210000001</c:v>
                </c:pt>
                <c:pt idx="607">
                  <c:v>1.1156069040000001</c:v>
                </c:pt>
                <c:pt idx="608">
                  <c:v>1.118701339</c:v>
                </c:pt>
                <c:pt idx="609">
                  <c:v>1.1213599439999999</c:v>
                </c:pt>
                <c:pt idx="610">
                  <c:v>1.1241238119999999</c:v>
                </c:pt>
                <c:pt idx="611">
                  <c:v>1.1266847849999999</c:v>
                </c:pt>
                <c:pt idx="612">
                  <c:v>1.1291375159999999</c:v>
                </c:pt>
                <c:pt idx="613">
                  <c:v>1.1312251090000001</c:v>
                </c:pt>
                <c:pt idx="614">
                  <c:v>1.1332895759999999</c:v>
                </c:pt>
                <c:pt idx="615">
                  <c:v>1.1349858049999999</c:v>
                </c:pt>
                <c:pt idx="616">
                  <c:v>1.13534534</c:v>
                </c:pt>
                <c:pt idx="617">
                  <c:v>1.1349952219999999</c:v>
                </c:pt>
                <c:pt idx="618">
                  <c:v>1.1325135230000001</c:v>
                </c:pt>
                <c:pt idx="619">
                  <c:v>1.129583716</c:v>
                </c:pt>
                <c:pt idx="620">
                  <c:v>1.126822352</c:v>
                </c:pt>
                <c:pt idx="621">
                  <c:v>1.12338078</c:v>
                </c:pt>
                <c:pt idx="622">
                  <c:v>1.1213978529999999</c:v>
                </c:pt>
                <c:pt idx="623">
                  <c:v>1.1192760470000001</c:v>
                </c:pt>
                <c:pt idx="624">
                  <c:v>1.117331624</c:v>
                </c:pt>
                <c:pt idx="625">
                  <c:v>1.115038395</c:v>
                </c:pt>
                <c:pt idx="626">
                  <c:v>1.1134624479999999</c:v>
                </c:pt>
                <c:pt idx="627">
                  <c:v>1.111422658</c:v>
                </c:pt>
                <c:pt idx="628">
                  <c:v>1.110185623</c:v>
                </c:pt>
                <c:pt idx="629">
                  <c:v>1.1083087920000001</c:v>
                </c:pt>
                <c:pt idx="630">
                  <c:v>1.1067669389999999</c:v>
                </c:pt>
                <c:pt idx="631">
                  <c:v>1.1045551300000001</c:v>
                </c:pt>
                <c:pt idx="632">
                  <c:v>1.102664828</c:v>
                </c:pt>
                <c:pt idx="633">
                  <c:v>1.101642609</c:v>
                </c:pt>
                <c:pt idx="634">
                  <c:v>1.1006913190000001</c:v>
                </c:pt>
                <c:pt idx="635">
                  <c:v>1.10161972</c:v>
                </c:pt>
                <c:pt idx="636">
                  <c:v>1.1044498679999999</c:v>
                </c:pt>
                <c:pt idx="637">
                  <c:v>1.106209636</c:v>
                </c:pt>
                <c:pt idx="638">
                  <c:v>1.108286262</c:v>
                </c:pt>
                <c:pt idx="639">
                  <c:v>1.1106394530000001</c:v>
                </c:pt>
                <c:pt idx="640">
                  <c:v>1.1132570509999999</c:v>
                </c:pt>
                <c:pt idx="641">
                  <c:v>1.1160931590000001</c:v>
                </c:pt>
                <c:pt idx="642">
                  <c:v>1.118073463</c:v>
                </c:pt>
                <c:pt idx="643">
                  <c:v>1.1200048920000001</c:v>
                </c:pt>
                <c:pt idx="644">
                  <c:v>1.1221717600000001</c:v>
                </c:pt>
                <c:pt idx="645">
                  <c:v>1.122837901</c:v>
                </c:pt>
                <c:pt idx="646">
                  <c:v>1.1239669320000001</c:v>
                </c:pt>
                <c:pt idx="647">
                  <c:v>1.1247308250000001</c:v>
                </c:pt>
                <c:pt idx="648">
                  <c:v>1.12494278</c:v>
                </c:pt>
                <c:pt idx="649">
                  <c:v>1.1239957810000001</c:v>
                </c:pt>
                <c:pt idx="650">
                  <c:v>1.1239293809999999</c:v>
                </c:pt>
                <c:pt idx="651">
                  <c:v>1.123809099</c:v>
                </c:pt>
                <c:pt idx="652">
                  <c:v>1.123232961</c:v>
                </c:pt>
                <c:pt idx="653">
                  <c:v>1.1226888900000001</c:v>
                </c:pt>
                <c:pt idx="654">
                  <c:v>1.121793866</c:v>
                </c:pt>
                <c:pt idx="655">
                  <c:v>1.1199040410000001</c:v>
                </c:pt>
                <c:pt idx="656">
                  <c:v>1.1184406280000001</c:v>
                </c:pt>
                <c:pt idx="657">
                  <c:v>1.1182780269999999</c:v>
                </c:pt>
                <c:pt idx="658">
                  <c:v>1.1186317210000001</c:v>
                </c:pt>
                <c:pt idx="659">
                  <c:v>1.1184091570000001</c:v>
                </c:pt>
                <c:pt idx="660">
                  <c:v>1.1176564689999999</c:v>
                </c:pt>
                <c:pt idx="661">
                  <c:v>1.1188704970000001</c:v>
                </c:pt>
                <c:pt idx="662">
                  <c:v>1.119253278</c:v>
                </c:pt>
                <c:pt idx="663">
                  <c:v>1.1202251910000001</c:v>
                </c:pt>
                <c:pt idx="664">
                  <c:v>1.1211012600000001</c:v>
                </c:pt>
                <c:pt idx="665">
                  <c:v>1.122046471</c:v>
                </c:pt>
                <c:pt idx="666">
                  <c:v>1.122840047</c:v>
                </c:pt>
                <c:pt idx="667">
                  <c:v>1.1233174800000001</c:v>
                </c:pt>
                <c:pt idx="668">
                  <c:v>1.1250610350000001</c:v>
                </c:pt>
                <c:pt idx="669">
                  <c:v>1.126688242</c:v>
                </c:pt>
                <c:pt idx="670">
                  <c:v>1.128577352</c:v>
                </c:pt>
                <c:pt idx="671">
                  <c:v>1.1313245300000001</c:v>
                </c:pt>
                <c:pt idx="672">
                  <c:v>1.13310957</c:v>
                </c:pt>
                <c:pt idx="673">
                  <c:v>1.1345105170000001</c:v>
                </c:pt>
                <c:pt idx="674">
                  <c:v>1.1365963219999999</c:v>
                </c:pt>
                <c:pt idx="675">
                  <c:v>1.139141798</c:v>
                </c:pt>
                <c:pt idx="676">
                  <c:v>1.140710235</c:v>
                </c:pt>
                <c:pt idx="677">
                  <c:v>1.142905474</c:v>
                </c:pt>
                <c:pt idx="678">
                  <c:v>1.1452159879999999</c:v>
                </c:pt>
                <c:pt idx="679">
                  <c:v>1.146767259</c:v>
                </c:pt>
                <c:pt idx="680">
                  <c:v>1.1485248800000001</c:v>
                </c:pt>
                <c:pt idx="681">
                  <c:v>1.1498353480000001</c:v>
                </c:pt>
                <c:pt idx="682">
                  <c:v>1.151155591</c:v>
                </c:pt>
                <c:pt idx="683">
                  <c:v>1.153152347</c:v>
                </c:pt>
                <c:pt idx="684">
                  <c:v>1.154891849</c:v>
                </c:pt>
                <c:pt idx="685">
                  <c:v>1.1562600139999999</c:v>
                </c:pt>
                <c:pt idx="686">
                  <c:v>1.157591939</c:v>
                </c:pt>
                <c:pt idx="687">
                  <c:v>1.1595904829999999</c:v>
                </c:pt>
                <c:pt idx="688">
                  <c:v>1.1606448890000001</c:v>
                </c:pt>
                <c:pt idx="689">
                  <c:v>1.162329197</c:v>
                </c:pt>
                <c:pt idx="690">
                  <c:v>1.1639157529999999</c:v>
                </c:pt>
                <c:pt idx="691">
                  <c:v>1.166220665</c:v>
                </c:pt>
                <c:pt idx="692">
                  <c:v>1.167481422</c:v>
                </c:pt>
                <c:pt idx="693">
                  <c:v>1.168871403</c:v>
                </c:pt>
                <c:pt idx="694">
                  <c:v>1.1705331800000001</c:v>
                </c:pt>
                <c:pt idx="695">
                  <c:v>1.17242527</c:v>
                </c:pt>
                <c:pt idx="696">
                  <c:v>1.1736826899999999</c:v>
                </c:pt>
                <c:pt idx="697">
                  <c:v>1.174991369</c:v>
                </c:pt>
                <c:pt idx="698">
                  <c:v>1.1760020259999999</c:v>
                </c:pt>
                <c:pt idx="699">
                  <c:v>1.1775577070000001</c:v>
                </c:pt>
                <c:pt idx="700">
                  <c:v>1.178544641</c:v>
                </c:pt>
                <c:pt idx="701">
                  <c:v>1.1798377040000001</c:v>
                </c:pt>
                <c:pt idx="702">
                  <c:v>1.1807579989999999</c:v>
                </c:pt>
                <c:pt idx="703">
                  <c:v>1.182050705</c:v>
                </c:pt>
                <c:pt idx="704">
                  <c:v>1.1834301949999999</c:v>
                </c:pt>
                <c:pt idx="705">
                  <c:v>1.184469223</c:v>
                </c:pt>
                <c:pt idx="706">
                  <c:v>1.1849666830000001</c:v>
                </c:pt>
                <c:pt idx="707">
                  <c:v>1.186197519</c:v>
                </c:pt>
                <c:pt idx="708">
                  <c:v>1.1871809959999999</c:v>
                </c:pt>
                <c:pt idx="709">
                  <c:v>1.1883418560000001</c:v>
                </c:pt>
                <c:pt idx="710">
                  <c:v>1.1893581150000001</c:v>
                </c:pt>
                <c:pt idx="711">
                  <c:v>1.1898263689999999</c:v>
                </c:pt>
                <c:pt idx="712">
                  <c:v>1.1909416909999999</c:v>
                </c:pt>
                <c:pt idx="713">
                  <c:v>1.1917116640000001</c:v>
                </c:pt>
                <c:pt idx="714">
                  <c:v>1.1920171980000001</c:v>
                </c:pt>
                <c:pt idx="715">
                  <c:v>1.19273293</c:v>
                </c:pt>
                <c:pt idx="716">
                  <c:v>1.193251729</c:v>
                </c:pt>
                <c:pt idx="717">
                  <c:v>1.194053292</c:v>
                </c:pt>
                <c:pt idx="718">
                  <c:v>1.194378495</c:v>
                </c:pt>
                <c:pt idx="719">
                  <c:v>1.194658518</c:v>
                </c:pt>
                <c:pt idx="720">
                  <c:v>1.195275903</c:v>
                </c:pt>
                <c:pt idx="721">
                  <c:v>1.1956273319999999</c:v>
                </c:pt>
                <c:pt idx="722">
                  <c:v>1.196537256</c:v>
                </c:pt>
                <c:pt idx="723">
                  <c:v>1.196622968</c:v>
                </c:pt>
                <c:pt idx="724">
                  <c:v>1.1972057819999999</c:v>
                </c:pt>
                <c:pt idx="725">
                  <c:v>1.197624445</c:v>
                </c:pt>
                <c:pt idx="726">
                  <c:v>1.198052049</c:v>
                </c:pt>
                <c:pt idx="727">
                  <c:v>1.1986087560000001</c:v>
                </c:pt>
                <c:pt idx="728">
                  <c:v>1.1991722579999999</c:v>
                </c:pt>
                <c:pt idx="729">
                  <c:v>1.199473381</c:v>
                </c:pt>
                <c:pt idx="730">
                  <c:v>1.1996068950000001</c:v>
                </c:pt>
                <c:pt idx="731">
                  <c:v>1.200184822</c:v>
                </c:pt>
                <c:pt idx="732">
                  <c:v>1.2008128170000001</c:v>
                </c:pt>
                <c:pt idx="733">
                  <c:v>1.201651096</c:v>
                </c:pt>
                <c:pt idx="734">
                  <c:v>1.2015750409999999</c:v>
                </c:pt>
                <c:pt idx="735">
                  <c:v>1.2021499870000001</c:v>
                </c:pt>
                <c:pt idx="736">
                  <c:v>1.202708125</c:v>
                </c:pt>
                <c:pt idx="737">
                  <c:v>1.2025827170000001</c:v>
                </c:pt>
                <c:pt idx="738">
                  <c:v>1.203294039</c:v>
                </c:pt>
                <c:pt idx="739">
                  <c:v>1.20397687</c:v>
                </c:pt>
                <c:pt idx="740">
                  <c:v>1.203853965</c:v>
                </c:pt>
                <c:pt idx="741">
                  <c:v>1.204766512</c:v>
                </c:pt>
                <c:pt idx="742">
                  <c:v>1.2050808669999999</c:v>
                </c:pt>
                <c:pt idx="743">
                  <c:v>1.2052923440000001</c:v>
                </c:pt>
                <c:pt idx="744">
                  <c:v>1.2059675459999999</c:v>
                </c:pt>
                <c:pt idx="745">
                  <c:v>1.2063312530000001</c:v>
                </c:pt>
                <c:pt idx="746">
                  <c:v>1.2069127559999999</c:v>
                </c:pt>
                <c:pt idx="747">
                  <c:v>1.207514524</c:v>
                </c:pt>
                <c:pt idx="748">
                  <c:v>1.208035588</c:v>
                </c:pt>
                <c:pt idx="749">
                  <c:v>1.2079575060000001</c:v>
                </c:pt>
                <c:pt idx="750">
                  <c:v>1.2082238199999999</c:v>
                </c:pt>
                <c:pt idx="751">
                  <c:v>1.2086839680000001</c:v>
                </c:pt>
                <c:pt idx="752">
                  <c:v>1.209410667</c:v>
                </c:pt>
                <c:pt idx="753">
                  <c:v>1.2098811860000001</c:v>
                </c:pt>
                <c:pt idx="754">
                  <c:v>1.210479259</c:v>
                </c:pt>
                <c:pt idx="755">
                  <c:v>1.2108842129999999</c:v>
                </c:pt>
                <c:pt idx="756">
                  <c:v>1.210913181</c:v>
                </c:pt>
                <c:pt idx="757">
                  <c:v>1.211443305</c:v>
                </c:pt>
                <c:pt idx="758">
                  <c:v>1.211976647</c:v>
                </c:pt>
                <c:pt idx="759">
                  <c:v>1.212551951</c:v>
                </c:pt>
                <c:pt idx="760">
                  <c:v>1.2127393479999999</c:v>
                </c:pt>
                <c:pt idx="761">
                  <c:v>1.2130907769999999</c:v>
                </c:pt>
                <c:pt idx="762">
                  <c:v>1.2134096620000001</c:v>
                </c:pt>
                <c:pt idx="763">
                  <c:v>1.213808894</c:v>
                </c:pt>
                <c:pt idx="764">
                  <c:v>1.214387774</c:v>
                </c:pt>
                <c:pt idx="765">
                  <c:v>1.215047598</c:v>
                </c:pt>
                <c:pt idx="766">
                  <c:v>1.215293527</c:v>
                </c:pt>
                <c:pt idx="767">
                  <c:v>1.2155156140000001</c:v>
                </c:pt>
                <c:pt idx="768">
                  <c:v>1.2161555289999999</c:v>
                </c:pt>
                <c:pt idx="769">
                  <c:v>1.2167438269999999</c:v>
                </c:pt>
                <c:pt idx="770">
                  <c:v>1.2168151140000001</c:v>
                </c:pt>
                <c:pt idx="771">
                  <c:v>1.2176611420000001</c:v>
                </c:pt>
                <c:pt idx="772">
                  <c:v>1.217972279</c:v>
                </c:pt>
                <c:pt idx="773">
                  <c:v>1.218458772</c:v>
                </c:pt>
                <c:pt idx="774">
                  <c:v>1.218967438</c:v>
                </c:pt>
                <c:pt idx="775">
                  <c:v>1.2192573550000001</c:v>
                </c:pt>
                <c:pt idx="776">
                  <c:v>1.2195891139999999</c:v>
                </c:pt>
                <c:pt idx="777">
                  <c:v>1.2199981209999999</c:v>
                </c:pt>
                <c:pt idx="778">
                  <c:v>1.220642209</c:v>
                </c:pt>
                <c:pt idx="779">
                  <c:v>1.2210708859999999</c:v>
                </c:pt>
                <c:pt idx="780">
                  <c:v>1.2215235230000001</c:v>
                </c:pt>
                <c:pt idx="781">
                  <c:v>1.221981287</c:v>
                </c:pt>
                <c:pt idx="782">
                  <c:v>1.2222102880000001</c:v>
                </c:pt>
                <c:pt idx="783">
                  <c:v>1.223105669</c:v>
                </c:pt>
                <c:pt idx="784">
                  <c:v>1.2234179970000001</c:v>
                </c:pt>
                <c:pt idx="785">
                  <c:v>1.2239422799999999</c:v>
                </c:pt>
                <c:pt idx="786">
                  <c:v>1.2245064969999999</c:v>
                </c:pt>
                <c:pt idx="787">
                  <c:v>1.224956036</c:v>
                </c:pt>
                <c:pt idx="788">
                  <c:v>1.2254472970000001</c:v>
                </c:pt>
                <c:pt idx="789">
                  <c:v>1.226123691</c:v>
                </c:pt>
                <c:pt idx="790">
                  <c:v>1.2266428469999999</c:v>
                </c:pt>
                <c:pt idx="791">
                  <c:v>1.227095485</c:v>
                </c:pt>
                <c:pt idx="792">
                  <c:v>1.2279553409999999</c:v>
                </c:pt>
                <c:pt idx="793">
                  <c:v>1.2282336949999999</c:v>
                </c:pt>
                <c:pt idx="794">
                  <c:v>1.2286217210000001</c:v>
                </c:pt>
                <c:pt idx="795">
                  <c:v>1.2292875050000001</c:v>
                </c:pt>
                <c:pt idx="796">
                  <c:v>1.229996085</c:v>
                </c:pt>
                <c:pt idx="797">
                  <c:v>1.230188131</c:v>
                </c:pt>
                <c:pt idx="798">
                  <c:v>1.23091197</c:v>
                </c:pt>
                <c:pt idx="799">
                  <c:v>1.2312339539999999</c:v>
                </c:pt>
                <c:pt idx="800">
                  <c:v>1.231791139</c:v>
                </c:pt>
                <c:pt idx="801">
                  <c:v>1.2322118280000001</c:v>
                </c:pt>
                <c:pt idx="802">
                  <c:v>1.2328524590000001</c:v>
                </c:pt>
                <c:pt idx="803">
                  <c:v>1.2335234879999999</c:v>
                </c:pt>
                <c:pt idx="804">
                  <c:v>1.234096885</c:v>
                </c:pt>
                <c:pt idx="805">
                  <c:v>1.2345476150000001</c:v>
                </c:pt>
                <c:pt idx="806">
                  <c:v>1.2355622049999999</c:v>
                </c:pt>
                <c:pt idx="807">
                  <c:v>1.235719681</c:v>
                </c:pt>
                <c:pt idx="808">
                  <c:v>1.236123085</c:v>
                </c:pt>
                <c:pt idx="809">
                  <c:v>1.237121463</c:v>
                </c:pt>
                <c:pt idx="810">
                  <c:v>1.2376608849999999</c:v>
                </c:pt>
                <c:pt idx="811">
                  <c:v>1.237915039</c:v>
                </c:pt>
                <c:pt idx="812">
                  <c:v>1.238630176</c:v>
                </c:pt>
                <c:pt idx="813">
                  <c:v>1.2393044230000001</c:v>
                </c:pt>
                <c:pt idx="814">
                  <c:v>1.2395533320000001</c:v>
                </c:pt>
                <c:pt idx="815">
                  <c:v>1.240266919</c:v>
                </c:pt>
                <c:pt idx="816">
                  <c:v>1.2410556079999999</c:v>
                </c:pt>
                <c:pt idx="817">
                  <c:v>1.2418458459999999</c:v>
                </c:pt>
                <c:pt idx="818">
                  <c:v>1.241817951</c:v>
                </c:pt>
                <c:pt idx="819">
                  <c:v>1.242682219</c:v>
                </c:pt>
                <c:pt idx="820">
                  <c:v>1.2433347699999999</c:v>
                </c:pt>
                <c:pt idx="821">
                  <c:v>1.2438546420000001</c:v>
                </c:pt>
                <c:pt idx="822">
                  <c:v>1.2446074490000001</c:v>
                </c:pt>
                <c:pt idx="823">
                  <c:v>1.2452139849999999</c:v>
                </c:pt>
                <c:pt idx="824">
                  <c:v>1.2455427649999999</c:v>
                </c:pt>
                <c:pt idx="825">
                  <c:v>1.246056437</c:v>
                </c:pt>
                <c:pt idx="826">
                  <c:v>1.2467514280000001</c:v>
                </c:pt>
                <c:pt idx="827">
                  <c:v>1.2474691870000001</c:v>
                </c:pt>
                <c:pt idx="828">
                  <c:v>1.2479337450000001</c:v>
                </c:pt>
                <c:pt idx="829">
                  <c:v>1.248826623</c:v>
                </c:pt>
                <c:pt idx="830">
                  <c:v>1.2493487599999999</c:v>
                </c:pt>
                <c:pt idx="831">
                  <c:v>1.2497231959999999</c:v>
                </c:pt>
                <c:pt idx="832">
                  <c:v>1.2505190370000001</c:v>
                </c:pt>
                <c:pt idx="833">
                  <c:v>1.250866413</c:v>
                </c:pt>
                <c:pt idx="834">
                  <c:v>1.2520643469999999</c:v>
                </c:pt>
                <c:pt idx="835">
                  <c:v>1.2527749539999999</c:v>
                </c:pt>
                <c:pt idx="836">
                  <c:v>1.253376126</c:v>
                </c:pt>
                <c:pt idx="837">
                  <c:v>1.253811717</c:v>
                </c:pt>
                <c:pt idx="838">
                  <c:v>1.2542048690000001</c:v>
                </c:pt>
                <c:pt idx="839">
                  <c:v>1.255092382</c:v>
                </c:pt>
                <c:pt idx="840">
                  <c:v>1.255884886</c:v>
                </c:pt>
                <c:pt idx="841">
                  <c:v>1.2566440109999999</c:v>
                </c:pt>
                <c:pt idx="842">
                  <c:v>1.2571923730000001</c:v>
                </c:pt>
                <c:pt idx="843">
                  <c:v>1.2579391</c:v>
                </c:pt>
                <c:pt idx="844">
                  <c:v>1.2582986350000001</c:v>
                </c:pt>
                <c:pt idx="845">
                  <c:v>1.2592482570000001</c:v>
                </c:pt>
                <c:pt idx="846">
                  <c:v>1.2602864499999999</c:v>
                </c:pt>
                <c:pt idx="847">
                  <c:v>1.260730028</c:v>
                </c:pt>
                <c:pt idx="848">
                  <c:v>1.2617727519999999</c:v>
                </c:pt>
                <c:pt idx="849">
                  <c:v>1.262247562</c:v>
                </c:pt>
                <c:pt idx="850">
                  <c:v>1.2628039120000001</c:v>
                </c:pt>
                <c:pt idx="851">
                  <c:v>1.2637637850000001</c:v>
                </c:pt>
                <c:pt idx="852">
                  <c:v>1.2647117379999999</c:v>
                </c:pt>
                <c:pt idx="853">
                  <c:v>1.2652181389999999</c:v>
                </c:pt>
                <c:pt idx="854">
                  <c:v>1.2663142679999999</c:v>
                </c:pt>
                <c:pt idx="855">
                  <c:v>1.2668328289999999</c:v>
                </c:pt>
                <c:pt idx="856">
                  <c:v>1.267696261</c:v>
                </c:pt>
                <c:pt idx="857">
                  <c:v>1.2680568699999999</c:v>
                </c:pt>
                <c:pt idx="858">
                  <c:v>1.269065976</c:v>
                </c:pt>
                <c:pt idx="859">
                  <c:v>1.2700091600000001</c:v>
                </c:pt>
                <c:pt idx="860">
                  <c:v>1.271007419</c:v>
                </c:pt>
                <c:pt idx="861">
                  <c:v>1.271781445</c:v>
                </c:pt>
                <c:pt idx="862">
                  <c:v>1.272492647</c:v>
                </c:pt>
                <c:pt idx="863">
                  <c:v>1.2731951480000001</c:v>
                </c:pt>
                <c:pt idx="864">
                  <c:v>1.2739605899999999</c:v>
                </c:pt>
                <c:pt idx="865">
                  <c:v>1.2748991249999999</c:v>
                </c:pt>
                <c:pt idx="866">
                  <c:v>1.2760628460000001</c:v>
                </c:pt>
                <c:pt idx="867">
                  <c:v>1.2766783239999999</c:v>
                </c:pt>
                <c:pt idx="868">
                  <c:v>1.277642846</c:v>
                </c:pt>
                <c:pt idx="869">
                  <c:v>1.278329134</c:v>
                </c:pt>
                <c:pt idx="870">
                  <c:v>1.2793021200000001</c:v>
                </c:pt>
                <c:pt idx="871">
                  <c:v>1.28028214</c:v>
                </c:pt>
                <c:pt idx="872">
                  <c:v>1.2806943660000001</c:v>
                </c:pt>
                <c:pt idx="873">
                  <c:v>1.2819504740000001</c:v>
                </c:pt>
                <c:pt idx="874">
                  <c:v>1.2830489869999999</c:v>
                </c:pt>
                <c:pt idx="875">
                  <c:v>1.2836312059999999</c:v>
                </c:pt>
                <c:pt idx="876">
                  <c:v>1.284810781</c:v>
                </c:pt>
                <c:pt idx="877">
                  <c:v>1.285635471</c:v>
                </c:pt>
                <c:pt idx="878">
                  <c:v>1.2868032460000001</c:v>
                </c:pt>
                <c:pt idx="879">
                  <c:v>1.2873978610000001</c:v>
                </c:pt>
                <c:pt idx="880">
                  <c:v>1.2886183259999999</c:v>
                </c:pt>
                <c:pt idx="881">
                  <c:v>1.2895015480000001</c:v>
                </c:pt>
                <c:pt idx="882">
                  <c:v>1.2904312609999999</c:v>
                </c:pt>
                <c:pt idx="883">
                  <c:v>1.291436195</c:v>
                </c:pt>
                <c:pt idx="884">
                  <c:v>1.292331576</c:v>
                </c:pt>
                <c:pt idx="885">
                  <c:v>1.2936024669999999</c:v>
                </c:pt>
                <c:pt idx="886">
                  <c:v>1.2946736809999999</c:v>
                </c:pt>
                <c:pt idx="887">
                  <c:v>1.2955024239999999</c:v>
                </c:pt>
                <c:pt idx="888">
                  <c:v>1.2965230940000001</c:v>
                </c:pt>
                <c:pt idx="889">
                  <c:v>1.297291875</c:v>
                </c:pt>
                <c:pt idx="890">
                  <c:v>1.299159765</c:v>
                </c:pt>
                <c:pt idx="891">
                  <c:v>1.2999507189999999</c:v>
                </c:pt>
                <c:pt idx="892">
                  <c:v>1.300667048</c:v>
                </c:pt>
                <c:pt idx="893">
                  <c:v>1.3019001480000001</c:v>
                </c:pt>
                <c:pt idx="894">
                  <c:v>1.3031307459999999</c:v>
                </c:pt>
                <c:pt idx="895">
                  <c:v>1.3039150239999999</c:v>
                </c:pt>
                <c:pt idx="896">
                  <c:v>1.3048983810000001</c:v>
                </c:pt>
                <c:pt idx="897">
                  <c:v>1.3062838320000001</c:v>
                </c:pt>
                <c:pt idx="898">
                  <c:v>1.30742979</c:v>
                </c:pt>
                <c:pt idx="899">
                  <c:v>1.3086898330000001</c:v>
                </c:pt>
                <c:pt idx="900">
                  <c:v>1.309690595</c:v>
                </c:pt>
                <c:pt idx="901">
                  <c:v>1.3102709050000001</c:v>
                </c:pt>
                <c:pt idx="902">
                  <c:v>1.311231136</c:v>
                </c:pt>
                <c:pt idx="903">
                  <c:v>1.3127616639999999</c:v>
                </c:pt>
                <c:pt idx="904">
                  <c:v>1.313836217</c:v>
                </c:pt>
                <c:pt idx="905">
                  <c:v>1.3150625229999999</c:v>
                </c:pt>
                <c:pt idx="906">
                  <c:v>1.31618166</c:v>
                </c:pt>
                <c:pt idx="907">
                  <c:v>1.317244649</c:v>
                </c:pt>
                <c:pt idx="908">
                  <c:v>1.3176734450000001</c:v>
                </c:pt>
                <c:pt idx="909">
                  <c:v>1.3193451169999999</c:v>
                </c:pt>
                <c:pt idx="910">
                  <c:v>1.3206292390000001</c:v>
                </c:pt>
                <c:pt idx="911">
                  <c:v>1.321475744</c:v>
                </c:pt>
                <c:pt idx="912">
                  <c:v>1.3225182289999999</c:v>
                </c:pt>
                <c:pt idx="913">
                  <c:v>1.323685765</c:v>
                </c:pt>
                <c:pt idx="914">
                  <c:v>1.324458122</c:v>
                </c:pt>
                <c:pt idx="915">
                  <c:v>1.325683832</c:v>
                </c:pt>
                <c:pt idx="916">
                  <c:v>1.326357722</c:v>
                </c:pt>
                <c:pt idx="917">
                  <c:v>1.3276138310000001</c:v>
                </c:pt>
                <c:pt idx="918">
                  <c:v>1.3285185100000001</c:v>
                </c:pt>
                <c:pt idx="919">
                  <c:v>1.329764247</c:v>
                </c:pt>
                <c:pt idx="920">
                  <c:v>1.3308180570000001</c:v>
                </c:pt>
                <c:pt idx="921">
                  <c:v>1.331198812</c:v>
                </c:pt>
                <c:pt idx="922">
                  <c:v>1.3321926589999999</c:v>
                </c:pt>
                <c:pt idx="923">
                  <c:v>1.3334953780000001</c:v>
                </c:pt>
                <c:pt idx="924">
                  <c:v>1.334282279</c:v>
                </c:pt>
                <c:pt idx="925">
                  <c:v>1.3345878120000001</c:v>
                </c:pt>
                <c:pt idx="926">
                  <c:v>1.3357204199999999</c:v>
                </c:pt>
                <c:pt idx="927">
                  <c:v>1.3361973760000001</c:v>
                </c:pt>
                <c:pt idx="928">
                  <c:v>1.337283134</c:v>
                </c:pt>
                <c:pt idx="929">
                  <c:v>1.3376752139999999</c:v>
                </c:pt>
                <c:pt idx="930">
                  <c:v>1.3384006020000001</c:v>
                </c:pt>
                <c:pt idx="931">
                  <c:v>1.3391244410000001</c:v>
                </c:pt>
                <c:pt idx="932">
                  <c:v>1.3392995599999999</c:v>
                </c:pt>
                <c:pt idx="933">
                  <c:v>1.3397537470000001</c:v>
                </c:pt>
                <c:pt idx="934">
                  <c:v>1.340432405</c:v>
                </c:pt>
                <c:pt idx="935">
                  <c:v>1.3406211139999999</c:v>
                </c:pt>
                <c:pt idx="936">
                  <c:v>1.3409346339999999</c:v>
                </c:pt>
                <c:pt idx="937">
                  <c:v>1.34104979</c:v>
                </c:pt>
                <c:pt idx="938">
                  <c:v>1.341503739</c:v>
                </c:pt>
                <c:pt idx="939">
                  <c:v>1.3417474030000001</c:v>
                </c:pt>
                <c:pt idx="940">
                  <c:v>1.341666102</c:v>
                </c:pt>
                <c:pt idx="941">
                  <c:v>1.341811061</c:v>
                </c:pt>
                <c:pt idx="942">
                  <c:v>1.3421539069999999</c:v>
                </c:pt>
                <c:pt idx="943">
                  <c:v>1.342166185</c:v>
                </c:pt>
                <c:pt idx="944">
                  <c:v>1.3422349689999999</c:v>
                </c:pt>
                <c:pt idx="945">
                  <c:v>1.3423029179999999</c:v>
                </c:pt>
                <c:pt idx="946">
                  <c:v>1.341927052</c:v>
                </c:pt>
                <c:pt idx="947">
                  <c:v>1.3416304590000001</c:v>
                </c:pt>
                <c:pt idx="948">
                  <c:v>1.3420522210000001</c:v>
                </c:pt>
                <c:pt idx="949">
                  <c:v>1.3415542840000001</c:v>
                </c:pt>
                <c:pt idx="950">
                  <c:v>1.341519594</c:v>
                </c:pt>
                <c:pt idx="951">
                  <c:v>1.3411937949999999</c:v>
                </c:pt>
                <c:pt idx="952">
                  <c:v>1.341310024</c:v>
                </c:pt>
                <c:pt idx="953">
                  <c:v>1.3407719140000001</c:v>
                </c:pt>
                <c:pt idx="954">
                  <c:v>1.340898156</c:v>
                </c:pt>
                <c:pt idx="955">
                  <c:v>1.34082675</c:v>
                </c:pt>
                <c:pt idx="956">
                  <c:v>1.340544462</c:v>
                </c:pt>
                <c:pt idx="957">
                  <c:v>1.340117097</c:v>
                </c:pt>
                <c:pt idx="958">
                  <c:v>1.3402805330000001</c:v>
                </c:pt>
                <c:pt idx="959">
                  <c:v>1.3400000329999999</c:v>
                </c:pt>
                <c:pt idx="960">
                  <c:v>1.339505672</c:v>
                </c:pt>
                <c:pt idx="961">
                  <c:v>1.3398299220000001</c:v>
                </c:pt>
                <c:pt idx="962">
                  <c:v>1.339976788</c:v>
                </c:pt>
                <c:pt idx="963">
                  <c:v>1.3393522499999999</c:v>
                </c:pt>
                <c:pt idx="964">
                  <c:v>1.339146972</c:v>
                </c:pt>
                <c:pt idx="965">
                  <c:v>1.339400887</c:v>
                </c:pt>
                <c:pt idx="966">
                  <c:v>1.339362621</c:v>
                </c:pt>
                <c:pt idx="967">
                  <c:v>1.339775562</c:v>
                </c:pt>
                <c:pt idx="968">
                  <c:v>1.339770913</c:v>
                </c:pt>
                <c:pt idx="969">
                  <c:v>1.339438796</c:v>
                </c:pt>
                <c:pt idx="970">
                  <c:v>1.3393256659999999</c:v>
                </c:pt>
                <c:pt idx="971">
                  <c:v>1.3399600979999999</c:v>
                </c:pt>
                <c:pt idx="972">
                  <c:v>1.3399198059999999</c:v>
                </c:pt>
                <c:pt idx="973">
                  <c:v>1.340482712</c:v>
                </c:pt>
                <c:pt idx="974">
                  <c:v>1.3409935239999999</c:v>
                </c:pt>
                <c:pt idx="975">
                  <c:v>1.3408125639999999</c:v>
                </c:pt>
                <c:pt idx="976">
                  <c:v>1.34075129</c:v>
                </c:pt>
                <c:pt idx="977">
                  <c:v>1.341279984</c:v>
                </c:pt>
                <c:pt idx="978">
                  <c:v>1.3416463139999999</c:v>
                </c:pt>
                <c:pt idx="979">
                  <c:v>1.3420246840000001</c:v>
                </c:pt>
                <c:pt idx="980">
                  <c:v>1.3428500889999999</c:v>
                </c:pt>
                <c:pt idx="981">
                  <c:v>1.3425765039999999</c:v>
                </c:pt>
                <c:pt idx="982">
                  <c:v>1.3425531390000001</c:v>
                </c:pt>
                <c:pt idx="983">
                  <c:v>1.342764616</c:v>
                </c:pt>
                <c:pt idx="984">
                  <c:v>1.34321475</c:v>
                </c:pt>
                <c:pt idx="985">
                  <c:v>1.343301058</c:v>
                </c:pt>
                <c:pt idx="986">
                  <c:v>1.3437618019999999</c:v>
                </c:pt>
                <c:pt idx="987">
                  <c:v>1.344179273</c:v>
                </c:pt>
                <c:pt idx="988">
                  <c:v>1.3443499800000001</c:v>
                </c:pt>
                <c:pt idx="989">
                  <c:v>1.344675541</c:v>
                </c:pt>
                <c:pt idx="990">
                  <c:v>1.344294667</c:v>
                </c:pt>
                <c:pt idx="991">
                  <c:v>1.344593763</c:v>
                </c:pt>
                <c:pt idx="992">
                  <c:v>1.344907284</c:v>
                </c:pt>
                <c:pt idx="993">
                  <c:v>1.3446179629999999</c:v>
                </c:pt>
                <c:pt idx="994">
                  <c:v>1.344603658</c:v>
                </c:pt>
                <c:pt idx="995">
                  <c:v>1.344951749</c:v>
                </c:pt>
                <c:pt idx="996">
                  <c:v>1.344545364</c:v>
                </c:pt>
                <c:pt idx="997">
                  <c:v>1.34506762</c:v>
                </c:pt>
                <c:pt idx="998">
                  <c:v>1.344672799</c:v>
                </c:pt>
                <c:pt idx="999">
                  <c:v>1.3445537089999999</c:v>
                </c:pt>
                <c:pt idx="1000">
                  <c:v>1.344582438</c:v>
                </c:pt>
                <c:pt idx="1001">
                  <c:v>1.344385505</c:v>
                </c:pt>
                <c:pt idx="1002">
                  <c:v>1.343898416</c:v>
                </c:pt>
                <c:pt idx="1003">
                  <c:v>1.344108343</c:v>
                </c:pt>
                <c:pt idx="1004">
                  <c:v>1.343967557</c:v>
                </c:pt>
                <c:pt idx="1005">
                  <c:v>1.3437087539999999</c:v>
                </c:pt>
                <c:pt idx="1006">
                  <c:v>1.343947411</c:v>
                </c:pt>
                <c:pt idx="1007">
                  <c:v>1.3434888119999999</c:v>
                </c:pt>
                <c:pt idx="1008">
                  <c:v>1.3432663680000001</c:v>
                </c:pt>
                <c:pt idx="1009">
                  <c:v>1.3430755139999999</c:v>
                </c:pt>
                <c:pt idx="1010">
                  <c:v>1.343132615</c:v>
                </c:pt>
                <c:pt idx="1011">
                  <c:v>1.343070269</c:v>
                </c:pt>
                <c:pt idx="1012">
                  <c:v>1.342621922</c:v>
                </c:pt>
                <c:pt idx="1013">
                  <c:v>1.3428035970000001</c:v>
                </c:pt>
                <c:pt idx="1014">
                  <c:v>1.3427160979999999</c:v>
                </c:pt>
                <c:pt idx="1015">
                  <c:v>1.3423309329999999</c:v>
                </c:pt>
                <c:pt idx="1016">
                  <c:v>1.342458248</c:v>
                </c:pt>
                <c:pt idx="1017">
                  <c:v>1.3417706490000001</c:v>
                </c:pt>
                <c:pt idx="1018">
                  <c:v>1.3418443200000001</c:v>
                </c:pt>
                <c:pt idx="1019">
                  <c:v>1.341625214</c:v>
                </c:pt>
                <c:pt idx="1020">
                  <c:v>1.341261268</c:v>
                </c:pt>
                <c:pt idx="1021">
                  <c:v>1.3413888220000001</c:v>
                </c:pt>
                <c:pt idx="1022">
                  <c:v>1.3415734770000001</c:v>
                </c:pt>
                <c:pt idx="1023">
                  <c:v>1.3412747380000001</c:v>
                </c:pt>
                <c:pt idx="1024">
                  <c:v>1.3410923480000001</c:v>
                </c:pt>
                <c:pt idx="1025">
                  <c:v>1.3408550020000001</c:v>
                </c:pt>
                <c:pt idx="1026">
                  <c:v>1.3400297160000001</c:v>
                </c:pt>
                <c:pt idx="1027">
                  <c:v>1.339981079</c:v>
                </c:pt>
                <c:pt idx="1028">
                  <c:v>1.339499593</c:v>
                </c:pt>
                <c:pt idx="1029">
                  <c:v>1.3394912480000001</c:v>
                </c:pt>
                <c:pt idx="1030">
                  <c:v>1.3387614489999999</c:v>
                </c:pt>
                <c:pt idx="1031">
                  <c:v>1.3377828599999999</c:v>
                </c:pt>
                <c:pt idx="1032">
                  <c:v>1.3372656110000001</c:v>
                </c:pt>
                <c:pt idx="1033">
                  <c:v>1.3366932869999999</c:v>
                </c:pt>
                <c:pt idx="1034">
                  <c:v>1.335817933</c:v>
                </c:pt>
                <c:pt idx="1035">
                  <c:v>1.3349266049999999</c:v>
                </c:pt>
                <c:pt idx="1036">
                  <c:v>1.334266543</c:v>
                </c:pt>
                <c:pt idx="1037">
                  <c:v>1.3330552579999999</c:v>
                </c:pt>
                <c:pt idx="1038">
                  <c:v>1.332856536</c:v>
                </c:pt>
                <c:pt idx="1039">
                  <c:v>1.3316056730000001</c:v>
                </c:pt>
                <c:pt idx="1040">
                  <c:v>1.330381155</c:v>
                </c:pt>
                <c:pt idx="1041">
                  <c:v>1.3284397130000001</c:v>
                </c:pt>
                <c:pt idx="1042">
                  <c:v>1.328257322</c:v>
                </c:pt>
                <c:pt idx="1043">
                  <c:v>1.3270491360000001</c:v>
                </c:pt>
                <c:pt idx="1044">
                  <c:v>1.3255197999999999</c:v>
                </c:pt>
                <c:pt idx="1045">
                  <c:v>1.324191213</c:v>
                </c:pt>
                <c:pt idx="1046">
                  <c:v>1.322275877</c:v>
                </c:pt>
                <c:pt idx="1047">
                  <c:v>1.321615934</c:v>
                </c:pt>
                <c:pt idx="1048">
                  <c:v>1.320533752</c:v>
                </c:pt>
                <c:pt idx="1049">
                  <c:v>1.3193769449999999</c:v>
                </c:pt>
                <c:pt idx="1050">
                  <c:v>1.318132281</c:v>
                </c:pt>
                <c:pt idx="1051">
                  <c:v>1.3167017700000001</c:v>
                </c:pt>
                <c:pt idx="1052">
                  <c:v>1.315245628</c:v>
                </c:pt>
                <c:pt idx="1053">
                  <c:v>1.3139871359999999</c:v>
                </c:pt>
                <c:pt idx="1054">
                  <c:v>1.3124537469999999</c:v>
                </c:pt>
                <c:pt idx="1055">
                  <c:v>1.3118461370000001</c:v>
                </c:pt>
                <c:pt idx="1056">
                  <c:v>1.31073153</c:v>
                </c:pt>
                <c:pt idx="1057">
                  <c:v>1.3093686099999999</c:v>
                </c:pt>
                <c:pt idx="1058">
                  <c:v>1.309042096</c:v>
                </c:pt>
                <c:pt idx="1059">
                  <c:v>1.308780909</c:v>
                </c:pt>
                <c:pt idx="1060">
                  <c:v>1.3078696729999999</c:v>
                </c:pt>
                <c:pt idx="1061">
                  <c:v>1.3074235919999999</c:v>
                </c:pt>
                <c:pt idx="1062">
                  <c:v>1.3070621490000001</c:v>
                </c:pt>
                <c:pt idx="1063">
                  <c:v>1.3063770530000001</c:v>
                </c:pt>
                <c:pt idx="1064">
                  <c:v>1.30555892</c:v>
                </c:pt>
                <c:pt idx="1065">
                  <c:v>1.3049974440000001</c:v>
                </c:pt>
                <c:pt idx="1066">
                  <c:v>1.304263234</c:v>
                </c:pt>
                <c:pt idx="1067">
                  <c:v>1.3034669160000001</c:v>
                </c:pt>
                <c:pt idx="1068">
                  <c:v>1.3028987649999999</c:v>
                </c:pt>
                <c:pt idx="1069">
                  <c:v>1.3022867440000001</c:v>
                </c:pt>
                <c:pt idx="1070">
                  <c:v>1.301470637</c:v>
                </c:pt>
                <c:pt idx="1071">
                  <c:v>1.300880075</c:v>
                </c:pt>
                <c:pt idx="1072">
                  <c:v>1.3004537819999999</c:v>
                </c:pt>
                <c:pt idx="1073">
                  <c:v>1.300172925</c:v>
                </c:pt>
                <c:pt idx="1074">
                  <c:v>1.2995494599999999</c:v>
                </c:pt>
                <c:pt idx="1075">
                  <c:v>1.2987823489999999</c:v>
                </c:pt>
                <c:pt idx="1076">
                  <c:v>1.297973037</c:v>
                </c:pt>
                <c:pt idx="1077">
                  <c:v>1.297577381</c:v>
                </c:pt>
                <c:pt idx="1078">
                  <c:v>1.297244549</c:v>
                </c:pt>
                <c:pt idx="1079">
                  <c:v>1.296682715</c:v>
                </c:pt>
                <c:pt idx="1080">
                  <c:v>1.296090961</c:v>
                </c:pt>
                <c:pt idx="1081">
                  <c:v>1.2951853280000001</c:v>
                </c:pt>
                <c:pt idx="1082">
                  <c:v>1.294432163</c:v>
                </c:pt>
                <c:pt idx="1083">
                  <c:v>1.293977261</c:v>
                </c:pt>
                <c:pt idx="1084">
                  <c:v>1.2931758170000001</c:v>
                </c:pt>
                <c:pt idx="1085">
                  <c:v>1.2932453159999999</c:v>
                </c:pt>
                <c:pt idx="1086">
                  <c:v>1.2926539180000001</c:v>
                </c:pt>
                <c:pt idx="1087">
                  <c:v>1.29197216</c:v>
                </c:pt>
                <c:pt idx="1088">
                  <c:v>1.2913700340000001</c:v>
                </c:pt>
                <c:pt idx="1089">
                  <c:v>1.2904994489999999</c:v>
                </c:pt>
                <c:pt idx="1090">
                  <c:v>1.289626122</c:v>
                </c:pt>
                <c:pt idx="1091">
                  <c:v>1.28899312</c:v>
                </c:pt>
                <c:pt idx="1092">
                  <c:v>1.2886588569999999</c:v>
                </c:pt>
                <c:pt idx="1093">
                  <c:v>1.2878978249999999</c:v>
                </c:pt>
                <c:pt idx="1094">
                  <c:v>1.286728621</c:v>
                </c:pt>
                <c:pt idx="1095">
                  <c:v>1.285683393</c:v>
                </c:pt>
                <c:pt idx="1096">
                  <c:v>1.2855777740000001</c:v>
                </c:pt>
                <c:pt idx="1097">
                  <c:v>1.2848595380000001</c:v>
                </c:pt>
                <c:pt idx="1098">
                  <c:v>1.284021616</c:v>
                </c:pt>
                <c:pt idx="1099">
                  <c:v>1.283818841</c:v>
                </c:pt>
                <c:pt idx="1100">
                  <c:v>1.284174919</c:v>
                </c:pt>
                <c:pt idx="1101">
                  <c:v>1.282444954</c:v>
                </c:pt>
                <c:pt idx="1102">
                  <c:v>1.281321049</c:v>
                </c:pt>
                <c:pt idx="1103">
                  <c:v>1.2808026079999999</c:v>
                </c:pt>
                <c:pt idx="1104">
                  <c:v>1.2804687020000001</c:v>
                </c:pt>
                <c:pt idx="1105">
                  <c:v>1.28035152</c:v>
                </c:pt>
                <c:pt idx="1106">
                  <c:v>1.280025244</c:v>
                </c:pt>
                <c:pt idx="1107">
                  <c:v>1.2798733710000001</c:v>
                </c:pt>
                <c:pt idx="1108">
                  <c:v>1.280710697</c:v>
                </c:pt>
                <c:pt idx="1109">
                  <c:v>1.2819318770000001</c:v>
                </c:pt>
                <c:pt idx="1110">
                  <c:v>1.282807231</c:v>
                </c:pt>
                <c:pt idx="1111">
                  <c:v>1.283691168</c:v>
                </c:pt>
                <c:pt idx="1112">
                  <c:v>1.284626007</c:v>
                </c:pt>
                <c:pt idx="1113">
                  <c:v>1.284282565</c:v>
                </c:pt>
                <c:pt idx="1114">
                  <c:v>1.283186078</c:v>
                </c:pt>
                <c:pt idx="1115">
                  <c:v>1.280657291</c:v>
                </c:pt>
                <c:pt idx="1116">
                  <c:v>1.279067993</c:v>
                </c:pt>
                <c:pt idx="1117">
                  <c:v>1.2768145799999999</c:v>
                </c:pt>
                <c:pt idx="1118">
                  <c:v>1.2747272249999999</c:v>
                </c:pt>
                <c:pt idx="1119">
                  <c:v>1.2725628609999999</c:v>
                </c:pt>
                <c:pt idx="1120">
                  <c:v>1.271674395</c:v>
                </c:pt>
                <c:pt idx="1121">
                  <c:v>1.271254063</c:v>
                </c:pt>
                <c:pt idx="1122">
                  <c:v>1.2728661299999999</c:v>
                </c:pt>
                <c:pt idx="1123">
                  <c:v>1.2742930649999999</c:v>
                </c:pt>
                <c:pt idx="1124">
                  <c:v>1.2764917609999999</c:v>
                </c:pt>
                <c:pt idx="1125">
                  <c:v>1.278704166</c:v>
                </c:pt>
                <c:pt idx="1126">
                  <c:v>1.2803324460000001</c:v>
                </c:pt>
                <c:pt idx="1127">
                  <c:v>1.2818282839999999</c:v>
                </c:pt>
                <c:pt idx="1128">
                  <c:v>1.2828123570000001</c:v>
                </c:pt>
                <c:pt idx="1129">
                  <c:v>1.283098936</c:v>
                </c:pt>
                <c:pt idx="1130">
                  <c:v>1.283121586</c:v>
                </c:pt>
                <c:pt idx="1131">
                  <c:v>1.281661868</c:v>
                </c:pt>
                <c:pt idx="1132">
                  <c:v>1.2805331950000001</c:v>
                </c:pt>
                <c:pt idx="1133">
                  <c:v>1.278833508</c:v>
                </c:pt>
                <c:pt idx="1134">
                  <c:v>1.276836514</c:v>
                </c:pt>
                <c:pt idx="1135">
                  <c:v>1.274649739</c:v>
                </c:pt>
                <c:pt idx="1136">
                  <c:v>1.2738822700000001</c:v>
                </c:pt>
                <c:pt idx="1137">
                  <c:v>1.272334933</c:v>
                </c:pt>
                <c:pt idx="1138">
                  <c:v>1.2719900609999999</c:v>
                </c:pt>
                <c:pt idx="1139">
                  <c:v>1.271576405</c:v>
                </c:pt>
                <c:pt idx="1140">
                  <c:v>1.270384908</c:v>
                </c:pt>
                <c:pt idx="1141">
                  <c:v>1.2710665459999999</c:v>
                </c:pt>
                <c:pt idx="1142">
                  <c:v>1.2714391949999999</c:v>
                </c:pt>
                <c:pt idx="1143">
                  <c:v>1.272191048</c:v>
                </c:pt>
                <c:pt idx="1144">
                  <c:v>1.273231387</c:v>
                </c:pt>
                <c:pt idx="1145">
                  <c:v>1.275368571</c:v>
                </c:pt>
                <c:pt idx="1146">
                  <c:v>1.2770195010000001</c:v>
                </c:pt>
                <c:pt idx="1147">
                  <c:v>1.2787562610000001</c:v>
                </c:pt>
                <c:pt idx="1148">
                  <c:v>1.2808468340000001</c:v>
                </c:pt>
                <c:pt idx="1149">
                  <c:v>1.282258511</c:v>
                </c:pt>
                <c:pt idx="1150">
                  <c:v>1.2843627929999999</c:v>
                </c:pt>
                <c:pt idx="1151">
                  <c:v>1.285963416</c:v>
                </c:pt>
                <c:pt idx="1152">
                  <c:v>1.287642956</c:v>
                </c:pt>
                <c:pt idx="1153">
                  <c:v>1.2890576119999999</c:v>
                </c:pt>
                <c:pt idx="1154">
                  <c:v>1.2904694080000001</c:v>
                </c:pt>
                <c:pt idx="1155">
                  <c:v>1.291674137</c:v>
                </c:pt>
                <c:pt idx="1156">
                  <c:v>1.2930821180000001</c:v>
                </c:pt>
                <c:pt idx="1157">
                  <c:v>1.294213772</c:v>
                </c:pt>
                <c:pt idx="1158">
                  <c:v>1.2948441509999999</c:v>
                </c:pt>
                <c:pt idx="1159">
                  <c:v>1.2952545879999999</c:v>
                </c:pt>
                <c:pt idx="1160">
                  <c:v>1.295954585</c:v>
                </c:pt>
                <c:pt idx="1161">
                  <c:v>1.2964870930000001</c:v>
                </c:pt>
                <c:pt idx="1162">
                  <c:v>1.2966945169999999</c:v>
                </c:pt>
                <c:pt idx="1163">
                  <c:v>1.2969312669999999</c:v>
                </c:pt>
                <c:pt idx="1164">
                  <c:v>1.2972341780000001</c:v>
                </c:pt>
                <c:pt idx="1165">
                  <c:v>1.2971248630000001</c:v>
                </c:pt>
                <c:pt idx="1166">
                  <c:v>1.2973175050000001</c:v>
                </c:pt>
                <c:pt idx="1167">
                  <c:v>1.297510028</c:v>
                </c:pt>
                <c:pt idx="1168">
                  <c:v>1.297685027</c:v>
                </c:pt>
                <c:pt idx="1169">
                  <c:v>1.29763341</c:v>
                </c:pt>
                <c:pt idx="1170">
                  <c:v>1.297677755</c:v>
                </c:pt>
                <c:pt idx="1171">
                  <c:v>1.297675014</c:v>
                </c:pt>
                <c:pt idx="1172">
                  <c:v>1.297546506</c:v>
                </c:pt>
                <c:pt idx="1173">
                  <c:v>1.29779315</c:v>
                </c:pt>
                <c:pt idx="1174">
                  <c:v>1.297693014</c:v>
                </c:pt>
                <c:pt idx="1175">
                  <c:v>1.2978487009999999</c:v>
                </c:pt>
                <c:pt idx="1176">
                  <c:v>1.2978407139999999</c:v>
                </c:pt>
                <c:pt idx="1177">
                  <c:v>1.2979129549999999</c:v>
                </c:pt>
                <c:pt idx="1178">
                  <c:v>1.2976229189999999</c:v>
                </c:pt>
                <c:pt idx="1179">
                  <c:v>1.2973862890000001</c:v>
                </c:pt>
                <c:pt idx="1180">
                  <c:v>1.2976760860000001</c:v>
                </c:pt>
                <c:pt idx="1181">
                  <c:v>1.2974588869999999</c:v>
                </c:pt>
                <c:pt idx="1182">
                  <c:v>1.297509909</c:v>
                </c:pt>
                <c:pt idx="1183">
                  <c:v>1.2972285750000001</c:v>
                </c:pt>
                <c:pt idx="1184">
                  <c:v>1.297293663</c:v>
                </c:pt>
                <c:pt idx="1185">
                  <c:v>1.296999097</c:v>
                </c:pt>
                <c:pt idx="1186">
                  <c:v>1.296838999</c:v>
                </c:pt>
                <c:pt idx="1187">
                  <c:v>1.297028184</c:v>
                </c:pt>
                <c:pt idx="1188">
                  <c:v>1.297002792</c:v>
                </c:pt>
                <c:pt idx="1189">
                  <c:v>1.2968708280000001</c:v>
                </c:pt>
                <c:pt idx="1190">
                  <c:v>1.296632767</c:v>
                </c:pt>
                <c:pt idx="1191">
                  <c:v>1.2962466479999999</c:v>
                </c:pt>
                <c:pt idx="1192">
                  <c:v>1.2962455749999999</c:v>
                </c:pt>
                <c:pt idx="1193">
                  <c:v>1.296171188</c:v>
                </c:pt>
                <c:pt idx="1194">
                  <c:v>1.296077967</c:v>
                </c:pt>
                <c:pt idx="1195">
                  <c:v>1.2957338089999999</c:v>
                </c:pt>
                <c:pt idx="1196">
                  <c:v>1.2951980830000001</c:v>
                </c:pt>
                <c:pt idx="1197">
                  <c:v>1.2952831979999999</c:v>
                </c:pt>
                <c:pt idx="1198">
                  <c:v>1.2949721809999999</c:v>
                </c:pt>
                <c:pt idx="1199">
                  <c:v>1.29496634</c:v>
                </c:pt>
                <c:pt idx="1200">
                  <c:v>1.295049071</c:v>
                </c:pt>
                <c:pt idx="1201">
                  <c:v>1.2955576179999999</c:v>
                </c:pt>
                <c:pt idx="1202">
                  <c:v>1.2951807980000001</c:v>
                </c:pt>
                <c:pt idx="1203">
                  <c:v>1.2955430750000001</c:v>
                </c:pt>
                <c:pt idx="1204">
                  <c:v>1.2956082819999999</c:v>
                </c:pt>
                <c:pt idx="1205">
                  <c:v>1.2957167629999999</c:v>
                </c:pt>
                <c:pt idx="1206">
                  <c:v>1.296034455</c:v>
                </c:pt>
                <c:pt idx="1207">
                  <c:v>1.296254754</c:v>
                </c:pt>
                <c:pt idx="1208">
                  <c:v>1.2965384719999999</c:v>
                </c:pt>
                <c:pt idx="1209">
                  <c:v>1.2961008549999999</c:v>
                </c:pt>
                <c:pt idx="1210">
                  <c:v>1.296477675</c:v>
                </c:pt>
                <c:pt idx="1211">
                  <c:v>1.296648622</c:v>
                </c:pt>
                <c:pt idx="1212">
                  <c:v>1.2966734170000001</c:v>
                </c:pt>
                <c:pt idx="1213">
                  <c:v>1.2967674730000001</c:v>
                </c:pt>
                <c:pt idx="1214">
                  <c:v>1.2974256280000001</c:v>
                </c:pt>
                <c:pt idx="1215">
                  <c:v>1.2971161600000001</c:v>
                </c:pt>
                <c:pt idx="1216">
                  <c:v>1.297214866</c:v>
                </c:pt>
                <c:pt idx="1217">
                  <c:v>1.297147751</c:v>
                </c:pt>
                <c:pt idx="1218">
                  <c:v>1.2975432870000001</c:v>
                </c:pt>
                <c:pt idx="1219">
                  <c:v>1.2978078129999999</c:v>
                </c:pt>
                <c:pt idx="1220">
                  <c:v>1.2976516490000001</c:v>
                </c:pt>
                <c:pt idx="1221">
                  <c:v>1.297951579</c:v>
                </c:pt>
                <c:pt idx="1222">
                  <c:v>1.2979533670000001</c:v>
                </c:pt>
                <c:pt idx="1223">
                  <c:v>1.2981873749999999</c:v>
                </c:pt>
                <c:pt idx="1224">
                  <c:v>1.298193216</c:v>
                </c:pt>
                <c:pt idx="1225">
                  <c:v>1.2984961269999999</c:v>
                </c:pt>
                <c:pt idx="1226">
                  <c:v>1.2984825369999999</c:v>
                </c:pt>
                <c:pt idx="1227">
                  <c:v>1.2985824349999999</c:v>
                </c:pt>
                <c:pt idx="1228">
                  <c:v>1.298692465</c:v>
                </c:pt>
                <c:pt idx="1229">
                  <c:v>1.2987124919999999</c:v>
                </c:pt>
                <c:pt idx="1230">
                  <c:v>1.2988597150000001</c:v>
                </c:pt>
                <c:pt idx="1231">
                  <c:v>1.2993032929999999</c:v>
                </c:pt>
                <c:pt idx="1232">
                  <c:v>1.2995293139999999</c:v>
                </c:pt>
                <c:pt idx="1233">
                  <c:v>1.299614072</c:v>
                </c:pt>
                <c:pt idx="1234">
                  <c:v>1.299340129</c:v>
                </c:pt>
                <c:pt idx="1235">
                  <c:v>1.299688816</c:v>
                </c:pt>
                <c:pt idx="1236">
                  <c:v>1.2995640040000001</c:v>
                </c:pt>
                <c:pt idx="1237">
                  <c:v>1.2996575829999999</c:v>
                </c:pt>
                <c:pt idx="1238">
                  <c:v>1.299806952</c:v>
                </c:pt>
                <c:pt idx="1239">
                  <c:v>1.300063014</c:v>
                </c:pt>
                <c:pt idx="1240">
                  <c:v>1.3001090289999999</c:v>
                </c:pt>
                <c:pt idx="1241">
                  <c:v>1.300390363</c:v>
                </c:pt>
                <c:pt idx="1242">
                  <c:v>1.3004781009999999</c:v>
                </c:pt>
                <c:pt idx="1243">
                  <c:v>1.300591469</c:v>
                </c:pt>
                <c:pt idx="1244">
                  <c:v>1.3006349800000001</c:v>
                </c:pt>
                <c:pt idx="1245">
                  <c:v>1.301030755</c:v>
                </c:pt>
                <c:pt idx="1246">
                  <c:v>1.3008209470000001</c:v>
                </c:pt>
                <c:pt idx="1247">
                  <c:v>1.3007935289999999</c:v>
                </c:pt>
                <c:pt idx="1248">
                  <c:v>1.3011037110000001</c:v>
                </c:pt>
                <c:pt idx="1249">
                  <c:v>1.3011311290000001</c:v>
                </c:pt>
                <c:pt idx="1250">
                  <c:v>1.301127315</c:v>
                </c:pt>
                <c:pt idx="1251">
                  <c:v>1.3016078470000001</c:v>
                </c:pt>
                <c:pt idx="1252">
                  <c:v>1.3014379739999999</c:v>
                </c:pt>
                <c:pt idx="1253">
                  <c:v>1.301210999</c:v>
                </c:pt>
                <c:pt idx="1254">
                  <c:v>1.3011654619999999</c:v>
                </c:pt>
                <c:pt idx="1255">
                  <c:v>1.3016372919999999</c:v>
                </c:pt>
                <c:pt idx="1256">
                  <c:v>1.3014007809999999</c:v>
                </c:pt>
                <c:pt idx="1257">
                  <c:v>1.301938534</c:v>
                </c:pt>
                <c:pt idx="1258">
                  <c:v>1.301382899</c:v>
                </c:pt>
                <c:pt idx="1259">
                  <c:v>1.3017694950000001</c:v>
                </c:pt>
                <c:pt idx="1260">
                  <c:v>1.3014030459999999</c:v>
                </c:pt>
                <c:pt idx="1261">
                  <c:v>1.301754117</c:v>
                </c:pt>
                <c:pt idx="1262">
                  <c:v>1.301686645</c:v>
                </c:pt>
                <c:pt idx="1263">
                  <c:v>1.3018054960000001</c:v>
                </c:pt>
                <c:pt idx="1264">
                  <c:v>1.301839709</c:v>
                </c:pt>
                <c:pt idx="1265">
                  <c:v>1.3020851609999999</c:v>
                </c:pt>
                <c:pt idx="1266">
                  <c:v>1.3018273119999999</c:v>
                </c:pt>
                <c:pt idx="1267">
                  <c:v>1.3017869</c:v>
                </c:pt>
                <c:pt idx="1268">
                  <c:v>1.302015543</c:v>
                </c:pt>
                <c:pt idx="1269">
                  <c:v>1.302119136</c:v>
                </c:pt>
                <c:pt idx="1270">
                  <c:v>1.301904202</c:v>
                </c:pt>
                <c:pt idx="1271">
                  <c:v>1.302268982</c:v>
                </c:pt>
                <c:pt idx="1272">
                  <c:v>1.302247763</c:v>
                </c:pt>
                <c:pt idx="1273">
                  <c:v>1.3016823529999999</c:v>
                </c:pt>
                <c:pt idx="1274">
                  <c:v>1.3023442030000001</c:v>
                </c:pt>
                <c:pt idx="1275">
                  <c:v>1.302091718</c:v>
                </c:pt>
                <c:pt idx="1276">
                  <c:v>1.302222848</c:v>
                </c:pt>
                <c:pt idx="1277">
                  <c:v>1.302525997</c:v>
                </c:pt>
                <c:pt idx="1278">
                  <c:v>1.30177331</c:v>
                </c:pt>
                <c:pt idx="1279">
                  <c:v>1.3017072679999999</c:v>
                </c:pt>
                <c:pt idx="1280">
                  <c:v>1.3023098710000001</c:v>
                </c:pt>
                <c:pt idx="1281">
                  <c:v>1.301965475</c:v>
                </c:pt>
                <c:pt idx="1282">
                  <c:v>1.301890612</c:v>
                </c:pt>
                <c:pt idx="1283">
                  <c:v>1.3022184370000001</c:v>
                </c:pt>
                <c:pt idx="1284">
                  <c:v>1.30228579</c:v>
                </c:pt>
                <c:pt idx="1285">
                  <c:v>1.3020185230000001</c:v>
                </c:pt>
                <c:pt idx="1286">
                  <c:v>1.30220449</c:v>
                </c:pt>
                <c:pt idx="1287">
                  <c:v>1.302338958</c:v>
                </c:pt>
                <c:pt idx="1288">
                  <c:v>1.3021515610000001</c:v>
                </c:pt>
                <c:pt idx="1289">
                  <c:v>1.3022793530000001</c:v>
                </c:pt>
                <c:pt idx="1290">
                  <c:v>1.3022283320000001</c:v>
                </c:pt>
                <c:pt idx="1291">
                  <c:v>1.3017910720000001</c:v>
                </c:pt>
                <c:pt idx="1292">
                  <c:v>1.302251697</c:v>
                </c:pt>
                <c:pt idx="1293">
                  <c:v>1.3021006580000001</c:v>
                </c:pt>
                <c:pt idx="1294">
                  <c:v>1.302050352</c:v>
                </c:pt>
                <c:pt idx="1295">
                  <c:v>1.302151799</c:v>
                </c:pt>
                <c:pt idx="1296">
                  <c:v>1.302310705</c:v>
                </c:pt>
                <c:pt idx="1297">
                  <c:v>1.3019570110000001</c:v>
                </c:pt>
                <c:pt idx="1298">
                  <c:v>1.3019021749999999</c:v>
                </c:pt>
                <c:pt idx="1299">
                  <c:v>1.3020868299999999</c:v>
                </c:pt>
                <c:pt idx="1300">
                  <c:v>1.3021076920000001</c:v>
                </c:pt>
                <c:pt idx="1301">
                  <c:v>1.292437077</c:v>
                </c:pt>
                <c:pt idx="1302">
                  <c:v>1.291581869</c:v>
                </c:pt>
                <c:pt idx="1303">
                  <c:v>1.2915899749999999</c:v>
                </c:pt>
                <c:pt idx="1304">
                  <c:v>1.2909395690000001</c:v>
                </c:pt>
                <c:pt idx="1305">
                  <c:v>1.290816784</c:v>
                </c:pt>
                <c:pt idx="1306">
                  <c:v>1.291286588</c:v>
                </c:pt>
                <c:pt idx="1307">
                  <c:v>1.290708899</c:v>
                </c:pt>
                <c:pt idx="1308">
                  <c:v>1.291126013</c:v>
                </c:pt>
                <c:pt idx="1309">
                  <c:v>1.2912456990000001</c:v>
                </c:pt>
                <c:pt idx="1310">
                  <c:v>1.2909511330000001</c:v>
                </c:pt>
                <c:pt idx="1311">
                  <c:v>1.2909945249999999</c:v>
                </c:pt>
                <c:pt idx="1312">
                  <c:v>1.2915087940000001</c:v>
                </c:pt>
                <c:pt idx="1313">
                  <c:v>1.291363955</c:v>
                </c:pt>
                <c:pt idx="1314">
                  <c:v>1.291818261</c:v>
                </c:pt>
                <c:pt idx="1315">
                  <c:v>1.291072011</c:v>
                </c:pt>
                <c:pt idx="1316">
                  <c:v>1.291377306</c:v>
                </c:pt>
                <c:pt idx="1317">
                  <c:v>1.2912970779999999</c:v>
                </c:pt>
                <c:pt idx="1318">
                  <c:v>1.291205406</c:v>
                </c:pt>
                <c:pt idx="1319">
                  <c:v>1.291675806</c:v>
                </c:pt>
                <c:pt idx="1320">
                  <c:v>1.2916333680000001</c:v>
                </c:pt>
                <c:pt idx="1321">
                  <c:v>1.2915165420000001</c:v>
                </c:pt>
                <c:pt idx="1322">
                  <c:v>1.291512609</c:v>
                </c:pt>
                <c:pt idx="1323">
                  <c:v>1.2912176849999999</c:v>
                </c:pt>
                <c:pt idx="1324">
                  <c:v>1.2916750910000001</c:v>
                </c:pt>
                <c:pt idx="1325">
                  <c:v>1.291715145</c:v>
                </c:pt>
                <c:pt idx="1326">
                  <c:v>1.2916474339999999</c:v>
                </c:pt>
                <c:pt idx="1327">
                  <c:v>1.2913420200000001</c:v>
                </c:pt>
                <c:pt idx="1328">
                  <c:v>1.2913798089999999</c:v>
                </c:pt>
                <c:pt idx="1329">
                  <c:v>1.2911196949999999</c:v>
                </c:pt>
                <c:pt idx="1330">
                  <c:v>1.2912975550000001</c:v>
                </c:pt>
                <c:pt idx="1331">
                  <c:v>1.2914103269999999</c:v>
                </c:pt>
                <c:pt idx="1332">
                  <c:v>1.291515231</c:v>
                </c:pt>
                <c:pt idx="1333">
                  <c:v>1.291452169</c:v>
                </c:pt>
                <c:pt idx="1334">
                  <c:v>1.291345</c:v>
                </c:pt>
                <c:pt idx="1335">
                  <c:v>1.2912967209999999</c:v>
                </c:pt>
                <c:pt idx="1336">
                  <c:v>1.290983558</c:v>
                </c:pt>
                <c:pt idx="1337">
                  <c:v>1.2912964819999999</c:v>
                </c:pt>
                <c:pt idx="1338">
                  <c:v>1.2912244799999999</c:v>
                </c:pt>
                <c:pt idx="1339">
                  <c:v>1.2911618949999999</c:v>
                </c:pt>
                <c:pt idx="1340">
                  <c:v>1.2910875079999999</c:v>
                </c:pt>
                <c:pt idx="1341">
                  <c:v>1.291203141</c:v>
                </c:pt>
                <c:pt idx="1342">
                  <c:v>1.2911179070000001</c:v>
                </c:pt>
                <c:pt idx="1343">
                  <c:v>1.2909461259999999</c:v>
                </c:pt>
                <c:pt idx="1344">
                  <c:v>1.2910852429999999</c:v>
                </c:pt>
                <c:pt idx="1345">
                  <c:v>1.291054368</c:v>
                </c:pt>
                <c:pt idx="1346">
                  <c:v>1.29062283</c:v>
                </c:pt>
                <c:pt idx="1347">
                  <c:v>1.2905941009999999</c:v>
                </c:pt>
                <c:pt idx="1348">
                  <c:v>1.290443182</c:v>
                </c:pt>
                <c:pt idx="1349">
                  <c:v>1.2900447850000001</c:v>
                </c:pt>
                <c:pt idx="1350">
                  <c:v>1.290322304</c:v>
                </c:pt>
                <c:pt idx="1351">
                  <c:v>1.2897701260000001</c:v>
                </c:pt>
                <c:pt idx="1352">
                  <c:v>1.289550543</c:v>
                </c:pt>
                <c:pt idx="1353">
                  <c:v>1.2893460990000001</c:v>
                </c:pt>
                <c:pt idx="1354">
                  <c:v>1.2890954020000001</c:v>
                </c:pt>
                <c:pt idx="1355">
                  <c:v>1.2891107799999999</c:v>
                </c:pt>
                <c:pt idx="1356">
                  <c:v>1.2885967490000001</c:v>
                </c:pt>
                <c:pt idx="1357">
                  <c:v>1.2887295480000001</c:v>
                </c:pt>
                <c:pt idx="1358">
                  <c:v>1.2889015669999999</c:v>
                </c:pt>
                <c:pt idx="1359">
                  <c:v>1.2889757159999999</c:v>
                </c:pt>
                <c:pt idx="1360">
                  <c:v>1.2894998790000001</c:v>
                </c:pt>
                <c:pt idx="1361">
                  <c:v>1.290022612</c:v>
                </c:pt>
                <c:pt idx="1362">
                  <c:v>1.2894889119999999</c:v>
                </c:pt>
                <c:pt idx="1363">
                  <c:v>1.2895293240000001</c:v>
                </c:pt>
                <c:pt idx="1364">
                  <c:v>1.2895189520000001</c:v>
                </c:pt>
                <c:pt idx="1365">
                  <c:v>1.288707614</c:v>
                </c:pt>
                <c:pt idx="1366">
                  <c:v>1.2880393269999999</c:v>
                </c:pt>
                <c:pt idx="1367">
                  <c:v>1.2881084679999999</c:v>
                </c:pt>
                <c:pt idx="1368">
                  <c:v>1.2877430919999999</c:v>
                </c:pt>
                <c:pt idx="1369">
                  <c:v>1.287428021</c:v>
                </c:pt>
                <c:pt idx="1370">
                  <c:v>1.2877395149999999</c:v>
                </c:pt>
                <c:pt idx="1371">
                  <c:v>1.2880094049999999</c:v>
                </c:pt>
                <c:pt idx="1372">
                  <c:v>1.2881441119999999</c:v>
                </c:pt>
                <c:pt idx="1373">
                  <c:v>1.2881343359999999</c:v>
                </c:pt>
                <c:pt idx="1374">
                  <c:v>1.2881368399999999</c:v>
                </c:pt>
                <c:pt idx="1375">
                  <c:v>1.287858605</c:v>
                </c:pt>
                <c:pt idx="1376">
                  <c:v>1.28729856</c:v>
                </c:pt>
                <c:pt idx="1377">
                  <c:v>1.287057519</c:v>
                </c:pt>
                <c:pt idx="1378">
                  <c:v>1.286960125</c:v>
                </c:pt>
                <c:pt idx="1379">
                  <c:v>1.2864048480000001</c:v>
                </c:pt>
                <c:pt idx="1380">
                  <c:v>1.2864928250000001</c:v>
                </c:pt>
                <c:pt idx="1381">
                  <c:v>1.286240101</c:v>
                </c:pt>
                <c:pt idx="1382">
                  <c:v>1.285966516</c:v>
                </c:pt>
                <c:pt idx="1383">
                  <c:v>1.2862675189999999</c:v>
                </c:pt>
                <c:pt idx="1384">
                  <c:v>1.2865349049999999</c:v>
                </c:pt>
                <c:pt idx="1385">
                  <c:v>1.2865136859999999</c:v>
                </c:pt>
                <c:pt idx="1386">
                  <c:v>1.2867283819999999</c:v>
                </c:pt>
                <c:pt idx="1387">
                  <c:v>1.2868279220000001</c:v>
                </c:pt>
                <c:pt idx="1388">
                  <c:v>1.2869600059999999</c:v>
                </c:pt>
                <c:pt idx="1389">
                  <c:v>1.2875210050000001</c:v>
                </c:pt>
                <c:pt idx="1390">
                  <c:v>1.2873085740000001</c:v>
                </c:pt>
                <c:pt idx="1391">
                  <c:v>1.2872551679999999</c:v>
                </c:pt>
                <c:pt idx="1392">
                  <c:v>1.2869639399999999</c:v>
                </c:pt>
                <c:pt idx="1393">
                  <c:v>1.2874190809999999</c:v>
                </c:pt>
                <c:pt idx="1394">
                  <c:v>1.286816835</c:v>
                </c:pt>
                <c:pt idx="1395">
                  <c:v>1.2871119980000001</c:v>
                </c:pt>
                <c:pt idx="1396">
                  <c:v>1.2870149609999999</c:v>
                </c:pt>
                <c:pt idx="1397">
                  <c:v>1.2870687249999999</c:v>
                </c:pt>
                <c:pt idx="1398">
                  <c:v>1.28673327</c:v>
                </c:pt>
                <c:pt idx="1399">
                  <c:v>1.286632419</c:v>
                </c:pt>
                <c:pt idx="1400">
                  <c:v>1.2864999770000001</c:v>
                </c:pt>
                <c:pt idx="1401">
                  <c:v>1.2867480520000001</c:v>
                </c:pt>
                <c:pt idx="1402">
                  <c:v>1.286181569</c:v>
                </c:pt>
                <c:pt idx="1403">
                  <c:v>1.286483169</c:v>
                </c:pt>
                <c:pt idx="1404">
                  <c:v>1.285649896</c:v>
                </c:pt>
                <c:pt idx="1405">
                  <c:v>1.285483122</c:v>
                </c:pt>
                <c:pt idx="1406">
                  <c:v>1.285382032</c:v>
                </c:pt>
                <c:pt idx="1407">
                  <c:v>1.285357356</c:v>
                </c:pt>
                <c:pt idx="1408">
                  <c:v>1.2853033540000001</c:v>
                </c:pt>
                <c:pt idx="1409">
                  <c:v>1.2851713899999999</c:v>
                </c:pt>
                <c:pt idx="1410">
                  <c:v>1.2845398189999999</c:v>
                </c:pt>
                <c:pt idx="1411">
                  <c:v>1.2846530679999999</c:v>
                </c:pt>
                <c:pt idx="1412">
                  <c:v>1.284429431</c:v>
                </c:pt>
                <c:pt idx="1413">
                  <c:v>1.284038424</c:v>
                </c:pt>
                <c:pt idx="1414">
                  <c:v>1.2839070560000001</c:v>
                </c:pt>
                <c:pt idx="1415">
                  <c:v>1.2841154340000001</c:v>
                </c:pt>
                <c:pt idx="1416">
                  <c:v>1.283475637</c:v>
                </c:pt>
                <c:pt idx="1417">
                  <c:v>1.282824159</c:v>
                </c:pt>
                <c:pt idx="1418">
                  <c:v>1.2828450199999999</c:v>
                </c:pt>
                <c:pt idx="1419">
                  <c:v>1.2826942210000001</c:v>
                </c:pt>
                <c:pt idx="1420">
                  <c:v>1.2826964860000001</c:v>
                </c:pt>
                <c:pt idx="1421">
                  <c:v>1.2824776170000001</c:v>
                </c:pt>
                <c:pt idx="1422">
                  <c:v>1.282487154</c:v>
                </c:pt>
                <c:pt idx="1423">
                  <c:v>1.2817409040000001</c:v>
                </c:pt>
                <c:pt idx="1424">
                  <c:v>1.281295538</c:v>
                </c:pt>
                <c:pt idx="1425">
                  <c:v>1.2816497090000001</c:v>
                </c:pt>
                <c:pt idx="1426">
                  <c:v>1.2808638809999999</c:v>
                </c:pt>
                <c:pt idx="1427">
                  <c:v>1.280916333</c:v>
                </c:pt>
                <c:pt idx="1428">
                  <c:v>1.280620098</c:v>
                </c:pt>
                <c:pt idx="1429">
                  <c:v>1.280508161</c:v>
                </c:pt>
                <c:pt idx="1430">
                  <c:v>1.2794429060000001</c:v>
                </c:pt>
                <c:pt idx="1431">
                  <c:v>1.2793949840000001</c:v>
                </c:pt>
                <c:pt idx="1432">
                  <c:v>1.279025912</c:v>
                </c:pt>
                <c:pt idx="1433">
                  <c:v>1.2785962820000001</c:v>
                </c:pt>
                <c:pt idx="1434">
                  <c:v>1.2788393499999999</c:v>
                </c:pt>
                <c:pt idx="1435">
                  <c:v>1.278485656</c:v>
                </c:pt>
                <c:pt idx="1436">
                  <c:v>1.2782477139999999</c:v>
                </c:pt>
                <c:pt idx="1437">
                  <c:v>1.277525067</c:v>
                </c:pt>
                <c:pt idx="1438">
                  <c:v>1.277332664</c:v>
                </c:pt>
                <c:pt idx="1439">
                  <c:v>1.2771523</c:v>
                </c:pt>
                <c:pt idx="1440">
                  <c:v>1.276762366</c:v>
                </c:pt>
                <c:pt idx="1441">
                  <c:v>1.2762117390000001</c:v>
                </c:pt>
                <c:pt idx="1442">
                  <c:v>1.2762699129999999</c:v>
                </c:pt>
                <c:pt idx="1443">
                  <c:v>1.27577126</c:v>
                </c:pt>
                <c:pt idx="1444">
                  <c:v>1.2751482730000001</c:v>
                </c:pt>
                <c:pt idx="1445">
                  <c:v>1.2750444409999999</c:v>
                </c:pt>
                <c:pt idx="1446">
                  <c:v>1.2746299510000001</c:v>
                </c:pt>
                <c:pt idx="1447">
                  <c:v>1.2742140289999999</c:v>
                </c:pt>
                <c:pt idx="1448">
                  <c:v>1.2739485500000001</c:v>
                </c:pt>
                <c:pt idx="1449">
                  <c:v>1.2731364970000001</c:v>
                </c:pt>
                <c:pt idx="1450">
                  <c:v>1.273038745</c:v>
                </c:pt>
                <c:pt idx="1451">
                  <c:v>1.2724485400000001</c:v>
                </c:pt>
                <c:pt idx="1452">
                  <c:v>1.2723690270000001</c:v>
                </c:pt>
                <c:pt idx="1453">
                  <c:v>1.2719285490000001</c:v>
                </c:pt>
                <c:pt idx="1454">
                  <c:v>1.271483183</c:v>
                </c:pt>
                <c:pt idx="1455">
                  <c:v>1.2706142659999999</c:v>
                </c:pt>
                <c:pt idx="1456">
                  <c:v>1.2704025510000001</c:v>
                </c:pt>
                <c:pt idx="1457">
                  <c:v>1.269860744</c:v>
                </c:pt>
                <c:pt idx="1458">
                  <c:v>1.2696143390000001</c:v>
                </c:pt>
                <c:pt idx="1459">
                  <c:v>1.2694246769999999</c:v>
                </c:pt>
                <c:pt idx="1460">
                  <c:v>1.2684335710000001</c:v>
                </c:pt>
                <c:pt idx="1461">
                  <c:v>1.2679423089999999</c:v>
                </c:pt>
                <c:pt idx="1462">
                  <c:v>1.267561436</c:v>
                </c:pt>
                <c:pt idx="1463">
                  <c:v>1.267034531</c:v>
                </c:pt>
                <c:pt idx="1464">
                  <c:v>1.266922235</c:v>
                </c:pt>
                <c:pt idx="1465">
                  <c:v>1.266386032</c:v>
                </c:pt>
                <c:pt idx="1466">
                  <c:v>1.266117454</c:v>
                </c:pt>
                <c:pt idx="1467">
                  <c:v>1.2648800609999999</c:v>
                </c:pt>
                <c:pt idx="1468">
                  <c:v>1.2648729089999999</c:v>
                </c:pt>
                <c:pt idx="1469">
                  <c:v>1.26387465</c:v>
                </c:pt>
                <c:pt idx="1470">
                  <c:v>1.2640620469999999</c:v>
                </c:pt>
                <c:pt idx="1471">
                  <c:v>1.263233423</c:v>
                </c:pt>
                <c:pt idx="1472">
                  <c:v>1.2627826929999999</c:v>
                </c:pt>
                <c:pt idx="1473">
                  <c:v>1.2622312309999999</c:v>
                </c:pt>
                <c:pt idx="1474">
                  <c:v>1.2614625690000001</c:v>
                </c:pt>
                <c:pt idx="1475">
                  <c:v>1.2611550090000001</c:v>
                </c:pt>
                <c:pt idx="1476">
                  <c:v>1.260749221</c:v>
                </c:pt>
                <c:pt idx="1477">
                  <c:v>1.2599116560000001</c:v>
                </c:pt>
                <c:pt idx="1478">
                  <c:v>1.259181976</c:v>
                </c:pt>
                <c:pt idx="1479">
                  <c:v>1.2589882610000001</c:v>
                </c:pt>
                <c:pt idx="1480">
                  <c:v>1.2582528589999999</c:v>
                </c:pt>
                <c:pt idx="1481">
                  <c:v>1.257013798</c:v>
                </c:pt>
                <c:pt idx="1482">
                  <c:v>1.2568330759999999</c:v>
                </c:pt>
                <c:pt idx="1483">
                  <c:v>1.256271243</c:v>
                </c:pt>
                <c:pt idx="1484">
                  <c:v>1.255654335</c:v>
                </c:pt>
                <c:pt idx="1485">
                  <c:v>1.254861236</c:v>
                </c:pt>
                <c:pt idx="1486">
                  <c:v>1.254263401</c:v>
                </c:pt>
                <c:pt idx="1487">
                  <c:v>1.2537853720000001</c:v>
                </c:pt>
                <c:pt idx="1488">
                  <c:v>1.252887487</c:v>
                </c:pt>
                <c:pt idx="1489">
                  <c:v>1.2525281909999999</c:v>
                </c:pt>
                <c:pt idx="1490">
                  <c:v>1.251871943</c:v>
                </c:pt>
                <c:pt idx="1491">
                  <c:v>1.251198053</c:v>
                </c:pt>
                <c:pt idx="1492">
                  <c:v>1.2504515650000001</c:v>
                </c:pt>
                <c:pt idx="1493">
                  <c:v>1.249599576</c:v>
                </c:pt>
                <c:pt idx="1494">
                  <c:v>1.2489193679999999</c:v>
                </c:pt>
                <c:pt idx="1495">
                  <c:v>1.2482087609999999</c:v>
                </c:pt>
                <c:pt idx="1496">
                  <c:v>1.2478777169999999</c:v>
                </c:pt>
                <c:pt idx="1497">
                  <c:v>1.246784449</c:v>
                </c:pt>
                <c:pt idx="1498">
                  <c:v>1.2461469169999999</c:v>
                </c:pt>
                <c:pt idx="1499">
                  <c:v>1.2452325820000001</c:v>
                </c:pt>
                <c:pt idx="1500">
                  <c:v>1.2445809839999999</c:v>
                </c:pt>
                <c:pt idx="1501">
                  <c:v>1.2436828609999999</c:v>
                </c:pt>
                <c:pt idx="1502">
                  <c:v>1.2433921100000001</c:v>
                </c:pt>
                <c:pt idx="1503">
                  <c:v>1.2425340410000001</c:v>
                </c:pt>
                <c:pt idx="1504">
                  <c:v>1.2419100999999999</c:v>
                </c:pt>
                <c:pt idx="1505">
                  <c:v>1.240945578</c:v>
                </c:pt>
                <c:pt idx="1506">
                  <c:v>1.2402127979999999</c:v>
                </c:pt>
                <c:pt idx="1507">
                  <c:v>1.238971233</c:v>
                </c:pt>
                <c:pt idx="1508">
                  <c:v>1.2381343840000001</c:v>
                </c:pt>
                <c:pt idx="1509">
                  <c:v>1.2379794120000001</c:v>
                </c:pt>
                <c:pt idx="1510">
                  <c:v>1.23694098</c:v>
                </c:pt>
                <c:pt idx="1511">
                  <c:v>1.2359694240000001</c:v>
                </c:pt>
                <c:pt idx="1512">
                  <c:v>1.2352006440000001</c:v>
                </c:pt>
                <c:pt idx="1513">
                  <c:v>1.2342873809999999</c:v>
                </c:pt>
                <c:pt idx="1514">
                  <c:v>1.233224154</c:v>
                </c:pt>
                <c:pt idx="1515">
                  <c:v>1.2328408959999999</c:v>
                </c:pt>
                <c:pt idx="1516">
                  <c:v>1.231947541</c:v>
                </c:pt>
                <c:pt idx="1517">
                  <c:v>1.231051683</c:v>
                </c:pt>
                <c:pt idx="1518">
                  <c:v>1.229665995</c:v>
                </c:pt>
                <c:pt idx="1519">
                  <c:v>1.2293059829999999</c:v>
                </c:pt>
                <c:pt idx="1520">
                  <c:v>1.2284314629999999</c:v>
                </c:pt>
                <c:pt idx="1521">
                  <c:v>1.2273582220000001</c:v>
                </c:pt>
                <c:pt idx="1522">
                  <c:v>1.226648331</c:v>
                </c:pt>
                <c:pt idx="1523">
                  <c:v>1.225940466</c:v>
                </c:pt>
                <c:pt idx="1524">
                  <c:v>1.225031972</c:v>
                </c:pt>
                <c:pt idx="1525">
                  <c:v>1.224480987</c:v>
                </c:pt>
                <c:pt idx="1526">
                  <c:v>1.2235451939999999</c:v>
                </c:pt>
                <c:pt idx="1527">
                  <c:v>1.2225133180000001</c:v>
                </c:pt>
                <c:pt idx="1528">
                  <c:v>1.2216775419999999</c:v>
                </c:pt>
                <c:pt idx="1529">
                  <c:v>1.2204436059999999</c:v>
                </c:pt>
                <c:pt idx="1530">
                  <c:v>1.2192780969999999</c:v>
                </c:pt>
                <c:pt idx="1531">
                  <c:v>1.218103886</c:v>
                </c:pt>
                <c:pt idx="1532">
                  <c:v>1.2175385949999999</c:v>
                </c:pt>
                <c:pt idx="1533">
                  <c:v>1.2166928050000001</c:v>
                </c:pt>
                <c:pt idx="1534">
                  <c:v>1.2155114410000001</c:v>
                </c:pt>
                <c:pt idx="1535">
                  <c:v>1.2142250539999999</c:v>
                </c:pt>
                <c:pt idx="1536">
                  <c:v>1.212513089</c:v>
                </c:pt>
                <c:pt idx="1537">
                  <c:v>1.211552382</c:v>
                </c:pt>
                <c:pt idx="1538">
                  <c:v>1.210774899</c:v>
                </c:pt>
                <c:pt idx="1539">
                  <c:v>1.209093094</c:v>
                </c:pt>
                <c:pt idx="1540">
                  <c:v>1.2080385680000001</c:v>
                </c:pt>
                <c:pt idx="1541">
                  <c:v>1.2067248820000001</c:v>
                </c:pt>
                <c:pt idx="1542">
                  <c:v>1.2053037879999999</c:v>
                </c:pt>
                <c:pt idx="1543">
                  <c:v>1.203882694</c:v>
                </c:pt>
                <c:pt idx="1544">
                  <c:v>1.202447891</c:v>
                </c:pt>
                <c:pt idx="1545">
                  <c:v>1.201233268</c:v>
                </c:pt>
                <c:pt idx="1546">
                  <c:v>1.199288487</c:v>
                </c:pt>
                <c:pt idx="1547">
                  <c:v>1.1986430880000001</c:v>
                </c:pt>
                <c:pt idx="1548">
                  <c:v>1.1969618799999999</c:v>
                </c:pt>
                <c:pt idx="1549">
                  <c:v>1.195383906</c:v>
                </c:pt>
                <c:pt idx="1550">
                  <c:v>1.1941100360000001</c:v>
                </c:pt>
                <c:pt idx="1551">
                  <c:v>1.1923438310000001</c:v>
                </c:pt>
                <c:pt idx="1552">
                  <c:v>1.191170335</c:v>
                </c:pt>
                <c:pt idx="1553">
                  <c:v>1.189781427</c:v>
                </c:pt>
                <c:pt idx="1554">
                  <c:v>1.1879988909999999</c:v>
                </c:pt>
                <c:pt idx="1555">
                  <c:v>1.1858594419999999</c:v>
                </c:pt>
                <c:pt idx="1556">
                  <c:v>1.1845798489999999</c:v>
                </c:pt>
                <c:pt idx="1557">
                  <c:v>1.183440447</c:v>
                </c:pt>
                <c:pt idx="1558">
                  <c:v>1.181187153</c:v>
                </c:pt>
                <c:pt idx="1559">
                  <c:v>1.179597378</c:v>
                </c:pt>
                <c:pt idx="1560">
                  <c:v>1.178134799</c:v>
                </c:pt>
                <c:pt idx="1561">
                  <c:v>1.1763886210000001</c:v>
                </c:pt>
                <c:pt idx="1562">
                  <c:v>1.174718618</c:v>
                </c:pt>
                <c:pt idx="1563">
                  <c:v>1.1726741789999999</c:v>
                </c:pt>
                <c:pt idx="1564">
                  <c:v>1.170773149</c:v>
                </c:pt>
                <c:pt idx="1565">
                  <c:v>1.1690627339999999</c:v>
                </c:pt>
                <c:pt idx="1566">
                  <c:v>1.167345047</c:v>
                </c:pt>
                <c:pt idx="1567">
                  <c:v>1.165549159</c:v>
                </c:pt>
                <c:pt idx="1568">
                  <c:v>1.16326189</c:v>
                </c:pt>
                <c:pt idx="1569">
                  <c:v>1.1612513069999999</c:v>
                </c:pt>
                <c:pt idx="1570">
                  <c:v>1.159706235</c:v>
                </c:pt>
                <c:pt idx="1571">
                  <c:v>1.157433629</c:v>
                </c:pt>
                <c:pt idx="1572">
                  <c:v>1.1552469729999999</c:v>
                </c:pt>
                <c:pt idx="1573">
                  <c:v>1.153411865</c:v>
                </c:pt>
                <c:pt idx="1574">
                  <c:v>1.151112914</c:v>
                </c:pt>
                <c:pt idx="1575">
                  <c:v>1.1487656829999999</c:v>
                </c:pt>
                <c:pt idx="1576">
                  <c:v>1.147142887</c:v>
                </c:pt>
                <c:pt idx="1577">
                  <c:v>1.145038843</c:v>
                </c:pt>
                <c:pt idx="1578">
                  <c:v>1.1428289410000001</c:v>
                </c:pt>
                <c:pt idx="1579">
                  <c:v>1.1406556370000001</c:v>
                </c:pt>
                <c:pt idx="1580">
                  <c:v>1.1386963130000001</c:v>
                </c:pt>
                <c:pt idx="1581">
                  <c:v>1.1355718370000001</c:v>
                </c:pt>
                <c:pt idx="1582">
                  <c:v>1.1324859860000001</c:v>
                </c:pt>
                <c:pt idx="1583">
                  <c:v>1.1307728290000001</c:v>
                </c:pt>
                <c:pt idx="1584">
                  <c:v>1.1283363099999999</c:v>
                </c:pt>
                <c:pt idx="1585">
                  <c:v>1.1258389950000001</c:v>
                </c:pt>
                <c:pt idx="1586">
                  <c:v>1.1232484579999999</c:v>
                </c:pt>
                <c:pt idx="1587">
                  <c:v>1.1203166250000001</c:v>
                </c:pt>
                <c:pt idx="1588">
                  <c:v>1.1176320310000001</c:v>
                </c:pt>
                <c:pt idx="1589">
                  <c:v>1.1143369670000001</c:v>
                </c:pt>
                <c:pt idx="1590">
                  <c:v>1.111532569</c:v>
                </c:pt>
                <c:pt idx="1591">
                  <c:v>1.1092985870000001</c:v>
                </c:pt>
                <c:pt idx="1592">
                  <c:v>1.105956793</c:v>
                </c:pt>
                <c:pt idx="1593">
                  <c:v>1.102421045</c:v>
                </c:pt>
                <c:pt idx="1594">
                  <c:v>1.09948957</c:v>
                </c:pt>
                <c:pt idx="1595">
                  <c:v>1.0965237619999999</c:v>
                </c:pt>
                <c:pt idx="1596">
                  <c:v>1.093202233</c:v>
                </c:pt>
                <c:pt idx="1597">
                  <c:v>1.0896180870000001</c:v>
                </c:pt>
                <c:pt idx="1598">
                  <c:v>1.0865901710000001</c:v>
                </c:pt>
                <c:pt idx="1599">
                  <c:v>1.0827423329999999</c:v>
                </c:pt>
                <c:pt idx="1600">
                  <c:v>1.0795718430000001</c:v>
                </c:pt>
                <c:pt idx="1601">
                  <c:v>1.076607466</c:v>
                </c:pt>
                <c:pt idx="1602">
                  <c:v>1.0727840660000001</c:v>
                </c:pt>
                <c:pt idx="1603">
                  <c:v>1.0683493610000001</c:v>
                </c:pt>
                <c:pt idx="1604">
                  <c:v>1.0645874740000001</c:v>
                </c:pt>
                <c:pt idx="1605">
                  <c:v>1.0610452889999999</c:v>
                </c:pt>
                <c:pt idx="1606">
                  <c:v>1.0570396179999999</c:v>
                </c:pt>
                <c:pt idx="1607">
                  <c:v>1.053011656</c:v>
                </c:pt>
                <c:pt idx="1608">
                  <c:v>1.04873836</c:v>
                </c:pt>
                <c:pt idx="1609">
                  <c:v>1.0439870360000001</c:v>
                </c:pt>
                <c:pt idx="1610">
                  <c:v>1.039036989</c:v>
                </c:pt>
                <c:pt idx="1611">
                  <c:v>1.0340042110000001</c:v>
                </c:pt>
                <c:pt idx="1612">
                  <c:v>1.028684497</c:v>
                </c:pt>
                <c:pt idx="1613">
                  <c:v>1.0232141020000001</c:v>
                </c:pt>
                <c:pt idx="1614">
                  <c:v>1.0175638199999999</c:v>
                </c:pt>
                <c:pt idx="1615">
                  <c:v>1.010835052</c:v>
                </c:pt>
                <c:pt idx="1616">
                  <c:v>1.0039868350000001</c:v>
                </c:pt>
                <c:pt idx="1617">
                  <c:v>0.99838167430000002</c:v>
                </c:pt>
                <c:pt idx="1618">
                  <c:v>0.99609547850000002</c:v>
                </c:pt>
                <c:pt idx="1619">
                  <c:v>0.99542897939999997</c:v>
                </c:pt>
                <c:pt idx="1620">
                  <c:v>0.99477213620000005</c:v>
                </c:pt>
                <c:pt idx="1621">
                  <c:v>0.99431830639999996</c:v>
                </c:pt>
                <c:pt idx="1622">
                  <c:v>0.99381327630000005</c:v>
                </c:pt>
                <c:pt idx="1623">
                  <c:v>0.99336510899999997</c:v>
                </c:pt>
                <c:pt idx="1624">
                  <c:v>0.99279493090000004</c:v>
                </c:pt>
                <c:pt idx="1625">
                  <c:v>0.99221515660000004</c:v>
                </c:pt>
                <c:pt idx="1626">
                  <c:v>0.99116373059999996</c:v>
                </c:pt>
                <c:pt idx="1627">
                  <c:v>0.99098509550000002</c:v>
                </c:pt>
                <c:pt idx="1628">
                  <c:v>0.99035972360000002</c:v>
                </c:pt>
                <c:pt idx="1629">
                  <c:v>0.98999601599999998</c:v>
                </c:pt>
                <c:pt idx="1630">
                  <c:v>0.98905032869999998</c:v>
                </c:pt>
                <c:pt idx="1631">
                  <c:v>0.98776727909999995</c:v>
                </c:pt>
                <c:pt idx="1632">
                  <c:v>0.98776310680000001</c:v>
                </c:pt>
                <c:pt idx="1633">
                  <c:v>0.98767709729999997</c:v>
                </c:pt>
                <c:pt idx="1634">
                  <c:v>0.98641771079999996</c:v>
                </c:pt>
                <c:pt idx="1635">
                  <c:v>0.98592823740000002</c:v>
                </c:pt>
                <c:pt idx="1636">
                  <c:v>0.9856058955</c:v>
                </c:pt>
                <c:pt idx="1637">
                  <c:v>0.98524373769999996</c:v>
                </c:pt>
                <c:pt idx="1638">
                  <c:v>0.98417878150000004</c:v>
                </c:pt>
                <c:pt idx="1639">
                  <c:v>0.98346847299999995</c:v>
                </c:pt>
                <c:pt idx="1640">
                  <c:v>0.98276782039999999</c:v>
                </c:pt>
                <c:pt idx="1641">
                  <c:v>0.98320388790000002</c:v>
                </c:pt>
                <c:pt idx="1642">
                  <c:v>0.98230123520000001</c:v>
                </c:pt>
                <c:pt idx="1643">
                  <c:v>0.9814133048</c:v>
                </c:pt>
                <c:pt idx="1644">
                  <c:v>0.98084312679999996</c:v>
                </c:pt>
                <c:pt idx="1645">
                  <c:v>0.97990030049999999</c:v>
                </c:pt>
                <c:pt idx="1646">
                  <c:v>0.97970265150000002</c:v>
                </c:pt>
                <c:pt idx="1647">
                  <c:v>0.97878235579999995</c:v>
                </c:pt>
                <c:pt idx="1648">
                  <c:v>0.97847902769999995</c:v>
                </c:pt>
                <c:pt idx="1649">
                  <c:v>0.97735244040000002</c:v>
                </c:pt>
                <c:pt idx="1650">
                  <c:v>0.97646504639999998</c:v>
                </c:pt>
                <c:pt idx="1651">
                  <c:v>0.97623801229999996</c:v>
                </c:pt>
                <c:pt idx="1652">
                  <c:v>0.97495621440000002</c:v>
                </c:pt>
                <c:pt idx="1653">
                  <c:v>0.97465640310000001</c:v>
                </c:pt>
                <c:pt idx="1654">
                  <c:v>0.97399628159999996</c:v>
                </c:pt>
                <c:pt idx="1655">
                  <c:v>0.97415924070000004</c:v>
                </c:pt>
                <c:pt idx="1656">
                  <c:v>0.97280430790000005</c:v>
                </c:pt>
                <c:pt idx="1657">
                  <c:v>0.973274529</c:v>
                </c:pt>
                <c:pt idx="1658">
                  <c:v>0.97146224979999996</c:v>
                </c:pt>
                <c:pt idx="1659">
                  <c:v>0.97053873540000002</c:v>
                </c:pt>
                <c:pt idx="1660">
                  <c:v>0.97093319889999996</c:v>
                </c:pt>
                <c:pt idx="1661">
                  <c:v>0.97078466419999998</c:v>
                </c:pt>
                <c:pt idx="1662">
                  <c:v>0.97018110749999997</c:v>
                </c:pt>
                <c:pt idx="1663">
                  <c:v>0.96882212160000003</c:v>
                </c:pt>
                <c:pt idx="1664">
                  <c:v>0.96938675640000005</c:v>
                </c:pt>
                <c:pt idx="1665">
                  <c:v>0.96817451720000003</c:v>
                </c:pt>
                <c:pt idx="1666">
                  <c:v>0.96836715939999995</c:v>
                </c:pt>
                <c:pt idx="1667">
                  <c:v>0.96715813880000001</c:v>
                </c:pt>
                <c:pt idx="1668">
                  <c:v>0.96735775469999996</c:v>
                </c:pt>
                <c:pt idx="1669">
                  <c:v>0.96588236090000001</c:v>
                </c:pt>
                <c:pt idx="1670">
                  <c:v>0.9660558105</c:v>
                </c:pt>
                <c:pt idx="1671">
                  <c:v>0.96514189240000003</c:v>
                </c:pt>
                <c:pt idx="1672">
                  <c:v>0.96535778049999998</c:v>
                </c:pt>
                <c:pt idx="1673">
                  <c:v>0.96568202970000006</c:v>
                </c:pt>
                <c:pt idx="1674">
                  <c:v>0.9636298418</c:v>
                </c:pt>
                <c:pt idx="1675">
                  <c:v>0.96456563470000001</c:v>
                </c:pt>
                <c:pt idx="1676">
                  <c:v>0.96295428279999995</c:v>
                </c:pt>
                <c:pt idx="1677">
                  <c:v>0.96265721319999997</c:v>
                </c:pt>
                <c:pt idx="1678">
                  <c:v>0.96175462010000001</c:v>
                </c:pt>
                <c:pt idx="1679">
                  <c:v>0.9640303254</c:v>
                </c:pt>
                <c:pt idx="1680">
                  <c:v>0.96216505770000005</c:v>
                </c:pt>
                <c:pt idx="1681">
                  <c:v>0.9642748833</c:v>
                </c:pt>
                <c:pt idx="1682">
                  <c:v>0.96335285900000001</c:v>
                </c:pt>
                <c:pt idx="1683">
                  <c:v>0.96255338189999995</c:v>
                </c:pt>
                <c:pt idx="1684">
                  <c:v>0.96123778820000005</c:v>
                </c:pt>
                <c:pt idx="1685">
                  <c:v>0.96319204570000005</c:v>
                </c:pt>
                <c:pt idx="1686">
                  <c:v>0.96403849119999996</c:v>
                </c:pt>
                <c:pt idx="1687">
                  <c:v>0.96205025909999997</c:v>
                </c:pt>
                <c:pt idx="1688">
                  <c:v>0.96338140959999996</c:v>
                </c:pt>
                <c:pt idx="1689">
                  <c:v>0.96372783179999999</c:v>
                </c:pt>
                <c:pt idx="1690">
                  <c:v>0.96336132289999998</c:v>
                </c:pt>
                <c:pt idx="1691">
                  <c:v>0.96215242150000002</c:v>
                </c:pt>
                <c:pt idx="1692">
                  <c:v>0.96365946530000002</c:v>
                </c:pt>
                <c:pt idx="1693">
                  <c:v>0.96378910539999996</c:v>
                </c:pt>
                <c:pt idx="1694">
                  <c:v>0.96438229080000004</c:v>
                </c:pt>
                <c:pt idx="1695">
                  <c:v>0.96544295550000003</c:v>
                </c:pt>
                <c:pt idx="1696">
                  <c:v>0.96429699660000001</c:v>
                </c:pt>
                <c:pt idx="1697">
                  <c:v>0.96531850100000005</c:v>
                </c:pt>
                <c:pt idx="1698">
                  <c:v>0.9654684067</c:v>
                </c:pt>
                <c:pt idx="1699">
                  <c:v>0.96686840060000001</c:v>
                </c:pt>
                <c:pt idx="1700">
                  <c:v>0.96750718359999999</c:v>
                </c:pt>
                <c:pt idx="1701">
                  <c:v>1.004745126</c:v>
                </c:pt>
                <c:pt idx="1702">
                  <c:v>1.0027964119999999</c:v>
                </c:pt>
                <c:pt idx="1703">
                  <c:v>1.003416657</c:v>
                </c:pt>
                <c:pt idx="1704">
                  <c:v>1.0032294989999999</c:v>
                </c:pt>
                <c:pt idx="1705">
                  <c:v>1.0022696259999999</c:v>
                </c:pt>
                <c:pt idx="1706">
                  <c:v>1.002051711</c:v>
                </c:pt>
                <c:pt idx="1707">
                  <c:v>1.002774477</c:v>
                </c:pt>
                <c:pt idx="1708">
                  <c:v>1.001329184</c:v>
                </c:pt>
                <c:pt idx="1709">
                  <c:v>1.00153172</c:v>
                </c:pt>
                <c:pt idx="1710">
                  <c:v>1.0023318530000001</c:v>
                </c:pt>
                <c:pt idx="1711">
                  <c:v>1.0009235139999999</c:v>
                </c:pt>
                <c:pt idx="1712">
                  <c:v>1.000715494</c:v>
                </c:pt>
                <c:pt idx="1713">
                  <c:v>1.000729084</c:v>
                </c:pt>
                <c:pt idx="1714">
                  <c:v>1.0006966589999999</c:v>
                </c:pt>
                <c:pt idx="1715">
                  <c:v>1.0011214020000001</c:v>
                </c:pt>
                <c:pt idx="1716">
                  <c:v>1.0007629389999999</c:v>
                </c:pt>
                <c:pt idx="1717">
                  <c:v>0.99898260829999996</c:v>
                </c:pt>
                <c:pt idx="1718">
                  <c:v>0.99891763929999999</c:v>
                </c:pt>
                <c:pt idx="1719">
                  <c:v>0.99941688780000004</c:v>
                </c:pt>
                <c:pt idx="1720">
                  <c:v>0.99822968239999998</c:v>
                </c:pt>
                <c:pt idx="1721">
                  <c:v>0.99805271630000003</c:v>
                </c:pt>
                <c:pt idx="1722">
                  <c:v>0.99787795540000002</c:v>
                </c:pt>
                <c:pt idx="1723">
                  <c:v>0.99726271629999996</c:v>
                </c:pt>
                <c:pt idx="1724">
                  <c:v>0.99725842480000004</c:v>
                </c:pt>
                <c:pt idx="1725">
                  <c:v>0.996786952</c:v>
                </c:pt>
                <c:pt idx="1726">
                  <c:v>0.99603843690000005</c:v>
                </c:pt>
                <c:pt idx="1727">
                  <c:v>0.99592149259999996</c:v>
                </c:pt>
                <c:pt idx="1728">
                  <c:v>0.99523037670000003</c:v>
                </c:pt>
                <c:pt idx="1729">
                  <c:v>0.9948685169</c:v>
                </c:pt>
                <c:pt idx="1730">
                  <c:v>0.99503713849999997</c:v>
                </c:pt>
                <c:pt idx="1731">
                  <c:v>0.99371665720000002</c:v>
                </c:pt>
                <c:pt idx="1732">
                  <c:v>0.99408727880000003</c:v>
                </c:pt>
                <c:pt idx="1733">
                  <c:v>0.9947385192</c:v>
                </c:pt>
                <c:pt idx="1734">
                  <c:v>0.99373906850000004</c:v>
                </c:pt>
                <c:pt idx="1735">
                  <c:v>0.99295765160000005</c:v>
                </c:pt>
                <c:pt idx="1736">
                  <c:v>0.99256902930000002</c:v>
                </c:pt>
                <c:pt idx="1737">
                  <c:v>0.99355018139999995</c:v>
                </c:pt>
                <c:pt idx="1738">
                  <c:v>0.99242019650000002</c:v>
                </c:pt>
                <c:pt idx="1739">
                  <c:v>0.99199509620000004</c:v>
                </c:pt>
                <c:pt idx="1740">
                  <c:v>0.9907045364</c:v>
                </c:pt>
                <c:pt idx="1741">
                  <c:v>0.99035423990000004</c:v>
                </c:pt>
                <c:pt idx="1742">
                  <c:v>0.99054175619999996</c:v>
                </c:pt>
                <c:pt idx="1743">
                  <c:v>0.98945868020000005</c:v>
                </c:pt>
                <c:pt idx="1744">
                  <c:v>0.98977643250000003</c:v>
                </c:pt>
                <c:pt idx="1745">
                  <c:v>0.98879873750000002</c:v>
                </c:pt>
                <c:pt idx="1746">
                  <c:v>0.98940414190000003</c:v>
                </c:pt>
                <c:pt idx="1747">
                  <c:v>0.98941081760000005</c:v>
                </c:pt>
                <c:pt idx="1748">
                  <c:v>0.98834848399999997</c:v>
                </c:pt>
                <c:pt idx="1749">
                  <c:v>0.9884221554</c:v>
                </c:pt>
                <c:pt idx="1750">
                  <c:v>0.98761850600000001</c:v>
                </c:pt>
                <c:pt idx="1751">
                  <c:v>0.98689717050000003</c:v>
                </c:pt>
                <c:pt idx="1752">
                  <c:v>0.98608213659999999</c:v>
                </c:pt>
                <c:pt idx="1753">
                  <c:v>0.98695373539999998</c:v>
                </c:pt>
                <c:pt idx="1754">
                  <c:v>0.98558926579999995</c:v>
                </c:pt>
                <c:pt idx="1755">
                  <c:v>0.98619031909999999</c:v>
                </c:pt>
                <c:pt idx="1756">
                  <c:v>0.98530715700000004</c:v>
                </c:pt>
                <c:pt idx="1757">
                  <c:v>0.98538661000000005</c:v>
                </c:pt>
                <c:pt idx="1758">
                  <c:v>0.98404079680000001</c:v>
                </c:pt>
                <c:pt idx="1759">
                  <c:v>0.98504918809999997</c:v>
                </c:pt>
                <c:pt idx="1760">
                  <c:v>0.98423564429999999</c:v>
                </c:pt>
                <c:pt idx="1761">
                  <c:v>0.98302674290000003</c:v>
                </c:pt>
                <c:pt idx="1762">
                  <c:v>0.98309570550000003</c:v>
                </c:pt>
                <c:pt idx="1763">
                  <c:v>0.9833852649</c:v>
                </c:pt>
                <c:pt idx="1764">
                  <c:v>0.98205059770000003</c:v>
                </c:pt>
                <c:pt idx="1765">
                  <c:v>0.98179185390000001</c:v>
                </c:pt>
                <c:pt idx="1766">
                  <c:v>0.98228818179999999</c:v>
                </c:pt>
                <c:pt idx="1767">
                  <c:v>0.98172795769999999</c:v>
                </c:pt>
                <c:pt idx="1768">
                  <c:v>0.98069196940000003</c:v>
                </c:pt>
                <c:pt idx="1769">
                  <c:v>0.9807181358</c:v>
                </c:pt>
                <c:pt idx="1770">
                  <c:v>0.97980010510000004</c:v>
                </c:pt>
                <c:pt idx="1771">
                  <c:v>0.98029392959999995</c:v>
                </c:pt>
                <c:pt idx="1772">
                  <c:v>0.98015481230000001</c:v>
                </c:pt>
                <c:pt idx="1773">
                  <c:v>0.97968798879999996</c:v>
                </c:pt>
                <c:pt idx="1774">
                  <c:v>0.9789296985</c:v>
                </c:pt>
                <c:pt idx="1775">
                  <c:v>0.97851443289999995</c:v>
                </c:pt>
                <c:pt idx="1776">
                  <c:v>0.97780054810000006</c:v>
                </c:pt>
                <c:pt idx="1777">
                  <c:v>0.97742027040000001</c:v>
                </c:pt>
                <c:pt idx="1778">
                  <c:v>0.97785788770000004</c:v>
                </c:pt>
                <c:pt idx="1779">
                  <c:v>0.97694945339999995</c:v>
                </c:pt>
                <c:pt idx="1780">
                  <c:v>0.97722500560000003</c:v>
                </c:pt>
                <c:pt idx="1781">
                  <c:v>0.97609972950000001</c:v>
                </c:pt>
                <c:pt idx="1782">
                  <c:v>0.97616851329999998</c:v>
                </c:pt>
                <c:pt idx="1783">
                  <c:v>0.97545051569999996</c:v>
                </c:pt>
                <c:pt idx="1784">
                  <c:v>0.97535169119999998</c:v>
                </c:pt>
                <c:pt idx="1785">
                  <c:v>0.97439050670000005</c:v>
                </c:pt>
                <c:pt idx="1786">
                  <c:v>0.97486704589999995</c:v>
                </c:pt>
                <c:pt idx="1787">
                  <c:v>0.97442793849999998</c:v>
                </c:pt>
                <c:pt idx="1788">
                  <c:v>0.97365790610000003</c:v>
                </c:pt>
                <c:pt idx="1789">
                  <c:v>0.97317874429999995</c:v>
                </c:pt>
                <c:pt idx="1790">
                  <c:v>0.97325354809999998</c:v>
                </c:pt>
                <c:pt idx="1791">
                  <c:v>0.9722505212</c:v>
                </c:pt>
                <c:pt idx="1792">
                  <c:v>0.9721868038</c:v>
                </c:pt>
                <c:pt idx="1793">
                  <c:v>0.97243577240000001</c:v>
                </c:pt>
                <c:pt idx="1794">
                  <c:v>0.97156822679999999</c:v>
                </c:pt>
                <c:pt idx="1795">
                  <c:v>0.97096413370000001</c:v>
                </c:pt>
                <c:pt idx="1796">
                  <c:v>0.97131896019999997</c:v>
                </c:pt>
                <c:pt idx="1797">
                  <c:v>0.97116744519999998</c:v>
                </c:pt>
                <c:pt idx="1798">
                  <c:v>0.97059172390000004</c:v>
                </c:pt>
                <c:pt idx="1799">
                  <c:v>0.96976190809999996</c:v>
                </c:pt>
                <c:pt idx="1800">
                  <c:v>0.969393909</c:v>
                </c:pt>
                <c:pt idx="1801">
                  <c:v>0.96956330540000002</c:v>
                </c:pt>
                <c:pt idx="1802">
                  <c:v>0.96895378830000001</c:v>
                </c:pt>
                <c:pt idx="1803">
                  <c:v>0.96848833560000003</c:v>
                </c:pt>
                <c:pt idx="1804">
                  <c:v>0.96852517130000004</c:v>
                </c:pt>
                <c:pt idx="1805">
                  <c:v>0.96784150599999996</c:v>
                </c:pt>
                <c:pt idx="1806">
                  <c:v>0.96746551989999996</c:v>
                </c:pt>
                <c:pt idx="1807">
                  <c:v>0.96788257359999996</c:v>
                </c:pt>
                <c:pt idx="1808">
                  <c:v>0.96698880200000004</c:v>
                </c:pt>
                <c:pt idx="1809">
                  <c:v>0.9667320251</c:v>
                </c:pt>
                <c:pt idx="1810">
                  <c:v>0.96625441310000004</c:v>
                </c:pt>
                <c:pt idx="1811">
                  <c:v>0.96558737750000001</c:v>
                </c:pt>
                <c:pt idx="1812">
                  <c:v>0.96544444559999998</c:v>
                </c:pt>
                <c:pt idx="1813">
                  <c:v>0.96522939210000003</c:v>
                </c:pt>
                <c:pt idx="1814">
                  <c:v>0.96529042720000002</c:v>
                </c:pt>
                <c:pt idx="1815">
                  <c:v>0.96505832670000002</c:v>
                </c:pt>
                <c:pt idx="1816">
                  <c:v>0.96417385339999995</c:v>
                </c:pt>
                <c:pt idx="1817">
                  <c:v>0.96414566040000005</c:v>
                </c:pt>
                <c:pt idx="1818">
                  <c:v>0.96416461470000003</c:v>
                </c:pt>
                <c:pt idx="1819">
                  <c:v>0.96351236100000004</c:v>
                </c:pt>
                <c:pt idx="1820">
                  <c:v>0.96362555029999997</c:v>
                </c:pt>
                <c:pt idx="1821">
                  <c:v>0.96268332000000001</c:v>
                </c:pt>
                <c:pt idx="1822">
                  <c:v>0.96250891689999996</c:v>
                </c:pt>
                <c:pt idx="1823">
                  <c:v>0.96230465170000001</c:v>
                </c:pt>
                <c:pt idx="1824">
                  <c:v>0.9621645808</c:v>
                </c:pt>
                <c:pt idx="1825">
                  <c:v>0.96162968869999998</c:v>
                </c:pt>
                <c:pt idx="1826">
                  <c:v>0.96129292249999998</c:v>
                </c:pt>
                <c:pt idx="1827">
                  <c:v>0.96104741100000002</c:v>
                </c:pt>
                <c:pt idx="1828">
                  <c:v>0.96078848839999997</c:v>
                </c:pt>
                <c:pt idx="1829">
                  <c:v>0.96039885280000004</c:v>
                </c:pt>
                <c:pt idx="1830">
                  <c:v>0.96036249399999996</c:v>
                </c:pt>
                <c:pt idx="1831">
                  <c:v>0.95988327259999995</c:v>
                </c:pt>
                <c:pt idx="1832">
                  <c:v>0.960060358</c:v>
                </c:pt>
                <c:pt idx="1833">
                  <c:v>0.95952701569999999</c:v>
                </c:pt>
                <c:pt idx="1834">
                  <c:v>0.95936727519999998</c:v>
                </c:pt>
                <c:pt idx="1835">
                  <c:v>0.95904362200000004</c:v>
                </c:pt>
                <c:pt idx="1836">
                  <c:v>0.9585661888</c:v>
                </c:pt>
                <c:pt idx="1837">
                  <c:v>0.95828539130000001</c:v>
                </c:pt>
                <c:pt idx="1838">
                  <c:v>0.95777899030000002</c:v>
                </c:pt>
                <c:pt idx="1839">
                  <c:v>0.95800620319999996</c:v>
                </c:pt>
                <c:pt idx="1840">
                  <c:v>0.95738434790000004</c:v>
                </c:pt>
                <c:pt idx="1841">
                  <c:v>0.957519114</c:v>
                </c:pt>
                <c:pt idx="1842">
                  <c:v>0.95724159480000004</c:v>
                </c:pt>
                <c:pt idx="1843">
                  <c:v>0.95686417820000003</c:v>
                </c:pt>
                <c:pt idx="1844">
                  <c:v>0.95670771600000004</c:v>
                </c:pt>
                <c:pt idx="1845">
                  <c:v>0.95647448300000004</c:v>
                </c:pt>
                <c:pt idx="1846">
                  <c:v>0.95625907180000003</c:v>
                </c:pt>
                <c:pt idx="1847">
                  <c:v>0.95617026090000001</c:v>
                </c:pt>
                <c:pt idx="1848">
                  <c:v>0.95585626359999998</c:v>
                </c:pt>
                <c:pt idx="1849">
                  <c:v>0.95577138660000005</c:v>
                </c:pt>
                <c:pt idx="1850">
                  <c:v>0.9556244612</c:v>
                </c:pt>
                <c:pt idx="1851">
                  <c:v>0.95569980139999999</c:v>
                </c:pt>
                <c:pt idx="1852">
                  <c:v>0.95554113389999995</c:v>
                </c:pt>
                <c:pt idx="1853">
                  <c:v>0.95533001419999997</c:v>
                </c:pt>
                <c:pt idx="1854">
                  <c:v>0.95491564269999996</c:v>
                </c:pt>
                <c:pt idx="1855">
                  <c:v>0.95497798919999999</c:v>
                </c:pt>
                <c:pt idx="1856">
                  <c:v>0.95463711019999997</c:v>
                </c:pt>
                <c:pt idx="1857">
                  <c:v>0.95475065709999996</c:v>
                </c:pt>
                <c:pt idx="1858">
                  <c:v>0.95522552729999999</c:v>
                </c:pt>
                <c:pt idx="1859">
                  <c:v>0.95486009120000004</c:v>
                </c:pt>
                <c:pt idx="1860">
                  <c:v>0.9543702006</c:v>
                </c:pt>
                <c:pt idx="1861">
                  <c:v>0.95445066690000002</c:v>
                </c:pt>
                <c:pt idx="1862">
                  <c:v>0.95422244069999995</c:v>
                </c:pt>
                <c:pt idx="1863">
                  <c:v>0.95421236750000005</c:v>
                </c:pt>
                <c:pt idx="1864">
                  <c:v>0.95406645540000001</c:v>
                </c:pt>
                <c:pt idx="1865">
                  <c:v>0.95344871279999999</c:v>
                </c:pt>
                <c:pt idx="1866">
                  <c:v>0.95292043689999995</c:v>
                </c:pt>
                <c:pt idx="1867">
                  <c:v>0.95302253960000005</c:v>
                </c:pt>
                <c:pt idx="1868">
                  <c:v>0.95261764530000004</c:v>
                </c:pt>
                <c:pt idx="1869">
                  <c:v>0.95234602690000003</c:v>
                </c:pt>
                <c:pt idx="1870">
                  <c:v>0.95193696019999996</c:v>
                </c:pt>
                <c:pt idx="1871">
                  <c:v>0.95183354620000005</c:v>
                </c:pt>
                <c:pt idx="1872">
                  <c:v>0.9513651729</c:v>
                </c:pt>
                <c:pt idx="1873">
                  <c:v>0.95027124880000002</c:v>
                </c:pt>
                <c:pt idx="1874">
                  <c:v>0.95011252160000004</c:v>
                </c:pt>
                <c:pt idx="1875">
                  <c:v>0.94927769900000003</c:v>
                </c:pt>
                <c:pt idx="1876">
                  <c:v>0.94863432650000001</c:v>
                </c:pt>
                <c:pt idx="1877">
                  <c:v>0.94797724490000002</c:v>
                </c:pt>
                <c:pt idx="1878">
                  <c:v>0.94735866790000001</c:v>
                </c:pt>
                <c:pt idx="1879">
                  <c:v>0.94678509239999997</c:v>
                </c:pt>
                <c:pt idx="1880">
                  <c:v>0.9460950494</c:v>
                </c:pt>
                <c:pt idx="1881">
                  <c:v>0.94563668970000003</c:v>
                </c:pt>
                <c:pt idx="1882">
                  <c:v>0.94513827559999997</c:v>
                </c:pt>
                <c:pt idx="1883">
                  <c:v>0.94449883700000004</c:v>
                </c:pt>
                <c:pt idx="1884">
                  <c:v>0.94380742309999999</c:v>
                </c:pt>
                <c:pt idx="1885">
                  <c:v>0.94324916599999997</c:v>
                </c:pt>
                <c:pt idx="1886">
                  <c:v>0.94248509410000003</c:v>
                </c:pt>
                <c:pt idx="1887">
                  <c:v>0.94247931240000005</c:v>
                </c:pt>
                <c:pt idx="1888">
                  <c:v>0.94208705429999995</c:v>
                </c:pt>
                <c:pt idx="1889">
                  <c:v>0.94157224890000002</c:v>
                </c:pt>
                <c:pt idx="1890">
                  <c:v>0.94109284879999999</c:v>
                </c:pt>
                <c:pt idx="1891">
                  <c:v>0.94085913899999996</c:v>
                </c:pt>
                <c:pt idx="1892">
                  <c:v>0.94066196680000003</c:v>
                </c:pt>
                <c:pt idx="1893">
                  <c:v>0.94065743680000002</c:v>
                </c:pt>
                <c:pt idx="1894">
                  <c:v>0.94058853389999997</c:v>
                </c:pt>
                <c:pt idx="1895">
                  <c:v>0.94018691779999997</c:v>
                </c:pt>
                <c:pt idx="1896">
                  <c:v>0.94005018470000001</c:v>
                </c:pt>
                <c:pt idx="1897">
                  <c:v>0.94028168919999999</c:v>
                </c:pt>
                <c:pt idx="1898">
                  <c:v>0.93997949359999999</c:v>
                </c:pt>
                <c:pt idx="1899">
                  <c:v>0.94000977279999998</c:v>
                </c:pt>
                <c:pt idx="1900">
                  <c:v>0.9398969412</c:v>
                </c:pt>
                <c:pt idx="1901">
                  <c:v>0.93963044880000002</c:v>
                </c:pt>
                <c:pt idx="1902">
                  <c:v>0.93929839130000004</c:v>
                </c:pt>
                <c:pt idx="1903">
                  <c:v>0.93853801489999999</c:v>
                </c:pt>
                <c:pt idx="1904">
                  <c:v>0.93822389839999998</c:v>
                </c:pt>
                <c:pt idx="1905">
                  <c:v>0.93759703640000003</c:v>
                </c:pt>
                <c:pt idx="1906">
                  <c:v>0.93641096349999997</c:v>
                </c:pt>
                <c:pt idx="1907">
                  <c:v>0.93602710960000002</c:v>
                </c:pt>
                <c:pt idx="1908">
                  <c:v>0.93516457080000004</c:v>
                </c:pt>
                <c:pt idx="1909">
                  <c:v>0.93425059320000003</c:v>
                </c:pt>
                <c:pt idx="1910">
                  <c:v>0.93360435959999999</c:v>
                </c:pt>
                <c:pt idx="1911">
                  <c:v>0.93245333429999999</c:v>
                </c:pt>
                <c:pt idx="1912">
                  <c:v>0.93150979280000001</c:v>
                </c:pt>
                <c:pt idx="1913">
                  <c:v>0.93080621959999998</c:v>
                </c:pt>
                <c:pt idx="1914">
                  <c:v>0.92950522899999999</c:v>
                </c:pt>
                <c:pt idx="1915">
                  <c:v>0.92863476280000001</c:v>
                </c:pt>
                <c:pt idx="1916">
                  <c:v>0.92783772949999999</c:v>
                </c:pt>
                <c:pt idx="1917">
                  <c:v>0.92678910489999999</c:v>
                </c:pt>
                <c:pt idx="1918">
                  <c:v>0.92579811810000001</c:v>
                </c:pt>
                <c:pt idx="1919">
                  <c:v>0.92486965659999998</c:v>
                </c:pt>
                <c:pt idx="1920">
                  <c:v>0.92445516589999999</c:v>
                </c:pt>
                <c:pt idx="1921">
                  <c:v>0.92298066619999997</c:v>
                </c:pt>
                <c:pt idx="1922">
                  <c:v>0.92230838540000004</c:v>
                </c:pt>
                <c:pt idx="1923">
                  <c:v>0.92200434210000004</c:v>
                </c:pt>
                <c:pt idx="1924">
                  <c:v>0.92109352349999996</c:v>
                </c:pt>
                <c:pt idx="1925">
                  <c:v>0.92027658219999997</c:v>
                </c:pt>
                <c:pt idx="1926">
                  <c:v>0.91916817429999997</c:v>
                </c:pt>
                <c:pt idx="1927">
                  <c:v>0.91867971420000005</c:v>
                </c:pt>
                <c:pt idx="1928">
                  <c:v>0.91805702450000004</c:v>
                </c:pt>
                <c:pt idx="1929">
                  <c:v>0.91726750140000002</c:v>
                </c:pt>
                <c:pt idx="1930">
                  <c:v>0.91623806949999997</c:v>
                </c:pt>
                <c:pt idx="1931">
                  <c:v>0.91593277449999999</c:v>
                </c:pt>
                <c:pt idx="1932">
                  <c:v>0.91563898320000003</c:v>
                </c:pt>
                <c:pt idx="1933">
                  <c:v>0.91487503049999996</c:v>
                </c:pt>
                <c:pt idx="1934">
                  <c:v>0.91454374790000004</c:v>
                </c:pt>
                <c:pt idx="1935">
                  <c:v>0.91364812849999999</c:v>
                </c:pt>
                <c:pt idx="1936">
                  <c:v>0.91303336619999997</c:v>
                </c:pt>
                <c:pt idx="1937">
                  <c:v>0.91218918559999995</c:v>
                </c:pt>
                <c:pt idx="1938">
                  <c:v>0.91166180370000005</c:v>
                </c:pt>
                <c:pt idx="1939">
                  <c:v>0.91121298070000001</c:v>
                </c:pt>
                <c:pt idx="1940">
                  <c:v>0.910569191</c:v>
                </c:pt>
                <c:pt idx="1941">
                  <c:v>0.90996593240000001</c:v>
                </c:pt>
                <c:pt idx="1942">
                  <c:v>0.90982514619999999</c:v>
                </c:pt>
                <c:pt idx="1943">
                  <c:v>0.9089852571</c:v>
                </c:pt>
                <c:pt idx="1944">
                  <c:v>0.90893167259999996</c:v>
                </c:pt>
                <c:pt idx="1945">
                  <c:v>0.90834355349999996</c:v>
                </c:pt>
                <c:pt idx="1946">
                  <c:v>0.90774017569999998</c:v>
                </c:pt>
                <c:pt idx="1947">
                  <c:v>0.90691131349999998</c:v>
                </c:pt>
                <c:pt idx="1948">
                  <c:v>0.90659207109999995</c:v>
                </c:pt>
                <c:pt idx="1949">
                  <c:v>0.90600991249999996</c:v>
                </c:pt>
                <c:pt idx="1950">
                  <c:v>0.90495318170000005</c:v>
                </c:pt>
                <c:pt idx="1951">
                  <c:v>0.90524435039999995</c:v>
                </c:pt>
                <c:pt idx="1952">
                  <c:v>0.90458685159999996</c:v>
                </c:pt>
                <c:pt idx="1953">
                  <c:v>0.90382695199999996</c:v>
                </c:pt>
                <c:pt idx="1954">
                  <c:v>0.90317130089999997</c:v>
                </c:pt>
                <c:pt idx="1955">
                  <c:v>0.90313804149999999</c:v>
                </c:pt>
                <c:pt idx="1956">
                  <c:v>0.90197193620000005</c:v>
                </c:pt>
                <c:pt idx="1957">
                  <c:v>0.90120995039999996</c:v>
                </c:pt>
                <c:pt idx="1958">
                  <c:v>0.90111339089999998</c:v>
                </c:pt>
                <c:pt idx="1959">
                  <c:v>0.90085691209999996</c:v>
                </c:pt>
                <c:pt idx="1960">
                  <c:v>0.90017700199999995</c:v>
                </c:pt>
                <c:pt idx="1961">
                  <c:v>0.90008878709999995</c:v>
                </c:pt>
                <c:pt idx="1962">
                  <c:v>0.8997060657</c:v>
                </c:pt>
                <c:pt idx="1963">
                  <c:v>0.89967501159999996</c:v>
                </c:pt>
                <c:pt idx="1964">
                  <c:v>0.89914679529999997</c:v>
                </c:pt>
                <c:pt idx="1965">
                  <c:v>0.8985629678</c:v>
                </c:pt>
                <c:pt idx="1966">
                  <c:v>0.89807802439999995</c:v>
                </c:pt>
                <c:pt idx="1967">
                  <c:v>0.89773035050000005</c:v>
                </c:pt>
                <c:pt idx="1968">
                  <c:v>0.89714848999999997</c:v>
                </c:pt>
                <c:pt idx="1969">
                  <c:v>0.89669042830000001</c:v>
                </c:pt>
                <c:pt idx="1970">
                  <c:v>0.8964237571</c:v>
                </c:pt>
                <c:pt idx="1971">
                  <c:v>0.89613759520000003</c:v>
                </c:pt>
                <c:pt idx="1972">
                  <c:v>0.89557647709999999</c:v>
                </c:pt>
                <c:pt idx="1973">
                  <c:v>0.8950240612</c:v>
                </c:pt>
                <c:pt idx="1974">
                  <c:v>0.89447116849999997</c:v>
                </c:pt>
                <c:pt idx="1975">
                  <c:v>0.894015491</c:v>
                </c:pt>
                <c:pt idx="1976">
                  <c:v>0.89375787969999998</c:v>
                </c:pt>
                <c:pt idx="1977">
                  <c:v>0.8929466009</c:v>
                </c:pt>
                <c:pt idx="1978">
                  <c:v>0.89256799220000005</c:v>
                </c:pt>
                <c:pt idx="1979">
                  <c:v>0.89238858219999995</c:v>
                </c:pt>
                <c:pt idx="1980">
                  <c:v>0.8916369677</c:v>
                </c:pt>
                <c:pt idx="1981">
                  <c:v>0.89146262409999999</c:v>
                </c:pt>
                <c:pt idx="1982">
                  <c:v>0.8910842538</c:v>
                </c:pt>
                <c:pt idx="1983">
                  <c:v>0.89082717899999997</c:v>
                </c:pt>
                <c:pt idx="1984">
                  <c:v>0.89000588660000002</c:v>
                </c:pt>
                <c:pt idx="1985">
                  <c:v>0.88967335219999999</c:v>
                </c:pt>
                <c:pt idx="1986">
                  <c:v>0.88919395209999996</c:v>
                </c:pt>
                <c:pt idx="1987">
                  <c:v>0.88870346550000001</c:v>
                </c:pt>
                <c:pt idx="1988">
                  <c:v>0.888282299</c:v>
                </c:pt>
                <c:pt idx="1989">
                  <c:v>0.8880472183</c:v>
                </c:pt>
                <c:pt idx="1990">
                  <c:v>0.88783884049999995</c:v>
                </c:pt>
                <c:pt idx="1991">
                  <c:v>0.88748508690000005</c:v>
                </c:pt>
                <c:pt idx="1992">
                  <c:v>0.88686257599999996</c:v>
                </c:pt>
                <c:pt idx="1993">
                  <c:v>0.88679736850000002</c:v>
                </c:pt>
                <c:pt idx="1994">
                  <c:v>0.88610619310000005</c:v>
                </c:pt>
                <c:pt idx="1995">
                  <c:v>0.88561481239999995</c:v>
                </c:pt>
                <c:pt idx="1996">
                  <c:v>0.88526630399999995</c:v>
                </c:pt>
                <c:pt idx="1997">
                  <c:v>0.88473993539999995</c:v>
                </c:pt>
                <c:pt idx="1998">
                  <c:v>0.88414174320000005</c:v>
                </c:pt>
                <c:pt idx="1999">
                  <c:v>0.88399434089999995</c:v>
                </c:pt>
                <c:pt idx="2000">
                  <c:v>0.88336163759999997</c:v>
                </c:pt>
                <c:pt idx="2001">
                  <c:v>0.88336229320000004</c:v>
                </c:pt>
                <c:pt idx="2002">
                  <c:v>0.88299489019999999</c:v>
                </c:pt>
                <c:pt idx="2003">
                  <c:v>0.88245731589999998</c:v>
                </c:pt>
                <c:pt idx="2004">
                  <c:v>0.88235992190000001</c:v>
                </c:pt>
                <c:pt idx="2005">
                  <c:v>0.88169962170000005</c:v>
                </c:pt>
                <c:pt idx="2006">
                  <c:v>0.88187915090000002</c:v>
                </c:pt>
                <c:pt idx="2007">
                  <c:v>0.8814719915</c:v>
                </c:pt>
                <c:pt idx="2008">
                  <c:v>0.88137280939999996</c:v>
                </c:pt>
                <c:pt idx="2009">
                  <c:v>0.88100683690000003</c:v>
                </c:pt>
                <c:pt idx="2010">
                  <c:v>0.88106667999999999</c:v>
                </c:pt>
                <c:pt idx="2011">
                  <c:v>0.88072448969999995</c:v>
                </c:pt>
                <c:pt idx="2012">
                  <c:v>0.88036680219999996</c:v>
                </c:pt>
                <c:pt idx="2013">
                  <c:v>0.88071149589999997</c:v>
                </c:pt>
                <c:pt idx="2014">
                  <c:v>0.88038891549999998</c:v>
                </c:pt>
                <c:pt idx="2015">
                  <c:v>0.88017660379999996</c:v>
                </c:pt>
                <c:pt idx="2016">
                  <c:v>0.88034254310000004</c:v>
                </c:pt>
                <c:pt idx="2017">
                  <c:v>0.87988650800000001</c:v>
                </c:pt>
                <c:pt idx="2018">
                  <c:v>0.87991034980000005</c:v>
                </c:pt>
                <c:pt idx="2019">
                  <c:v>0.87996417280000006</c:v>
                </c:pt>
                <c:pt idx="2020">
                  <c:v>0.88024801019999999</c:v>
                </c:pt>
                <c:pt idx="2021">
                  <c:v>0.87991273400000003</c:v>
                </c:pt>
                <c:pt idx="2022">
                  <c:v>0.88029134269999998</c:v>
                </c:pt>
                <c:pt idx="2023">
                  <c:v>0.88001513480000004</c:v>
                </c:pt>
                <c:pt idx="2024">
                  <c:v>0.87986719609999997</c:v>
                </c:pt>
                <c:pt idx="2025">
                  <c:v>0.87992453579999996</c:v>
                </c:pt>
                <c:pt idx="2026">
                  <c:v>0.88021749260000004</c:v>
                </c:pt>
                <c:pt idx="2027">
                  <c:v>0.87998086210000004</c:v>
                </c:pt>
                <c:pt idx="2028">
                  <c:v>0.88036870960000002</c:v>
                </c:pt>
                <c:pt idx="2029">
                  <c:v>0.88041675090000004</c:v>
                </c:pt>
                <c:pt idx="2030">
                  <c:v>0.88021129369999995</c:v>
                </c:pt>
                <c:pt idx="2031">
                  <c:v>0.88023591040000004</c:v>
                </c:pt>
                <c:pt idx="2032">
                  <c:v>0.88051742320000004</c:v>
                </c:pt>
                <c:pt idx="2033">
                  <c:v>0.88074082139999998</c:v>
                </c:pt>
                <c:pt idx="2034">
                  <c:v>0.88072925810000002</c:v>
                </c:pt>
                <c:pt idx="2035">
                  <c:v>0.88039672369999999</c:v>
                </c:pt>
                <c:pt idx="2036">
                  <c:v>0.88084435459999999</c:v>
                </c:pt>
                <c:pt idx="2037">
                  <c:v>0.88093310589999996</c:v>
                </c:pt>
                <c:pt idx="2038">
                  <c:v>0.88099384309999995</c:v>
                </c:pt>
                <c:pt idx="2039">
                  <c:v>0.88116574290000005</c:v>
                </c:pt>
                <c:pt idx="2040">
                  <c:v>0.88040864470000002</c:v>
                </c:pt>
                <c:pt idx="2041">
                  <c:v>0.88096880909999997</c:v>
                </c:pt>
                <c:pt idx="2042">
                  <c:v>0.8808518648</c:v>
                </c:pt>
                <c:pt idx="2043">
                  <c:v>0.88096070289999995</c:v>
                </c:pt>
                <c:pt idx="2044">
                  <c:v>0.88120096920000002</c:v>
                </c:pt>
                <c:pt idx="2045">
                  <c:v>0.88081794980000006</c:v>
                </c:pt>
                <c:pt idx="2046">
                  <c:v>0.88068395850000003</c:v>
                </c:pt>
                <c:pt idx="2047">
                  <c:v>0.8808838725</c:v>
                </c:pt>
                <c:pt idx="2048">
                  <c:v>0.88112950329999995</c:v>
                </c:pt>
                <c:pt idx="2049">
                  <c:v>0.8807237148</c:v>
                </c:pt>
                <c:pt idx="2050">
                  <c:v>0.88133549690000001</c:v>
                </c:pt>
                <c:pt idx="2051">
                  <c:v>0.8814222813</c:v>
                </c:pt>
                <c:pt idx="2052">
                  <c:v>0.88115876910000002</c:v>
                </c:pt>
                <c:pt idx="2053">
                  <c:v>0.8812485337</c:v>
                </c:pt>
                <c:pt idx="2054">
                  <c:v>0.88121324779999999</c:v>
                </c:pt>
                <c:pt idx="2055">
                  <c:v>0.88113695380000001</c:v>
                </c:pt>
                <c:pt idx="2056">
                  <c:v>0.88138389589999999</c:v>
                </c:pt>
                <c:pt idx="2057">
                  <c:v>0.88139885659999995</c:v>
                </c:pt>
                <c:pt idx="2058">
                  <c:v>0.88145953420000001</c:v>
                </c:pt>
                <c:pt idx="2059">
                  <c:v>0.88103121520000005</c:v>
                </c:pt>
                <c:pt idx="2060">
                  <c:v>0.88104492430000003</c:v>
                </c:pt>
                <c:pt idx="2061">
                  <c:v>0.88142156599999999</c:v>
                </c:pt>
                <c:pt idx="2062">
                  <c:v>0.88092851640000003</c:v>
                </c:pt>
                <c:pt idx="2063">
                  <c:v>0.88097274299999995</c:v>
                </c:pt>
                <c:pt idx="2064">
                  <c:v>0.88084226850000003</c:v>
                </c:pt>
                <c:pt idx="2065">
                  <c:v>0.88101720809999995</c:v>
                </c:pt>
                <c:pt idx="2066">
                  <c:v>0.8807177544</c:v>
                </c:pt>
                <c:pt idx="2067">
                  <c:v>0.88089132309999996</c:v>
                </c:pt>
                <c:pt idx="2068">
                  <c:v>0.88087153429999998</c:v>
                </c:pt>
                <c:pt idx="2069">
                  <c:v>0.88053530449999995</c:v>
                </c:pt>
                <c:pt idx="2070">
                  <c:v>0.88005721569999995</c:v>
                </c:pt>
                <c:pt idx="2071">
                  <c:v>0.8800139427</c:v>
                </c:pt>
                <c:pt idx="2072">
                  <c:v>0.87979984280000001</c:v>
                </c:pt>
                <c:pt idx="2073">
                  <c:v>0.87977325920000005</c:v>
                </c:pt>
                <c:pt idx="2074">
                  <c:v>0.87907975910000002</c:v>
                </c:pt>
                <c:pt idx="2075">
                  <c:v>0.87911474700000003</c:v>
                </c:pt>
                <c:pt idx="2076">
                  <c:v>0.87822908160000002</c:v>
                </c:pt>
                <c:pt idx="2077">
                  <c:v>0.87881922720000005</c:v>
                </c:pt>
                <c:pt idx="2078">
                  <c:v>0.87734657530000004</c:v>
                </c:pt>
                <c:pt idx="2079">
                  <c:v>0.87731891870000001</c:v>
                </c:pt>
                <c:pt idx="2080">
                  <c:v>0.8772941232</c:v>
                </c:pt>
                <c:pt idx="2081">
                  <c:v>0.87695157530000001</c:v>
                </c:pt>
                <c:pt idx="2082">
                  <c:v>0.87585246559999996</c:v>
                </c:pt>
                <c:pt idx="2083">
                  <c:v>0.87618750329999995</c:v>
                </c:pt>
                <c:pt idx="2084">
                  <c:v>0.87535178660000001</c:v>
                </c:pt>
                <c:pt idx="2085">
                  <c:v>0.87490266559999996</c:v>
                </c:pt>
                <c:pt idx="2086">
                  <c:v>0.87458127740000002</c:v>
                </c:pt>
                <c:pt idx="2087">
                  <c:v>0.87414985899999997</c:v>
                </c:pt>
                <c:pt idx="2088">
                  <c:v>0.87352526190000002</c:v>
                </c:pt>
                <c:pt idx="2089">
                  <c:v>0.87305206059999996</c:v>
                </c:pt>
                <c:pt idx="2090">
                  <c:v>0.87253093719999997</c:v>
                </c:pt>
                <c:pt idx="2091">
                  <c:v>0.87156075239999997</c:v>
                </c:pt>
                <c:pt idx="2092">
                  <c:v>0.87166404720000001</c:v>
                </c:pt>
                <c:pt idx="2093">
                  <c:v>0.87120717759999999</c:v>
                </c:pt>
                <c:pt idx="2094">
                  <c:v>0.87023454899999997</c:v>
                </c:pt>
                <c:pt idx="2095">
                  <c:v>0.8694239855</c:v>
                </c:pt>
                <c:pt idx="2096">
                  <c:v>0.86983561519999997</c:v>
                </c:pt>
                <c:pt idx="2097">
                  <c:v>0.86953723429999996</c:v>
                </c:pt>
                <c:pt idx="2098">
                  <c:v>0.86874783040000003</c:v>
                </c:pt>
                <c:pt idx="2099">
                  <c:v>0.8675612211</c:v>
                </c:pt>
                <c:pt idx="2100">
                  <c:v>0.86758989099999995</c:v>
                </c:pt>
                <c:pt idx="2101">
                  <c:v>0.86729377510000005</c:v>
                </c:pt>
                <c:pt idx="2102">
                  <c:v>0.86678367850000004</c:v>
                </c:pt>
                <c:pt idx="2103">
                  <c:v>0.86620098349999997</c:v>
                </c:pt>
                <c:pt idx="2104">
                  <c:v>0.86556965109999995</c:v>
                </c:pt>
                <c:pt idx="2105">
                  <c:v>0.86507636310000002</c:v>
                </c:pt>
                <c:pt idx="2106">
                  <c:v>0.86460143330000006</c:v>
                </c:pt>
                <c:pt idx="2107">
                  <c:v>0.86399352549999997</c:v>
                </c:pt>
                <c:pt idx="2108">
                  <c:v>0.86360472440000002</c:v>
                </c:pt>
                <c:pt idx="2109">
                  <c:v>0.8621558547</c:v>
                </c:pt>
                <c:pt idx="2110">
                  <c:v>0.86250460149999997</c:v>
                </c:pt>
                <c:pt idx="2111">
                  <c:v>0.86158382889999996</c:v>
                </c:pt>
                <c:pt idx="2112">
                  <c:v>0.86218369009999996</c:v>
                </c:pt>
                <c:pt idx="2113">
                  <c:v>0.86082369089999999</c:v>
                </c:pt>
                <c:pt idx="2114">
                  <c:v>0.86014175420000005</c:v>
                </c:pt>
                <c:pt idx="2115">
                  <c:v>0.85931766030000001</c:v>
                </c:pt>
                <c:pt idx="2116">
                  <c:v>0.85844087599999996</c:v>
                </c:pt>
                <c:pt idx="2117">
                  <c:v>0.85807818170000005</c:v>
                </c:pt>
                <c:pt idx="2118">
                  <c:v>0.85682791469999997</c:v>
                </c:pt>
                <c:pt idx="2119">
                  <c:v>0.85598033669999996</c:v>
                </c:pt>
                <c:pt idx="2120">
                  <c:v>0.85454988480000005</c:v>
                </c:pt>
                <c:pt idx="2121">
                  <c:v>0.85444283489999995</c:v>
                </c:pt>
                <c:pt idx="2122">
                  <c:v>0.8532338142</c:v>
                </c:pt>
                <c:pt idx="2123">
                  <c:v>0.85317552090000004</c:v>
                </c:pt>
                <c:pt idx="2124">
                  <c:v>0.85199975969999997</c:v>
                </c:pt>
                <c:pt idx="2125">
                  <c:v>0.85152375700000005</c:v>
                </c:pt>
                <c:pt idx="2126">
                  <c:v>0.85044479370000003</c:v>
                </c:pt>
                <c:pt idx="2127">
                  <c:v>0.84984958170000002</c:v>
                </c:pt>
                <c:pt idx="2128">
                  <c:v>0.84897631409999996</c:v>
                </c:pt>
                <c:pt idx="2129">
                  <c:v>0.84836792949999995</c:v>
                </c:pt>
                <c:pt idx="2130">
                  <c:v>0.84702771899999996</c:v>
                </c:pt>
                <c:pt idx="2131">
                  <c:v>0.84618216749999997</c:v>
                </c:pt>
                <c:pt idx="2132">
                  <c:v>0.84459614750000001</c:v>
                </c:pt>
                <c:pt idx="2133">
                  <c:v>0.84381413459999999</c:v>
                </c:pt>
                <c:pt idx="2134">
                  <c:v>0.84339249130000005</c:v>
                </c:pt>
                <c:pt idx="2135">
                  <c:v>0.84253150219999995</c:v>
                </c:pt>
                <c:pt idx="2136">
                  <c:v>0.84066861869999998</c:v>
                </c:pt>
                <c:pt idx="2137">
                  <c:v>0.84067171809999997</c:v>
                </c:pt>
                <c:pt idx="2138">
                  <c:v>0.83894425630000002</c:v>
                </c:pt>
                <c:pt idx="2139">
                  <c:v>0.83798837660000003</c:v>
                </c:pt>
                <c:pt idx="2140">
                  <c:v>0.83738946910000001</c:v>
                </c:pt>
                <c:pt idx="2141">
                  <c:v>0.8351029754</c:v>
                </c:pt>
                <c:pt idx="2142">
                  <c:v>0.83411175010000005</c:v>
                </c:pt>
                <c:pt idx="2143">
                  <c:v>0.83270710709999995</c:v>
                </c:pt>
                <c:pt idx="2144">
                  <c:v>0.83234161139999996</c:v>
                </c:pt>
                <c:pt idx="2145">
                  <c:v>0.83144080639999995</c:v>
                </c:pt>
                <c:pt idx="2146">
                  <c:v>0.82947885990000003</c:v>
                </c:pt>
                <c:pt idx="2147">
                  <c:v>0.82837164399999996</c:v>
                </c:pt>
                <c:pt idx="2148">
                  <c:v>0.82639324670000003</c:v>
                </c:pt>
                <c:pt idx="2149">
                  <c:v>0.82500612740000001</c:v>
                </c:pt>
                <c:pt idx="2150">
                  <c:v>0.82428866619999996</c:v>
                </c:pt>
                <c:pt idx="2151">
                  <c:v>0.86025154589999997</c:v>
                </c:pt>
                <c:pt idx="2152">
                  <c:v>0.85652500389999997</c:v>
                </c:pt>
                <c:pt idx="2153">
                  <c:v>0.85590666530000004</c:v>
                </c:pt>
                <c:pt idx="2154">
                  <c:v>0.85535669329999997</c:v>
                </c:pt>
                <c:pt idx="2155">
                  <c:v>0.85268932580000001</c:v>
                </c:pt>
                <c:pt idx="2156">
                  <c:v>0.85157614950000005</c:v>
                </c:pt>
                <c:pt idx="2157">
                  <c:v>0.84941303729999995</c:v>
                </c:pt>
                <c:pt idx="2158">
                  <c:v>0.84621685739999997</c:v>
                </c:pt>
                <c:pt idx="2159">
                  <c:v>0.84449237590000004</c:v>
                </c:pt>
                <c:pt idx="2160">
                  <c:v>0.8453357816</c:v>
                </c:pt>
                <c:pt idx="2161">
                  <c:v>0.84358489510000001</c:v>
                </c:pt>
                <c:pt idx="2162">
                  <c:v>0.84302151199999997</c:v>
                </c:pt>
                <c:pt idx="2163">
                  <c:v>0.8405528069</c:v>
                </c:pt>
                <c:pt idx="2164">
                  <c:v>0.83963972330000003</c:v>
                </c:pt>
                <c:pt idx="2165">
                  <c:v>0.83807766439999998</c:v>
                </c:pt>
                <c:pt idx="2166">
                  <c:v>0.83660084010000002</c:v>
                </c:pt>
                <c:pt idx="2167">
                  <c:v>0.8328085542</c:v>
                </c:pt>
                <c:pt idx="2168">
                  <c:v>0.83222770690000003</c:v>
                </c:pt>
                <c:pt idx="2169">
                  <c:v>0.83211296800000001</c:v>
                </c:pt>
                <c:pt idx="2170">
                  <c:v>0.83057624100000005</c:v>
                </c:pt>
                <c:pt idx="2171">
                  <c:v>0.82949638370000001</c:v>
                </c:pt>
                <c:pt idx="2172">
                  <c:v>0.82644909619999996</c:v>
                </c:pt>
                <c:pt idx="2173">
                  <c:v>0.82541280979999998</c:v>
                </c:pt>
                <c:pt idx="2174">
                  <c:v>0.8253523707</c:v>
                </c:pt>
                <c:pt idx="2175">
                  <c:v>0.82354825740000004</c:v>
                </c:pt>
                <c:pt idx="2176">
                  <c:v>0.822671771</c:v>
                </c:pt>
                <c:pt idx="2177">
                  <c:v>0.8209081292</c:v>
                </c:pt>
                <c:pt idx="2178">
                  <c:v>0.81833767889999998</c:v>
                </c:pt>
                <c:pt idx="2179">
                  <c:v>0.81856423619999996</c:v>
                </c:pt>
                <c:pt idx="2180">
                  <c:v>0.8169178963</c:v>
                </c:pt>
                <c:pt idx="2181">
                  <c:v>0.81531751159999999</c:v>
                </c:pt>
                <c:pt idx="2182">
                  <c:v>0.81325322389999999</c:v>
                </c:pt>
                <c:pt idx="2183">
                  <c:v>0.81164234879999997</c:v>
                </c:pt>
                <c:pt idx="2184">
                  <c:v>0.81077891589999995</c:v>
                </c:pt>
                <c:pt idx="2185">
                  <c:v>0.80888384579999995</c:v>
                </c:pt>
                <c:pt idx="2186">
                  <c:v>0.80796843770000004</c:v>
                </c:pt>
                <c:pt idx="2187">
                  <c:v>0.8052899241</c:v>
                </c:pt>
                <c:pt idx="2188">
                  <c:v>0.80406260490000003</c:v>
                </c:pt>
                <c:pt idx="2189">
                  <c:v>0.80130249259999997</c:v>
                </c:pt>
                <c:pt idx="2190">
                  <c:v>0.80095148090000001</c:v>
                </c:pt>
                <c:pt idx="2191">
                  <c:v>0.79780054089999997</c:v>
                </c:pt>
                <c:pt idx="2192">
                  <c:v>0.79632413390000001</c:v>
                </c:pt>
                <c:pt idx="2193">
                  <c:v>0.79346704479999997</c:v>
                </c:pt>
                <c:pt idx="2194">
                  <c:v>0.79197287559999996</c:v>
                </c:pt>
                <c:pt idx="2195">
                  <c:v>0.78963029380000005</c:v>
                </c:pt>
                <c:pt idx="2196">
                  <c:v>0.78783345220000001</c:v>
                </c:pt>
                <c:pt idx="2197">
                  <c:v>0.78558480740000003</c:v>
                </c:pt>
                <c:pt idx="2198">
                  <c:v>0.7839269042</c:v>
                </c:pt>
                <c:pt idx="2199">
                  <c:v>0.78114414219999995</c:v>
                </c:pt>
                <c:pt idx="2200">
                  <c:v>0.78060466049999999</c:v>
                </c:pt>
              </c:numCache>
            </c:numRef>
          </c:val>
          <c:smooth val="0"/>
        </c:ser>
        <c:dLbls>
          <c:showLegendKey val="0"/>
          <c:showVal val="0"/>
          <c:showCatName val="0"/>
          <c:showSerName val="0"/>
          <c:showPercent val="0"/>
          <c:showBubbleSize val="0"/>
        </c:dLbls>
        <c:marker val="1"/>
        <c:smooth val="0"/>
        <c:axId val="156271744"/>
        <c:axId val="156273664"/>
      </c:lineChart>
      <c:catAx>
        <c:axId val="156271744"/>
        <c:scaling>
          <c:orientation val="maxMin"/>
        </c:scaling>
        <c:delete val="0"/>
        <c:axPos val="b"/>
        <c:title>
          <c:tx>
            <c:rich>
              <a:bodyPr/>
              <a:lstStyle/>
              <a:p>
                <a:pPr>
                  <a:defRPr/>
                </a:pPr>
                <a:r>
                  <a:rPr lang="en-US"/>
                  <a:t>Wavelength (nm)</a:t>
                </a:r>
              </a:p>
            </c:rich>
          </c:tx>
          <c:layout/>
          <c:overlay val="0"/>
        </c:title>
        <c:numFmt formatCode="General" sourceLinked="1"/>
        <c:majorTickMark val="out"/>
        <c:minorTickMark val="none"/>
        <c:tickLblPos val="nextTo"/>
        <c:crossAx val="156273664"/>
        <c:crosses val="autoZero"/>
        <c:auto val="1"/>
        <c:lblAlgn val="ctr"/>
        <c:lblOffset val="100"/>
        <c:tickLblSkip val="100"/>
        <c:tickMarkSkip val="100"/>
        <c:noMultiLvlLbl val="0"/>
      </c:catAx>
      <c:valAx>
        <c:axId val="156273664"/>
        <c:scaling>
          <c:orientation val="minMax"/>
          <c:max val="1.4"/>
          <c:min val="0.75000000000000011"/>
        </c:scaling>
        <c:delete val="0"/>
        <c:axPos val="r"/>
        <c:title>
          <c:tx>
            <c:rich>
              <a:bodyPr rot="-5400000" vert="horz"/>
              <a:lstStyle/>
              <a:p>
                <a:pPr>
                  <a:defRPr/>
                </a:pPr>
                <a:r>
                  <a:rPr lang="en-US"/>
                  <a:t>Absorbance (log(1/R))</a:t>
                </a:r>
              </a:p>
            </c:rich>
          </c:tx>
          <c:layout>
            <c:manualLayout>
              <c:xMode val="edge"/>
              <c:yMode val="edge"/>
              <c:x val="9.1370674735527062E-3"/>
              <c:y val="0.31836132209137574"/>
            </c:manualLayout>
          </c:layout>
          <c:overlay val="0"/>
        </c:title>
        <c:numFmt formatCode="General" sourceLinked="1"/>
        <c:majorTickMark val="out"/>
        <c:minorTickMark val="none"/>
        <c:tickLblPos val="high"/>
        <c:crossAx val="156271744"/>
        <c:crossesAt val="2200"/>
        <c:crossBetween val="between"/>
      </c:valAx>
    </c:plotArea>
    <c:plotVisOnly val="1"/>
    <c:dispBlanksAs val="zero"/>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'NFS13-0088 Far-IR CsI disk 1024'!$A$1</c:f>
              <c:strCache>
                <c:ptCount val="1"/>
                <c:pt idx="0">
                  <c:v>Beverley Batch 1</c:v>
                </c:pt>
              </c:strCache>
            </c:strRef>
          </c:tx>
          <c:spPr>
            <a:ln>
              <a:solidFill>
                <a:schemeClr val="accent2"/>
              </a:solidFill>
            </a:ln>
          </c:spPr>
          <c:marker>
            <c:symbol val="none"/>
          </c:marker>
          <c:xVal>
            <c:numRef>
              <c:f>'NFS13-0088 Far-IR CsI disk 1024'!$A$7:$A$287</c:f>
              <c:numCache>
                <c:formatCode>0.00</c:formatCode>
                <c:ptCount val="281"/>
                <c:pt idx="0">
                  <c:v>160.06530000000001</c:v>
                </c:pt>
                <c:pt idx="1">
                  <c:v>161.99379999999999</c:v>
                </c:pt>
                <c:pt idx="2">
                  <c:v>163.92230000000001</c:v>
                </c:pt>
                <c:pt idx="3">
                  <c:v>165.85079999999999</c:v>
                </c:pt>
                <c:pt idx="4">
                  <c:v>167.77930000000001</c:v>
                </c:pt>
                <c:pt idx="5">
                  <c:v>169.70779999999999</c:v>
                </c:pt>
                <c:pt idx="6">
                  <c:v>171.63630000000001</c:v>
                </c:pt>
                <c:pt idx="7">
                  <c:v>173.56479999999999</c:v>
                </c:pt>
                <c:pt idx="8">
                  <c:v>175.4933</c:v>
                </c:pt>
                <c:pt idx="9">
                  <c:v>177.42179999999999</c:v>
                </c:pt>
                <c:pt idx="10">
                  <c:v>179.3503</c:v>
                </c:pt>
                <c:pt idx="11">
                  <c:v>181.27879999999999</c:v>
                </c:pt>
                <c:pt idx="12">
                  <c:v>183.2073</c:v>
                </c:pt>
                <c:pt idx="13">
                  <c:v>185.13579999999999</c:v>
                </c:pt>
                <c:pt idx="14">
                  <c:v>187.0643</c:v>
                </c:pt>
                <c:pt idx="15">
                  <c:v>188.99279999999999</c:v>
                </c:pt>
                <c:pt idx="16">
                  <c:v>190.9213</c:v>
                </c:pt>
                <c:pt idx="17">
                  <c:v>192.84979999999999</c:v>
                </c:pt>
                <c:pt idx="18">
                  <c:v>194.7783</c:v>
                </c:pt>
                <c:pt idx="19">
                  <c:v>196.70679999999999</c:v>
                </c:pt>
                <c:pt idx="20">
                  <c:v>198.6353</c:v>
                </c:pt>
                <c:pt idx="21">
                  <c:v>200.56379999999999</c:v>
                </c:pt>
                <c:pt idx="22">
                  <c:v>202.4923</c:v>
                </c:pt>
                <c:pt idx="23">
                  <c:v>204.42080000000001</c:v>
                </c:pt>
                <c:pt idx="24">
                  <c:v>206.3493</c:v>
                </c:pt>
                <c:pt idx="25">
                  <c:v>208.27780000000001</c:v>
                </c:pt>
                <c:pt idx="26">
                  <c:v>210.2063</c:v>
                </c:pt>
                <c:pt idx="27">
                  <c:v>212.13480000000001</c:v>
                </c:pt>
                <c:pt idx="28">
                  <c:v>214.0633</c:v>
                </c:pt>
                <c:pt idx="29">
                  <c:v>215.99180000000001</c:v>
                </c:pt>
                <c:pt idx="30">
                  <c:v>217.9203</c:v>
                </c:pt>
                <c:pt idx="31">
                  <c:v>219.84880000000001</c:v>
                </c:pt>
                <c:pt idx="32">
                  <c:v>221.7773</c:v>
                </c:pt>
                <c:pt idx="33">
                  <c:v>223.70580000000001</c:v>
                </c:pt>
                <c:pt idx="34">
                  <c:v>225.6343</c:v>
                </c:pt>
                <c:pt idx="35">
                  <c:v>227.56280000000001</c:v>
                </c:pt>
                <c:pt idx="36">
                  <c:v>229.4913</c:v>
                </c:pt>
                <c:pt idx="37">
                  <c:v>231.41980000000001</c:v>
                </c:pt>
                <c:pt idx="38">
                  <c:v>233.34829999999999</c:v>
                </c:pt>
                <c:pt idx="39">
                  <c:v>235.27680000000001</c:v>
                </c:pt>
                <c:pt idx="40">
                  <c:v>237.20529999999999</c:v>
                </c:pt>
                <c:pt idx="41">
                  <c:v>239.13380000000001</c:v>
                </c:pt>
                <c:pt idx="42">
                  <c:v>241.06229999999999</c:v>
                </c:pt>
                <c:pt idx="43">
                  <c:v>242.99080000000001</c:v>
                </c:pt>
                <c:pt idx="44">
                  <c:v>244.91929999999999</c:v>
                </c:pt>
                <c:pt idx="45">
                  <c:v>246.8477</c:v>
                </c:pt>
                <c:pt idx="46">
                  <c:v>248.77619999999999</c:v>
                </c:pt>
                <c:pt idx="47">
                  <c:v>250.7047</c:v>
                </c:pt>
                <c:pt idx="48">
                  <c:v>252.63319999999999</c:v>
                </c:pt>
                <c:pt idx="49">
                  <c:v>254.5617</c:v>
                </c:pt>
                <c:pt idx="50">
                  <c:v>256.49020000000002</c:v>
                </c:pt>
                <c:pt idx="51">
                  <c:v>258.4187</c:v>
                </c:pt>
                <c:pt idx="52">
                  <c:v>260.34719999999999</c:v>
                </c:pt>
                <c:pt idx="53">
                  <c:v>262.27569999999997</c:v>
                </c:pt>
                <c:pt idx="54">
                  <c:v>264.20420000000001</c:v>
                </c:pt>
                <c:pt idx="55">
                  <c:v>266.1327</c:v>
                </c:pt>
                <c:pt idx="56">
                  <c:v>268.06119999999999</c:v>
                </c:pt>
                <c:pt idx="57">
                  <c:v>269.98970000000003</c:v>
                </c:pt>
                <c:pt idx="58">
                  <c:v>271.91820000000001</c:v>
                </c:pt>
                <c:pt idx="59">
                  <c:v>273.8467</c:v>
                </c:pt>
                <c:pt idx="60">
                  <c:v>275.77519999999998</c:v>
                </c:pt>
                <c:pt idx="61">
                  <c:v>277.70370000000003</c:v>
                </c:pt>
                <c:pt idx="62">
                  <c:v>279.63220000000001</c:v>
                </c:pt>
                <c:pt idx="63">
                  <c:v>281.5607</c:v>
                </c:pt>
                <c:pt idx="64">
                  <c:v>283.48919999999998</c:v>
                </c:pt>
                <c:pt idx="65">
                  <c:v>285.41770000000002</c:v>
                </c:pt>
                <c:pt idx="66">
                  <c:v>287.34620000000001</c:v>
                </c:pt>
                <c:pt idx="67">
                  <c:v>289.2747</c:v>
                </c:pt>
                <c:pt idx="68">
                  <c:v>291.20319999999998</c:v>
                </c:pt>
                <c:pt idx="69">
                  <c:v>293.13170000000002</c:v>
                </c:pt>
                <c:pt idx="70">
                  <c:v>295.06020000000001</c:v>
                </c:pt>
                <c:pt idx="71">
                  <c:v>296.98869999999999</c:v>
                </c:pt>
                <c:pt idx="72">
                  <c:v>298.91719999999998</c:v>
                </c:pt>
                <c:pt idx="73">
                  <c:v>300.84570000000002</c:v>
                </c:pt>
                <c:pt idx="74">
                  <c:v>302.77420000000001</c:v>
                </c:pt>
                <c:pt idx="75">
                  <c:v>304.70269999999999</c:v>
                </c:pt>
                <c:pt idx="76">
                  <c:v>306.63119999999998</c:v>
                </c:pt>
                <c:pt idx="77">
                  <c:v>308.55970000000002</c:v>
                </c:pt>
                <c:pt idx="78">
                  <c:v>310.48820000000001</c:v>
                </c:pt>
                <c:pt idx="79">
                  <c:v>312.41669999999999</c:v>
                </c:pt>
                <c:pt idx="80">
                  <c:v>314.34519999999998</c:v>
                </c:pt>
                <c:pt idx="81">
                  <c:v>316.27370000000002</c:v>
                </c:pt>
                <c:pt idx="82">
                  <c:v>318.2022</c:v>
                </c:pt>
                <c:pt idx="83">
                  <c:v>320.13069999999999</c:v>
                </c:pt>
                <c:pt idx="84">
                  <c:v>322.05919999999998</c:v>
                </c:pt>
                <c:pt idx="85">
                  <c:v>323.98770000000002</c:v>
                </c:pt>
                <c:pt idx="86">
                  <c:v>325.9162</c:v>
                </c:pt>
                <c:pt idx="87">
                  <c:v>327.84469999999999</c:v>
                </c:pt>
                <c:pt idx="88">
                  <c:v>329.77319999999997</c:v>
                </c:pt>
                <c:pt idx="89">
                  <c:v>331.70170000000002</c:v>
                </c:pt>
                <c:pt idx="90">
                  <c:v>333.6302</c:v>
                </c:pt>
                <c:pt idx="91">
                  <c:v>335.55869999999999</c:v>
                </c:pt>
                <c:pt idx="92">
                  <c:v>337.48719999999997</c:v>
                </c:pt>
                <c:pt idx="93">
                  <c:v>339.41559999999998</c:v>
                </c:pt>
                <c:pt idx="94">
                  <c:v>341.34410000000003</c:v>
                </c:pt>
                <c:pt idx="95">
                  <c:v>343.27260000000001</c:v>
                </c:pt>
                <c:pt idx="96">
                  <c:v>345.2011</c:v>
                </c:pt>
                <c:pt idx="97">
                  <c:v>347.12959999999998</c:v>
                </c:pt>
                <c:pt idx="98">
                  <c:v>349.05810000000002</c:v>
                </c:pt>
                <c:pt idx="99">
                  <c:v>350.98660000000001</c:v>
                </c:pt>
                <c:pt idx="100">
                  <c:v>352.9151</c:v>
                </c:pt>
                <c:pt idx="101">
                  <c:v>354.84359999999998</c:v>
                </c:pt>
                <c:pt idx="102">
                  <c:v>356.77210000000002</c:v>
                </c:pt>
                <c:pt idx="103">
                  <c:v>358.70060000000001</c:v>
                </c:pt>
                <c:pt idx="104">
                  <c:v>360.62909999999999</c:v>
                </c:pt>
                <c:pt idx="105">
                  <c:v>362.55759999999998</c:v>
                </c:pt>
                <c:pt idx="106">
                  <c:v>364.48610000000002</c:v>
                </c:pt>
                <c:pt idx="107">
                  <c:v>366.41460000000001</c:v>
                </c:pt>
                <c:pt idx="108">
                  <c:v>368.34309999999999</c:v>
                </c:pt>
                <c:pt idx="109">
                  <c:v>370.27159999999998</c:v>
                </c:pt>
                <c:pt idx="110">
                  <c:v>372.20010000000002</c:v>
                </c:pt>
                <c:pt idx="111">
                  <c:v>374.12860000000001</c:v>
                </c:pt>
                <c:pt idx="112">
                  <c:v>376.05709999999999</c:v>
                </c:pt>
                <c:pt idx="113">
                  <c:v>377.98559999999998</c:v>
                </c:pt>
                <c:pt idx="114">
                  <c:v>379.91410000000002</c:v>
                </c:pt>
                <c:pt idx="115">
                  <c:v>381.8426</c:v>
                </c:pt>
                <c:pt idx="116">
                  <c:v>383.77109999999999</c:v>
                </c:pt>
                <c:pt idx="117">
                  <c:v>385.69959999999998</c:v>
                </c:pt>
                <c:pt idx="118">
                  <c:v>387.62810000000002</c:v>
                </c:pt>
                <c:pt idx="119">
                  <c:v>389.5566</c:v>
                </c:pt>
                <c:pt idx="120">
                  <c:v>391.48509999999999</c:v>
                </c:pt>
                <c:pt idx="121">
                  <c:v>393.41359999999997</c:v>
                </c:pt>
                <c:pt idx="122">
                  <c:v>395.34210000000002</c:v>
                </c:pt>
                <c:pt idx="123">
                  <c:v>397.2706</c:v>
                </c:pt>
                <c:pt idx="124">
                  <c:v>399.19909999999999</c:v>
                </c:pt>
                <c:pt idx="125">
                  <c:v>401.12759999999997</c:v>
                </c:pt>
                <c:pt idx="126">
                  <c:v>403.05610000000001</c:v>
                </c:pt>
                <c:pt idx="127">
                  <c:v>404.9846</c:v>
                </c:pt>
                <c:pt idx="128">
                  <c:v>406.91309999999999</c:v>
                </c:pt>
                <c:pt idx="129">
                  <c:v>408.84160000000003</c:v>
                </c:pt>
                <c:pt idx="130">
                  <c:v>410.77010000000001</c:v>
                </c:pt>
                <c:pt idx="131">
                  <c:v>412.6986</c:v>
                </c:pt>
                <c:pt idx="132">
                  <c:v>414.62709999999998</c:v>
                </c:pt>
                <c:pt idx="133">
                  <c:v>416.55560000000003</c:v>
                </c:pt>
                <c:pt idx="134">
                  <c:v>418.48410000000001</c:v>
                </c:pt>
                <c:pt idx="135">
                  <c:v>420.4126</c:v>
                </c:pt>
                <c:pt idx="136">
                  <c:v>422.34109999999998</c:v>
                </c:pt>
                <c:pt idx="137">
                  <c:v>424.26960000000003</c:v>
                </c:pt>
                <c:pt idx="138">
                  <c:v>426.19810000000001</c:v>
                </c:pt>
                <c:pt idx="139">
                  <c:v>428.1266</c:v>
                </c:pt>
                <c:pt idx="140">
                  <c:v>430.05509999999998</c:v>
                </c:pt>
                <c:pt idx="141">
                  <c:v>431.98360000000002</c:v>
                </c:pt>
                <c:pt idx="142">
                  <c:v>433.91199999999998</c:v>
                </c:pt>
                <c:pt idx="143">
                  <c:v>435.84050000000002</c:v>
                </c:pt>
                <c:pt idx="144">
                  <c:v>437.76900000000001</c:v>
                </c:pt>
                <c:pt idx="145">
                  <c:v>439.69749999999999</c:v>
                </c:pt>
                <c:pt idx="146">
                  <c:v>441.62599999999998</c:v>
                </c:pt>
                <c:pt idx="147">
                  <c:v>443.55450000000002</c:v>
                </c:pt>
                <c:pt idx="148">
                  <c:v>445.483</c:v>
                </c:pt>
                <c:pt idx="149">
                  <c:v>447.41149999999999</c:v>
                </c:pt>
                <c:pt idx="150">
                  <c:v>449.34</c:v>
                </c:pt>
                <c:pt idx="151">
                  <c:v>451.26850000000002</c:v>
                </c:pt>
                <c:pt idx="152">
                  <c:v>453.197</c:v>
                </c:pt>
                <c:pt idx="153">
                  <c:v>455.12549999999999</c:v>
                </c:pt>
                <c:pt idx="154">
                  <c:v>457.05399999999997</c:v>
                </c:pt>
                <c:pt idx="155">
                  <c:v>458.98250000000002</c:v>
                </c:pt>
                <c:pt idx="156">
                  <c:v>460.911</c:v>
                </c:pt>
                <c:pt idx="157">
                  <c:v>462.83949999999999</c:v>
                </c:pt>
                <c:pt idx="158">
                  <c:v>464.76799999999997</c:v>
                </c:pt>
                <c:pt idx="159">
                  <c:v>466.69650000000001</c:v>
                </c:pt>
                <c:pt idx="160">
                  <c:v>468.625</c:v>
                </c:pt>
                <c:pt idx="161">
                  <c:v>470.55349999999999</c:v>
                </c:pt>
                <c:pt idx="162">
                  <c:v>472.48200000000003</c:v>
                </c:pt>
                <c:pt idx="163">
                  <c:v>474.41050000000001</c:v>
                </c:pt>
                <c:pt idx="164">
                  <c:v>476.339</c:v>
                </c:pt>
                <c:pt idx="165">
                  <c:v>478.26749999999998</c:v>
                </c:pt>
                <c:pt idx="166">
                  <c:v>480.19600000000003</c:v>
                </c:pt>
                <c:pt idx="167">
                  <c:v>482.12450000000001</c:v>
                </c:pt>
                <c:pt idx="168">
                  <c:v>484.053</c:v>
                </c:pt>
                <c:pt idx="169">
                  <c:v>485.98149999999998</c:v>
                </c:pt>
                <c:pt idx="170">
                  <c:v>487.91</c:v>
                </c:pt>
                <c:pt idx="171">
                  <c:v>489.83850000000001</c:v>
                </c:pt>
                <c:pt idx="172">
                  <c:v>491.767</c:v>
                </c:pt>
                <c:pt idx="173">
                  <c:v>493.69549999999998</c:v>
                </c:pt>
                <c:pt idx="174">
                  <c:v>495.62400000000002</c:v>
                </c:pt>
                <c:pt idx="175">
                  <c:v>497.55250000000001</c:v>
                </c:pt>
                <c:pt idx="176">
                  <c:v>499.48099999999999</c:v>
                </c:pt>
                <c:pt idx="177">
                  <c:v>501.40949999999998</c:v>
                </c:pt>
                <c:pt idx="178">
                  <c:v>503.33800000000002</c:v>
                </c:pt>
                <c:pt idx="179">
                  <c:v>505.26650000000001</c:v>
                </c:pt>
                <c:pt idx="180">
                  <c:v>507.19499999999999</c:v>
                </c:pt>
                <c:pt idx="181">
                  <c:v>509.12349999999998</c:v>
                </c:pt>
                <c:pt idx="182">
                  <c:v>511.05200000000002</c:v>
                </c:pt>
                <c:pt idx="183">
                  <c:v>512.98050000000001</c:v>
                </c:pt>
                <c:pt idx="184">
                  <c:v>514.90890000000002</c:v>
                </c:pt>
                <c:pt idx="185">
                  <c:v>516.83749999999998</c:v>
                </c:pt>
                <c:pt idx="186">
                  <c:v>518.76589999999999</c:v>
                </c:pt>
                <c:pt idx="187">
                  <c:v>520.69449999999995</c:v>
                </c:pt>
                <c:pt idx="188">
                  <c:v>522.62289999999996</c:v>
                </c:pt>
                <c:pt idx="189">
                  <c:v>524.55150000000003</c:v>
                </c:pt>
                <c:pt idx="190">
                  <c:v>526.47990000000004</c:v>
                </c:pt>
                <c:pt idx="191">
                  <c:v>528.40840000000003</c:v>
                </c:pt>
                <c:pt idx="192">
                  <c:v>530.33690000000001</c:v>
                </c:pt>
                <c:pt idx="193">
                  <c:v>532.2654</c:v>
                </c:pt>
                <c:pt idx="194">
                  <c:v>534.19389999999999</c:v>
                </c:pt>
                <c:pt idx="195">
                  <c:v>536.12239999999997</c:v>
                </c:pt>
                <c:pt idx="196">
                  <c:v>538.05089999999996</c:v>
                </c:pt>
                <c:pt idx="197">
                  <c:v>539.97940000000006</c:v>
                </c:pt>
                <c:pt idx="198">
                  <c:v>541.90790000000004</c:v>
                </c:pt>
                <c:pt idx="199">
                  <c:v>543.83640000000003</c:v>
                </c:pt>
                <c:pt idx="200">
                  <c:v>545.76499999999999</c:v>
                </c:pt>
                <c:pt idx="201">
                  <c:v>547.6934</c:v>
                </c:pt>
                <c:pt idx="202">
                  <c:v>549.62189999999998</c:v>
                </c:pt>
                <c:pt idx="203">
                  <c:v>551.55039999999997</c:v>
                </c:pt>
                <c:pt idx="204">
                  <c:v>553.47889999999995</c:v>
                </c:pt>
                <c:pt idx="205">
                  <c:v>555.40740000000005</c:v>
                </c:pt>
                <c:pt idx="206">
                  <c:v>557.33590000000004</c:v>
                </c:pt>
                <c:pt idx="207">
                  <c:v>559.26440000000002</c:v>
                </c:pt>
                <c:pt idx="208">
                  <c:v>561.19290000000001</c:v>
                </c:pt>
                <c:pt idx="209">
                  <c:v>563.12139999999999</c:v>
                </c:pt>
                <c:pt idx="210">
                  <c:v>565.04989999999998</c:v>
                </c:pt>
                <c:pt idx="211">
                  <c:v>566.97839999999997</c:v>
                </c:pt>
                <c:pt idx="212">
                  <c:v>568.90689999999995</c:v>
                </c:pt>
                <c:pt idx="213">
                  <c:v>570.83540000000005</c:v>
                </c:pt>
                <c:pt idx="214">
                  <c:v>572.76390000000004</c:v>
                </c:pt>
                <c:pt idx="215">
                  <c:v>574.69240000000002</c:v>
                </c:pt>
                <c:pt idx="216">
                  <c:v>576.62090000000001</c:v>
                </c:pt>
                <c:pt idx="217">
                  <c:v>578.54939999999999</c:v>
                </c:pt>
                <c:pt idx="218">
                  <c:v>580.47789999999998</c:v>
                </c:pt>
                <c:pt idx="219">
                  <c:v>582.40639999999996</c:v>
                </c:pt>
                <c:pt idx="220">
                  <c:v>584.33489999999995</c:v>
                </c:pt>
                <c:pt idx="221">
                  <c:v>586.26340000000005</c:v>
                </c:pt>
                <c:pt idx="222">
                  <c:v>588.19190000000003</c:v>
                </c:pt>
                <c:pt idx="223">
                  <c:v>590.12040000000002</c:v>
                </c:pt>
                <c:pt idx="224">
                  <c:v>592.0489</c:v>
                </c:pt>
                <c:pt idx="225">
                  <c:v>593.97739999999999</c:v>
                </c:pt>
                <c:pt idx="226">
                  <c:v>595.90589999999997</c:v>
                </c:pt>
                <c:pt idx="227">
                  <c:v>597.83439999999996</c:v>
                </c:pt>
                <c:pt idx="228">
                  <c:v>599.76289999999995</c:v>
                </c:pt>
                <c:pt idx="229">
                  <c:v>601.69129999999996</c:v>
                </c:pt>
                <c:pt idx="230">
                  <c:v>603.61990000000003</c:v>
                </c:pt>
                <c:pt idx="231">
                  <c:v>605.54830000000004</c:v>
                </c:pt>
                <c:pt idx="232">
                  <c:v>607.4769</c:v>
                </c:pt>
                <c:pt idx="233">
                  <c:v>609.40530000000001</c:v>
                </c:pt>
                <c:pt idx="234">
                  <c:v>611.33389999999997</c:v>
                </c:pt>
                <c:pt idx="235">
                  <c:v>613.26229999999998</c:v>
                </c:pt>
                <c:pt idx="236">
                  <c:v>615.19090000000006</c:v>
                </c:pt>
                <c:pt idx="237">
                  <c:v>617.11929999999995</c:v>
                </c:pt>
                <c:pt idx="238">
                  <c:v>619.04790000000003</c:v>
                </c:pt>
                <c:pt idx="239">
                  <c:v>620.97630000000004</c:v>
                </c:pt>
                <c:pt idx="240">
                  <c:v>622.90480000000002</c:v>
                </c:pt>
                <c:pt idx="241">
                  <c:v>624.83330000000001</c:v>
                </c:pt>
                <c:pt idx="242">
                  <c:v>626.76179999999999</c:v>
                </c:pt>
                <c:pt idx="243">
                  <c:v>628.69029999999998</c:v>
                </c:pt>
                <c:pt idx="244">
                  <c:v>630.61879999999996</c:v>
                </c:pt>
                <c:pt idx="245">
                  <c:v>632.54729999999995</c:v>
                </c:pt>
                <c:pt idx="246">
                  <c:v>634.47580000000005</c:v>
                </c:pt>
                <c:pt idx="247">
                  <c:v>636.40430000000003</c:v>
                </c:pt>
                <c:pt idx="248">
                  <c:v>638.33280000000002</c:v>
                </c:pt>
                <c:pt idx="249">
                  <c:v>640.26130000000001</c:v>
                </c:pt>
                <c:pt idx="250">
                  <c:v>642.18979999999999</c:v>
                </c:pt>
                <c:pt idx="251">
                  <c:v>644.11829999999998</c:v>
                </c:pt>
                <c:pt idx="252">
                  <c:v>646.04679999999996</c:v>
                </c:pt>
                <c:pt idx="253">
                  <c:v>647.97529999999995</c:v>
                </c:pt>
                <c:pt idx="254">
                  <c:v>649.90380000000005</c:v>
                </c:pt>
                <c:pt idx="255">
                  <c:v>651.83230000000003</c:v>
                </c:pt>
                <c:pt idx="256">
                  <c:v>653.76080000000002</c:v>
                </c:pt>
                <c:pt idx="257">
                  <c:v>655.6893</c:v>
                </c:pt>
                <c:pt idx="258">
                  <c:v>657.61779999999999</c:v>
                </c:pt>
                <c:pt idx="259">
                  <c:v>659.54629999999997</c:v>
                </c:pt>
                <c:pt idx="260">
                  <c:v>661.47479999999996</c:v>
                </c:pt>
                <c:pt idx="261">
                  <c:v>663.40329999999994</c:v>
                </c:pt>
                <c:pt idx="262">
                  <c:v>665.33180000000004</c:v>
                </c:pt>
                <c:pt idx="263">
                  <c:v>667.26030000000003</c:v>
                </c:pt>
                <c:pt idx="264">
                  <c:v>669.18880000000001</c:v>
                </c:pt>
                <c:pt idx="265">
                  <c:v>671.1173</c:v>
                </c:pt>
                <c:pt idx="266">
                  <c:v>673.04579999999999</c:v>
                </c:pt>
                <c:pt idx="267">
                  <c:v>674.97429999999997</c:v>
                </c:pt>
                <c:pt idx="268">
                  <c:v>676.90279999999996</c:v>
                </c:pt>
                <c:pt idx="269">
                  <c:v>678.83130000000006</c:v>
                </c:pt>
                <c:pt idx="270">
                  <c:v>680.75980000000004</c:v>
                </c:pt>
                <c:pt idx="271">
                  <c:v>682.68830000000003</c:v>
                </c:pt>
                <c:pt idx="272">
                  <c:v>684.61680000000001</c:v>
                </c:pt>
                <c:pt idx="273">
                  <c:v>686.5453</c:v>
                </c:pt>
                <c:pt idx="274">
                  <c:v>688.47379999999998</c:v>
                </c:pt>
                <c:pt idx="275">
                  <c:v>690.40229999999997</c:v>
                </c:pt>
                <c:pt idx="276">
                  <c:v>692.33069999999998</c:v>
                </c:pt>
                <c:pt idx="277">
                  <c:v>694.25930000000005</c:v>
                </c:pt>
                <c:pt idx="278">
                  <c:v>696.18769999999995</c:v>
                </c:pt>
                <c:pt idx="279">
                  <c:v>698.11630000000002</c:v>
                </c:pt>
                <c:pt idx="280">
                  <c:v>700.04470000000003</c:v>
                </c:pt>
              </c:numCache>
            </c:numRef>
          </c:xVal>
          <c:yVal>
            <c:numRef>
              <c:f>'NFS13-0088 Far-IR CsI disk 1024'!$B$7:$B$287</c:f>
              <c:numCache>
                <c:formatCode>0.00</c:formatCode>
                <c:ptCount val="281"/>
                <c:pt idx="0">
                  <c:v>0.94410050000000001</c:v>
                </c:pt>
                <c:pt idx="1">
                  <c:v>0.94420009999999999</c:v>
                </c:pt>
                <c:pt idx="2">
                  <c:v>0.95068379999999997</c:v>
                </c:pt>
                <c:pt idx="3">
                  <c:v>0.95483289999999998</c:v>
                </c:pt>
                <c:pt idx="4">
                  <c:v>0.95722560000000001</c:v>
                </c:pt>
                <c:pt idx="5">
                  <c:v>0.96580619999999995</c:v>
                </c:pt>
                <c:pt idx="6">
                  <c:v>0.96021389999999995</c:v>
                </c:pt>
                <c:pt idx="7">
                  <c:v>0.95609929999999999</c:v>
                </c:pt>
                <c:pt idx="8">
                  <c:v>0.96083450000000004</c:v>
                </c:pt>
                <c:pt idx="9">
                  <c:v>0.95726330000000004</c:v>
                </c:pt>
                <c:pt idx="10">
                  <c:v>0.95470969999999999</c:v>
                </c:pt>
                <c:pt idx="11">
                  <c:v>0.95555789999999996</c:v>
                </c:pt>
                <c:pt idx="12">
                  <c:v>0.95519019999999999</c:v>
                </c:pt>
                <c:pt idx="13">
                  <c:v>0.95828500000000005</c:v>
                </c:pt>
                <c:pt idx="14">
                  <c:v>0.96208269999999996</c:v>
                </c:pt>
                <c:pt idx="15">
                  <c:v>0.96121129999999999</c:v>
                </c:pt>
                <c:pt idx="16">
                  <c:v>0.96130539999999998</c:v>
                </c:pt>
                <c:pt idx="17">
                  <c:v>0.96891680000000002</c:v>
                </c:pt>
                <c:pt idx="18">
                  <c:v>0.96983810000000004</c:v>
                </c:pt>
                <c:pt idx="19">
                  <c:v>0.97213749999999999</c:v>
                </c:pt>
                <c:pt idx="20">
                  <c:v>0.97823550000000004</c:v>
                </c:pt>
                <c:pt idx="21">
                  <c:v>0.99752909999999995</c:v>
                </c:pt>
                <c:pt idx="22">
                  <c:v>1.0307649999999999</c:v>
                </c:pt>
                <c:pt idx="23">
                  <c:v>1.0200309999999999</c:v>
                </c:pt>
                <c:pt idx="24">
                  <c:v>1.012062</c:v>
                </c:pt>
                <c:pt idx="25">
                  <c:v>1.029606</c:v>
                </c:pt>
                <c:pt idx="26">
                  <c:v>1.031264</c:v>
                </c:pt>
                <c:pt idx="27">
                  <c:v>1.032376</c:v>
                </c:pt>
                <c:pt idx="28">
                  <c:v>1.0411079999999999</c:v>
                </c:pt>
                <c:pt idx="29">
                  <c:v>1.0537609999999999</c:v>
                </c:pt>
                <c:pt idx="30">
                  <c:v>1.063458</c:v>
                </c:pt>
                <c:pt idx="31">
                  <c:v>1.0739939999999999</c:v>
                </c:pt>
                <c:pt idx="32">
                  <c:v>1.0849770000000001</c:v>
                </c:pt>
                <c:pt idx="33">
                  <c:v>1.0925210000000001</c:v>
                </c:pt>
                <c:pt idx="34">
                  <c:v>1.1086769999999999</c:v>
                </c:pt>
                <c:pt idx="35">
                  <c:v>1.1309560000000001</c:v>
                </c:pt>
                <c:pt idx="36">
                  <c:v>1.1357919999999999</c:v>
                </c:pt>
                <c:pt idx="37">
                  <c:v>1.1379360000000001</c:v>
                </c:pt>
                <c:pt idx="38">
                  <c:v>1.153821</c:v>
                </c:pt>
                <c:pt idx="39">
                  <c:v>1.17618</c:v>
                </c:pt>
                <c:pt idx="40">
                  <c:v>1.1983729999999999</c:v>
                </c:pt>
                <c:pt idx="41">
                  <c:v>1.218278</c:v>
                </c:pt>
                <c:pt idx="42">
                  <c:v>1.2391650000000001</c:v>
                </c:pt>
                <c:pt idx="43">
                  <c:v>1.2654179999999999</c:v>
                </c:pt>
                <c:pt idx="44">
                  <c:v>1.2901149999999999</c:v>
                </c:pt>
                <c:pt idx="45">
                  <c:v>1.323027</c:v>
                </c:pt>
                <c:pt idx="46">
                  <c:v>1.3555919999999999</c:v>
                </c:pt>
                <c:pt idx="47">
                  <c:v>1.3695310000000001</c:v>
                </c:pt>
                <c:pt idx="48">
                  <c:v>1.4087419999999999</c:v>
                </c:pt>
                <c:pt idx="49">
                  <c:v>1.447594</c:v>
                </c:pt>
                <c:pt idx="50">
                  <c:v>1.454469</c:v>
                </c:pt>
                <c:pt idx="51">
                  <c:v>1.4706680000000001</c:v>
                </c:pt>
                <c:pt idx="52">
                  <c:v>1.494105</c:v>
                </c:pt>
                <c:pt idx="53">
                  <c:v>1.511806</c:v>
                </c:pt>
                <c:pt idx="54">
                  <c:v>1.508035</c:v>
                </c:pt>
                <c:pt idx="55">
                  <c:v>1.483142</c:v>
                </c:pt>
                <c:pt idx="56">
                  <c:v>1.4538610000000001</c:v>
                </c:pt>
                <c:pt idx="57">
                  <c:v>1.427638</c:v>
                </c:pt>
                <c:pt idx="58">
                  <c:v>1.4002520000000001</c:v>
                </c:pt>
                <c:pt idx="59">
                  <c:v>1.3726050000000001</c:v>
                </c:pt>
                <c:pt idx="60">
                  <c:v>1.347213</c:v>
                </c:pt>
                <c:pt idx="61">
                  <c:v>1.330338</c:v>
                </c:pt>
                <c:pt idx="62">
                  <c:v>1.2996380000000001</c:v>
                </c:pt>
                <c:pt idx="63">
                  <c:v>1.2790859999999999</c:v>
                </c:pt>
                <c:pt idx="64">
                  <c:v>1.2623420000000001</c:v>
                </c:pt>
                <c:pt idx="65">
                  <c:v>1.241193</c:v>
                </c:pt>
                <c:pt idx="66">
                  <c:v>1.2302</c:v>
                </c:pt>
                <c:pt idx="67">
                  <c:v>1.216969</c:v>
                </c:pt>
                <c:pt idx="68">
                  <c:v>1.206175</c:v>
                </c:pt>
                <c:pt idx="69">
                  <c:v>1.1978519999999999</c:v>
                </c:pt>
                <c:pt idx="70">
                  <c:v>1.1922189999999999</c:v>
                </c:pt>
                <c:pt idx="71">
                  <c:v>1.1855789999999999</c:v>
                </c:pt>
                <c:pt idx="72">
                  <c:v>1.179937</c:v>
                </c:pt>
                <c:pt idx="73">
                  <c:v>1.1858580000000001</c:v>
                </c:pt>
                <c:pt idx="74">
                  <c:v>1.194293</c:v>
                </c:pt>
                <c:pt idx="75">
                  <c:v>1.189433</c:v>
                </c:pt>
                <c:pt idx="76">
                  <c:v>1.1830449999999999</c:v>
                </c:pt>
                <c:pt idx="77">
                  <c:v>1.1846989999999999</c:v>
                </c:pt>
                <c:pt idx="78">
                  <c:v>1.1884159999999999</c:v>
                </c:pt>
                <c:pt idx="79">
                  <c:v>1.1915450000000001</c:v>
                </c:pt>
                <c:pt idx="80">
                  <c:v>1.1936629999999999</c:v>
                </c:pt>
                <c:pt idx="81">
                  <c:v>1.1990590000000001</c:v>
                </c:pt>
                <c:pt idx="82">
                  <c:v>1.2060599999999999</c:v>
                </c:pt>
                <c:pt idx="83">
                  <c:v>1.210137</c:v>
                </c:pt>
                <c:pt idx="84">
                  <c:v>1.216124</c:v>
                </c:pt>
                <c:pt idx="85">
                  <c:v>1.2190890000000001</c:v>
                </c:pt>
                <c:pt idx="86">
                  <c:v>1.2171449999999999</c:v>
                </c:pt>
                <c:pt idx="87">
                  <c:v>1.21468</c:v>
                </c:pt>
                <c:pt idx="88">
                  <c:v>1.204243</c:v>
                </c:pt>
                <c:pt idx="89">
                  <c:v>1.194998</c:v>
                </c:pt>
                <c:pt idx="90">
                  <c:v>1.189006</c:v>
                </c:pt>
                <c:pt idx="91">
                  <c:v>1.18706</c:v>
                </c:pt>
                <c:pt idx="92">
                  <c:v>1.1889749999999999</c:v>
                </c:pt>
                <c:pt idx="93">
                  <c:v>1.1896420000000001</c:v>
                </c:pt>
                <c:pt idx="94">
                  <c:v>1.194647</c:v>
                </c:pt>
                <c:pt idx="95">
                  <c:v>1.20583</c:v>
                </c:pt>
                <c:pt idx="96">
                  <c:v>1.21621</c:v>
                </c:pt>
                <c:pt idx="97">
                  <c:v>1.224799</c:v>
                </c:pt>
                <c:pt idx="98">
                  <c:v>1.2333190000000001</c:v>
                </c:pt>
                <c:pt idx="99">
                  <c:v>1.2356769999999999</c:v>
                </c:pt>
                <c:pt idx="100">
                  <c:v>1.2318819999999999</c:v>
                </c:pt>
                <c:pt idx="101">
                  <c:v>1.2302820000000001</c:v>
                </c:pt>
                <c:pt idx="102">
                  <c:v>1.2284759999999999</c:v>
                </c:pt>
                <c:pt idx="103">
                  <c:v>1.22594</c:v>
                </c:pt>
                <c:pt idx="104">
                  <c:v>1.2238089999999999</c:v>
                </c:pt>
                <c:pt idx="105">
                  <c:v>1.2204360000000001</c:v>
                </c:pt>
                <c:pt idx="106">
                  <c:v>1.2158659999999999</c:v>
                </c:pt>
                <c:pt idx="107">
                  <c:v>1.2092879999999999</c:v>
                </c:pt>
                <c:pt idx="108">
                  <c:v>1.202253</c:v>
                </c:pt>
                <c:pt idx="109">
                  <c:v>1.196091</c:v>
                </c:pt>
                <c:pt idx="110">
                  <c:v>1.193317</c:v>
                </c:pt>
                <c:pt idx="111">
                  <c:v>1.189181</c:v>
                </c:pt>
                <c:pt idx="112">
                  <c:v>1.182814</c:v>
                </c:pt>
                <c:pt idx="113">
                  <c:v>1.1811990000000001</c:v>
                </c:pt>
                <c:pt idx="114">
                  <c:v>1.179047</c:v>
                </c:pt>
                <c:pt idx="115">
                  <c:v>1.174315</c:v>
                </c:pt>
                <c:pt idx="116">
                  <c:v>1.1677930000000001</c:v>
                </c:pt>
                <c:pt idx="117">
                  <c:v>1.1631959999999999</c:v>
                </c:pt>
                <c:pt idx="118">
                  <c:v>1.1621300000000001</c:v>
                </c:pt>
                <c:pt idx="119">
                  <c:v>1.160177</c:v>
                </c:pt>
                <c:pt idx="120">
                  <c:v>1.157341</c:v>
                </c:pt>
                <c:pt idx="121">
                  <c:v>1.154439</c:v>
                </c:pt>
                <c:pt idx="122">
                  <c:v>1.148633</c:v>
                </c:pt>
                <c:pt idx="123">
                  <c:v>1.1419760000000001</c:v>
                </c:pt>
                <c:pt idx="124">
                  <c:v>1.1422600000000001</c:v>
                </c:pt>
                <c:pt idx="125">
                  <c:v>1.144102</c:v>
                </c:pt>
                <c:pt idx="126">
                  <c:v>1.145046</c:v>
                </c:pt>
                <c:pt idx="127">
                  <c:v>1.145165</c:v>
                </c:pt>
                <c:pt idx="128">
                  <c:v>1.145783</c:v>
                </c:pt>
                <c:pt idx="129">
                  <c:v>1.1465700000000001</c:v>
                </c:pt>
                <c:pt idx="130">
                  <c:v>1.1479010000000001</c:v>
                </c:pt>
                <c:pt idx="131">
                  <c:v>1.1498699999999999</c:v>
                </c:pt>
                <c:pt idx="132">
                  <c:v>1.1520170000000001</c:v>
                </c:pt>
                <c:pt idx="133">
                  <c:v>1.1521790000000001</c:v>
                </c:pt>
                <c:pt idx="134">
                  <c:v>1.1520630000000001</c:v>
                </c:pt>
                <c:pt idx="135">
                  <c:v>1.15933</c:v>
                </c:pt>
                <c:pt idx="136">
                  <c:v>1.165735</c:v>
                </c:pt>
                <c:pt idx="137">
                  <c:v>1.169894</c:v>
                </c:pt>
                <c:pt idx="138">
                  <c:v>1.174229</c:v>
                </c:pt>
                <c:pt idx="139">
                  <c:v>1.1779660000000001</c:v>
                </c:pt>
                <c:pt idx="140">
                  <c:v>1.1804840000000001</c:v>
                </c:pt>
                <c:pt idx="141">
                  <c:v>1.182936</c:v>
                </c:pt>
                <c:pt idx="142">
                  <c:v>1.186064</c:v>
                </c:pt>
                <c:pt idx="143">
                  <c:v>1.190045</c:v>
                </c:pt>
                <c:pt idx="144">
                  <c:v>1.1953370000000001</c:v>
                </c:pt>
                <c:pt idx="145">
                  <c:v>1.198691</c:v>
                </c:pt>
                <c:pt idx="146">
                  <c:v>1.199397</c:v>
                </c:pt>
                <c:pt idx="147">
                  <c:v>1.199519</c:v>
                </c:pt>
                <c:pt idx="148">
                  <c:v>1.198831</c:v>
                </c:pt>
                <c:pt idx="149">
                  <c:v>1.1957500000000001</c:v>
                </c:pt>
                <c:pt idx="150">
                  <c:v>1.1923079999999999</c:v>
                </c:pt>
                <c:pt idx="151">
                  <c:v>1.1868160000000001</c:v>
                </c:pt>
                <c:pt idx="152">
                  <c:v>1.1810309999999999</c:v>
                </c:pt>
                <c:pt idx="153">
                  <c:v>1.176623</c:v>
                </c:pt>
                <c:pt idx="154">
                  <c:v>1.171667</c:v>
                </c:pt>
                <c:pt idx="155">
                  <c:v>1.1679600000000001</c:v>
                </c:pt>
                <c:pt idx="156">
                  <c:v>1.1655040000000001</c:v>
                </c:pt>
                <c:pt idx="157">
                  <c:v>1.1628309999999999</c:v>
                </c:pt>
                <c:pt idx="158">
                  <c:v>1.1601319999999999</c:v>
                </c:pt>
                <c:pt idx="159">
                  <c:v>1.156747</c:v>
                </c:pt>
                <c:pt idx="160">
                  <c:v>1.153905</c:v>
                </c:pt>
                <c:pt idx="161">
                  <c:v>1.1502110000000001</c:v>
                </c:pt>
                <c:pt idx="162">
                  <c:v>1.1461220000000001</c:v>
                </c:pt>
                <c:pt idx="163">
                  <c:v>1.1452789999999999</c:v>
                </c:pt>
                <c:pt idx="164">
                  <c:v>1.1436219999999999</c:v>
                </c:pt>
                <c:pt idx="165">
                  <c:v>1.1401870000000001</c:v>
                </c:pt>
                <c:pt idx="166">
                  <c:v>1.1366480000000001</c:v>
                </c:pt>
                <c:pt idx="167">
                  <c:v>1.1315660000000001</c:v>
                </c:pt>
                <c:pt idx="168">
                  <c:v>1.1253150000000001</c:v>
                </c:pt>
                <c:pt idx="169">
                  <c:v>1.120447</c:v>
                </c:pt>
                <c:pt idx="170">
                  <c:v>1.1158490000000001</c:v>
                </c:pt>
                <c:pt idx="171">
                  <c:v>1.1100749999999999</c:v>
                </c:pt>
                <c:pt idx="172">
                  <c:v>1.103807</c:v>
                </c:pt>
                <c:pt idx="173">
                  <c:v>1.0990200000000001</c:v>
                </c:pt>
                <c:pt idx="174">
                  <c:v>1.094848</c:v>
                </c:pt>
                <c:pt idx="175">
                  <c:v>1.0897319999999999</c:v>
                </c:pt>
                <c:pt idx="176">
                  <c:v>1.0849899999999999</c:v>
                </c:pt>
                <c:pt idx="177">
                  <c:v>1.0796190000000001</c:v>
                </c:pt>
                <c:pt idx="178">
                  <c:v>1.074803</c:v>
                </c:pt>
                <c:pt idx="179">
                  <c:v>1.070765</c:v>
                </c:pt>
                <c:pt idx="180">
                  <c:v>1.0661369999999999</c:v>
                </c:pt>
                <c:pt idx="181">
                  <c:v>1.061437</c:v>
                </c:pt>
                <c:pt idx="182">
                  <c:v>1.056738</c:v>
                </c:pt>
                <c:pt idx="183">
                  <c:v>1.0527040000000001</c:v>
                </c:pt>
                <c:pt idx="184">
                  <c:v>1.0477369999999999</c:v>
                </c:pt>
                <c:pt idx="185">
                  <c:v>1.0428630000000001</c:v>
                </c:pt>
                <c:pt idx="186">
                  <c:v>1.0406409999999999</c:v>
                </c:pt>
                <c:pt idx="187">
                  <c:v>1.0384629999999999</c:v>
                </c:pt>
                <c:pt idx="188">
                  <c:v>1.035436</c:v>
                </c:pt>
                <c:pt idx="189">
                  <c:v>1.0314779999999999</c:v>
                </c:pt>
                <c:pt idx="190">
                  <c:v>1.0283500000000001</c:v>
                </c:pt>
                <c:pt idx="191">
                  <c:v>1.0260899999999999</c:v>
                </c:pt>
                <c:pt idx="192">
                  <c:v>1.0230349999999999</c:v>
                </c:pt>
                <c:pt idx="193">
                  <c:v>1.020702</c:v>
                </c:pt>
                <c:pt idx="194">
                  <c:v>1.0181420000000001</c:v>
                </c:pt>
                <c:pt idx="195">
                  <c:v>1.0158050000000001</c:v>
                </c:pt>
                <c:pt idx="196">
                  <c:v>1.014478</c:v>
                </c:pt>
                <c:pt idx="197">
                  <c:v>1.0131159999999999</c:v>
                </c:pt>
                <c:pt idx="198">
                  <c:v>1.0109870000000001</c:v>
                </c:pt>
                <c:pt idx="199">
                  <c:v>1.007781</c:v>
                </c:pt>
                <c:pt idx="200">
                  <c:v>1.003525</c:v>
                </c:pt>
                <c:pt idx="201">
                  <c:v>0.99990460000000003</c:v>
                </c:pt>
                <c:pt idx="202">
                  <c:v>0.99670270000000005</c:v>
                </c:pt>
                <c:pt idx="203">
                  <c:v>0.99344690000000002</c:v>
                </c:pt>
                <c:pt idx="204">
                  <c:v>0.99008410000000002</c:v>
                </c:pt>
                <c:pt idx="205">
                  <c:v>0.98687139999999995</c:v>
                </c:pt>
                <c:pt idx="206">
                  <c:v>0.98312710000000003</c:v>
                </c:pt>
                <c:pt idx="207">
                  <c:v>0.97891320000000004</c:v>
                </c:pt>
                <c:pt idx="208">
                  <c:v>0.97516519999999995</c:v>
                </c:pt>
                <c:pt idx="209">
                  <c:v>0.971418</c:v>
                </c:pt>
                <c:pt idx="210">
                  <c:v>0.96704040000000002</c:v>
                </c:pt>
                <c:pt idx="211">
                  <c:v>0.96239609999999998</c:v>
                </c:pt>
                <c:pt idx="212">
                  <c:v>0.95854070000000002</c:v>
                </c:pt>
                <c:pt idx="213">
                  <c:v>0.95410170000000005</c:v>
                </c:pt>
                <c:pt idx="214">
                  <c:v>0.94943829999999996</c:v>
                </c:pt>
                <c:pt idx="215">
                  <c:v>0.94472160000000005</c:v>
                </c:pt>
                <c:pt idx="216">
                  <c:v>0.94069760000000002</c:v>
                </c:pt>
                <c:pt idx="217">
                  <c:v>0.93860500000000002</c:v>
                </c:pt>
                <c:pt idx="218">
                  <c:v>0.93809739999999997</c:v>
                </c:pt>
                <c:pt idx="219">
                  <c:v>0.93579789999999996</c:v>
                </c:pt>
                <c:pt idx="220">
                  <c:v>0.92945120000000003</c:v>
                </c:pt>
                <c:pt idx="221">
                  <c:v>0.92191860000000003</c:v>
                </c:pt>
                <c:pt idx="222">
                  <c:v>0.91606129999999997</c:v>
                </c:pt>
                <c:pt idx="223">
                  <c:v>0.91056119999999996</c:v>
                </c:pt>
                <c:pt idx="224">
                  <c:v>0.90556380000000003</c:v>
                </c:pt>
                <c:pt idx="225">
                  <c:v>0.90181270000000002</c:v>
                </c:pt>
                <c:pt idx="226">
                  <c:v>0.89876350000000005</c:v>
                </c:pt>
                <c:pt idx="227">
                  <c:v>0.89627080000000003</c:v>
                </c:pt>
                <c:pt idx="228">
                  <c:v>0.89335929999999997</c:v>
                </c:pt>
                <c:pt idx="229">
                  <c:v>0.88899919999999999</c:v>
                </c:pt>
                <c:pt idx="230">
                  <c:v>0.88408019999999998</c:v>
                </c:pt>
                <c:pt idx="231">
                  <c:v>0.87934630000000003</c:v>
                </c:pt>
                <c:pt idx="232">
                  <c:v>0.87542690000000001</c:v>
                </c:pt>
                <c:pt idx="233">
                  <c:v>0.87250539999999999</c:v>
                </c:pt>
                <c:pt idx="234">
                  <c:v>0.87016760000000004</c:v>
                </c:pt>
                <c:pt idx="235">
                  <c:v>0.86750130000000003</c:v>
                </c:pt>
                <c:pt idx="236">
                  <c:v>0.8632206</c:v>
                </c:pt>
                <c:pt idx="237">
                  <c:v>0.85848310000000005</c:v>
                </c:pt>
                <c:pt idx="238">
                  <c:v>0.85390790000000005</c:v>
                </c:pt>
                <c:pt idx="239">
                  <c:v>0.85012410000000005</c:v>
                </c:pt>
                <c:pt idx="240">
                  <c:v>0.84601190000000004</c:v>
                </c:pt>
                <c:pt idx="241">
                  <c:v>0.84124270000000001</c:v>
                </c:pt>
                <c:pt idx="242">
                  <c:v>0.83718610000000004</c:v>
                </c:pt>
                <c:pt idx="243">
                  <c:v>0.83323910000000001</c:v>
                </c:pt>
                <c:pt idx="244">
                  <c:v>0.82937640000000001</c:v>
                </c:pt>
                <c:pt idx="245">
                  <c:v>0.82526790000000005</c:v>
                </c:pt>
                <c:pt idx="246">
                  <c:v>0.82082869999999997</c:v>
                </c:pt>
                <c:pt idx="247">
                  <c:v>0.81648140000000002</c:v>
                </c:pt>
                <c:pt idx="248">
                  <c:v>0.81254459999999995</c:v>
                </c:pt>
                <c:pt idx="249">
                  <c:v>0.80822970000000005</c:v>
                </c:pt>
                <c:pt idx="250">
                  <c:v>0.80410559999999998</c:v>
                </c:pt>
                <c:pt idx="251">
                  <c:v>0.80008080000000004</c:v>
                </c:pt>
                <c:pt idx="252">
                  <c:v>0.79606619999999995</c:v>
                </c:pt>
                <c:pt idx="253">
                  <c:v>0.79110599999999998</c:v>
                </c:pt>
                <c:pt idx="254">
                  <c:v>0.78672589999999998</c:v>
                </c:pt>
                <c:pt idx="255">
                  <c:v>0.78277620000000003</c:v>
                </c:pt>
                <c:pt idx="256">
                  <c:v>0.77861930000000001</c:v>
                </c:pt>
                <c:pt idx="257">
                  <c:v>0.77464290000000002</c:v>
                </c:pt>
                <c:pt idx="258">
                  <c:v>0.77006750000000002</c:v>
                </c:pt>
                <c:pt idx="259">
                  <c:v>0.76417800000000002</c:v>
                </c:pt>
                <c:pt idx="260">
                  <c:v>0.75981949999999998</c:v>
                </c:pt>
                <c:pt idx="261">
                  <c:v>0.75886120000000001</c:v>
                </c:pt>
                <c:pt idx="262">
                  <c:v>0.75729109999999999</c:v>
                </c:pt>
                <c:pt idx="263">
                  <c:v>0.74890730000000005</c:v>
                </c:pt>
                <c:pt idx="264">
                  <c:v>0.75181600000000004</c:v>
                </c:pt>
                <c:pt idx="265">
                  <c:v>0.7616655</c:v>
                </c:pt>
                <c:pt idx="266">
                  <c:v>0.76490579999999997</c:v>
                </c:pt>
                <c:pt idx="267">
                  <c:v>0.76715180000000005</c:v>
                </c:pt>
                <c:pt idx="268">
                  <c:v>0.76873950000000002</c:v>
                </c:pt>
                <c:pt idx="269">
                  <c:v>0.77077470000000003</c:v>
                </c:pt>
                <c:pt idx="270">
                  <c:v>0.77283900000000005</c:v>
                </c:pt>
                <c:pt idx="271">
                  <c:v>0.7760281</c:v>
                </c:pt>
                <c:pt idx="272">
                  <c:v>0.78102369999999999</c:v>
                </c:pt>
                <c:pt idx="273">
                  <c:v>0.78317429999999999</c:v>
                </c:pt>
                <c:pt idx="274">
                  <c:v>0.78135330000000003</c:v>
                </c:pt>
                <c:pt idx="275">
                  <c:v>0.77386699999999997</c:v>
                </c:pt>
                <c:pt idx="276">
                  <c:v>0.76176330000000003</c:v>
                </c:pt>
                <c:pt idx="277">
                  <c:v>0.75097659999999999</c:v>
                </c:pt>
                <c:pt idx="278">
                  <c:v>0.74682020000000005</c:v>
                </c:pt>
                <c:pt idx="279">
                  <c:v>0.75426070000000001</c:v>
                </c:pt>
                <c:pt idx="280">
                  <c:v>0.76693020000000001</c:v>
                </c:pt>
              </c:numCache>
            </c:numRef>
          </c:yVal>
          <c:smooth val="1"/>
        </c:ser>
        <c:ser>
          <c:idx val="1"/>
          <c:order val="1"/>
          <c:tx>
            <c:strRef>
              <c:f>'NFS13-0088 Far-IR CsI disk 1024'!$E$1</c:f>
              <c:strCache>
                <c:ptCount val="1"/>
                <c:pt idx="0">
                  <c:v>Ranger Batch 1</c:v>
                </c:pt>
              </c:strCache>
            </c:strRef>
          </c:tx>
          <c:spPr>
            <a:ln>
              <a:solidFill>
                <a:schemeClr val="tx2"/>
              </a:solidFill>
            </a:ln>
          </c:spPr>
          <c:marker>
            <c:symbol val="none"/>
          </c:marker>
          <c:xVal>
            <c:numRef>
              <c:f>'NFS13-0088 Far-IR CsI disk 1024'!$E$11:$E$291</c:f>
              <c:numCache>
                <c:formatCode>0.00</c:formatCode>
                <c:ptCount val="281"/>
                <c:pt idx="0">
                  <c:v>160.06530000000001</c:v>
                </c:pt>
                <c:pt idx="1">
                  <c:v>161.99379999999999</c:v>
                </c:pt>
                <c:pt idx="2">
                  <c:v>163.92230000000001</c:v>
                </c:pt>
                <c:pt idx="3">
                  <c:v>165.85079999999999</c:v>
                </c:pt>
                <c:pt idx="4">
                  <c:v>167.77930000000001</c:v>
                </c:pt>
                <c:pt idx="5">
                  <c:v>169.70779999999999</c:v>
                </c:pt>
                <c:pt idx="6">
                  <c:v>171.63630000000001</c:v>
                </c:pt>
                <c:pt idx="7">
                  <c:v>173.56479999999999</c:v>
                </c:pt>
                <c:pt idx="8">
                  <c:v>175.4933</c:v>
                </c:pt>
                <c:pt idx="9">
                  <c:v>177.42179999999999</c:v>
                </c:pt>
                <c:pt idx="10">
                  <c:v>179.3503</c:v>
                </c:pt>
                <c:pt idx="11">
                  <c:v>181.27879999999999</c:v>
                </c:pt>
                <c:pt idx="12">
                  <c:v>183.2073</c:v>
                </c:pt>
                <c:pt idx="13">
                  <c:v>185.13579999999999</c:v>
                </c:pt>
                <c:pt idx="14">
                  <c:v>187.0643</c:v>
                </c:pt>
                <c:pt idx="15">
                  <c:v>188.99279999999999</c:v>
                </c:pt>
                <c:pt idx="16">
                  <c:v>190.9213</c:v>
                </c:pt>
                <c:pt idx="17">
                  <c:v>192.84979999999999</c:v>
                </c:pt>
                <c:pt idx="18">
                  <c:v>194.7783</c:v>
                </c:pt>
                <c:pt idx="19">
                  <c:v>196.70679999999999</c:v>
                </c:pt>
                <c:pt idx="20">
                  <c:v>198.6353</c:v>
                </c:pt>
                <c:pt idx="21">
                  <c:v>200.56379999999999</c:v>
                </c:pt>
                <c:pt idx="22">
                  <c:v>202.4923</c:v>
                </c:pt>
                <c:pt idx="23">
                  <c:v>204.42080000000001</c:v>
                </c:pt>
                <c:pt idx="24">
                  <c:v>206.3493</c:v>
                </c:pt>
                <c:pt idx="25">
                  <c:v>208.27780000000001</c:v>
                </c:pt>
                <c:pt idx="26">
                  <c:v>210.2063</c:v>
                </c:pt>
                <c:pt idx="27">
                  <c:v>212.13480000000001</c:v>
                </c:pt>
                <c:pt idx="28">
                  <c:v>214.0633</c:v>
                </c:pt>
                <c:pt idx="29">
                  <c:v>215.99180000000001</c:v>
                </c:pt>
                <c:pt idx="30">
                  <c:v>217.9203</c:v>
                </c:pt>
                <c:pt idx="31">
                  <c:v>219.84880000000001</c:v>
                </c:pt>
                <c:pt idx="32">
                  <c:v>221.7773</c:v>
                </c:pt>
                <c:pt idx="33">
                  <c:v>223.70580000000001</c:v>
                </c:pt>
                <c:pt idx="34">
                  <c:v>225.6343</c:v>
                </c:pt>
                <c:pt idx="35">
                  <c:v>227.56280000000001</c:v>
                </c:pt>
                <c:pt idx="36">
                  <c:v>229.4913</c:v>
                </c:pt>
                <c:pt idx="37">
                  <c:v>231.41980000000001</c:v>
                </c:pt>
                <c:pt idx="38">
                  <c:v>233.34829999999999</c:v>
                </c:pt>
                <c:pt idx="39">
                  <c:v>235.27680000000001</c:v>
                </c:pt>
                <c:pt idx="40">
                  <c:v>237.20529999999999</c:v>
                </c:pt>
                <c:pt idx="41">
                  <c:v>239.13380000000001</c:v>
                </c:pt>
                <c:pt idx="42">
                  <c:v>241.06229999999999</c:v>
                </c:pt>
                <c:pt idx="43">
                  <c:v>242.99080000000001</c:v>
                </c:pt>
                <c:pt idx="44">
                  <c:v>244.91929999999999</c:v>
                </c:pt>
                <c:pt idx="45">
                  <c:v>246.8477</c:v>
                </c:pt>
                <c:pt idx="46">
                  <c:v>248.77619999999999</c:v>
                </c:pt>
                <c:pt idx="47">
                  <c:v>250.7047</c:v>
                </c:pt>
                <c:pt idx="48">
                  <c:v>252.63319999999999</c:v>
                </c:pt>
                <c:pt idx="49">
                  <c:v>254.5617</c:v>
                </c:pt>
                <c:pt idx="50">
                  <c:v>256.49020000000002</c:v>
                </c:pt>
                <c:pt idx="51">
                  <c:v>258.4187</c:v>
                </c:pt>
                <c:pt idx="52">
                  <c:v>260.34719999999999</c:v>
                </c:pt>
                <c:pt idx="53">
                  <c:v>262.27569999999997</c:v>
                </c:pt>
                <c:pt idx="54">
                  <c:v>264.20420000000001</c:v>
                </c:pt>
                <c:pt idx="55">
                  <c:v>266.1327</c:v>
                </c:pt>
                <c:pt idx="56">
                  <c:v>268.06119999999999</c:v>
                </c:pt>
                <c:pt idx="57">
                  <c:v>269.98970000000003</c:v>
                </c:pt>
                <c:pt idx="58">
                  <c:v>271.91820000000001</c:v>
                </c:pt>
                <c:pt idx="59">
                  <c:v>273.8467</c:v>
                </c:pt>
                <c:pt idx="60">
                  <c:v>275.77519999999998</c:v>
                </c:pt>
                <c:pt idx="61">
                  <c:v>277.70370000000003</c:v>
                </c:pt>
                <c:pt idx="62">
                  <c:v>279.63220000000001</c:v>
                </c:pt>
                <c:pt idx="63">
                  <c:v>281.5607</c:v>
                </c:pt>
                <c:pt idx="64">
                  <c:v>283.48919999999998</c:v>
                </c:pt>
                <c:pt idx="65">
                  <c:v>285.41770000000002</c:v>
                </c:pt>
                <c:pt idx="66">
                  <c:v>287.34620000000001</c:v>
                </c:pt>
                <c:pt idx="67">
                  <c:v>289.2747</c:v>
                </c:pt>
                <c:pt idx="68">
                  <c:v>291.20319999999998</c:v>
                </c:pt>
                <c:pt idx="69">
                  <c:v>293.13170000000002</c:v>
                </c:pt>
                <c:pt idx="70">
                  <c:v>295.06020000000001</c:v>
                </c:pt>
                <c:pt idx="71">
                  <c:v>296.98869999999999</c:v>
                </c:pt>
                <c:pt idx="72">
                  <c:v>298.91719999999998</c:v>
                </c:pt>
                <c:pt idx="73">
                  <c:v>300.84570000000002</c:v>
                </c:pt>
                <c:pt idx="74">
                  <c:v>302.77420000000001</c:v>
                </c:pt>
                <c:pt idx="75">
                  <c:v>304.70269999999999</c:v>
                </c:pt>
                <c:pt idx="76">
                  <c:v>306.63119999999998</c:v>
                </c:pt>
                <c:pt idx="77">
                  <c:v>308.55970000000002</c:v>
                </c:pt>
                <c:pt idx="78">
                  <c:v>310.48820000000001</c:v>
                </c:pt>
                <c:pt idx="79">
                  <c:v>312.41669999999999</c:v>
                </c:pt>
                <c:pt idx="80">
                  <c:v>314.34519999999998</c:v>
                </c:pt>
                <c:pt idx="81">
                  <c:v>316.27370000000002</c:v>
                </c:pt>
                <c:pt idx="82">
                  <c:v>318.2022</c:v>
                </c:pt>
                <c:pt idx="83">
                  <c:v>320.13069999999999</c:v>
                </c:pt>
                <c:pt idx="84">
                  <c:v>322.05919999999998</c:v>
                </c:pt>
                <c:pt idx="85">
                  <c:v>323.98770000000002</c:v>
                </c:pt>
                <c:pt idx="86">
                  <c:v>325.9162</c:v>
                </c:pt>
                <c:pt idx="87">
                  <c:v>327.84469999999999</c:v>
                </c:pt>
                <c:pt idx="88">
                  <c:v>329.77319999999997</c:v>
                </c:pt>
                <c:pt idx="89">
                  <c:v>331.70170000000002</c:v>
                </c:pt>
                <c:pt idx="90">
                  <c:v>333.6302</c:v>
                </c:pt>
                <c:pt idx="91">
                  <c:v>335.55869999999999</c:v>
                </c:pt>
                <c:pt idx="92">
                  <c:v>337.48719999999997</c:v>
                </c:pt>
                <c:pt idx="93">
                  <c:v>339.41559999999998</c:v>
                </c:pt>
                <c:pt idx="94">
                  <c:v>341.34410000000003</c:v>
                </c:pt>
                <c:pt idx="95">
                  <c:v>343.27260000000001</c:v>
                </c:pt>
                <c:pt idx="96">
                  <c:v>345.2011</c:v>
                </c:pt>
                <c:pt idx="97">
                  <c:v>347.12959999999998</c:v>
                </c:pt>
                <c:pt idx="98">
                  <c:v>349.05810000000002</c:v>
                </c:pt>
                <c:pt idx="99">
                  <c:v>350.98660000000001</c:v>
                </c:pt>
                <c:pt idx="100">
                  <c:v>352.9151</c:v>
                </c:pt>
                <c:pt idx="101">
                  <c:v>354.84359999999998</c:v>
                </c:pt>
                <c:pt idx="102">
                  <c:v>356.77210000000002</c:v>
                </c:pt>
                <c:pt idx="103">
                  <c:v>358.70060000000001</c:v>
                </c:pt>
                <c:pt idx="104">
                  <c:v>360.62909999999999</c:v>
                </c:pt>
                <c:pt idx="105">
                  <c:v>362.55759999999998</c:v>
                </c:pt>
                <c:pt idx="106">
                  <c:v>364.48610000000002</c:v>
                </c:pt>
                <c:pt idx="107">
                  <c:v>366.41460000000001</c:v>
                </c:pt>
                <c:pt idx="108">
                  <c:v>368.34309999999999</c:v>
                </c:pt>
                <c:pt idx="109">
                  <c:v>370.27159999999998</c:v>
                </c:pt>
                <c:pt idx="110">
                  <c:v>372.20010000000002</c:v>
                </c:pt>
                <c:pt idx="111">
                  <c:v>374.12860000000001</c:v>
                </c:pt>
                <c:pt idx="112">
                  <c:v>376.05709999999999</c:v>
                </c:pt>
                <c:pt idx="113">
                  <c:v>377.98559999999998</c:v>
                </c:pt>
                <c:pt idx="114">
                  <c:v>379.91410000000002</c:v>
                </c:pt>
                <c:pt idx="115">
                  <c:v>381.8426</c:v>
                </c:pt>
                <c:pt idx="116">
                  <c:v>383.77109999999999</c:v>
                </c:pt>
                <c:pt idx="117">
                  <c:v>385.69959999999998</c:v>
                </c:pt>
                <c:pt idx="118">
                  <c:v>387.62810000000002</c:v>
                </c:pt>
                <c:pt idx="119">
                  <c:v>389.5566</c:v>
                </c:pt>
                <c:pt idx="120">
                  <c:v>391.48509999999999</c:v>
                </c:pt>
                <c:pt idx="121">
                  <c:v>393.41359999999997</c:v>
                </c:pt>
                <c:pt idx="122">
                  <c:v>395.34210000000002</c:v>
                </c:pt>
                <c:pt idx="123">
                  <c:v>397.2706</c:v>
                </c:pt>
                <c:pt idx="124">
                  <c:v>399.19909999999999</c:v>
                </c:pt>
                <c:pt idx="125">
                  <c:v>401.12759999999997</c:v>
                </c:pt>
                <c:pt idx="126">
                  <c:v>403.05610000000001</c:v>
                </c:pt>
                <c:pt idx="127">
                  <c:v>404.9846</c:v>
                </c:pt>
                <c:pt idx="128">
                  <c:v>406.91309999999999</c:v>
                </c:pt>
                <c:pt idx="129">
                  <c:v>408.84160000000003</c:v>
                </c:pt>
                <c:pt idx="130">
                  <c:v>410.77010000000001</c:v>
                </c:pt>
                <c:pt idx="131">
                  <c:v>412.6986</c:v>
                </c:pt>
                <c:pt idx="132">
                  <c:v>414.62709999999998</c:v>
                </c:pt>
                <c:pt idx="133">
                  <c:v>416.55560000000003</c:v>
                </c:pt>
                <c:pt idx="134">
                  <c:v>418.48410000000001</c:v>
                </c:pt>
                <c:pt idx="135">
                  <c:v>420.4126</c:v>
                </c:pt>
                <c:pt idx="136">
                  <c:v>422.34109999999998</c:v>
                </c:pt>
                <c:pt idx="137">
                  <c:v>424.26960000000003</c:v>
                </c:pt>
                <c:pt idx="138">
                  <c:v>426.19810000000001</c:v>
                </c:pt>
                <c:pt idx="139">
                  <c:v>428.1266</c:v>
                </c:pt>
                <c:pt idx="140">
                  <c:v>430.05509999999998</c:v>
                </c:pt>
                <c:pt idx="141">
                  <c:v>431.98360000000002</c:v>
                </c:pt>
                <c:pt idx="142">
                  <c:v>433.91199999999998</c:v>
                </c:pt>
                <c:pt idx="143">
                  <c:v>435.84050000000002</c:v>
                </c:pt>
                <c:pt idx="144">
                  <c:v>437.76900000000001</c:v>
                </c:pt>
                <c:pt idx="145">
                  <c:v>439.69749999999999</c:v>
                </c:pt>
                <c:pt idx="146">
                  <c:v>441.62599999999998</c:v>
                </c:pt>
                <c:pt idx="147">
                  <c:v>443.55450000000002</c:v>
                </c:pt>
                <c:pt idx="148">
                  <c:v>445.483</c:v>
                </c:pt>
                <c:pt idx="149">
                  <c:v>447.41149999999999</c:v>
                </c:pt>
                <c:pt idx="150">
                  <c:v>449.34</c:v>
                </c:pt>
                <c:pt idx="151">
                  <c:v>451.26850000000002</c:v>
                </c:pt>
                <c:pt idx="152">
                  <c:v>453.197</c:v>
                </c:pt>
                <c:pt idx="153">
                  <c:v>455.12549999999999</c:v>
                </c:pt>
                <c:pt idx="154">
                  <c:v>457.05399999999997</c:v>
                </c:pt>
                <c:pt idx="155">
                  <c:v>458.98250000000002</c:v>
                </c:pt>
                <c:pt idx="156">
                  <c:v>460.911</c:v>
                </c:pt>
                <c:pt idx="157">
                  <c:v>462.83949999999999</c:v>
                </c:pt>
                <c:pt idx="158">
                  <c:v>464.76799999999997</c:v>
                </c:pt>
                <c:pt idx="159">
                  <c:v>466.69650000000001</c:v>
                </c:pt>
                <c:pt idx="160">
                  <c:v>468.625</c:v>
                </c:pt>
                <c:pt idx="161">
                  <c:v>470.55349999999999</c:v>
                </c:pt>
                <c:pt idx="162">
                  <c:v>472.48200000000003</c:v>
                </c:pt>
                <c:pt idx="163">
                  <c:v>474.41050000000001</c:v>
                </c:pt>
                <c:pt idx="164">
                  <c:v>476.339</c:v>
                </c:pt>
                <c:pt idx="165">
                  <c:v>478.26749999999998</c:v>
                </c:pt>
                <c:pt idx="166">
                  <c:v>480.19600000000003</c:v>
                </c:pt>
                <c:pt idx="167">
                  <c:v>482.12450000000001</c:v>
                </c:pt>
                <c:pt idx="168">
                  <c:v>484.053</c:v>
                </c:pt>
                <c:pt idx="169">
                  <c:v>485.98149999999998</c:v>
                </c:pt>
                <c:pt idx="170">
                  <c:v>487.91</c:v>
                </c:pt>
                <c:pt idx="171">
                  <c:v>489.83850000000001</c:v>
                </c:pt>
                <c:pt idx="172">
                  <c:v>491.767</c:v>
                </c:pt>
                <c:pt idx="173">
                  <c:v>493.69549999999998</c:v>
                </c:pt>
                <c:pt idx="174">
                  <c:v>495.62400000000002</c:v>
                </c:pt>
                <c:pt idx="175">
                  <c:v>497.55250000000001</c:v>
                </c:pt>
                <c:pt idx="176">
                  <c:v>499.48099999999999</c:v>
                </c:pt>
                <c:pt idx="177">
                  <c:v>501.40949999999998</c:v>
                </c:pt>
                <c:pt idx="178">
                  <c:v>503.33800000000002</c:v>
                </c:pt>
                <c:pt idx="179">
                  <c:v>505.26650000000001</c:v>
                </c:pt>
                <c:pt idx="180">
                  <c:v>507.19499999999999</c:v>
                </c:pt>
                <c:pt idx="181">
                  <c:v>509.12349999999998</c:v>
                </c:pt>
                <c:pt idx="182">
                  <c:v>511.05200000000002</c:v>
                </c:pt>
                <c:pt idx="183">
                  <c:v>512.98050000000001</c:v>
                </c:pt>
                <c:pt idx="184">
                  <c:v>514.90890000000002</c:v>
                </c:pt>
                <c:pt idx="185">
                  <c:v>516.83749999999998</c:v>
                </c:pt>
                <c:pt idx="186">
                  <c:v>518.76589999999999</c:v>
                </c:pt>
                <c:pt idx="187">
                  <c:v>520.69449999999995</c:v>
                </c:pt>
                <c:pt idx="188">
                  <c:v>522.62289999999996</c:v>
                </c:pt>
                <c:pt idx="189">
                  <c:v>524.55150000000003</c:v>
                </c:pt>
                <c:pt idx="190">
                  <c:v>526.47990000000004</c:v>
                </c:pt>
                <c:pt idx="191">
                  <c:v>528.40840000000003</c:v>
                </c:pt>
                <c:pt idx="192">
                  <c:v>530.33690000000001</c:v>
                </c:pt>
                <c:pt idx="193">
                  <c:v>532.2654</c:v>
                </c:pt>
                <c:pt idx="194">
                  <c:v>534.19389999999999</c:v>
                </c:pt>
                <c:pt idx="195">
                  <c:v>536.12239999999997</c:v>
                </c:pt>
                <c:pt idx="196">
                  <c:v>538.05089999999996</c:v>
                </c:pt>
                <c:pt idx="197">
                  <c:v>539.97940000000006</c:v>
                </c:pt>
                <c:pt idx="198">
                  <c:v>541.90790000000004</c:v>
                </c:pt>
                <c:pt idx="199">
                  <c:v>543.83640000000003</c:v>
                </c:pt>
                <c:pt idx="200">
                  <c:v>545.76499999999999</c:v>
                </c:pt>
                <c:pt idx="201">
                  <c:v>547.6934</c:v>
                </c:pt>
                <c:pt idx="202">
                  <c:v>549.62189999999998</c:v>
                </c:pt>
                <c:pt idx="203">
                  <c:v>551.55039999999997</c:v>
                </c:pt>
                <c:pt idx="204">
                  <c:v>553.47889999999995</c:v>
                </c:pt>
                <c:pt idx="205">
                  <c:v>555.40740000000005</c:v>
                </c:pt>
                <c:pt idx="206">
                  <c:v>557.33590000000004</c:v>
                </c:pt>
                <c:pt idx="207">
                  <c:v>559.26440000000002</c:v>
                </c:pt>
                <c:pt idx="208">
                  <c:v>561.19290000000001</c:v>
                </c:pt>
                <c:pt idx="209">
                  <c:v>563.12139999999999</c:v>
                </c:pt>
                <c:pt idx="210">
                  <c:v>565.04989999999998</c:v>
                </c:pt>
                <c:pt idx="211">
                  <c:v>566.97839999999997</c:v>
                </c:pt>
                <c:pt idx="212">
                  <c:v>568.90689999999995</c:v>
                </c:pt>
                <c:pt idx="213">
                  <c:v>570.83540000000005</c:v>
                </c:pt>
                <c:pt idx="214">
                  <c:v>572.76390000000004</c:v>
                </c:pt>
                <c:pt idx="215">
                  <c:v>574.69240000000002</c:v>
                </c:pt>
                <c:pt idx="216">
                  <c:v>576.62090000000001</c:v>
                </c:pt>
                <c:pt idx="217">
                  <c:v>578.54939999999999</c:v>
                </c:pt>
                <c:pt idx="218">
                  <c:v>580.47789999999998</c:v>
                </c:pt>
                <c:pt idx="219">
                  <c:v>582.40639999999996</c:v>
                </c:pt>
                <c:pt idx="220">
                  <c:v>584.33489999999995</c:v>
                </c:pt>
                <c:pt idx="221">
                  <c:v>586.26340000000005</c:v>
                </c:pt>
                <c:pt idx="222">
                  <c:v>588.19190000000003</c:v>
                </c:pt>
                <c:pt idx="223">
                  <c:v>590.12040000000002</c:v>
                </c:pt>
                <c:pt idx="224">
                  <c:v>592.0489</c:v>
                </c:pt>
                <c:pt idx="225">
                  <c:v>593.97739999999999</c:v>
                </c:pt>
                <c:pt idx="226">
                  <c:v>595.90589999999997</c:v>
                </c:pt>
                <c:pt idx="227">
                  <c:v>597.83439999999996</c:v>
                </c:pt>
                <c:pt idx="228">
                  <c:v>599.76289999999995</c:v>
                </c:pt>
                <c:pt idx="229">
                  <c:v>601.69129999999996</c:v>
                </c:pt>
                <c:pt idx="230">
                  <c:v>603.61990000000003</c:v>
                </c:pt>
                <c:pt idx="231">
                  <c:v>605.54830000000004</c:v>
                </c:pt>
                <c:pt idx="232">
                  <c:v>607.4769</c:v>
                </c:pt>
                <c:pt idx="233">
                  <c:v>609.40530000000001</c:v>
                </c:pt>
                <c:pt idx="234">
                  <c:v>611.33389999999997</c:v>
                </c:pt>
                <c:pt idx="235">
                  <c:v>613.26229999999998</c:v>
                </c:pt>
                <c:pt idx="236">
                  <c:v>615.19090000000006</c:v>
                </c:pt>
                <c:pt idx="237">
                  <c:v>617.11929999999995</c:v>
                </c:pt>
                <c:pt idx="238">
                  <c:v>619.04790000000003</c:v>
                </c:pt>
                <c:pt idx="239">
                  <c:v>620.97630000000004</c:v>
                </c:pt>
                <c:pt idx="240">
                  <c:v>622.90480000000002</c:v>
                </c:pt>
                <c:pt idx="241">
                  <c:v>624.83330000000001</c:v>
                </c:pt>
                <c:pt idx="242">
                  <c:v>626.76179999999999</c:v>
                </c:pt>
                <c:pt idx="243">
                  <c:v>628.69029999999998</c:v>
                </c:pt>
                <c:pt idx="244">
                  <c:v>630.61879999999996</c:v>
                </c:pt>
                <c:pt idx="245">
                  <c:v>632.54729999999995</c:v>
                </c:pt>
                <c:pt idx="246">
                  <c:v>634.47580000000005</c:v>
                </c:pt>
                <c:pt idx="247">
                  <c:v>636.40430000000003</c:v>
                </c:pt>
                <c:pt idx="248">
                  <c:v>638.33280000000002</c:v>
                </c:pt>
                <c:pt idx="249">
                  <c:v>640.26130000000001</c:v>
                </c:pt>
                <c:pt idx="250">
                  <c:v>642.18979999999999</c:v>
                </c:pt>
                <c:pt idx="251">
                  <c:v>644.11829999999998</c:v>
                </c:pt>
                <c:pt idx="252">
                  <c:v>646.04679999999996</c:v>
                </c:pt>
                <c:pt idx="253">
                  <c:v>647.97529999999995</c:v>
                </c:pt>
                <c:pt idx="254">
                  <c:v>649.90380000000005</c:v>
                </c:pt>
                <c:pt idx="255">
                  <c:v>651.83230000000003</c:v>
                </c:pt>
                <c:pt idx="256">
                  <c:v>653.76080000000002</c:v>
                </c:pt>
                <c:pt idx="257">
                  <c:v>655.6893</c:v>
                </c:pt>
                <c:pt idx="258">
                  <c:v>657.61779999999999</c:v>
                </c:pt>
                <c:pt idx="259">
                  <c:v>659.54629999999997</c:v>
                </c:pt>
                <c:pt idx="260">
                  <c:v>661.47479999999996</c:v>
                </c:pt>
                <c:pt idx="261">
                  <c:v>663.40329999999994</c:v>
                </c:pt>
                <c:pt idx="262">
                  <c:v>665.33180000000004</c:v>
                </c:pt>
                <c:pt idx="263">
                  <c:v>667.26030000000003</c:v>
                </c:pt>
                <c:pt idx="264">
                  <c:v>669.18880000000001</c:v>
                </c:pt>
                <c:pt idx="265">
                  <c:v>671.1173</c:v>
                </c:pt>
                <c:pt idx="266">
                  <c:v>673.04579999999999</c:v>
                </c:pt>
                <c:pt idx="267">
                  <c:v>674.97429999999997</c:v>
                </c:pt>
                <c:pt idx="268">
                  <c:v>676.90279999999996</c:v>
                </c:pt>
                <c:pt idx="269">
                  <c:v>678.83130000000006</c:v>
                </c:pt>
                <c:pt idx="270">
                  <c:v>680.75980000000004</c:v>
                </c:pt>
                <c:pt idx="271">
                  <c:v>682.68830000000003</c:v>
                </c:pt>
                <c:pt idx="272">
                  <c:v>684.61680000000001</c:v>
                </c:pt>
                <c:pt idx="273">
                  <c:v>686.5453</c:v>
                </c:pt>
                <c:pt idx="274">
                  <c:v>688.47379999999998</c:v>
                </c:pt>
                <c:pt idx="275">
                  <c:v>690.40229999999997</c:v>
                </c:pt>
                <c:pt idx="276">
                  <c:v>692.33069999999998</c:v>
                </c:pt>
                <c:pt idx="277">
                  <c:v>694.25930000000005</c:v>
                </c:pt>
                <c:pt idx="278">
                  <c:v>696.18769999999995</c:v>
                </c:pt>
                <c:pt idx="279">
                  <c:v>698.11630000000002</c:v>
                </c:pt>
                <c:pt idx="280">
                  <c:v>700.04470000000003</c:v>
                </c:pt>
              </c:numCache>
            </c:numRef>
          </c:xVal>
          <c:yVal>
            <c:numRef>
              <c:f>'NFS13-0088 Far-IR CsI disk 1024'!$F$11:$F$291</c:f>
              <c:numCache>
                <c:formatCode>0.00</c:formatCode>
                <c:ptCount val="281"/>
                <c:pt idx="0">
                  <c:v>0.71441909999999997</c:v>
                </c:pt>
                <c:pt idx="1">
                  <c:v>0.72198580000000001</c:v>
                </c:pt>
                <c:pt idx="2">
                  <c:v>0.73279749999999999</c:v>
                </c:pt>
                <c:pt idx="3">
                  <c:v>0.73614049999999998</c:v>
                </c:pt>
                <c:pt idx="4">
                  <c:v>0.72966920000000002</c:v>
                </c:pt>
                <c:pt idx="5">
                  <c:v>0.72350360000000002</c:v>
                </c:pt>
                <c:pt idx="6">
                  <c:v>0.70048120000000003</c:v>
                </c:pt>
                <c:pt idx="7">
                  <c:v>0.68533750000000004</c:v>
                </c:pt>
                <c:pt idx="8">
                  <c:v>0.68716469999999996</c:v>
                </c:pt>
                <c:pt idx="9">
                  <c:v>0.68528020000000001</c:v>
                </c:pt>
                <c:pt idx="10">
                  <c:v>0.68369159999999995</c:v>
                </c:pt>
                <c:pt idx="11">
                  <c:v>0.68826410000000005</c:v>
                </c:pt>
                <c:pt idx="12">
                  <c:v>0.69434490000000004</c:v>
                </c:pt>
                <c:pt idx="13">
                  <c:v>0.69869829999999999</c:v>
                </c:pt>
                <c:pt idx="14">
                  <c:v>0.70155710000000004</c:v>
                </c:pt>
                <c:pt idx="15">
                  <c:v>0.70440290000000005</c:v>
                </c:pt>
                <c:pt idx="16">
                  <c:v>0.70999690000000004</c:v>
                </c:pt>
                <c:pt idx="17">
                  <c:v>0.72210980000000002</c:v>
                </c:pt>
                <c:pt idx="18">
                  <c:v>0.72800670000000001</c:v>
                </c:pt>
                <c:pt idx="19">
                  <c:v>0.73247280000000003</c:v>
                </c:pt>
                <c:pt idx="20">
                  <c:v>0.73954929999999997</c:v>
                </c:pt>
                <c:pt idx="21">
                  <c:v>0.76180700000000001</c:v>
                </c:pt>
                <c:pt idx="22">
                  <c:v>0.79437029999999997</c:v>
                </c:pt>
                <c:pt idx="23">
                  <c:v>0.78236740000000005</c:v>
                </c:pt>
                <c:pt idx="24">
                  <c:v>0.76920699999999997</c:v>
                </c:pt>
                <c:pt idx="25">
                  <c:v>0.77786949999999999</c:v>
                </c:pt>
                <c:pt idx="26">
                  <c:v>0.77385649999999995</c:v>
                </c:pt>
                <c:pt idx="27">
                  <c:v>0.77300089999999999</c:v>
                </c:pt>
                <c:pt idx="28">
                  <c:v>0.77682150000000005</c:v>
                </c:pt>
                <c:pt idx="29">
                  <c:v>0.78401200000000004</c:v>
                </c:pt>
                <c:pt idx="30">
                  <c:v>0.78667609999999999</c:v>
                </c:pt>
                <c:pt idx="31">
                  <c:v>0.78912349999999998</c:v>
                </c:pt>
                <c:pt idx="32">
                  <c:v>0.78746289999999997</c:v>
                </c:pt>
                <c:pt idx="33">
                  <c:v>0.78113659999999996</c:v>
                </c:pt>
                <c:pt idx="34">
                  <c:v>0.78606620000000005</c:v>
                </c:pt>
                <c:pt idx="35">
                  <c:v>0.7921222</c:v>
                </c:pt>
                <c:pt idx="36">
                  <c:v>0.78627729999999996</c:v>
                </c:pt>
                <c:pt idx="37">
                  <c:v>0.7863753</c:v>
                </c:pt>
                <c:pt idx="38">
                  <c:v>0.80188959999999998</c:v>
                </c:pt>
                <c:pt idx="39">
                  <c:v>0.8236909</c:v>
                </c:pt>
                <c:pt idx="40">
                  <c:v>0.84299029999999997</c:v>
                </c:pt>
                <c:pt idx="41">
                  <c:v>0.85242549999999995</c:v>
                </c:pt>
                <c:pt idx="42">
                  <c:v>0.8487152</c:v>
                </c:pt>
                <c:pt idx="43">
                  <c:v>0.84003649999999996</c:v>
                </c:pt>
                <c:pt idx="44">
                  <c:v>0.83175529999999998</c:v>
                </c:pt>
                <c:pt idx="45">
                  <c:v>0.83127249999999997</c:v>
                </c:pt>
                <c:pt idx="46">
                  <c:v>0.82889330000000006</c:v>
                </c:pt>
                <c:pt idx="47">
                  <c:v>0.81355</c:v>
                </c:pt>
                <c:pt idx="48">
                  <c:v>0.8215827</c:v>
                </c:pt>
                <c:pt idx="49">
                  <c:v>0.82822439999999997</c:v>
                </c:pt>
                <c:pt idx="50">
                  <c:v>0.82166729999999999</c:v>
                </c:pt>
                <c:pt idx="51">
                  <c:v>0.83302799999999999</c:v>
                </c:pt>
                <c:pt idx="52">
                  <c:v>0.85417209999999999</c:v>
                </c:pt>
                <c:pt idx="53">
                  <c:v>0.86934999999999996</c:v>
                </c:pt>
                <c:pt idx="54">
                  <c:v>0.88004079999999996</c:v>
                </c:pt>
                <c:pt idx="55">
                  <c:v>0.90093310000000004</c:v>
                </c:pt>
                <c:pt idx="56">
                  <c:v>0.94262820000000003</c:v>
                </c:pt>
                <c:pt idx="57">
                  <c:v>1.0083029999999999</c:v>
                </c:pt>
                <c:pt idx="58">
                  <c:v>1.076476</c:v>
                </c:pt>
                <c:pt idx="59">
                  <c:v>1.1082380000000001</c:v>
                </c:pt>
                <c:pt idx="60">
                  <c:v>1.1097760000000001</c:v>
                </c:pt>
                <c:pt idx="61">
                  <c:v>1.1088340000000001</c:v>
                </c:pt>
                <c:pt idx="62">
                  <c:v>1.0855410000000001</c:v>
                </c:pt>
                <c:pt idx="63">
                  <c:v>1.065858</c:v>
                </c:pt>
                <c:pt idx="64">
                  <c:v>1.052915</c:v>
                </c:pt>
                <c:pt idx="65">
                  <c:v>1.0364409999999999</c:v>
                </c:pt>
                <c:pt idx="66">
                  <c:v>1.0252669999999999</c:v>
                </c:pt>
                <c:pt idx="67">
                  <c:v>1.0056430000000001</c:v>
                </c:pt>
                <c:pt idx="68">
                  <c:v>0.97894289999999995</c:v>
                </c:pt>
                <c:pt idx="69">
                  <c:v>0.95011970000000001</c:v>
                </c:pt>
                <c:pt idx="70">
                  <c:v>0.9223595</c:v>
                </c:pt>
                <c:pt idx="71">
                  <c:v>0.89351420000000004</c:v>
                </c:pt>
                <c:pt idx="72">
                  <c:v>0.8645391</c:v>
                </c:pt>
                <c:pt idx="73">
                  <c:v>0.8442345</c:v>
                </c:pt>
                <c:pt idx="74">
                  <c:v>0.82184550000000001</c:v>
                </c:pt>
                <c:pt idx="75">
                  <c:v>0.78830279999999997</c:v>
                </c:pt>
                <c:pt idx="76">
                  <c:v>0.76088599999999995</c:v>
                </c:pt>
                <c:pt idx="77">
                  <c:v>0.74490389999999995</c:v>
                </c:pt>
                <c:pt idx="78">
                  <c:v>0.73322980000000004</c:v>
                </c:pt>
                <c:pt idx="79">
                  <c:v>0.72686119999999999</c:v>
                </c:pt>
                <c:pt idx="80">
                  <c:v>0.72267530000000002</c:v>
                </c:pt>
                <c:pt idx="81">
                  <c:v>0.72328700000000001</c:v>
                </c:pt>
                <c:pt idx="82">
                  <c:v>0.72711749999999997</c:v>
                </c:pt>
                <c:pt idx="83">
                  <c:v>0.72895399999999999</c:v>
                </c:pt>
                <c:pt idx="84">
                  <c:v>0.73368800000000001</c:v>
                </c:pt>
                <c:pt idx="85">
                  <c:v>0.73893739999999997</c:v>
                </c:pt>
                <c:pt idx="86">
                  <c:v>0.74257689999999998</c:v>
                </c:pt>
                <c:pt idx="87">
                  <c:v>0.74785290000000004</c:v>
                </c:pt>
                <c:pt idx="88">
                  <c:v>0.74673069999999997</c:v>
                </c:pt>
                <c:pt idx="89">
                  <c:v>0.74657759999999995</c:v>
                </c:pt>
                <c:pt idx="90">
                  <c:v>0.74868040000000002</c:v>
                </c:pt>
                <c:pt idx="91">
                  <c:v>0.75280060000000004</c:v>
                </c:pt>
                <c:pt idx="92">
                  <c:v>0.75886679999999995</c:v>
                </c:pt>
                <c:pt idx="93">
                  <c:v>0.76265930000000004</c:v>
                </c:pt>
                <c:pt idx="94">
                  <c:v>0.7676463</c:v>
                </c:pt>
                <c:pt idx="95">
                  <c:v>0.77507939999999997</c:v>
                </c:pt>
                <c:pt idx="96">
                  <c:v>0.78192229999999996</c:v>
                </c:pt>
                <c:pt idx="97">
                  <c:v>0.78955070000000005</c:v>
                </c:pt>
                <c:pt idx="98">
                  <c:v>0.79888950000000003</c:v>
                </c:pt>
                <c:pt idx="99">
                  <c:v>0.80504799999999999</c:v>
                </c:pt>
                <c:pt idx="100">
                  <c:v>0.80703749999999996</c:v>
                </c:pt>
                <c:pt idx="101">
                  <c:v>0.81127170000000004</c:v>
                </c:pt>
                <c:pt idx="102">
                  <c:v>0.81633940000000005</c:v>
                </c:pt>
                <c:pt idx="103">
                  <c:v>0.82349570000000005</c:v>
                </c:pt>
                <c:pt idx="104">
                  <c:v>0.83125660000000001</c:v>
                </c:pt>
                <c:pt idx="105">
                  <c:v>0.83779729999999997</c:v>
                </c:pt>
                <c:pt idx="106">
                  <c:v>0.84336659999999997</c:v>
                </c:pt>
                <c:pt idx="107">
                  <c:v>0.84872619999999999</c:v>
                </c:pt>
                <c:pt idx="108">
                  <c:v>0.85276320000000005</c:v>
                </c:pt>
                <c:pt idx="109">
                  <c:v>0.85702710000000004</c:v>
                </c:pt>
                <c:pt idx="110">
                  <c:v>0.8642647</c:v>
                </c:pt>
                <c:pt idx="111">
                  <c:v>0.87090160000000005</c:v>
                </c:pt>
                <c:pt idx="112">
                  <c:v>0.87624729999999995</c:v>
                </c:pt>
                <c:pt idx="113">
                  <c:v>0.88558110000000001</c:v>
                </c:pt>
                <c:pt idx="114">
                  <c:v>0.89354319999999998</c:v>
                </c:pt>
                <c:pt idx="115">
                  <c:v>0.89895720000000001</c:v>
                </c:pt>
                <c:pt idx="116">
                  <c:v>0.90191909999999997</c:v>
                </c:pt>
                <c:pt idx="117">
                  <c:v>0.90738260000000004</c:v>
                </c:pt>
                <c:pt idx="118">
                  <c:v>0.91418359999999999</c:v>
                </c:pt>
                <c:pt idx="119">
                  <c:v>0.9192787</c:v>
                </c:pt>
                <c:pt idx="120">
                  <c:v>0.92333659999999995</c:v>
                </c:pt>
                <c:pt idx="121">
                  <c:v>0.92679210000000001</c:v>
                </c:pt>
                <c:pt idx="122">
                  <c:v>0.92735080000000003</c:v>
                </c:pt>
                <c:pt idx="123">
                  <c:v>0.9280273</c:v>
                </c:pt>
                <c:pt idx="124">
                  <c:v>0.93340599999999996</c:v>
                </c:pt>
                <c:pt idx="125">
                  <c:v>0.93945100000000004</c:v>
                </c:pt>
                <c:pt idx="126">
                  <c:v>0.9438145</c:v>
                </c:pt>
                <c:pt idx="127">
                  <c:v>0.94715380000000005</c:v>
                </c:pt>
                <c:pt idx="128">
                  <c:v>0.95099199999999995</c:v>
                </c:pt>
                <c:pt idx="129">
                  <c:v>0.95436719999999997</c:v>
                </c:pt>
                <c:pt idx="130">
                  <c:v>0.95761419999999997</c:v>
                </c:pt>
                <c:pt idx="131">
                  <c:v>0.96159709999999998</c:v>
                </c:pt>
                <c:pt idx="132">
                  <c:v>0.96479559999999998</c:v>
                </c:pt>
                <c:pt idx="133">
                  <c:v>0.96671359999999995</c:v>
                </c:pt>
                <c:pt idx="134">
                  <c:v>0.96805459999999999</c:v>
                </c:pt>
                <c:pt idx="135">
                  <c:v>0.97389789999999998</c:v>
                </c:pt>
                <c:pt idx="136">
                  <c:v>0.97851569999999999</c:v>
                </c:pt>
                <c:pt idx="137">
                  <c:v>0.98319239999999997</c:v>
                </c:pt>
                <c:pt idx="138">
                  <c:v>0.98862430000000001</c:v>
                </c:pt>
                <c:pt idx="139">
                  <c:v>0.99307880000000004</c:v>
                </c:pt>
                <c:pt idx="140">
                  <c:v>0.99664560000000002</c:v>
                </c:pt>
                <c:pt idx="141">
                  <c:v>1.0003500000000001</c:v>
                </c:pt>
                <c:pt idx="142">
                  <c:v>1.003978</c:v>
                </c:pt>
                <c:pt idx="143">
                  <c:v>1.0070479999999999</c:v>
                </c:pt>
                <c:pt idx="144">
                  <c:v>1.0100659999999999</c:v>
                </c:pt>
                <c:pt idx="145">
                  <c:v>1.0118929999999999</c:v>
                </c:pt>
                <c:pt idx="146">
                  <c:v>1.0122450000000001</c:v>
                </c:pt>
                <c:pt idx="147">
                  <c:v>1.0132939999999999</c:v>
                </c:pt>
                <c:pt idx="148">
                  <c:v>1.014197</c:v>
                </c:pt>
                <c:pt idx="149">
                  <c:v>1.0139499999999999</c:v>
                </c:pt>
                <c:pt idx="150">
                  <c:v>1.0124379999999999</c:v>
                </c:pt>
                <c:pt idx="151">
                  <c:v>1.008518</c:v>
                </c:pt>
                <c:pt idx="152">
                  <c:v>1.004165</c:v>
                </c:pt>
                <c:pt idx="153">
                  <c:v>0.99953340000000002</c:v>
                </c:pt>
                <c:pt idx="154">
                  <c:v>0.99306090000000002</c:v>
                </c:pt>
                <c:pt idx="155">
                  <c:v>0.98842699999999994</c:v>
                </c:pt>
                <c:pt idx="156">
                  <c:v>0.98314630000000003</c:v>
                </c:pt>
                <c:pt idx="157">
                  <c:v>0.97601700000000002</c:v>
                </c:pt>
                <c:pt idx="158">
                  <c:v>0.96828309999999995</c:v>
                </c:pt>
                <c:pt idx="159">
                  <c:v>0.95979219999999998</c:v>
                </c:pt>
                <c:pt idx="160">
                  <c:v>0.95147320000000002</c:v>
                </c:pt>
                <c:pt idx="161">
                  <c:v>0.94332400000000005</c:v>
                </c:pt>
                <c:pt idx="162">
                  <c:v>0.93512799999999996</c:v>
                </c:pt>
                <c:pt idx="163">
                  <c:v>0.93062959999999995</c:v>
                </c:pt>
                <c:pt idx="164">
                  <c:v>0.92753739999999996</c:v>
                </c:pt>
                <c:pt idx="165">
                  <c:v>0.92517190000000005</c:v>
                </c:pt>
                <c:pt idx="166">
                  <c:v>0.92435069999999997</c:v>
                </c:pt>
                <c:pt idx="167">
                  <c:v>0.92434479999999997</c:v>
                </c:pt>
                <c:pt idx="168">
                  <c:v>0.92504649999999999</c:v>
                </c:pt>
                <c:pt idx="169">
                  <c:v>0.92710150000000002</c:v>
                </c:pt>
                <c:pt idx="170">
                  <c:v>0.92891279999999998</c:v>
                </c:pt>
                <c:pt idx="171">
                  <c:v>0.92876259999999999</c:v>
                </c:pt>
                <c:pt idx="172">
                  <c:v>0.92794379999999999</c:v>
                </c:pt>
                <c:pt idx="173">
                  <c:v>0.92763930000000006</c:v>
                </c:pt>
                <c:pt idx="174">
                  <c:v>0.92603579999999996</c:v>
                </c:pt>
                <c:pt idx="175">
                  <c:v>0.92375810000000003</c:v>
                </c:pt>
                <c:pt idx="176">
                  <c:v>0.92118940000000005</c:v>
                </c:pt>
                <c:pt idx="177">
                  <c:v>0.91700809999999999</c:v>
                </c:pt>
                <c:pt idx="178">
                  <c:v>0.91295300000000001</c:v>
                </c:pt>
                <c:pt idx="179">
                  <c:v>0.90972920000000002</c:v>
                </c:pt>
                <c:pt idx="180">
                  <c:v>0.90586650000000002</c:v>
                </c:pt>
                <c:pt idx="181">
                  <c:v>0.90287980000000001</c:v>
                </c:pt>
                <c:pt idx="182">
                  <c:v>0.90095959999999997</c:v>
                </c:pt>
                <c:pt idx="183">
                  <c:v>0.89950439999999998</c:v>
                </c:pt>
                <c:pt idx="184">
                  <c:v>0.89791100000000001</c:v>
                </c:pt>
                <c:pt idx="185">
                  <c:v>0.89711529999999995</c:v>
                </c:pt>
                <c:pt idx="186">
                  <c:v>0.89811629999999998</c:v>
                </c:pt>
                <c:pt idx="187">
                  <c:v>0.89946570000000003</c:v>
                </c:pt>
                <c:pt idx="188">
                  <c:v>0.89915730000000005</c:v>
                </c:pt>
                <c:pt idx="189">
                  <c:v>0.89692939999999999</c:v>
                </c:pt>
                <c:pt idx="190">
                  <c:v>0.89453009999999999</c:v>
                </c:pt>
                <c:pt idx="191">
                  <c:v>0.89199439999999997</c:v>
                </c:pt>
                <c:pt idx="192">
                  <c:v>0.88755680000000003</c:v>
                </c:pt>
                <c:pt idx="193">
                  <c:v>0.88315469999999996</c:v>
                </c:pt>
                <c:pt idx="194">
                  <c:v>0.87856250000000002</c:v>
                </c:pt>
                <c:pt idx="195">
                  <c:v>0.87397400000000003</c:v>
                </c:pt>
                <c:pt idx="196">
                  <c:v>0.86971980000000004</c:v>
                </c:pt>
                <c:pt idx="197">
                  <c:v>0.86535810000000002</c:v>
                </c:pt>
                <c:pt idx="198">
                  <c:v>0.859568</c:v>
                </c:pt>
                <c:pt idx="199">
                  <c:v>0.85306729999999997</c:v>
                </c:pt>
                <c:pt idx="200">
                  <c:v>0.84595180000000003</c:v>
                </c:pt>
                <c:pt idx="201">
                  <c:v>0.83833040000000003</c:v>
                </c:pt>
                <c:pt idx="202">
                  <c:v>0.83108780000000004</c:v>
                </c:pt>
                <c:pt idx="203">
                  <c:v>0.823994</c:v>
                </c:pt>
                <c:pt idx="204">
                  <c:v>0.81547400000000003</c:v>
                </c:pt>
                <c:pt idx="205">
                  <c:v>0.80620230000000004</c:v>
                </c:pt>
                <c:pt idx="206">
                  <c:v>0.79724340000000005</c:v>
                </c:pt>
                <c:pt idx="207">
                  <c:v>0.78754789999999997</c:v>
                </c:pt>
                <c:pt idx="208">
                  <c:v>0.77731240000000001</c:v>
                </c:pt>
                <c:pt idx="209">
                  <c:v>0.76743729999999999</c:v>
                </c:pt>
                <c:pt idx="210">
                  <c:v>0.7574303</c:v>
                </c:pt>
                <c:pt idx="211">
                  <c:v>0.74744829999999995</c:v>
                </c:pt>
                <c:pt idx="212">
                  <c:v>0.73740399999999995</c:v>
                </c:pt>
                <c:pt idx="213">
                  <c:v>0.72733840000000005</c:v>
                </c:pt>
                <c:pt idx="214">
                  <c:v>0.71768529999999997</c:v>
                </c:pt>
                <c:pt idx="215">
                  <c:v>0.70771119999999998</c:v>
                </c:pt>
                <c:pt idx="216">
                  <c:v>0.69758390000000003</c:v>
                </c:pt>
                <c:pt idx="217">
                  <c:v>0.68831690000000001</c:v>
                </c:pt>
                <c:pt idx="218">
                  <c:v>0.67946790000000001</c:v>
                </c:pt>
                <c:pt idx="219">
                  <c:v>0.67025970000000001</c:v>
                </c:pt>
                <c:pt idx="220">
                  <c:v>0.66064040000000002</c:v>
                </c:pt>
                <c:pt idx="221">
                  <c:v>0.65189090000000005</c:v>
                </c:pt>
                <c:pt idx="222">
                  <c:v>0.64323589999999997</c:v>
                </c:pt>
                <c:pt idx="223">
                  <c:v>0.63440359999999996</c:v>
                </c:pt>
                <c:pt idx="224">
                  <c:v>0.62678659999999997</c:v>
                </c:pt>
                <c:pt idx="225">
                  <c:v>0.62038349999999998</c:v>
                </c:pt>
                <c:pt idx="226">
                  <c:v>0.61354350000000002</c:v>
                </c:pt>
                <c:pt idx="227">
                  <c:v>0.607016</c:v>
                </c:pt>
                <c:pt idx="228">
                  <c:v>0.60056290000000001</c:v>
                </c:pt>
                <c:pt idx="229">
                  <c:v>0.59310810000000003</c:v>
                </c:pt>
                <c:pt idx="230">
                  <c:v>0.58540119999999995</c:v>
                </c:pt>
                <c:pt idx="231">
                  <c:v>0.57941089999999995</c:v>
                </c:pt>
                <c:pt idx="232">
                  <c:v>0.57722439999999997</c:v>
                </c:pt>
                <c:pt idx="233">
                  <c:v>0.57776959999999999</c:v>
                </c:pt>
                <c:pt idx="234">
                  <c:v>0.57700560000000001</c:v>
                </c:pt>
                <c:pt idx="235">
                  <c:v>0.57470379999999999</c:v>
                </c:pt>
                <c:pt idx="236">
                  <c:v>0.56931980000000004</c:v>
                </c:pt>
                <c:pt idx="237">
                  <c:v>0.56191409999999997</c:v>
                </c:pt>
                <c:pt idx="238">
                  <c:v>0.55283729999999998</c:v>
                </c:pt>
                <c:pt idx="239">
                  <c:v>0.54430259999999997</c:v>
                </c:pt>
                <c:pt idx="240">
                  <c:v>0.53762160000000003</c:v>
                </c:pt>
                <c:pt idx="241">
                  <c:v>0.53306799999999999</c:v>
                </c:pt>
                <c:pt idx="242">
                  <c:v>0.53096949999999998</c:v>
                </c:pt>
                <c:pt idx="243">
                  <c:v>0.5299914</c:v>
                </c:pt>
                <c:pt idx="244">
                  <c:v>0.52902470000000001</c:v>
                </c:pt>
                <c:pt idx="245">
                  <c:v>0.52804450000000003</c:v>
                </c:pt>
                <c:pt idx="246">
                  <c:v>0.52684949999999997</c:v>
                </c:pt>
                <c:pt idx="247">
                  <c:v>0.52522780000000002</c:v>
                </c:pt>
                <c:pt idx="248">
                  <c:v>0.52351250000000005</c:v>
                </c:pt>
                <c:pt idx="249">
                  <c:v>0.52156080000000005</c:v>
                </c:pt>
                <c:pt idx="250">
                  <c:v>0.51902820000000005</c:v>
                </c:pt>
                <c:pt idx="251">
                  <c:v>0.51618900000000001</c:v>
                </c:pt>
                <c:pt idx="252">
                  <c:v>0.51330229999999999</c:v>
                </c:pt>
                <c:pt idx="253">
                  <c:v>0.51000259999999997</c:v>
                </c:pt>
                <c:pt idx="254">
                  <c:v>0.50727679999999997</c:v>
                </c:pt>
                <c:pt idx="255">
                  <c:v>0.50498770000000004</c:v>
                </c:pt>
                <c:pt idx="256">
                  <c:v>0.50269730000000001</c:v>
                </c:pt>
                <c:pt idx="257">
                  <c:v>0.50066560000000004</c:v>
                </c:pt>
                <c:pt idx="258">
                  <c:v>0.49848219999999999</c:v>
                </c:pt>
                <c:pt idx="259">
                  <c:v>0.4954384</c:v>
                </c:pt>
                <c:pt idx="260">
                  <c:v>0.49296810000000002</c:v>
                </c:pt>
                <c:pt idx="261">
                  <c:v>0.4941083</c:v>
                </c:pt>
                <c:pt idx="262">
                  <c:v>0.49607859999999998</c:v>
                </c:pt>
                <c:pt idx="263">
                  <c:v>0.49200769999999999</c:v>
                </c:pt>
                <c:pt idx="264">
                  <c:v>0.49699100000000002</c:v>
                </c:pt>
                <c:pt idx="265">
                  <c:v>0.50848819999999995</c:v>
                </c:pt>
                <c:pt idx="266">
                  <c:v>0.51530240000000005</c:v>
                </c:pt>
                <c:pt idx="267">
                  <c:v>0.52141490000000001</c:v>
                </c:pt>
                <c:pt idx="268">
                  <c:v>0.52810000000000001</c:v>
                </c:pt>
                <c:pt idx="269">
                  <c:v>0.53665039999999997</c:v>
                </c:pt>
                <c:pt idx="270">
                  <c:v>0.54902740000000005</c:v>
                </c:pt>
                <c:pt idx="271">
                  <c:v>0.57567210000000002</c:v>
                </c:pt>
                <c:pt idx="272">
                  <c:v>0.61126100000000005</c:v>
                </c:pt>
                <c:pt idx="273">
                  <c:v>0.62367839999999997</c:v>
                </c:pt>
                <c:pt idx="274">
                  <c:v>0.62477289999999996</c:v>
                </c:pt>
                <c:pt idx="275">
                  <c:v>0.60290900000000003</c:v>
                </c:pt>
                <c:pt idx="276">
                  <c:v>0.5797445</c:v>
                </c:pt>
                <c:pt idx="277">
                  <c:v>0.57217750000000001</c:v>
                </c:pt>
                <c:pt idx="278">
                  <c:v>0.57850670000000004</c:v>
                </c:pt>
                <c:pt idx="279">
                  <c:v>0.5979527</c:v>
                </c:pt>
                <c:pt idx="280">
                  <c:v>0.61655800000000005</c:v>
                </c:pt>
              </c:numCache>
            </c:numRef>
          </c:yVal>
          <c:smooth val="1"/>
        </c:ser>
        <c:ser>
          <c:idx val="2"/>
          <c:order val="2"/>
          <c:tx>
            <c:strRef>
              <c:f>'NFS13-0088 Far-IR CsI disk 1024'!$K$1</c:f>
              <c:strCache>
                <c:ptCount val="1"/>
                <c:pt idx="0">
                  <c:v>Olympic Dam Batch 1</c:v>
                </c:pt>
              </c:strCache>
            </c:strRef>
          </c:tx>
          <c:spPr>
            <a:ln>
              <a:solidFill>
                <a:srgbClr val="00B050"/>
              </a:solidFill>
            </a:ln>
          </c:spPr>
          <c:marker>
            <c:symbol val="none"/>
          </c:marker>
          <c:xVal>
            <c:numRef>
              <c:f>'NFS13-0088 Far-IR CsI disk 1024'!$K$7:$K$287</c:f>
              <c:numCache>
                <c:formatCode>0.00</c:formatCode>
                <c:ptCount val="281"/>
                <c:pt idx="0">
                  <c:v>160.06530000000001</c:v>
                </c:pt>
                <c:pt idx="1">
                  <c:v>161.99379999999999</c:v>
                </c:pt>
                <c:pt idx="2">
                  <c:v>163.92230000000001</c:v>
                </c:pt>
                <c:pt idx="3">
                  <c:v>165.85079999999999</c:v>
                </c:pt>
                <c:pt idx="4">
                  <c:v>167.77930000000001</c:v>
                </c:pt>
                <c:pt idx="5">
                  <c:v>169.70779999999999</c:v>
                </c:pt>
                <c:pt idx="6">
                  <c:v>171.63630000000001</c:v>
                </c:pt>
                <c:pt idx="7">
                  <c:v>173.56479999999999</c:v>
                </c:pt>
                <c:pt idx="8">
                  <c:v>175.4933</c:v>
                </c:pt>
                <c:pt idx="9">
                  <c:v>177.42179999999999</c:v>
                </c:pt>
                <c:pt idx="10">
                  <c:v>179.3503</c:v>
                </c:pt>
                <c:pt idx="11">
                  <c:v>181.27879999999999</c:v>
                </c:pt>
                <c:pt idx="12">
                  <c:v>183.2073</c:v>
                </c:pt>
                <c:pt idx="13">
                  <c:v>185.13579999999999</c:v>
                </c:pt>
                <c:pt idx="14">
                  <c:v>187.0643</c:v>
                </c:pt>
                <c:pt idx="15">
                  <c:v>188.99279999999999</c:v>
                </c:pt>
                <c:pt idx="16">
                  <c:v>190.9213</c:v>
                </c:pt>
                <c:pt idx="17">
                  <c:v>192.84979999999999</c:v>
                </c:pt>
                <c:pt idx="18">
                  <c:v>194.7783</c:v>
                </c:pt>
                <c:pt idx="19">
                  <c:v>196.70679999999999</c:v>
                </c:pt>
                <c:pt idx="20">
                  <c:v>198.6353</c:v>
                </c:pt>
                <c:pt idx="21">
                  <c:v>200.56379999999999</c:v>
                </c:pt>
                <c:pt idx="22">
                  <c:v>202.4923</c:v>
                </c:pt>
                <c:pt idx="23">
                  <c:v>204.42080000000001</c:v>
                </c:pt>
                <c:pt idx="24">
                  <c:v>206.3493</c:v>
                </c:pt>
                <c:pt idx="25">
                  <c:v>208.27780000000001</c:v>
                </c:pt>
                <c:pt idx="26">
                  <c:v>210.2063</c:v>
                </c:pt>
                <c:pt idx="27">
                  <c:v>212.13480000000001</c:v>
                </c:pt>
                <c:pt idx="28">
                  <c:v>214.0633</c:v>
                </c:pt>
                <c:pt idx="29">
                  <c:v>215.99180000000001</c:v>
                </c:pt>
                <c:pt idx="30">
                  <c:v>217.9203</c:v>
                </c:pt>
                <c:pt idx="31">
                  <c:v>219.84880000000001</c:v>
                </c:pt>
                <c:pt idx="32">
                  <c:v>221.7773</c:v>
                </c:pt>
                <c:pt idx="33">
                  <c:v>223.70580000000001</c:v>
                </c:pt>
                <c:pt idx="34">
                  <c:v>225.6343</c:v>
                </c:pt>
                <c:pt idx="35">
                  <c:v>227.56280000000001</c:v>
                </c:pt>
                <c:pt idx="36">
                  <c:v>229.4913</c:v>
                </c:pt>
                <c:pt idx="37">
                  <c:v>231.41980000000001</c:v>
                </c:pt>
                <c:pt idx="38">
                  <c:v>233.34829999999999</c:v>
                </c:pt>
                <c:pt idx="39">
                  <c:v>235.27680000000001</c:v>
                </c:pt>
                <c:pt idx="40">
                  <c:v>237.20529999999999</c:v>
                </c:pt>
                <c:pt idx="41">
                  <c:v>239.13380000000001</c:v>
                </c:pt>
                <c:pt idx="42">
                  <c:v>241.06229999999999</c:v>
                </c:pt>
                <c:pt idx="43">
                  <c:v>242.99080000000001</c:v>
                </c:pt>
                <c:pt idx="44">
                  <c:v>244.91929999999999</c:v>
                </c:pt>
                <c:pt idx="45">
                  <c:v>246.8477</c:v>
                </c:pt>
                <c:pt idx="46">
                  <c:v>248.77619999999999</c:v>
                </c:pt>
                <c:pt idx="47">
                  <c:v>250.7047</c:v>
                </c:pt>
                <c:pt idx="48">
                  <c:v>252.63319999999999</c:v>
                </c:pt>
                <c:pt idx="49">
                  <c:v>254.5617</c:v>
                </c:pt>
                <c:pt idx="50">
                  <c:v>256.49020000000002</c:v>
                </c:pt>
                <c:pt idx="51">
                  <c:v>258.4187</c:v>
                </c:pt>
                <c:pt idx="52">
                  <c:v>260.34719999999999</c:v>
                </c:pt>
                <c:pt idx="53">
                  <c:v>262.27569999999997</c:v>
                </c:pt>
                <c:pt idx="54">
                  <c:v>264.20420000000001</c:v>
                </c:pt>
                <c:pt idx="55">
                  <c:v>266.1327</c:v>
                </c:pt>
                <c:pt idx="56">
                  <c:v>268.06119999999999</c:v>
                </c:pt>
                <c:pt idx="57">
                  <c:v>269.98970000000003</c:v>
                </c:pt>
                <c:pt idx="58">
                  <c:v>271.91820000000001</c:v>
                </c:pt>
                <c:pt idx="59">
                  <c:v>273.8467</c:v>
                </c:pt>
                <c:pt idx="60">
                  <c:v>275.77519999999998</c:v>
                </c:pt>
                <c:pt idx="61">
                  <c:v>277.70370000000003</c:v>
                </c:pt>
                <c:pt idx="62">
                  <c:v>279.63220000000001</c:v>
                </c:pt>
                <c:pt idx="63">
                  <c:v>281.5607</c:v>
                </c:pt>
                <c:pt idx="64">
                  <c:v>283.48919999999998</c:v>
                </c:pt>
                <c:pt idx="65">
                  <c:v>285.41770000000002</c:v>
                </c:pt>
                <c:pt idx="66">
                  <c:v>287.34620000000001</c:v>
                </c:pt>
                <c:pt idx="67">
                  <c:v>289.2747</c:v>
                </c:pt>
                <c:pt idx="68">
                  <c:v>291.20319999999998</c:v>
                </c:pt>
                <c:pt idx="69">
                  <c:v>293.13170000000002</c:v>
                </c:pt>
                <c:pt idx="70">
                  <c:v>295.06020000000001</c:v>
                </c:pt>
                <c:pt idx="71">
                  <c:v>296.98869999999999</c:v>
                </c:pt>
                <c:pt idx="72">
                  <c:v>298.91719999999998</c:v>
                </c:pt>
                <c:pt idx="73">
                  <c:v>300.84570000000002</c:v>
                </c:pt>
                <c:pt idx="74">
                  <c:v>302.77420000000001</c:v>
                </c:pt>
                <c:pt idx="75">
                  <c:v>304.70269999999999</c:v>
                </c:pt>
                <c:pt idx="76">
                  <c:v>306.63119999999998</c:v>
                </c:pt>
                <c:pt idx="77">
                  <c:v>308.55970000000002</c:v>
                </c:pt>
                <c:pt idx="78">
                  <c:v>310.48820000000001</c:v>
                </c:pt>
                <c:pt idx="79">
                  <c:v>312.41669999999999</c:v>
                </c:pt>
                <c:pt idx="80">
                  <c:v>314.34519999999998</c:v>
                </c:pt>
                <c:pt idx="81">
                  <c:v>316.27370000000002</c:v>
                </c:pt>
                <c:pt idx="82">
                  <c:v>318.2022</c:v>
                </c:pt>
                <c:pt idx="83">
                  <c:v>320.13069999999999</c:v>
                </c:pt>
                <c:pt idx="84">
                  <c:v>322.05919999999998</c:v>
                </c:pt>
                <c:pt idx="85">
                  <c:v>323.98770000000002</c:v>
                </c:pt>
                <c:pt idx="86">
                  <c:v>325.9162</c:v>
                </c:pt>
                <c:pt idx="87">
                  <c:v>327.84469999999999</c:v>
                </c:pt>
                <c:pt idx="88">
                  <c:v>329.77319999999997</c:v>
                </c:pt>
                <c:pt idx="89">
                  <c:v>331.70170000000002</c:v>
                </c:pt>
                <c:pt idx="90">
                  <c:v>333.6302</c:v>
                </c:pt>
                <c:pt idx="91">
                  <c:v>335.55869999999999</c:v>
                </c:pt>
                <c:pt idx="92">
                  <c:v>337.48719999999997</c:v>
                </c:pt>
                <c:pt idx="93">
                  <c:v>339.41559999999998</c:v>
                </c:pt>
                <c:pt idx="94">
                  <c:v>341.34410000000003</c:v>
                </c:pt>
                <c:pt idx="95">
                  <c:v>343.27260000000001</c:v>
                </c:pt>
                <c:pt idx="96">
                  <c:v>345.2011</c:v>
                </c:pt>
                <c:pt idx="97">
                  <c:v>347.12959999999998</c:v>
                </c:pt>
                <c:pt idx="98">
                  <c:v>349.05810000000002</c:v>
                </c:pt>
                <c:pt idx="99">
                  <c:v>350.98660000000001</c:v>
                </c:pt>
                <c:pt idx="100">
                  <c:v>352.9151</c:v>
                </c:pt>
                <c:pt idx="101">
                  <c:v>354.84359999999998</c:v>
                </c:pt>
                <c:pt idx="102">
                  <c:v>356.77210000000002</c:v>
                </c:pt>
                <c:pt idx="103">
                  <c:v>358.70060000000001</c:v>
                </c:pt>
                <c:pt idx="104">
                  <c:v>360.62909999999999</c:v>
                </c:pt>
                <c:pt idx="105">
                  <c:v>362.55759999999998</c:v>
                </c:pt>
                <c:pt idx="106">
                  <c:v>364.48610000000002</c:v>
                </c:pt>
                <c:pt idx="107">
                  <c:v>366.41460000000001</c:v>
                </c:pt>
                <c:pt idx="108">
                  <c:v>368.34309999999999</c:v>
                </c:pt>
                <c:pt idx="109">
                  <c:v>370.27159999999998</c:v>
                </c:pt>
                <c:pt idx="110">
                  <c:v>372.20010000000002</c:v>
                </c:pt>
                <c:pt idx="111">
                  <c:v>374.12860000000001</c:v>
                </c:pt>
                <c:pt idx="112">
                  <c:v>376.05709999999999</c:v>
                </c:pt>
                <c:pt idx="113">
                  <c:v>377.98559999999998</c:v>
                </c:pt>
                <c:pt idx="114">
                  <c:v>379.91410000000002</c:v>
                </c:pt>
                <c:pt idx="115">
                  <c:v>381.8426</c:v>
                </c:pt>
                <c:pt idx="116">
                  <c:v>383.77109999999999</c:v>
                </c:pt>
                <c:pt idx="117">
                  <c:v>385.69959999999998</c:v>
                </c:pt>
                <c:pt idx="118">
                  <c:v>387.62810000000002</c:v>
                </c:pt>
                <c:pt idx="119">
                  <c:v>389.5566</c:v>
                </c:pt>
                <c:pt idx="120">
                  <c:v>391.48509999999999</c:v>
                </c:pt>
                <c:pt idx="121">
                  <c:v>393.41359999999997</c:v>
                </c:pt>
                <c:pt idx="122">
                  <c:v>395.34210000000002</c:v>
                </c:pt>
                <c:pt idx="123">
                  <c:v>397.2706</c:v>
                </c:pt>
                <c:pt idx="124">
                  <c:v>399.19909999999999</c:v>
                </c:pt>
                <c:pt idx="125">
                  <c:v>401.12759999999997</c:v>
                </c:pt>
                <c:pt idx="126">
                  <c:v>403.05610000000001</c:v>
                </c:pt>
                <c:pt idx="127">
                  <c:v>404.9846</c:v>
                </c:pt>
                <c:pt idx="128">
                  <c:v>406.91309999999999</c:v>
                </c:pt>
                <c:pt idx="129">
                  <c:v>408.84160000000003</c:v>
                </c:pt>
                <c:pt idx="130">
                  <c:v>410.77010000000001</c:v>
                </c:pt>
                <c:pt idx="131">
                  <c:v>412.6986</c:v>
                </c:pt>
                <c:pt idx="132">
                  <c:v>414.62709999999998</c:v>
                </c:pt>
                <c:pt idx="133">
                  <c:v>416.55560000000003</c:v>
                </c:pt>
                <c:pt idx="134">
                  <c:v>418.48410000000001</c:v>
                </c:pt>
                <c:pt idx="135">
                  <c:v>420.4126</c:v>
                </c:pt>
                <c:pt idx="136">
                  <c:v>422.34109999999998</c:v>
                </c:pt>
                <c:pt idx="137">
                  <c:v>424.26960000000003</c:v>
                </c:pt>
                <c:pt idx="138">
                  <c:v>426.19810000000001</c:v>
                </c:pt>
                <c:pt idx="139">
                  <c:v>428.1266</c:v>
                </c:pt>
                <c:pt idx="140">
                  <c:v>430.05509999999998</c:v>
                </c:pt>
                <c:pt idx="141">
                  <c:v>431.98360000000002</c:v>
                </c:pt>
                <c:pt idx="142">
                  <c:v>433.91199999999998</c:v>
                </c:pt>
                <c:pt idx="143">
                  <c:v>435.84050000000002</c:v>
                </c:pt>
                <c:pt idx="144">
                  <c:v>437.76900000000001</c:v>
                </c:pt>
                <c:pt idx="145">
                  <c:v>439.69749999999999</c:v>
                </c:pt>
                <c:pt idx="146">
                  <c:v>441.62599999999998</c:v>
                </c:pt>
                <c:pt idx="147">
                  <c:v>443.55450000000002</c:v>
                </c:pt>
                <c:pt idx="148">
                  <c:v>445.483</c:v>
                </c:pt>
                <c:pt idx="149">
                  <c:v>447.41149999999999</c:v>
                </c:pt>
                <c:pt idx="150">
                  <c:v>449.34</c:v>
                </c:pt>
                <c:pt idx="151">
                  <c:v>451.26850000000002</c:v>
                </c:pt>
                <c:pt idx="152">
                  <c:v>453.197</c:v>
                </c:pt>
                <c:pt idx="153">
                  <c:v>455.12549999999999</c:v>
                </c:pt>
                <c:pt idx="154">
                  <c:v>457.05399999999997</c:v>
                </c:pt>
                <c:pt idx="155">
                  <c:v>458.98250000000002</c:v>
                </c:pt>
                <c:pt idx="156">
                  <c:v>460.911</c:v>
                </c:pt>
                <c:pt idx="157">
                  <c:v>462.83949999999999</c:v>
                </c:pt>
                <c:pt idx="158">
                  <c:v>464.76799999999997</c:v>
                </c:pt>
                <c:pt idx="159">
                  <c:v>466.69650000000001</c:v>
                </c:pt>
                <c:pt idx="160">
                  <c:v>468.625</c:v>
                </c:pt>
                <c:pt idx="161">
                  <c:v>470.55349999999999</c:v>
                </c:pt>
                <c:pt idx="162">
                  <c:v>472.48200000000003</c:v>
                </c:pt>
                <c:pt idx="163">
                  <c:v>474.41050000000001</c:v>
                </c:pt>
                <c:pt idx="164">
                  <c:v>476.339</c:v>
                </c:pt>
                <c:pt idx="165">
                  <c:v>478.26749999999998</c:v>
                </c:pt>
                <c:pt idx="166">
                  <c:v>480.19600000000003</c:v>
                </c:pt>
                <c:pt idx="167">
                  <c:v>482.12450000000001</c:v>
                </c:pt>
                <c:pt idx="168">
                  <c:v>484.053</c:v>
                </c:pt>
                <c:pt idx="169">
                  <c:v>485.98149999999998</c:v>
                </c:pt>
                <c:pt idx="170">
                  <c:v>487.91</c:v>
                </c:pt>
                <c:pt idx="171">
                  <c:v>489.83850000000001</c:v>
                </c:pt>
                <c:pt idx="172">
                  <c:v>491.767</c:v>
                </c:pt>
                <c:pt idx="173">
                  <c:v>493.69549999999998</c:v>
                </c:pt>
                <c:pt idx="174">
                  <c:v>495.62400000000002</c:v>
                </c:pt>
                <c:pt idx="175">
                  <c:v>497.55250000000001</c:v>
                </c:pt>
                <c:pt idx="176">
                  <c:v>499.48099999999999</c:v>
                </c:pt>
                <c:pt idx="177">
                  <c:v>501.40949999999998</c:v>
                </c:pt>
                <c:pt idx="178">
                  <c:v>503.33800000000002</c:v>
                </c:pt>
                <c:pt idx="179">
                  <c:v>505.26650000000001</c:v>
                </c:pt>
                <c:pt idx="180">
                  <c:v>507.19499999999999</c:v>
                </c:pt>
                <c:pt idx="181">
                  <c:v>509.12349999999998</c:v>
                </c:pt>
                <c:pt idx="182">
                  <c:v>511.05200000000002</c:v>
                </c:pt>
                <c:pt idx="183">
                  <c:v>512.98050000000001</c:v>
                </c:pt>
                <c:pt idx="184">
                  <c:v>514.90890000000002</c:v>
                </c:pt>
                <c:pt idx="185">
                  <c:v>516.83749999999998</c:v>
                </c:pt>
                <c:pt idx="186">
                  <c:v>518.76589999999999</c:v>
                </c:pt>
                <c:pt idx="187">
                  <c:v>520.69449999999995</c:v>
                </c:pt>
                <c:pt idx="188">
                  <c:v>522.62289999999996</c:v>
                </c:pt>
                <c:pt idx="189">
                  <c:v>524.55150000000003</c:v>
                </c:pt>
                <c:pt idx="190">
                  <c:v>526.47990000000004</c:v>
                </c:pt>
                <c:pt idx="191">
                  <c:v>528.40840000000003</c:v>
                </c:pt>
                <c:pt idx="192">
                  <c:v>530.33690000000001</c:v>
                </c:pt>
                <c:pt idx="193">
                  <c:v>532.2654</c:v>
                </c:pt>
                <c:pt idx="194">
                  <c:v>534.19389999999999</c:v>
                </c:pt>
                <c:pt idx="195">
                  <c:v>536.12239999999997</c:v>
                </c:pt>
                <c:pt idx="196">
                  <c:v>538.05089999999996</c:v>
                </c:pt>
                <c:pt idx="197">
                  <c:v>539.97940000000006</c:v>
                </c:pt>
                <c:pt idx="198">
                  <c:v>541.90790000000004</c:v>
                </c:pt>
                <c:pt idx="199">
                  <c:v>543.83640000000003</c:v>
                </c:pt>
                <c:pt idx="200">
                  <c:v>545.76499999999999</c:v>
                </c:pt>
                <c:pt idx="201">
                  <c:v>547.6934</c:v>
                </c:pt>
                <c:pt idx="202">
                  <c:v>549.62189999999998</c:v>
                </c:pt>
                <c:pt idx="203">
                  <c:v>551.55039999999997</c:v>
                </c:pt>
                <c:pt idx="204">
                  <c:v>553.47889999999995</c:v>
                </c:pt>
                <c:pt idx="205">
                  <c:v>555.40740000000005</c:v>
                </c:pt>
                <c:pt idx="206">
                  <c:v>557.33590000000004</c:v>
                </c:pt>
                <c:pt idx="207">
                  <c:v>559.26440000000002</c:v>
                </c:pt>
                <c:pt idx="208">
                  <c:v>561.19290000000001</c:v>
                </c:pt>
                <c:pt idx="209">
                  <c:v>563.12139999999999</c:v>
                </c:pt>
                <c:pt idx="210">
                  <c:v>565.04989999999998</c:v>
                </c:pt>
                <c:pt idx="211">
                  <c:v>566.97839999999997</c:v>
                </c:pt>
                <c:pt idx="212">
                  <c:v>568.90689999999995</c:v>
                </c:pt>
                <c:pt idx="213">
                  <c:v>570.83540000000005</c:v>
                </c:pt>
                <c:pt idx="214">
                  <c:v>572.76390000000004</c:v>
                </c:pt>
                <c:pt idx="215">
                  <c:v>574.69240000000002</c:v>
                </c:pt>
                <c:pt idx="216">
                  <c:v>576.62090000000001</c:v>
                </c:pt>
                <c:pt idx="217">
                  <c:v>578.54939999999999</c:v>
                </c:pt>
                <c:pt idx="218">
                  <c:v>580.47789999999998</c:v>
                </c:pt>
                <c:pt idx="219">
                  <c:v>582.40639999999996</c:v>
                </c:pt>
                <c:pt idx="220">
                  <c:v>584.33489999999995</c:v>
                </c:pt>
                <c:pt idx="221">
                  <c:v>586.26340000000005</c:v>
                </c:pt>
                <c:pt idx="222">
                  <c:v>588.19190000000003</c:v>
                </c:pt>
                <c:pt idx="223">
                  <c:v>590.12040000000002</c:v>
                </c:pt>
                <c:pt idx="224">
                  <c:v>592.0489</c:v>
                </c:pt>
                <c:pt idx="225">
                  <c:v>593.97739999999999</c:v>
                </c:pt>
                <c:pt idx="226">
                  <c:v>595.90589999999997</c:v>
                </c:pt>
                <c:pt idx="227">
                  <c:v>597.83439999999996</c:v>
                </c:pt>
                <c:pt idx="228">
                  <c:v>599.76289999999995</c:v>
                </c:pt>
                <c:pt idx="229">
                  <c:v>601.69129999999996</c:v>
                </c:pt>
                <c:pt idx="230">
                  <c:v>603.61990000000003</c:v>
                </c:pt>
                <c:pt idx="231">
                  <c:v>605.54830000000004</c:v>
                </c:pt>
                <c:pt idx="232">
                  <c:v>607.4769</c:v>
                </c:pt>
                <c:pt idx="233">
                  <c:v>609.40530000000001</c:v>
                </c:pt>
                <c:pt idx="234">
                  <c:v>611.33389999999997</c:v>
                </c:pt>
                <c:pt idx="235">
                  <c:v>613.26229999999998</c:v>
                </c:pt>
                <c:pt idx="236">
                  <c:v>615.19090000000006</c:v>
                </c:pt>
                <c:pt idx="237">
                  <c:v>617.11929999999995</c:v>
                </c:pt>
                <c:pt idx="238">
                  <c:v>619.04790000000003</c:v>
                </c:pt>
                <c:pt idx="239">
                  <c:v>620.97630000000004</c:v>
                </c:pt>
                <c:pt idx="240">
                  <c:v>622.90480000000002</c:v>
                </c:pt>
                <c:pt idx="241">
                  <c:v>624.83330000000001</c:v>
                </c:pt>
                <c:pt idx="242">
                  <c:v>626.76179999999999</c:v>
                </c:pt>
                <c:pt idx="243">
                  <c:v>628.69029999999998</c:v>
                </c:pt>
                <c:pt idx="244">
                  <c:v>630.61879999999996</c:v>
                </c:pt>
                <c:pt idx="245">
                  <c:v>632.54729999999995</c:v>
                </c:pt>
                <c:pt idx="246">
                  <c:v>634.47580000000005</c:v>
                </c:pt>
                <c:pt idx="247">
                  <c:v>636.40430000000003</c:v>
                </c:pt>
                <c:pt idx="248">
                  <c:v>638.33280000000002</c:v>
                </c:pt>
                <c:pt idx="249">
                  <c:v>640.26130000000001</c:v>
                </c:pt>
                <c:pt idx="250">
                  <c:v>642.18979999999999</c:v>
                </c:pt>
                <c:pt idx="251">
                  <c:v>644.11829999999998</c:v>
                </c:pt>
                <c:pt idx="252">
                  <c:v>646.04679999999996</c:v>
                </c:pt>
                <c:pt idx="253">
                  <c:v>647.97529999999995</c:v>
                </c:pt>
                <c:pt idx="254">
                  <c:v>649.90380000000005</c:v>
                </c:pt>
                <c:pt idx="255">
                  <c:v>651.83230000000003</c:v>
                </c:pt>
                <c:pt idx="256">
                  <c:v>653.76080000000002</c:v>
                </c:pt>
                <c:pt idx="257">
                  <c:v>655.6893</c:v>
                </c:pt>
                <c:pt idx="258">
                  <c:v>657.61779999999999</c:v>
                </c:pt>
                <c:pt idx="259">
                  <c:v>659.54629999999997</c:v>
                </c:pt>
                <c:pt idx="260">
                  <c:v>661.47479999999996</c:v>
                </c:pt>
                <c:pt idx="261">
                  <c:v>663.40329999999994</c:v>
                </c:pt>
                <c:pt idx="262">
                  <c:v>665.33180000000004</c:v>
                </c:pt>
                <c:pt idx="263">
                  <c:v>667.26030000000003</c:v>
                </c:pt>
                <c:pt idx="264">
                  <c:v>669.18880000000001</c:v>
                </c:pt>
                <c:pt idx="265">
                  <c:v>671.1173</c:v>
                </c:pt>
                <c:pt idx="266">
                  <c:v>673.04579999999999</c:v>
                </c:pt>
                <c:pt idx="267">
                  <c:v>674.97429999999997</c:v>
                </c:pt>
                <c:pt idx="268">
                  <c:v>676.90279999999996</c:v>
                </c:pt>
                <c:pt idx="269">
                  <c:v>678.83130000000006</c:v>
                </c:pt>
                <c:pt idx="270">
                  <c:v>680.75980000000004</c:v>
                </c:pt>
                <c:pt idx="271">
                  <c:v>682.68830000000003</c:v>
                </c:pt>
                <c:pt idx="272">
                  <c:v>684.61680000000001</c:v>
                </c:pt>
                <c:pt idx="273">
                  <c:v>686.5453</c:v>
                </c:pt>
                <c:pt idx="274">
                  <c:v>688.47379999999998</c:v>
                </c:pt>
                <c:pt idx="275">
                  <c:v>690.40229999999997</c:v>
                </c:pt>
                <c:pt idx="276">
                  <c:v>692.33069999999998</c:v>
                </c:pt>
                <c:pt idx="277">
                  <c:v>694.25930000000005</c:v>
                </c:pt>
                <c:pt idx="278">
                  <c:v>696.18769999999995</c:v>
                </c:pt>
                <c:pt idx="279">
                  <c:v>698.11630000000002</c:v>
                </c:pt>
                <c:pt idx="280">
                  <c:v>700.04470000000003</c:v>
                </c:pt>
              </c:numCache>
            </c:numRef>
          </c:xVal>
          <c:yVal>
            <c:numRef>
              <c:f>'NFS13-0088 Far-IR CsI disk 1024'!$L$7:$L$287</c:f>
              <c:numCache>
                <c:formatCode>0.00</c:formatCode>
                <c:ptCount val="281"/>
                <c:pt idx="0">
                  <c:v>0.76995089999999999</c:v>
                </c:pt>
                <c:pt idx="1">
                  <c:v>0.76925949999999998</c:v>
                </c:pt>
                <c:pt idx="2">
                  <c:v>0.76888690000000004</c:v>
                </c:pt>
                <c:pt idx="3">
                  <c:v>0.76477729999999999</c:v>
                </c:pt>
                <c:pt idx="4">
                  <c:v>0.7557429</c:v>
                </c:pt>
                <c:pt idx="5">
                  <c:v>0.75486900000000001</c:v>
                </c:pt>
                <c:pt idx="6">
                  <c:v>0.74106839999999996</c:v>
                </c:pt>
                <c:pt idx="7">
                  <c:v>0.73184000000000005</c:v>
                </c:pt>
                <c:pt idx="8">
                  <c:v>0.73821199999999998</c:v>
                </c:pt>
                <c:pt idx="9">
                  <c:v>0.74097420000000003</c:v>
                </c:pt>
                <c:pt idx="10">
                  <c:v>0.74216090000000001</c:v>
                </c:pt>
                <c:pt idx="11">
                  <c:v>0.74721709999999997</c:v>
                </c:pt>
                <c:pt idx="12">
                  <c:v>0.75140989999999996</c:v>
                </c:pt>
                <c:pt idx="13">
                  <c:v>0.75391730000000001</c:v>
                </c:pt>
                <c:pt idx="14">
                  <c:v>0.75519599999999998</c:v>
                </c:pt>
                <c:pt idx="15">
                  <c:v>0.75575170000000003</c:v>
                </c:pt>
                <c:pt idx="16">
                  <c:v>0.7579515</c:v>
                </c:pt>
                <c:pt idx="17">
                  <c:v>0.76286430000000005</c:v>
                </c:pt>
                <c:pt idx="18">
                  <c:v>0.76148610000000005</c:v>
                </c:pt>
                <c:pt idx="19">
                  <c:v>0.76250090000000004</c:v>
                </c:pt>
                <c:pt idx="20">
                  <c:v>0.76598889999999997</c:v>
                </c:pt>
                <c:pt idx="21">
                  <c:v>0.77951009999999998</c:v>
                </c:pt>
                <c:pt idx="22">
                  <c:v>0.80242690000000005</c:v>
                </c:pt>
                <c:pt idx="23">
                  <c:v>0.79303449999999998</c:v>
                </c:pt>
                <c:pt idx="24">
                  <c:v>0.78173090000000001</c:v>
                </c:pt>
                <c:pt idx="25">
                  <c:v>0.78942780000000001</c:v>
                </c:pt>
                <c:pt idx="26">
                  <c:v>0.78689160000000002</c:v>
                </c:pt>
                <c:pt idx="27">
                  <c:v>0.78318639999999995</c:v>
                </c:pt>
                <c:pt idx="28">
                  <c:v>0.78220319999999999</c:v>
                </c:pt>
                <c:pt idx="29">
                  <c:v>0.78483290000000006</c:v>
                </c:pt>
                <c:pt idx="30">
                  <c:v>0.78436240000000002</c:v>
                </c:pt>
                <c:pt idx="31">
                  <c:v>0.78141729999999998</c:v>
                </c:pt>
                <c:pt idx="32">
                  <c:v>0.77392640000000001</c:v>
                </c:pt>
                <c:pt idx="33">
                  <c:v>0.76580979999999998</c:v>
                </c:pt>
                <c:pt idx="34">
                  <c:v>0.76632270000000002</c:v>
                </c:pt>
                <c:pt idx="35">
                  <c:v>0.76881330000000003</c:v>
                </c:pt>
                <c:pt idx="36">
                  <c:v>0.76258780000000004</c:v>
                </c:pt>
                <c:pt idx="37">
                  <c:v>0.75514890000000001</c:v>
                </c:pt>
                <c:pt idx="38">
                  <c:v>0.75790579999999996</c:v>
                </c:pt>
                <c:pt idx="39">
                  <c:v>0.76396810000000004</c:v>
                </c:pt>
                <c:pt idx="40">
                  <c:v>0.76748709999999998</c:v>
                </c:pt>
                <c:pt idx="41">
                  <c:v>0.7652255</c:v>
                </c:pt>
                <c:pt idx="42">
                  <c:v>0.75656619999999997</c:v>
                </c:pt>
                <c:pt idx="43">
                  <c:v>0.74564189999999997</c:v>
                </c:pt>
                <c:pt idx="44">
                  <c:v>0.73353250000000003</c:v>
                </c:pt>
                <c:pt idx="45">
                  <c:v>0.72988549999999996</c:v>
                </c:pt>
                <c:pt idx="46">
                  <c:v>0.72921360000000002</c:v>
                </c:pt>
                <c:pt idx="47">
                  <c:v>0.71913709999999997</c:v>
                </c:pt>
                <c:pt idx="48">
                  <c:v>0.72699139999999995</c:v>
                </c:pt>
                <c:pt idx="49">
                  <c:v>0.73251319999999998</c:v>
                </c:pt>
                <c:pt idx="50">
                  <c:v>0.72789689999999996</c:v>
                </c:pt>
                <c:pt idx="51">
                  <c:v>0.73583730000000003</c:v>
                </c:pt>
                <c:pt idx="52">
                  <c:v>0.74880800000000003</c:v>
                </c:pt>
                <c:pt idx="53">
                  <c:v>0.75837330000000003</c:v>
                </c:pt>
                <c:pt idx="54">
                  <c:v>0.7659376</c:v>
                </c:pt>
                <c:pt idx="55">
                  <c:v>0.78147759999999999</c:v>
                </c:pt>
                <c:pt idx="56">
                  <c:v>0.81167690000000003</c:v>
                </c:pt>
                <c:pt idx="57">
                  <c:v>0.85589369999999998</c:v>
                </c:pt>
                <c:pt idx="58">
                  <c:v>0.90075159999999999</c:v>
                </c:pt>
                <c:pt idx="59">
                  <c:v>0.92715599999999998</c:v>
                </c:pt>
                <c:pt idx="60">
                  <c:v>0.93375450000000004</c:v>
                </c:pt>
                <c:pt idx="61">
                  <c:v>0.93754820000000005</c:v>
                </c:pt>
                <c:pt idx="62">
                  <c:v>0.92143269999999999</c:v>
                </c:pt>
                <c:pt idx="63">
                  <c:v>0.90739789999999998</c:v>
                </c:pt>
                <c:pt idx="64">
                  <c:v>0.89963660000000001</c:v>
                </c:pt>
                <c:pt idx="65">
                  <c:v>0.88509040000000005</c:v>
                </c:pt>
                <c:pt idx="66">
                  <c:v>0.87247030000000003</c:v>
                </c:pt>
                <c:pt idx="67">
                  <c:v>0.85278259999999995</c:v>
                </c:pt>
                <c:pt idx="68">
                  <c:v>0.82926009999999994</c:v>
                </c:pt>
                <c:pt idx="69">
                  <c:v>0.80451320000000004</c:v>
                </c:pt>
                <c:pt idx="70">
                  <c:v>0.78083670000000005</c:v>
                </c:pt>
                <c:pt idx="71">
                  <c:v>0.75725810000000005</c:v>
                </c:pt>
                <c:pt idx="72">
                  <c:v>0.73643199999999998</c:v>
                </c:pt>
                <c:pt idx="73">
                  <c:v>0.72416910000000001</c:v>
                </c:pt>
                <c:pt idx="74">
                  <c:v>0.71065579999999995</c:v>
                </c:pt>
                <c:pt idx="75">
                  <c:v>0.69079880000000005</c:v>
                </c:pt>
                <c:pt idx="76">
                  <c:v>0.67358479999999998</c:v>
                </c:pt>
                <c:pt idx="77">
                  <c:v>0.66469699999999998</c:v>
                </c:pt>
                <c:pt idx="78">
                  <c:v>0.65924850000000002</c:v>
                </c:pt>
                <c:pt idx="79">
                  <c:v>0.65831830000000002</c:v>
                </c:pt>
                <c:pt idx="80">
                  <c:v>0.65804589999999996</c:v>
                </c:pt>
                <c:pt idx="81">
                  <c:v>0.66149800000000003</c:v>
                </c:pt>
                <c:pt idx="82">
                  <c:v>0.66640569999999999</c:v>
                </c:pt>
                <c:pt idx="83">
                  <c:v>0.66899989999999998</c:v>
                </c:pt>
                <c:pt idx="84">
                  <c:v>0.67178680000000002</c:v>
                </c:pt>
                <c:pt idx="85">
                  <c:v>0.67457469999999997</c:v>
                </c:pt>
                <c:pt idx="86">
                  <c:v>0.6776084</c:v>
                </c:pt>
                <c:pt idx="87">
                  <c:v>0.68276320000000001</c:v>
                </c:pt>
                <c:pt idx="88">
                  <c:v>0.68389200000000006</c:v>
                </c:pt>
                <c:pt idx="89">
                  <c:v>0.68545</c:v>
                </c:pt>
                <c:pt idx="90">
                  <c:v>0.68773269999999997</c:v>
                </c:pt>
                <c:pt idx="91">
                  <c:v>0.69152290000000005</c:v>
                </c:pt>
                <c:pt idx="92">
                  <c:v>0.69757239999999998</c:v>
                </c:pt>
                <c:pt idx="93">
                  <c:v>0.70113230000000004</c:v>
                </c:pt>
                <c:pt idx="94">
                  <c:v>0.70439490000000005</c:v>
                </c:pt>
                <c:pt idx="95">
                  <c:v>0.71041449999999995</c:v>
                </c:pt>
                <c:pt idx="96">
                  <c:v>0.71648780000000001</c:v>
                </c:pt>
                <c:pt idx="97">
                  <c:v>0.72233999999999998</c:v>
                </c:pt>
                <c:pt idx="98">
                  <c:v>0.7285374</c:v>
                </c:pt>
                <c:pt idx="99">
                  <c:v>0.73218320000000003</c:v>
                </c:pt>
                <c:pt idx="100">
                  <c:v>0.73298070000000004</c:v>
                </c:pt>
                <c:pt idx="101">
                  <c:v>0.73627359999999997</c:v>
                </c:pt>
                <c:pt idx="102">
                  <c:v>0.73991320000000005</c:v>
                </c:pt>
                <c:pt idx="103">
                  <c:v>0.7446142</c:v>
                </c:pt>
                <c:pt idx="104">
                  <c:v>0.75031340000000002</c:v>
                </c:pt>
                <c:pt idx="105">
                  <c:v>0.75563480000000005</c:v>
                </c:pt>
                <c:pt idx="106">
                  <c:v>0.75982570000000005</c:v>
                </c:pt>
                <c:pt idx="107">
                  <c:v>0.76358910000000002</c:v>
                </c:pt>
                <c:pt idx="108">
                  <c:v>0.7669473</c:v>
                </c:pt>
                <c:pt idx="109">
                  <c:v>0.77153959999999999</c:v>
                </c:pt>
                <c:pt idx="110">
                  <c:v>0.77814970000000006</c:v>
                </c:pt>
                <c:pt idx="111">
                  <c:v>0.78307610000000005</c:v>
                </c:pt>
                <c:pt idx="112">
                  <c:v>0.78771860000000005</c:v>
                </c:pt>
                <c:pt idx="113">
                  <c:v>0.79730610000000002</c:v>
                </c:pt>
                <c:pt idx="114">
                  <c:v>0.80493740000000003</c:v>
                </c:pt>
                <c:pt idx="115">
                  <c:v>0.80934229999999996</c:v>
                </c:pt>
                <c:pt idx="116">
                  <c:v>0.81139950000000005</c:v>
                </c:pt>
                <c:pt idx="117">
                  <c:v>0.81666329999999998</c:v>
                </c:pt>
                <c:pt idx="118">
                  <c:v>0.82414390000000004</c:v>
                </c:pt>
                <c:pt idx="119">
                  <c:v>0.83032539999999999</c:v>
                </c:pt>
                <c:pt idx="120">
                  <c:v>0.83496250000000005</c:v>
                </c:pt>
                <c:pt idx="121">
                  <c:v>0.83942499999999998</c:v>
                </c:pt>
                <c:pt idx="122">
                  <c:v>0.8413254</c:v>
                </c:pt>
                <c:pt idx="123">
                  <c:v>0.84192109999999998</c:v>
                </c:pt>
                <c:pt idx="124">
                  <c:v>0.84796890000000003</c:v>
                </c:pt>
                <c:pt idx="125">
                  <c:v>0.85555239999999999</c:v>
                </c:pt>
                <c:pt idx="126">
                  <c:v>0.86034889999999997</c:v>
                </c:pt>
                <c:pt idx="127">
                  <c:v>0.8632609</c:v>
                </c:pt>
                <c:pt idx="128">
                  <c:v>0.86687360000000002</c:v>
                </c:pt>
                <c:pt idx="129">
                  <c:v>0.87077190000000004</c:v>
                </c:pt>
                <c:pt idx="130">
                  <c:v>0.87436720000000001</c:v>
                </c:pt>
                <c:pt idx="131">
                  <c:v>0.87796909999999995</c:v>
                </c:pt>
                <c:pt idx="132">
                  <c:v>0.88058670000000006</c:v>
                </c:pt>
                <c:pt idx="133">
                  <c:v>0.88133320000000004</c:v>
                </c:pt>
                <c:pt idx="134">
                  <c:v>0.88087530000000003</c:v>
                </c:pt>
                <c:pt idx="135">
                  <c:v>0.88580970000000003</c:v>
                </c:pt>
                <c:pt idx="136">
                  <c:v>0.88873840000000004</c:v>
                </c:pt>
                <c:pt idx="137">
                  <c:v>0.89057260000000005</c:v>
                </c:pt>
                <c:pt idx="138">
                  <c:v>0.89279149999999996</c:v>
                </c:pt>
                <c:pt idx="139">
                  <c:v>0.89387970000000005</c:v>
                </c:pt>
                <c:pt idx="140">
                  <c:v>0.89391140000000002</c:v>
                </c:pt>
                <c:pt idx="141">
                  <c:v>0.89424429999999999</c:v>
                </c:pt>
                <c:pt idx="142">
                  <c:v>0.8933624</c:v>
                </c:pt>
                <c:pt idx="143">
                  <c:v>0.89181049999999995</c:v>
                </c:pt>
                <c:pt idx="144">
                  <c:v>0.8908876</c:v>
                </c:pt>
                <c:pt idx="145">
                  <c:v>0.88921839999999996</c:v>
                </c:pt>
                <c:pt idx="146">
                  <c:v>0.88603690000000002</c:v>
                </c:pt>
                <c:pt idx="147">
                  <c:v>0.88395679999999999</c:v>
                </c:pt>
                <c:pt idx="148">
                  <c:v>0.88232140000000003</c:v>
                </c:pt>
                <c:pt idx="149">
                  <c:v>0.88036959999999997</c:v>
                </c:pt>
                <c:pt idx="150">
                  <c:v>0.87818600000000002</c:v>
                </c:pt>
                <c:pt idx="151">
                  <c:v>0.87462969999999995</c:v>
                </c:pt>
                <c:pt idx="152">
                  <c:v>0.87119420000000003</c:v>
                </c:pt>
                <c:pt idx="153">
                  <c:v>0.86858219999999997</c:v>
                </c:pt>
                <c:pt idx="154">
                  <c:v>0.8642957</c:v>
                </c:pt>
                <c:pt idx="155">
                  <c:v>0.86139759999999999</c:v>
                </c:pt>
                <c:pt idx="156">
                  <c:v>0.85912949999999999</c:v>
                </c:pt>
                <c:pt idx="157">
                  <c:v>0.85649679999999995</c:v>
                </c:pt>
                <c:pt idx="158">
                  <c:v>0.85352790000000001</c:v>
                </c:pt>
                <c:pt idx="159">
                  <c:v>0.85068820000000001</c:v>
                </c:pt>
                <c:pt idx="160">
                  <c:v>0.84850040000000004</c:v>
                </c:pt>
                <c:pt idx="161">
                  <c:v>0.84611729999999996</c:v>
                </c:pt>
                <c:pt idx="162">
                  <c:v>0.84382500000000005</c:v>
                </c:pt>
                <c:pt idx="163">
                  <c:v>0.84512299999999996</c:v>
                </c:pt>
                <c:pt idx="164">
                  <c:v>0.8470432</c:v>
                </c:pt>
                <c:pt idx="165">
                  <c:v>0.84872570000000003</c:v>
                </c:pt>
                <c:pt idx="166">
                  <c:v>0.85134759999999998</c:v>
                </c:pt>
                <c:pt idx="167">
                  <c:v>0.85394130000000001</c:v>
                </c:pt>
                <c:pt idx="168">
                  <c:v>0.85671819999999999</c:v>
                </c:pt>
                <c:pt idx="169">
                  <c:v>0.86049129999999996</c:v>
                </c:pt>
                <c:pt idx="170">
                  <c:v>0.86394740000000003</c:v>
                </c:pt>
                <c:pt idx="171">
                  <c:v>0.86567070000000002</c:v>
                </c:pt>
                <c:pt idx="172">
                  <c:v>0.86650510000000003</c:v>
                </c:pt>
                <c:pt idx="173">
                  <c:v>0.86762669999999997</c:v>
                </c:pt>
                <c:pt idx="174">
                  <c:v>0.86777879999999996</c:v>
                </c:pt>
                <c:pt idx="175">
                  <c:v>0.8673189</c:v>
                </c:pt>
                <c:pt idx="176">
                  <c:v>0.86697409999999997</c:v>
                </c:pt>
                <c:pt idx="177">
                  <c:v>0.86493370000000003</c:v>
                </c:pt>
                <c:pt idx="178">
                  <c:v>0.86216329999999997</c:v>
                </c:pt>
                <c:pt idx="179">
                  <c:v>0.85989300000000002</c:v>
                </c:pt>
                <c:pt idx="180">
                  <c:v>0.85681739999999995</c:v>
                </c:pt>
                <c:pt idx="181">
                  <c:v>0.85507710000000003</c:v>
                </c:pt>
                <c:pt idx="182">
                  <c:v>0.85388989999999998</c:v>
                </c:pt>
                <c:pt idx="183">
                  <c:v>0.85246299999999997</c:v>
                </c:pt>
                <c:pt idx="184">
                  <c:v>0.8504159</c:v>
                </c:pt>
                <c:pt idx="185">
                  <c:v>0.84894480000000005</c:v>
                </c:pt>
                <c:pt idx="186">
                  <c:v>0.84838939999999996</c:v>
                </c:pt>
                <c:pt idx="187">
                  <c:v>0.84807100000000002</c:v>
                </c:pt>
                <c:pt idx="188">
                  <c:v>0.84724469999999996</c:v>
                </c:pt>
                <c:pt idx="189">
                  <c:v>0.84491810000000001</c:v>
                </c:pt>
                <c:pt idx="190">
                  <c:v>0.84240959999999998</c:v>
                </c:pt>
                <c:pt idx="191">
                  <c:v>0.84095529999999996</c:v>
                </c:pt>
                <c:pt idx="192">
                  <c:v>0.83858339999999998</c:v>
                </c:pt>
                <c:pt idx="193">
                  <c:v>0.83607129999999996</c:v>
                </c:pt>
                <c:pt idx="194">
                  <c:v>0.8334762</c:v>
                </c:pt>
                <c:pt idx="195">
                  <c:v>0.83097790000000005</c:v>
                </c:pt>
                <c:pt idx="196">
                  <c:v>0.8288008</c:v>
                </c:pt>
                <c:pt idx="197">
                  <c:v>0.82690050000000004</c:v>
                </c:pt>
                <c:pt idx="198">
                  <c:v>0.82418040000000004</c:v>
                </c:pt>
                <c:pt idx="199">
                  <c:v>0.82058560000000003</c:v>
                </c:pt>
                <c:pt idx="200">
                  <c:v>0.81610830000000001</c:v>
                </c:pt>
                <c:pt idx="201">
                  <c:v>0.81237029999999999</c:v>
                </c:pt>
                <c:pt idx="202">
                  <c:v>0.80883839999999996</c:v>
                </c:pt>
                <c:pt idx="203">
                  <c:v>0.80524680000000004</c:v>
                </c:pt>
                <c:pt idx="204">
                  <c:v>0.80103429999999998</c:v>
                </c:pt>
                <c:pt idx="205">
                  <c:v>0.79687459999999999</c:v>
                </c:pt>
                <c:pt idx="206">
                  <c:v>0.79318429999999995</c:v>
                </c:pt>
                <c:pt idx="207">
                  <c:v>0.78903769999999995</c:v>
                </c:pt>
                <c:pt idx="208">
                  <c:v>0.78409200000000001</c:v>
                </c:pt>
                <c:pt idx="209">
                  <c:v>0.77915639999999997</c:v>
                </c:pt>
                <c:pt idx="210">
                  <c:v>0.77421070000000003</c:v>
                </c:pt>
                <c:pt idx="211">
                  <c:v>0.76920120000000003</c:v>
                </c:pt>
                <c:pt idx="212">
                  <c:v>0.76410440000000002</c:v>
                </c:pt>
                <c:pt idx="213">
                  <c:v>0.75886109999999996</c:v>
                </c:pt>
                <c:pt idx="214">
                  <c:v>0.75319800000000003</c:v>
                </c:pt>
                <c:pt idx="215">
                  <c:v>0.74761120000000003</c:v>
                </c:pt>
                <c:pt idx="216">
                  <c:v>0.74214159999999996</c:v>
                </c:pt>
                <c:pt idx="217">
                  <c:v>0.73638910000000002</c:v>
                </c:pt>
                <c:pt idx="218">
                  <c:v>0.73031849999999998</c:v>
                </c:pt>
                <c:pt idx="219">
                  <c:v>0.72455389999999997</c:v>
                </c:pt>
                <c:pt idx="220">
                  <c:v>0.71855089999999999</c:v>
                </c:pt>
                <c:pt idx="221">
                  <c:v>0.71312589999999998</c:v>
                </c:pt>
                <c:pt idx="222">
                  <c:v>0.70772860000000004</c:v>
                </c:pt>
                <c:pt idx="223">
                  <c:v>0.70197799999999999</c:v>
                </c:pt>
                <c:pt idx="224">
                  <c:v>0.69730809999999999</c:v>
                </c:pt>
                <c:pt idx="225">
                  <c:v>0.69476910000000003</c:v>
                </c:pt>
                <c:pt idx="226">
                  <c:v>0.69035990000000003</c:v>
                </c:pt>
                <c:pt idx="227">
                  <c:v>0.68479900000000005</c:v>
                </c:pt>
                <c:pt idx="228">
                  <c:v>0.67969570000000001</c:v>
                </c:pt>
                <c:pt idx="229">
                  <c:v>0.67374579999999995</c:v>
                </c:pt>
                <c:pt idx="230">
                  <c:v>0.66796460000000002</c:v>
                </c:pt>
                <c:pt idx="231">
                  <c:v>0.6632962</c:v>
                </c:pt>
                <c:pt idx="232">
                  <c:v>0.66093190000000002</c:v>
                </c:pt>
                <c:pt idx="233">
                  <c:v>0.66152200000000005</c:v>
                </c:pt>
                <c:pt idx="234">
                  <c:v>0.66305950000000002</c:v>
                </c:pt>
                <c:pt idx="235">
                  <c:v>0.66301019999999999</c:v>
                </c:pt>
                <c:pt idx="236">
                  <c:v>0.65738890000000005</c:v>
                </c:pt>
                <c:pt idx="237">
                  <c:v>0.64861120000000005</c:v>
                </c:pt>
                <c:pt idx="238">
                  <c:v>0.63980910000000002</c:v>
                </c:pt>
                <c:pt idx="239">
                  <c:v>0.63434789999999996</c:v>
                </c:pt>
                <c:pt idx="240">
                  <c:v>0.63044160000000005</c:v>
                </c:pt>
                <c:pt idx="241">
                  <c:v>0.62714009999999998</c:v>
                </c:pt>
                <c:pt idx="242">
                  <c:v>0.62504630000000005</c:v>
                </c:pt>
                <c:pt idx="243">
                  <c:v>0.62381089999999995</c:v>
                </c:pt>
                <c:pt idx="244">
                  <c:v>0.62283330000000003</c:v>
                </c:pt>
                <c:pt idx="245">
                  <c:v>0.62215290000000001</c:v>
                </c:pt>
                <c:pt idx="246">
                  <c:v>0.62159260000000005</c:v>
                </c:pt>
                <c:pt idx="247">
                  <c:v>0.62124290000000004</c:v>
                </c:pt>
                <c:pt idx="248">
                  <c:v>0.62127960000000004</c:v>
                </c:pt>
                <c:pt idx="249">
                  <c:v>0.62134339999999999</c:v>
                </c:pt>
                <c:pt idx="250">
                  <c:v>0.62133819999999995</c:v>
                </c:pt>
                <c:pt idx="251">
                  <c:v>0.62144390000000005</c:v>
                </c:pt>
                <c:pt idx="252">
                  <c:v>0.62149049999999995</c:v>
                </c:pt>
                <c:pt idx="253">
                  <c:v>0.62139909999999998</c:v>
                </c:pt>
                <c:pt idx="254">
                  <c:v>0.62187329999999996</c:v>
                </c:pt>
                <c:pt idx="255">
                  <c:v>0.62247039999999998</c:v>
                </c:pt>
                <c:pt idx="256">
                  <c:v>0.62245209999999995</c:v>
                </c:pt>
                <c:pt idx="257">
                  <c:v>0.62244219999999995</c:v>
                </c:pt>
                <c:pt idx="258">
                  <c:v>0.62294320000000003</c:v>
                </c:pt>
                <c:pt idx="259">
                  <c:v>0.62181050000000004</c:v>
                </c:pt>
                <c:pt idx="260">
                  <c:v>0.61959589999999998</c:v>
                </c:pt>
                <c:pt idx="261">
                  <c:v>0.62062969999999995</c:v>
                </c:pt>
                <c:pt idx="262">
                  <c:v>0.62231709999999996</c:v>
                </c:pt>
                <c:pt idx="263">
                  <c:v>0.61783220000000005</c:v>
                </c:pt>
                <c:pt idx="264">
                  <c:v>0.62276410000000004</c:v>
                </c:pt>
                <c:pt idx="265">
                  <c:v>0.63460019999999995</c:v>
                </c:pt>
                <c:pt idx="266">
                  <c:v>0.64117000000000002</c:v>
                </c:pt>
                <c:pt idx="267">
                  <c:v>0.64711289999999999</c:v>
                </c:pt>
                <c:pt idx="268">
                  <c:v>0.65319939999999999</c:v>
                </c:pt>
                <c:pt idx="269">
                  <c:v>0.66049860000000005</c:v>
                </c:pt>
                <c:pt idx="270">
                  <c:v>0.67026589999999997</c:v>
                </c:pt>
                <c:pt idx="271">
                  <c:v>0.68672999999999995</c:v>
                </c:pt>
                <c:pt idx="272">
                  <c:v>0.70565370000000005</c:v>
                </c:pt>
                <c:pt idx="273">
                  <c:v>0.7130746</c:v>
                </c:pt>
                <c:pt idx="274">
                  <c:v>0.7144739</c:v>
                </c:pt>
                <c:pt idx="275">
                  <c:v>0.70373520000000001</c:v>
                </c:pt>
                <c:pt idx="276">
                  <c:v>0.68977080000000002</c:v>
                </c:pt>
                <c:pt idx="277">
                  <c:v>0.68329309999999999</c:v>
                </c:pt>
                <c:pt idx="278">
                  <c:v>0.6868879</c:v>
                </c:pt>
                <c:pt idx="279">
                  <c:v>0.69949079999999997</c:v>
                </c:pt>
                <c:pt idx="280">
                  <c:v>0.71586430000000001</c:v>
                </c:pt>
              </c:numCache>
            </c:numRef>
          </c:yVal>
          <c:smooth val="1"/>
        </c:ser>
        <c:dLbls>
          <c:showLegendKey val="0"/>
          <c:showVal val="0"/>
          <c:showCatName val="0"/>
          <c:showSerName val="0"/>
          <c:showPercent val="0"/>
          <c:showBubbleSize val="0"/>
        </c:dLbls>
        <c:axId val="155840896"/>
        <c:axId val="155842432"/>
      </c:scatterChart>
      <c:valAx>
        <c:axId val="155840896"/>
        <c:scaling>
          <c:orientation val="maxMin"/>
          <c:max val="700"/>
          <c:min val="160"/>
        </c:scaling>
        <c:delete val="0"/>
        <c:axPos val="b"/>
        <c:numFmt formatCode="0" sourceLinked="0"/>
        <c:majorTickMark val="out"/>
        <c:minorTickMark val="none"/>
        <c:tickLblPos val="nextTo"/>
        <c:crossAx val="155842432"/>
        <c:crosses val="autoZero"/>
        <c:crossBetween val="midCat"/>
      </c:valAx>
      <c:valAx>
        <c:axId val="155842432"/>
        <c:scaling>
          <c:orientation val="minMax"/>
          <c:max val="1.6"/>
          <c:min val="0.4"/>
        </c:scaling>
        <c:delete val="0"/>
        <c:axPos val="r"/>
        <c:numFmt formatCode="0.00" sourceLinked="1"/>
        <c:majorTickMark val="in"/>
        <c:minorTickMark val="none"/>
        <c:tickLblPos val="high"/>
        <c:crossAx val="155840896"/>
        <c:crossesAt val="700"/>
        <c:crossBetween val="midCat"/>
      </c:valAx>
    </c:plotArea>
    <c:legend>
      <c:legendPos val="r"/>
      <c:layout>
        <c:manualLayout>
          <c:xMode val="edge"/>
          <c:yMode val="edge"/>
          <c:x val="5.1620280673421108E-2"/>
          <c:y val="4.0631382837804347E-2"/>
          <c:w val="0.32515332458442697"/>
          <c:h val="0.25115157480314959"/>
        </c:manualLayout>
      </c:layout>
      <c:overlay val="1"/>
      <c:txPr>
        <a:bodyPr/>
        <a:lstStyle/>
        <a:p>
          <a:pPr>
            <a:defRPr sz="18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0.58363</cdr:x>
      <cdr:y>0.66525</cdr:y>
    </cdr:from>
    <cdr:to>
      <cdr:x>0.72954</cdr:x>
      <cdr:y>0.72495</cdr:y>
    </cdr:to>
    <cdr:sp macro="" textlink="">
      <cdr:nvSpPr>
        <cdr:cNvPr id="5" name="TextBox 4"/>
        <cdr:cNvSpPr txBox="1"/>
      </cdr:nvSpPr>
      <cdr:spPr>
        <a:xfrm xmlns:a="http://schemas.openxmlformats.org/drawingml/2006/main">
          <a:off x="4686301" y="2971821"/>
          <a:ext cx="1171574" cy="266694"/>
        </a:xfrm>
        <a:prstGeom xmlns:a="http://schemas.openxmlformats.org/drawingml/2006/main" prst="rect">
          <a:avLst/>
        </a:prstGeom>
        <a:solidFill xmlns:a="http://schemas.openxmlformats.org/drawingml/2006/main">
          <a:sysClr val="window" lastClr="FFFFFF"/>
        </a:solidFill>
      </cdr:spPr>
      <cdr:txBody>
        <a:bodyPr xmlns:a="http://schemas.openxmlformats.org/drawingml/2006/main" vertOverflow="clip" wrap="square" rtlCol="0"/>
        <a:lstStyle xmlns:a="http://schemas.openxmlformats.org/drawingml/2006/main"/>
        <a:p xmlns:a="http://schemas.openxmlformats.org/drawingml/2006/main">
          <a:r>
            <a:rPr lang="en-AU" sz="1100">
              <a:solidFill>
                <a:schemeClr val="accent2"/>
              </a:solidFill>
            </a:rPr>
            <a:t>Beverley Batch</a:t>
          </a:r>
          <a:r>
            <a:rPr lang="en-AU" sz="1100" baseline="0">
              <a:solidFill>
                <a:schemeClr val="accent2"/>
              </a:solidFill>
            </a:rPr>
            <a:t> </a:t>
          </a:r>
          <a:r>
            <a:rPr lang="en-AU" sz="1100">
              <a:solidFill>
                <a:schemeClr val="accent2"/>
              </a:solidFill>
            </a:rPr>
            <a:t>1</a:t>
          </a:r>
        </a:p>
      </cdr:txBody>
    </cdr:sp>
  </cdr:relSizeAnchor>
  <cdr:relSizeAnchor xmlns:cdr="http://schemas.openxmlformats.org/drawingml/2006/chartDrawing">
    <cdr:from>
      <cdr:x>0.52313</cdr:x>
      <cdr:y>0.42217</cdr:y>
    </cdr:from>
    <cdr:to>
      <cdr:x>0.67616</cdr:x>
      <cdr:y>0.48188</cdr:y>
    </cdr:to>
    <cdr:sp macro="" textlink="">
      <cdr:nvSpPr>
        <cdr:cNvPr id="2" name="TextBox 1"/>
        <cdr:cNvSpPr txBox="1"/>
      </cdr:nvSpPr>
      <cdr:spPr>
        <a:xfrm xmlns:a="http://schemas.openxmlformats.org/drawingml/2006/main">
          <a:off x="4200511" y="1885928"/>
          <a:ext cx="1228739" cy="2667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100">
              <a:solidFill>
                <a:schemeClr val="accent2">
                  <a:lumMod val="50000"/>
                </a:schemeClr>
              </a:solidFill>
            </a:rPr>
            <a:t>Beverley Batch 2</a:t>
          </a:r>
        </a:p>
      </cdr:txBody>
    </cdr:sp>
  </cdr:relSizeAnchor>
  <cdr:relSizeAnchor xmlns:cdr="http://schemas.openxmlformats.org/drawingml/2006/chartDrawing">
    <cdr:from>
      <cdr:x>0.55279</cdr:x>
      <cdr:y>0.61194</cdr:y>
    </cdr:from>
    <cdr:to>
      <cdr:x>0.59075</cdr:x>
      <cdr:y>0.67591</cdr:y>
    </cdr:to>
    <cdr:cxnSp macro="">
      <cdr:nvCxnSpPr>
        <cdr:cNvPr id="7" name="Straight Arrow Connector 6"/>
        <cdr:cNvCxnSpPr/>
      </cdr:nvCxnSpPr>
      <cdr:spPr>
        <a:xfrm xmlns:a="http://schemas.openxmlformats.org/drawingml/2006/main" flipH="1" flipV="1">
          <a:off x="4438649" y="2733675"/>
          <a:ext cx="304800" cy="285750"/>
        </a:xfrm>
        <a:prstGeom xmlns:a="http://schemas.openxmlformats.org/drawingml/2006/main" prst="straightConnector1">
          <a:avLst/>
        </a:prstGeom>
        <a:ln xmlns:a="http://schemas.openxmlformats.org/drawingml/2006/main">
          <a:solidFill>
            <a:schemeClr val="accent2"/>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0.53025</cdr:x>
      <cdr:y>0.47335</cdr:y>
    </cdr:from>
    <cdr:to>
      <cdr:x>0.56109</cdr:x>
      <cdr:y>0.55437</cdr:y>
    </cdr:to>
    <cdr:cxnSp macro="">
      <cdr:nvCxnSpPr>
        <cdr:cNvPr id="4" name="Straight Arrow Connector 3"/>
        <cdr:cNvCxnSpPr/>
      </cdr:nvCxnSpPr>
      <cdr:spPr>
        <a:xfrm xmlns:a="http://schemas.openxmlformats.org/drawingml/2006/main" flipH="1">
          <a:off x="4257674" y="2114550"/>
          <a:ext cx="247650" cy="361950"/>
        </a:xfrm>
        <a:prstGeom xmlns:a="http://schemas.openxmlformats.org/drawingml/2006/main" prst="straightConnector1">
          <a:avLst/>
        </a:prstGeom>
        <a:ln xmlns:a="http://schemas.openxmlformats.org/drawingml/2006/main">
          <a:solidFill>
            <a:schemeClr val="accent2">
              <a:lumMod val="5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0.32068</cdr:x>
      <cdr:y>0.42715</cdr:y>
    </cdr:from>
    <cdr:to>
      <cdr:x>0.46659</cdr:x>
      <cdr:y>0.48685</cdr:y>
    </cdr:to>
    <cdr:sp macro="" textlink="">
      <cdr:nvSpPr>
        <cdr:cNvPr id="6" name="TextBox 1"/>
        <cdr:cNvSpPr txBox="1"/>
      </cdr:nvSpPr>
      <cdr:spPr>
        <a:xfrm xmlns:a="http://schemas.openxmlformats.org/drawingml/2006/main">
          <a:off x="2574925" y="1908175"/>
          <a:ext cx="1171595" cy="266694"/>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100">
              <a:solidFill>
                <a:schemeClr val="accent2">
                  <a:lumMod val="40000"/>
                  <a:lumOff val="60000"/>
                </a:schemeClr>
              </a:solidFill>
            </a:rPr>
            <a:t>Beverley Batch</a:t>
          </a:r>
          <a:r>
            <a:rPr lang="en-AU" sz="1100" baseline="0">
              <a:solidFill>
                <a:schemeClr val="accent2">
                  <a:lumMod val="40000"/>
                  <a:lumOff val="60000"/>
                </a:schemeClr>
              </a:solidFill>
            </a:rPr>
            <a:t> 3</a:t>
          </a:r>
          <a:endParaRPr lang="en-AU" sz="1100">
            <a:solidFill>
              <a:schemeClr val="accent2">
                <a:lumMod val="40000"/>
                <a:lumOff val="60000"/>
              </a:schemeClr>
            </a:solidFill>
          </a:endParaRPr>
        </a:p>
      </cdr:txBody>
    </cdr:sp>
  </cdr:relSizeAnchor>
  <cdr:relSizeAnchor xmlns:cdr="http://schemas.openxmlformats.org/drawingml/2006/chartDrawing">
    <cdr:from>
      <cdr:x>0.44484</cdr:x>
      <cdr:y>0.48827</cdr:y>
    </cdr:from>
    <cdr:to>
      <cdr:x>0.50297</cdr:x>
      <cdr:y>0.54584</cdr:y>
    </cdr:to>
    <cdr:cxnSp macro="">
      <cdr:nvCxnSpPr>
        <cdr:cNvPr id="8" name="Straight Arrow Connector 7"/>
        <cdr:cNvCxnSpPr/>
      </cdr:nvCxnSpPr>
      <cdr:spPr>
        <a:xfrm xmlns:a="http://schemas.openxmlformats.org/drawingml/2006/main">
          <a:off x="3571875" y="2181225"/>
          <a:ext cx="466725" cy="257175"/>
        </a:xfrm>
        <a:prstGeom xmlns:a="http://schemas.openxmlformats.org/drawingml/2006/main" prst="straightConnector1">
          <a:avLst/>
        </a:prstGeom>
        <a:ln xmlns:a="http://schemas.openxmlformats.org/drawingml/2006/main">
          <a:solidFill>
            <a:schemeClr val="accent2">
              <a:lumMod val="40000"/>
              <a:lumOff val="6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0.10913</cdr:x>
      <cdr:y>0.03625</cdr:y>
    </cdr:from>
    <cdr:to>
      <cdr:x>0.11269</cdr:x>
      <cdr:y>0.89126</cdr:y>
    </cdr:to>
    <cdr:cxnSp macro="">
      <cdr:nvCxnSpPr>
        <cdr:cNvPr id="12" name="Straight Connector 11"/>
        <cdr:cNvCxnSpPr/>
      </cdr:nvCxnSpPr>
      <cdr:spPr>
        <a:xfrm xmlns:a="http://schemas.openxmlformats.org/drawingml/2006/main" flipH="1" flipV="1">
          <a:off x="876300" y="161925"/>
          <a:ext cx="28575" cy="3819525"/>
        </a:xfrm>
        <a:prstGeom xmlns:a="http://schemas.openxmlformats.org/drawingml/2006/main" prst="line">
          <a:avLst/>
        </a:prstGeom>
        <a:ln xmlns:a="http://schemas.openxmlformats.org/drawingml/2006/main" w="15875">
          <a:solidFill>
            <a:schemeClr val="tx2">
              <a:lumMod val="40000"/>
              <a:lumOff val="60000"/>
            </a:schemeClr>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0.22222</cdr:x>
      <cdr:y>0.08197</cdr:y>
    </cdr:from>
    <cdr:to>
      <cdr:x>0.22578</cdr:x>
      <cdr:y>0.8941</cdr:y>
    </cdr:to>
    <cdr:cxnSp macro="">
      <cdr:nvCxnSpPr>
        <cdr:cNvPr id="13" name="Straight Connector 12"/>
        <cdr:cNvCxnSpPr/>
      </cdr:nvCxnSpPr>
      <cdr:spPr>
        <a:xfrm xmlns:a="http://schemas.openxmlformats.org/drawingml/2006/main" flipH="1" flipV="1">
          <a:off x="1924050" y="381000"/>
          <a:ext cx="30813" cy="3774961"/>
        </a:xfrm>
        <a:prstGeom xmlns:a="http://schemas.openxmlformats.org/drawingml/2006/main" prst="line">
          <a:avLst/>
        </a:prstGeom>
        <a:ln xmlns:a="http://schemas.openxmlformats.org/drawingml/2006/main" w="15875">
          <a:solidFill>
            <a:schemeClr val="tx2">
              <a:lumMod val="40000"/>
              <a:lumOff val="60000"/>
            </a:schemeClr>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0.13251</cdr:x>
      <cdr:y>0.10235</cdr:y>
    </cdr:from>
    <cdr:to>
      <cdr:x>0.19802</cdr:x>
      <cdr:y>0.15778</cdr:y>
    </cdr:to>
    <cdr:sp macro="" textlink="">
      <cdr:nvSpPr>
        <cdr:cNvPr id="14" name="TextBox 13"/>
        <cdr:cNvSpPr txBox="1"/>
      </cdr:nvSpPr>
      <cdr:spPr>
        <a:xfrm xmlns:a="http://schemas.openxmlformats.org/drawingml/2006/main">
          <a:off x="1147339" y="475722"/>
          <a:ext cx="567161" cy="2576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100"/>
            <a:t>Visible</a:t>
          </a:r>
        </a:p>
      </cdr:txBody>
    </cdr:sp>
  </cdr:relSizeAnchor>
  <cdr:relSizeAnchor xmlns:cdr="http://schemas.openxmlformats.org/drawingml/2006/chartDrawing">
    <cdr:from>
      <cdr:x>0.11032</cdr:x>
      <cdr:y>0.13006</cdr:y>
    </cdr:from>
    <cdr:to>
      <cdr:x>0.13641</cdr:x>
      <cdr:y>0.13115</cdr:y>
    </cdr:to>
    <cdr:cxnSp macro="">
      <cdr:nvCxnSpPr>
        <cdr:cNvPr id="16" name="Straight Arrow Connector 15"/>
        <cdr:cNvCxnSpPr/>
      </cdr:nvCxnSpPr>
      <cdr:spPr>
        <a:xfrm xmlns:a="http://schemas.openxmlformats.org/drawingml/2006/main" flipH="1" flipV="1">
          <a:off x="955184" y="604566"/>
          <a:ext cx="225916" cy="5034"/>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0.19802</cdr:x>
      <cdr:y>0.1291</cdr:y>
    </cdr:from>
    <cdr:to>
      <cdr:x>0.22662</cdr:x>
      <cdr:y>0.13006</cdr:y>
    </cdr:to>
    <cdr:cxnSp macro="">
      <cdr:nvCxnSpPr>
        <cdr:cNvPr id="27" name="Straight Arrow Connector 26"/>
        <cdr:cNvCxnSpPr>
          <a:stCxn xmlns:a="http://schemas.openxmlformats.org/drawingml/2006/main" id="14" idx="3"/>
        </cdr:cNvCxnSpPr>
      </cdr:nvCxnSpPr>
      <cdr:spPr>
        <a:xfrm xmlns:a="http://schemas.openxmlformats.org/drawingml/2006/main" flipV="1">
          <a:off x="1714500" y="600077"/>
          <a:ext cx="247650" cy="4487"/>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0.22442</cdr:x>
      <cdr:y>0.08607</cdr:y>
    </cdr:from>
    <cdr:to>
      <cdr:x>0.93179</cdr:x>
      <cdr:y>0.09016</cdr:y>
    </cdr:to>
    <cdr:cxnSp macro="">
      <cdr:nvCxnSpPr>
        <cdr:cNvPr id="37" name="Straight Arrow Connector 36"/>
        <cdr:cNvCxnSpPr/>
      </cdr:nvCxnSpPr>
      <cdr:spPr>
        <a:xfrm xmlns:a="http://schemas.openxmlformats.org/drawingml/2006/main" flipH="1">
          <a:off x="1943101" y="400050"/>
          <a:ext cx="6124574" cy="1905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0.83388</cdr:x>
      <cdr:y>0.09016</cdr:y>
    </cdr:from>
    <cdr:to>
      <cdr:x>0.9516</cdr:x>
      <cdr:y>0.15369</cdr:y>
    </cdr:to>
    <cdr:sp macro="" textlink="">
      <cdr:nvSpPr>
        <cdr:cNvPr id="39" name="TextBox 38"/>
        <cdr:cNvSpPr txBox="1"/>
      </cdr:nvSpPr>
      <cdr:spPr>
        <a:xfrm xmlns:a="http://schemas.openxmlformats.org/drawingml/2006/main">
          <a:off x="7219950" y="419100"/>
          <a:ext cx="101917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100">
              <a:solidFill>
                <a:schemeClr val="accent1"/>
              </a:solidFill>
            </a:rPr>
            <a:t>NIR Region</a:t>
          </a:r>
        </a:p>
      </cdr:txBody>
    </cdr:sp>
  </cdr:relSizeAnchor>
</c:userShapes>
</file>

<file path=ppt/drawings/drawing2.xml><?xml version="1.0" encoding="utf-8"?>
<c:userShapes xmlns:c="http://schemas.openxmlformats.org/drawingml/2006/chart">
  <cdr:relSizeAnchor xmlns:cdr="http://schemas.openxmlformats.org/drawingml/2006/chartDrawing">
    <cdr:from>
      <cdr:x>0.82533</cdr:x>
      <cdr:y>0.7323</cdr:y>
    </cdr:from>
    <cdr:to>
      <cdr:x>0.94978</cdr:x>
      <cdr:y>0.81637</cdr:y>
    </cdr:to>
    <cdr:sp macro="" textlink="">
      <cdr:nvSpPr>
        <cdr:cNvPr id="3" name="TextBox 2"/>
        <cdr:cNvSpPr txBox="1"/>
      </cdr:nvSpPr>
      <cdr:spPr>
        <a:xfrm xmlns:a="http://schemas.openxmlformats.org/drawingml/2006/main">
          <a:off x="7200900" y="3152775"/>
          <a:ext cx="1085849" cy="3619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100">
              <a:solidFill>
                <a:schemeClr val="tx2">
                  <a:lumMod val="75000"/>
                </a:schemeClr>
              </a:solidFill>
            </a:rPr>
            <a:t>Range</a:t>
          </a:r>
          <a:r>
            <a:rPr lang="en-AU" sz="1100" baseline="0">
              <a:solidFill>
                <a:schemeClr val="tx2">
                  <a:lumMod val="75000"/>
                </a:schemeClr>
              </a:solidFill>
            </a:rPr>
            <a:t>r Batch 1</a:t>
          </a:r>
          <a:endParaRPr lang="en-AU" sz="1100">
            <a:solidFill>
              <a:schemeClr val="tx2">
                <a:lumMod val="75000"/>
              </a:schemeClr>
            </a:solidFill>
          </a:endParaRPr>
        </a:p>
      </cdr:txBody>
    </cdr:sp>
  </cdr:relSizeAnchor>
  <cdr:relSizeAnchor xmlns:cdr="http://schemas.openxmlformats.org/drawingml/2006/chartDrawing">
    <cdr:from>
      <cdr:x>0.82897</cdr:x>
      <cdr:y>0.54277</cdr:y>
    </cdr:from>
    <cdr:to>
      <cdr:x>0.95342</cdr:x>
      <cdr:y>0.62684</cdr:y>
    </cdr:to>
    <cdr:sp macro="" textlink="">
      <cdr:nvSpPr>
        <cdr:cNvPr id="4" name="TextBox 1"/>
        <cdr:cNvSpPr txBox="1"/>
      </cdr:nvSpPr>
      <cdr:spPr>
        <a:xfrm xmlns:a="http://schemas.openxmlformats.org/drawingml/2006/main">
          <a:off x="7232650" y="2336800"/>
          <a:ext cx="1085849" cy="3619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100">
              <a:solidFill>
                <a:schemeClr val="tx2">
                  <a:lumMod val="40000"/>
                  <a:lumOff val="60000"/>
                </a:schemeClr>
              </a:solidFill>
            </a:rPr>
            <a:t>Range</a:t>
          </a:r>
          <a:r>
            <a:rPr lang="en-AU" sz="1100" baseline="0">
              <a:solidFill>
                <a:schemeClr val="tx2">
                  <a:lumMod val="40000"/>
                  <a:lumOff val="60000"/>
                </a:schemeClr>
              </a:solidFill>
            </a:rPr>
            <a:t>r Batch 2</a:t>
          </a:r>
          <a:endParaRPr lang="en-AU" sz="1100">
            <a:solidFill>
              <a:schemeClr val="tx2">
                <a:lumMod val="40000"/>
                <a:lumOff val="60000"/>
              </a:schemeClr>
            </a:solidFill>
          </a:endParaRPr>
        </a:p>
      </cdr:txBody>
    </cdr:sp>
  </cdr:relSizeAnchor>
  <cdr:relSizeAnchor xmlns:cdr="http://schemas.openxmlformats.org/drawingml/2006/chartDrawing">
    <cdr:from>
      <cdr:x>0.83006</cdr:x>
      <cdr:y>0.4764</cdr:y>
    </cdr:from>
    <cdr:to>
      <cdr:x>0.95451</cdr:x>
      <cdr:y>0.56047</cdr:y>
    </cdr:to>
    <cdr:sp macro="" textlink="">
      <cdr:nvSpPr>
        <cdr:cNvPr id="5" name="TextBox 1"/>
        <cdr:cNvSpPr txBox="1"/>
      </cdr:nvSpPr>
      <cdr:spPr>
        <a:xfrm xmlns:a="http://schemas.openxmlformats.org/drawingml/2006/main">
          <a:off x="7242175" y="2051050"/>
          <a:ext cx="1085849" cy="3619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100">
              <a:solidFill>
                <a:schemeClr val="tx2">
                  <a:lumMod val="60000"/>
                  <a:lumOff val="40000"/>
                </a:schemeClr>
              </a:solidFill>
            </a:rPr>
            <a:t>Range</a:t>
          </a:r>
          <a:r>
            <a:rPr lang="en-AU" sz="1100" baseline="0">
              <a:solidFill>
                <a:schemeClr val="tx2">
                  <a:lumMod val="60000"/>
                  <a:lumOff val="40000"/>
                </a:schemeClr>
              </a:solidFill>
            </a:rPr>
            <a:t>r Batch 3</a:t>
          </a:r>
          <a:endParaRPr lang="en-AU" sz="1100">
            <a:solidFill>
              <a:schemeClr val="tx2">
                <a:lumMod val="60000"/>
                <a:lumOff val="40000"/>
              </a:schemeClr>
            </a:solidFill>
          </a:endParaRPr>
        </a:p>
      </cdr:txBody>
    </cdr:sp>
  </cdr:relSizeAnchor>
  <cdr:relSizeAnchor xmlns:cdr="http://schemas.openxmlformats.org/drawingml/2006/chartDrawing">
    <cdr:from>
      <cdr:x>0.79076</cdr:x>
      <cdr:y>0.59587</cdr:y>
    </cdr:from>
    <cdr:to>
      <cdr:x>0.96834</cdr:x>
      <cdr:y>0.67994</cdr:y>
    </cdr:to>
    <cdr:sp macro="" textlink="">
      <cdr:nvSpPr>
        <cdr:cNvPr id="6" name="TextBox 1"/>
        <cdr:cNvSpPr txBox="1"/>
      </cdr:nvSpPr>
      <cdr:spPr>
        <a:xfrm xmlns:a="http://schemas.openxmlformats.org/drawingml/2006/main">
          <a:off x="6899275" y="2565400"/>
          <a:ext cx="1549400" cy="3619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100" baseline="0">
              <a:solidFill>
                <a:srgbClr val="00B050"/>
              </a:solidFill>
            </a:rPr>
            <a:t>Olympic Dam Batch 1</a:t>
          </a:r>
          <a:endParaRPr lang="en-AU" sz="1100">
            <a:solidFill>
              <a:srgbClr val="00B050"/>
            </a:solidFill>
          </a:endParaRPr>
        </a:p>
      </cdr:txBody>
    </cdr:sp>
  </cdr:relSizeAnchor>
  <cdr:relSizeAnchor xmlns:cdr="http://schemas.openxmlformats.org/drawingml/2006/chartDrawing">
    <cdr:from>
      <cdr:x>0.78967</cdr:x>
      <cdr:y>0.35029</cdr:y>
    </cdr:from>
    <cdr:to>
      <cdr:x>0.96725</cdr:x>
      <cdr:y>0.43437</cdr:y>
    </cdr:to>
    <cdr:sp macro="" textlink="">
      <cdr:nvSpPr>
        <cdr:cNvPr id="7" name="TextBox 1"/>
        <cdr:cNvSpPr txBox="1"/>
      </cdr:nvSpPr>
      <cdr:spPr>
        <a:xfrm xmlns:a="http://schemas.openxmlformats.org/drawingml/2006/main">
          <a:off x="6889750" y="1508125"/>
          <a:ext cx="1549400" cy="3619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100" baseline="0">
              <a:solidFill>
                <a:schemeClr val="accent3">
                  <a:lumMod val="75000"/>
                </a:schemeClr>
              </a:solidFill>
            </a:rPr>
            <a:t>Olympic Dam Batch 2</a:t>
          </a:r>
          <a:endParaRPr lang="en-AU" sz="1100">
            <a:solidFill>
              <a:schemeClr val="accent3">
                <a:lumMod val="75000"/>
              </a:schemeClr>
            </a:solidFill>
          </a:endParaRPr>
        </a:p>
      </cdr:txBody>
    </cdr:sp>
  </cdr:relSizeAnchor>
  <cdr:relSizeAnchor xmlns:cdr="http://schemas.openxmlformats.org/drawingml/2006/chartDrawing">
    <cdr:from>
      <cdr:x>0.14098</cdr:x>
      <cdr:y>0.09246</cdr:y>
    </cdr:from>
    <cdr:to>
      <cdr:x>0.20648</cdr:x>
      <cdr:y>0.14335</cdr:y>
    </cdr:to>
    <cdr:sp macro="" textlink="">
      <cdr:nvSpPr>
        <cdr:cNvPr id="8" name="TextBox 7"/>
        <cdr:cNvSpPr txBox="1"/>
      </cdr:nvSpPr>
      <cdr:spPr>
        <a:xfrm xmlns:a="http://schemas.openxmlformats.org/drawingml/2006/main">
          <a:off x="1224136" y="432048"/>
          <a:ext cx="568732" cy="2378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100" dirty="0">
              <a:solidFill>
                <a:schemeClr val="accent1"/>
              </a:solidFill>
            </a:rPr>
            <a:t>Visible</a:t>
          </a:r>
        </a:p>
      </cdr:txBody>
    </cdr:sp>
  </cdr:relSizeAnchor>
  <cdr:relSizeAnchor xmlns:cdr="http://schemas.openxmlformats.org/drawingml/2006/chartDrawing">
    <cdr:from>
      <cdr:x>0.22926</cdr:x>
      <cdr:y>0.08407</cdr:y>
    </cdr:from>
    <cdr:to>
      <cdr:x>0.93668</cdr:x>
      <cdr:y>0.0885</cdr:y>
    </cdr:to>
    <cdr:cxnSp macro="">
      <cdr:nvCxnSpPr>
        <cdr:cNvPr id="10" name="Straight Arrow Connector 9"/>
        <cdr:cNvCxnSpPr/>
      </cdr:nvCxnSpPr>
      <cdr:spPr>
        <a:xfrm xmlns:a="http://schemas.openxmlformats.org/drawingml/2006/main" flipH="1">
          <a:off x="2000250" y="361950"/>
          <a:ext cx="6172200" cy="19050"/>
        </a:xfrm>
        <a:prstGeom xmlns:a="http://schemas.openxmlformats.org/drawingml/2006/main" prst="straightConnector1">
          <a:avLst/>
        </a:prstGeom>
        <a:ln xmlns:a="http://schemas.openxmlformats.org/drawingml/2006/main" w="15875">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0.82969</cdr:x>
      <cdr:y>0.08186</cdr:y>
    </cdr:from>
    <cdr:to>
      <cdr:x>0.94323</cdr:x>
      <cdr:y>0.15044</cdr:y>
    </cdr:to>
    <cdr:sp macro="" textlink="">
      <cdr:nvSpPr>
        <cdr:cNvPr id="14" name="TextBox 13"/>
        <cdr:cNvSpPr txBox="1"/>
      </cdr:nvSpPr>
      <cdr:spPr>
        <a:xfrm xmlns:a="http://schemas.openxmlformats.org/drawingml/2006/main">
          <a:off x="7239000" y="352425"/>
          <a:ext cx="990600"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100">
              <a:solidFill>
                <a:schemeClr val="accent1"/>
              </a:solidFill>
            </a:rPr>
            <a:t>NIR Region</a:t>
          </a:r>
        </a:p>
      </cdr:txBody>
    </cdr:sp>
  </cdr:relSizeAnchor>
  <cdr:relSizeAnchor xmlns:cdr="http://schemas.openxmlformats.org/drawingml/2006/chartDrawing">
    <cdr:from>
      <cdr:x>0.10781</cdr:x>
      <cdr:y>0.09246</cdr:y>
    </cdr:from>
    <cdr:to>
      <cdr:x>0.22391</cdr:x>
      <cdr:y>0.09246</cdr:y>
    </cdr:to>
    <cdr:cxnSp macro="">
      <cdr:nvCxnSpPr>
        <cdr:cNvPr id="17" name="Straight Arrow Connector 16"/>
        <cdr:cNvCxnSpPr/>
      </cdr:nvCxnSpPr>
      <cdr:spPr>
        <a:xfrm xmlns:a="http://schemas.openxmlformats.org/drawingml/2006/main" flipH="1">
          <a:off x="936104" y="432048"/>
          <a:ext cx="1008112" cy="0"/>
        </a:xfrm>
        <a:prstGeom xmlns:a="http://schemas.openxmlformats.org/drawingml/2006/main" prst="straightConnector1">
          <a:avLst/>
        </a:prstGeom>
        <a:ln xmlns:a="http://schemas.openxmlformats.org/drawingml/2006/main">
          <a:solidFill>
            <a:schemeClr val="tx2">
              <a:lumMod val="60000"/>
              <a:lumOff val="4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0.1059</cdr:x>
      <cdr:y>0.09246</cdr:y>
    </cdr:from>
    <cdr:to>
      <cdr:x>0.10781</cdr:x>
      <cdr:y>0.89159</cdr:y>
    </cdr:to>
    <cdr:cxnSp macro="">
      <cdr:nvCxnSpPr>
        <cdr:cNvPr id="25" name="Straight Connector 24"/>
        <cdr:cNvCxnSpPr/>
      </cdr:nvCxnSpPr>
      <cdr:spPr>
        <a:xfrm xmlns:a="http://schemas.openxmlformats.org/drawingml/2006/main" flipV="1">
          <a:off x="919524" y="432048"/>
          <a:ext cx="16580" cy="3734290"/>
        </a:xfrm>
        <a:prstGeom xmlns:a="http://schemas.openxmlformats.org/drawingml/2006/main" prst="line">
          <a:avLst/>
        </a:prstGeom>
        <a:ln xmlns:a="http://schemas.openxmlformats.org/drawingml/2006/main" w="15875">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0.22391</cdr:x>
      <cdr:y>0.07705</cdr:y>
    </cdr:from>
    <cdr:to>
      <cdr:x>0.22525</cdr:x>
      <cdr:y>0.89454</cdr:y>
    </cdr:to>
    <cdr:cxnSp macro="">
      <cdr:nvCxnSpPr>
        <cdr:cNvPr id="26" name="Straight Connector 25"/>
        <cdr:cNvCxnSpPr/>
      </cdr:nvCxnSpPr>
      <cdr:spPr>
        <a:xfrm xmlns:a="http://schemas.openxmlformats.org/drawingml/2006/main" flipH="1" flipV="1">
          <a:off x="1944216" y="360040"/>
          <a:ext cx="11614" cy="3820083"/>
        </a:xfrm>
        <a:prstGeom xmlns:a="http://schemas.openxmlformats.org/drawingml/2006/main" prst="line">
          <a:avLst/>
        </a:prstGeom>
        <a:ln xmlns:a="http://schemas.openxmlformats.org/drawingml/2006/main" w="15875">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1638"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6513" y="0"/>
            <a:ext cx="2941637" cy="496888"/>
          </a:xfrm>
          <a:prstGeom prst="rect">
            <a:avLst/>
          </a:prstGeom>
        </p:spPr>
        <p:txBody>
          <a:bodyPr vert="horz" lIns="91440" tIns="45720" rIns="91440" bIns="45720" rtlCol="0"/>
          <a:lstStyle>
            <a:lvl1pPr algn="r">
              <a:defRPr sz="1200"/>
            </a:lvl1pPr>
          </a:lstStyle>
          <a:p>
            <a:fld id="{6823EC83-A8CD-44D9-8A6D-87B594033B02}" type="datetimeFigureOut">
              <a:rPr lang="en-AU" smtClean="0"/>
              <a:t>3/07/2014</a:t>
            </a:fld>
            <a:endParaRPr lang="en-AU"/>
          </a:p>
        </p:txBody>
      </p:sp>
      <p:sp>
        <p:nvSpPr>
          <p:cNvPr id="4" name="Footer Placeholder 3"/>
          <p:cNvSpPr>
            <a:spLocks noGrp="1"/>
          </p:cNvSpPr>
          <p:nvPr>
            <p:ph type="ftr" sz="quarter" idx="2"/>
          </p:nvPr>
        </p:nvSpPr>
        <p:spPr>
          <a:xfrm>
            <a:off x="0" y="9431338"/>
            <a:ext cx="2941638" cy="4968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6513" y="9431338"/>
            <a:ext cx="2941637" cy="496887"/>
          </a:xfrm>
          <a:prstGeom prst="rect">
            <a:avLst/>
          </a:prstGeom>
        </p:spPr>
        <p:txBody>
          <a:bodyPr vert="horz" lIns="91440" tIns="45720" rIns="91440" bIns="45720" rtlCol="0" anchor="b"/>
          <a:lstStyle>
            <a:lvl1pPr algn="r">
              <a:defRPr sz="1200"/>
            </a:lvl1pPr>
          </a:lstStyle>
          <a:p>
            <a:fld id="{C86FFFD9-967D-4095-8C16-C8C35055D550}" type="slidenum">
              <a:rPr lang="en-AU" smtClean="0"/>
              <a:t>‹#›</a:t>
            </a:fld>
            <a:endParaRPr lang="en-AU"/>
          </a:p>
        </p:txBody>
      </p:sp>
    </p:spTree>
    <p:extLst>
      <p:ext uri="{BB962C8B-B14F-4D97-AF65-F5344CB8AC3E}">
        <p14:creationId xmlns:p14="http://schemas.microsoft.com/office/powerpoint/2010/main" val="2199449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1"/>
            <a:ext cx="2942220" cy="496491"/>
          </a:xfrm>
          <a:prstGeom prst="rect">
            <a:avLst/>
          </a:prstGeom>
        </p:spPr>
        <p:txBody>
          <a:bodyPr vert="horz" lIns="91440" tIns="45720" rIns="91440" bIns="45720" rtlCol="0"/>
          <a:lstStyle>
            <a:lvl1pPr algn="r">
              <a:defRPr sz="1200"/>
            </a:lvl1pPr>
          </a:lstStyle>
          <a:p>
            <a:fld id="{165EA08E-4311-49AF-AAC9-6957CD0A8491}" type="datetimeFigureOut">
              <a:rPr lang="en-AU" smtClean="0"/>
              <a:t>2/07/2014</a:t>
            </a:fld>
            <a:endParaRPr lang="en-AU"/>
          </a:p>
        </p:txBody>
      </p:sp>
      <p:sp>
        <p:nvSpPr>
          <p:cNvPr id="4" name="Slide Image Placeholder 3"/>
          <p:cNvSpPr>
            <a:spLocks noGrp="1" noRot="1" noChangeAspect="1"/>
          </p:cNvSpPr>
          <p:nvPr>
            <p:ph type="sldImg" idx="2"/>
          </p:nvPr>
        </p:nvSpPr>
        <p:spPr>
          <a:xfrm>
            <a:off x="912813" y="744538"/>
            <a:ext cx="4964112"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2"/>
            <a:ext cx="5431790" cy="4468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31600"/>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600"/>
            <a:ext cx="2942220" cy="496491"/>
          </a:xfrm>
          <a:prstGeom prst="rect">
            <a:avLst/>
          </a:prstGeom>
        </p:spPr>
        <p:txBody>
          <a:bodyPr vert="horz" lIns="91440" tIns="45720" rIns="91440" bIns="45720" rtlCol="0" anchor="b"/>
          <a:lstStyle>
            <a:lvl1pPr algn="r">
              <a:defRPr sz="1200"/>
            </a:lvl1pPr>
          </a:lstStyle>
          <a:p>
            <a:fld id="{26B4480C-C83E-4FDD-9ED6-57F1DCECC084}" type="slidenum">
              <a:rPr lang="en-AU" smtClean="0"/>
              <a:t>‹#›</a:t>
            </a:fld>
            <a:endParaRPr lang="en-AU"/>
          </a:p>
        </p:txBody>
      </p:sp>
    </p:spTree>
    <p:extLst>
      <p:ext uri="{BB962C8B-B14F-4D97-AF65-F5344CB8AC3E}">
        <p14:creationId xmlns:p14="http://schemas.microsoft.com/office/powerpoint/2010/main" val="4243789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6B4480C-C83E-4FDD-9ED6-57F1DCECC084}" type="slidenum">
              <a:rPr lang="en-AU" smtClean="0"/>
              <a:t>1</a:t>
            </a:fld>
            <a:endParaRPr lang="en-AU"/>
          </a:p>
        </p:txBody>
      </p:sp>
    </p:spTree>
    <p:extLst>
      <p:ext uri="{BB962C8B-B14F-4D97-AF65-F5344CB8AC3E}">
        <p14:creationId xmlns:p14="http://schemas.microsoft.com/office/powerpoint/2010/main" val="3442689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DRS in NIR has been recently shown to be a particularly useful non-destructive technique for identifying the speciation, notably the valence, of uranium.  This was demonstrated herein, with Figs. 1 and 2 showing major differences in the absorption of the two U</a:t>
            </a:r>
            <a:r>
              <a:rPr lang="en-AU" sz="1200" kern="1200" baseline="-25000" dirty="0" smtClean="0">
                <a:solidFill>
                  <a:schemeClr val="tx1"/>
                </a:solidFill>
                <a:effectLst/>
                <a:latin typeface="+mn-lt"/>
                <a:ea typeface="+mn-ea"/>
                <a:cs typeface="+mn-cs"/>
              </a:rPr>
              <a:t>3</a:t>
            </a:r>
            <a:r>
              <a:rPr lang="en-AU" sz="1200" kern="1200" dirty="0" smtClean="0">
                <a:solidFill>
                  <a:schemeClr val="tx1"/>
                </a:solidFill>
                <a:effectLst/>
                <a:latin typeface="+mn-lt"/>
                <a:ea typeface="+mn-ea"/>
                <a:cs typeface="+mn-cs"/>
              </a:rPr>
              <a:t>O</a:t>
            </a:r>
            <a:r>
              <a:rPr lang="en-AU" sz="1200" kern="1200" baseline="-25000" dirty="0" smtClean="0">
                <a:solidFill>
                  <a:schemeClr val="tx1"/>
                </a:solidFill>
                <a:effectLst/>
                <a:latin typeface="+mn-lt"/>
                <a:ea typeface="+mn-ea"/>
                <a:cs typeface="+mn-cs"/>
              </a:rPr>
              <a:t>8</a:t>
            </a:r>
            <a:r>
              <a:rPr lang="en-AU" sz="1200" kern="1200" dirty="0" smtClean="0">
                <a:solidFill>
                  <a:schemeClr val="tx1"/>
                </a:solidFill>
                <a:effectLst/>
                <a:latin typeface="+mn-lt"/>
                <a:ea typeface="+mn-ea"/>
                <a:cs typeface="+mn-cs"/>
              </a:rPr>
              <a:t> samples </a:t>
            </a:r>
            <a:r>
              <a:rPr lang="en-AU" sz="1200" i="1" kern="1200" dirty="0" smtClean="0">
                <a:solidFill>
                  <a:schemeClr val="tx1"/>
                </a:solidFill>
                <a:effectLst/>
                <a:latin typeface="+mn-lt"/>
                <a:ea typeface="+mn-ea"/>
                <a:cs typeface="+mn-cs"/>
              </a:rPr>
              <a:t>vs</a:t>
            </a:r>
            <a:r>
              <a:rPr lang="en-AU" sz="1200" kern="1200" dirty="0" smtClean="0">
                <a:solidFill>
                  <a:schemeClr val="tx1"/>
                </a:solidFill>
                <a:effectLst/>
                <a:latin typeface="+mn-lt"/>
                <a:ea typeface="+mn-ea"/>
                <a:cs typeface="+mn-cs"/>
              </a:rPr>
              <a:t> the UO</a:t>
            </a:r>
            <a:r>
              <a:rPr lang="en-AU" sz="1200" kern="1200" baseline="-25000" dirty="0" smtClean="0">
                <a:solidFill>
                  <a:schemeClr val="tx1"/>
                </a:solidFill>
                <a:effectLst/>
                <a:latin typeface="+mn-lt"/>
                <a:ea typeface="+mn-ea"/>
                <a:cs typeface="+mn-cs"/>
              </a:rPr>
              <a:t>4</a:t>
            </a:r>
            <a:r>
              <a:rPr lang="en-AU" sz="1200" kern="1200" dirty="0" smtClean="0">
                <a:solidFill>
                  <a:schemeClr val="tx1"/>
                </a:solidFill>
                <a:effectLst/>
                <a:latin typeface="+mn-lt"/>
                <a:ea typeface="+mn-ea"/>
                <a:cs typeface="+mn-cs"/>
              </a:rPr>
              <a:t>.nH</a:t>
            </a:r>
            <a:r>
              <a:rPr lang="en-AU" sz="1200" kern="1200" baseline="-25000" dirty="0" smtClean="0">
                <a:solidFill>
                  <a:schemeClr val="tx1"/>
                </a:solidFill>
                <a:effectLst/>
                <a:latin typeface="+mn-lt"/>
                <a:ea typeface="+mn-ea"/>
                <a:cs typeface="+mn-cs"/>
              </a:rPr>
              <a:t>2</a:t>
            </a:r>
            <a:r>
              <a:rPr lang="en-AU" sz="1200" kern="1200" dirty="0" smtClean="0">
                <a:solidFill>
                  <a:schemeClr val="tx1"/>
                </a:solidFill>
                <a:effectLst/>
                <a:latin typeface="+mn-lt"/>
                <a:ea typeface="+mn-ea"/>
                <a:cs typeface="+mn-cs"/>
              </a:rPr>
              <a:t>O.  Subtle differences in the absorption peaks were observed between the two U</a:t>
            </a:r>
            <a:r>
              <a:rPr lang="en-AU" sz="1200" kern="1200" baseline="-25000" dirty="0" smtClean="0">
                <a:solidFill>
                  <a:schemeClr val="tx1"/>
                </a:solidFill>
                <a:effectLst/>
                <a:latin typeface="+mn-lt"/>
                <a:ea typeface="+mn-ea"/>
                <a:cs typeface="+mn-cs"/>
              </a:rPr>
              <a:t>3</a:t>
            </a:r>
            <a:r>
              <a:rPr lang="en-AU" sz="1200" kern="1200" dirty="0" smtClean="0">
                <a:solidFill>
                  <a:schemeClr val="tx1"/>
                </a:solidFill>
                <a:effectLst/>
                <a:latin typeface="+mn-lt"/>
                <a:ea typeface="+mn-ea"/>
                <a:cs typeface="+mn-cs"/>
              </a:rPr>
              <a:t>O</a:t>
            </a:r>
            <a:r>
              <a:rPr lang="en-AU" sz="1200" kern="1200" baseline="-25000" dirty="0" smtClean="0">
                <a:solidFill>
                  <a:schemeClr val="tx1"/>
                </a:solidFill>
                <a:effectLst/>
                <a:latin typeface="+mn-lt"/>
                <a:ea typeface="+mn-ea"/>
                <a:cs typeface="+mn-cs"/>
              </a:rPr>
              <a:t>8</a:t>
            </a:r>
            <a:r>
              <a:rPr lang="en-AU" sz="1200" kern="1200" dirty="0" smtClean="0">
                <a:solidFill>
                  <a:schemeClr val="tx1"/>
                </a:solidFill>
                <a:effectLst/>
                <a:latin typeface="+mn-lt"/>
                <a:ea typeface="+mn-ea"/>
                <a:cs typeface="+mn-cs"/>
              </a:rPr>
              <a:t> exporting mines (Fig. 4, ~1500 and 1860 nm)</a:t>
            </a:r>
            <a:r>
              <a:rPr lang="en-AU" sz="1200" kern="1200" baseline="-250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will be examined further to determine the consistency for multivariate discrimination for this uranium oxide from these two mines.</a:t>
            </a:r>
          </a:p>
          <a:p>
            <a:endParaRPr lang="en-AU" dirty="0"/>
          </a:p>
        </p:txBody>
      </p:sp>
      <p:sp>
        <p:nvSpPr>
          <p:cNvPr id="4" name="Slide Number Placeholder 3"/>
          <p:cNvSpPr>
            <a:spLocks noGrp="1"/>
          </p:cNvSpPr>
          <p:nvPr>
            <p:ph type="sldNum" sz="quarter" idx="10"/>
          </p:nvPr>
        </p:nvSpPr>
        <p:spPr/>
        <p:txBody>
          <a:bodyPr/>
          <a:lstStyle/>
          <a:p>
            <a:fld id="{26B4480C-C83E-4FDD-9ED6-57F1DCECC084}" type="slidenum">
              <a:rPr lang="en-AU" smtClean="0">
                <a:solidFill>
                  <a:prstClr val="black"/>
                </a:solidFill>
              </a:rPr>
              <a:pPr/>
              <a:t>10</a:t>
            </a:fld>
            <a:endParaRPr lang="en-AU">
              <a:solidFill>
                <a:prstClr val="black"/>
              </a:solidFill>
            </a:endParaRPr>
          </a:p>
        </p:txBody>
      </p:sp>
    </p:spTree>
    <p:extLst>
      <p:ext uri="{BB962C8B-B14F-4D97-AF65-F5344CB8AC3E}">
        <p14:creationId xmlns:p14="http://schemas.microsoft.com/office/powerpoint/2010/main" val="1724244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Transmission far IR also appears to be capable of identifying the speciation of uranium.  This was demonstrated herein, with </a:t>
            </a:r>
            <a:r>
              <a:rPr lang="en-AU" sz="1200" b="1" kern="1200" dirty="0" smtClean="0">
                <a:solidFill>
                  <a:schemeClr val="tx1"/>
                </a:solidFill>
                <a:effectLst/>
                <a:latin typeface="+mn-lt"/>
                <a:ea typeface="+mn-ea"/>
                <a:cs typeface="+mn-cs"/>
              </a:rPr>
              <a:t>Figs. 5-7</a:t>
            </a:r>
            <a:r>
              <a:rPr lang="en-AU" sz="1200" kern="1200" dirty="0" smtClean="0">
                <a:solidFill>
                  <a:schemeClr val="tx1"/>
                </a:solidFill>
                <a:effectLst/>
                <a:latin typeface="+mn-lt"/>
                <a:ea typeface="+mn-ea"/>
                <a:cs typeface="+mn-cs"/>
              </a:rPr>
              <a:t> showing gross differences in the phonon absorption of the two U</a:t>
            </a:r>
            <a:r>
              <a:rPr lang="en-AU" sz="1200" kern="1200" baseline="-25000" dirty="0" smtClean="0">
                <a:solidFill>
                  <a:schemeClr val="tx1"/>
                </a:solidFill>
                <a:effectLst/>
                <a:latin typeface="+mn-lt"/>
                <a:ea typeface="+mn-ea"/>
                <a:cs typeface="+mn-cs"/>
              </a:rPr>
              <a:t>3</a:t>
            </a:r>
            <a:r>
              <a:rPr lang="en-AU" sz="1200" kern="1200" dirty="0" smtClean="0">
                <a:solidFill>
                  <a:schemeClr val="tx1"/>
                </a:solidFill>
                <a:effectLst/>
                <a:latin typeface="+mn-lt"/>
                <a:ea typeface="+mn-ea"/>
                <a:cs typeface="+mn-cs"/>
              </a:rPr>
              <a:t>O</a:t>
            </a:r>
            <a:r>
              <a:rPr lang="en-AU" sz="1200" kern="1200" baseline="-25000" dirty="0" smtClean="0">
                <a:solidFill>
                  <a:schemeClr val="tx1"/>
                </a:solidFill>
                <a:effectLst/>
                <a:latin typeface="+mn-lt"/>
                <a:ea typeface="+mn-ea"/>
                <a:cs typeface="+mn-cs"/>
              </a:rPr>
              <a:t>8</a:t>
            </a:r>
            <a:r>
              <a:rPr lang="en-AU" sz="1200" kern="1200" dirty="0" smtClean="0">
                <a:solidFill>
                  <a:schemeClr val="tx1"/>
                </a:solidFill>
                <a:effectLst/>
                <a:latin typeface="+mn-lt"/>
                <a:ea typeface="+mn-ea"/>
                <a:cs typeface="+mn-cs"/>
              </a:rPr>
              <a:t> samples </a:t>
            </a:r>
            <a:r>
              <a:rPr lang="en-AU" sz="1200" i="1" kern="1200" dirty="0" smtClean="0">
                <a:solidFill>
                  <a:schemeClr val="tx1"/>
                </a:solidFill>
                <a:effectLst/>
                <a:latin typeface="+mn-lt"/>
                <a:ea typeface="+mn-ea"/>
                <a:cs typeface="+mn-cs"/>
              </a:rPr>
              <a:t>vs</a:t>
            </a:r>
            <a:r>
              <a:rPr lang="en-AU" sz="1200" kern="1200" dirty="0" smtClean="0">
                <a:solidFill>
                  <a:schemeClr val="tx1"/>
                </a:solidFill>
                <a:effectLst/>
                <a:latin typeface="+mn-lt"/>
                <a:ea typeface="+mn-ea"/>
                <a:cs typeface="+mn-cs"/>
              </a:rPr>
              <a:t> the UO</a:t>
            </a:r>
            <a:r>
              <a:rPr lang="en-AU" sz="1200" kern="1200" baseline="-25000" dirty="0" smtClean="0">
                <a:solidFill>
                  <a:schemeClr val="tx1"/>
                </a:solidFill>
                <a:effectLst/>
                <a:latin typeface="+mn-lt"/>
                <a:ea typeface="+mn-ea"/>
                <a:cs typeface="+mn-cs"/>
              </a:rPr>
              <a:t>4</a:t>
            </a:r>
            <a:r>
              <a:rPr lang="en-AU" sz="1200" kern="1200" dirty="0" smtClean="0">
                <a:solidFill>
                  <a:schemeClr val="tx1"/>
                </a:solidFill>
                <a:effectLst/>
                <a:latin typeface="+mn-lt"/>
                <a:ea typeface="+mn-ea"/>
                <a:cs typeface="+mn-cs"/>
              </a:rPr>
              <a:t>.nH</a:t>
            </a:r>
            <a:r>
              <a:rPr lang="en-AU" sz="1200" kern="1200" baseline="-25000" dirty="0" smtClean="0">
                <a:solidFill>
                  <a:schemeClr val="tx1"/>
                </a:solidFill>
                <a:effectLst/>
                <a:latin typeface="+mn-lt"/>
                <a:ea typeface="+mn-ea"/>
                <a:cs typeface="+mn-cs"/>
              </a:rPr>
              <a:t>2</a:t>
            </a:r>
            <a:r>
              <a:rPr lang="en-AU" sz="1200" kern="1200" dirty="0" smtClean="0">
                <a:solidFill>
                  <a:schemeClr val="tx1"/>
                </a:solidFill>
                <a:effectLst/>
                <a:latin typeface="+mn-lt"/>
                <a:ea typeface="+mn-ea"/>
                <a:cs typeface="+mn-cs"/>
              </a:rPr>
              <a:t>O.  Samples from the two U</a:t>
            </a:r>
            <a:r>
              <a:rPr lang="en-AU" sz="1200" kern="1200" baseline="-25000" dirty="0" smtClean="0">
                <a:solidFill>
                  <a:schemeClr val="tx1"/>
                </a:solidFill>
                <a:effectLst/>
                <a:latin typeface="+mn-lt"/>
                <a:ea typeface="+mn-ea"/>
                <a:cs typeface="+mn-cs"/>
              </a:rPr>
              <a:t>3</a:t>
            </a:r>
            <a:r>
              <a:rPr lang="en-AU" sz="1200" kern="1200" dirty="0" smtClean="0">
                <a:solidFill>
                  <a:schemeClr val="tx1"/>
                </a:solidFill>
                <a:effectLst/>
                <a:latin typeface="+mn-lt"/>
                <a:ea typeface="+mn-ea"/>
                <a:cs typeface="+mn-cs"/>
              </a:rPr>
              <a:t>O</a:t>
            </a:r>
            <a:r>
              <a:rPr lang="en-AU" sz="1200" kern="1200" baseline="-25000" dirty="0" smtClean="0">
                <a:solidFill>
                  <a:schemeClr val="tx1"/>
                </a:solidFill>
                <a:effectLst/>
                <a:latin typeface="+mn-lt"/>
                <a:ea typeface="+mn-ea"/>
                <a:cs typeface="+mn-cs"/>
              </a:rPr>
              <a:t>8</a:t>
            </a:r>
            <a:r>
              <a:rPr lang="en-AU" sz="1200" kern="1200" dirty="0" smtClean="0">
                <a:solidFill>
                  <a:schemeClr val="tx1"/>
                </a:solidFill>
                <a:effectLst/>
                <a:latin typeface="+mn-lt"/>
                <a:ea typeface="+mn-ea"/>
                <a:cs typeface="+mn-cs"/>
              </a:rPr>
              <a:t> mines (</a:t>
            </a:r>
            <a:r>
              <a:rPr lang="en-AU" sz="1200" b="1" kern="1200" dirty="0" smtClean="0">
                <a:solidFill>
                  <a:schemeClr val="tx1"/>
                </a:solidFill>
                <a:effectLst/>
                <a:latin typeface="+mn-lt"/>
                <a:ea typeface="+mn-ea"/>
                <a:cs typeface="+mn-cs"/>
              </a:rPr>
              <a:t>Fig. 6</a:t>
            </a:r>
            <a:r>
              <a:rPr lang="en-AU" sz="1200" kern="1200" dirty="0" smtClean="0">
                <a:solidFill>
                  <a:schemeClr val="tx1"/>
                </a:solidFill>
                <a:effectLst/>
                <a:latin typeface="+mn-lt"/>
                <a:ea typeface="+mn-ea"/>
                <a:cs typeface="+mn-cs"/>
              </a:rPr>
              <a:t>) will be analysed numerous times to determine the consistency for multivariate discrimination to aid identification.  However, as these spectra have weak peaks due to lattice mode vibrations, they may be of limited usefulness in identifying subtle differences in common speciation from mines producing the same UOC type.</a:t>
            </a:r>
          </a:p>
          <a:p>
            <a:endParaRPr lang="en-AU" dirty="0"/>
          </a:p>
        </p:txBody>
      </p:sp>
      <p:sp>
        <p:nvSpPr>
          <p:cNvPr id="4" name="Slide Number Placeholder 3"/>
          <p:cNvSpPr>
            <a:spLocks noGrp="1"/>
          </p:cNvSpPr>
          <p:nvPr>
            <p:ph type="sldNum" sz="quarter" idx="10"/>
          </p:nvPr>
        </p:nvSpPr>
        <p:spPr/>
        <p:txBody>
          <a:bodyPr/>
          <a:lstStyle/>
          <a:p>
            <a:fld id="{26B4480C-C83E-4FDD-9ED6-57F1DCECC084}" type="slidenum">
              <a:rPr lang="en-AU" smtClean="0"/>
              <a:t>11</a:t>
            </a:fld>
            <a:endParaRPr lang="en-AU"/>
          </a:p>
        </p:txBody>
      </p:sp>
    </p:spTree>
    <p:extLst>
      <p:ext uri="{BB962C8B-B14F-4D97-AF65-F5344CB8AC3E}">
        <p14:creationId xmlns:p14="http://schemas.microsoft.com/office/powerpoint/2010/main" val="844420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6B4480C-C83E-4FDD-9ED6-57F1DCECC084}" type="slidenum">
              <a:rPr lang="en-AU" smtClean="0"/>
              <a:t>12</a:t>
            </a:fld>
            <a:endParaRPr lang="en-AU"/>
          </a:p>
        </p:txBody>
      </p:sp>
    </p:spTree>
    <p:extLst>
      <p:ext uri="{BB962C8B-B14F-4D97-AF65-F5344CB8AC3E}">
        <p14:creationId xmlns:p14="http://schemas.microsoft.com/office/powerpoint/2010/main" val="3319791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6B4480C-C83E-4FDD-9ED6-57F1DCECC084}" type="slidenum">
              <a:rPr lang="en-AU" smtClean="0"/>
              <a:t>13</a:t>
            </a:fld>
            <a:endParaRPr lang="en-AU"/>
          </a:p>
        </p:txBody>
      </p:sp>
    </p:spTree>
    <p:extLst>
      <p:ext uri="{BB962C8B-B14F-4D97-AF65-F5344CB8AC3E}">
        <p14:creationId xmlns:p14="http://schemas.microsoft.com/office/powerpoint/2010/main" val="516417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tx1"/>
                </a:solidFill>
                <a:effectLst/>
                <a:latin typeface="+mn-lt"/>
                <a:ea typeface="+mn-ea"/>
                <a:cs typeface="+mn-cs"/>
              </a:rPr>
              <a:t>Figs.4</a:t>
            </a:r>
            <a:r>
              <a:rPr lang="en-AU" sz="1200"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and </a:t>
            </a:r>
            <a:r>
              <a:rPr lang="en-AU" sz="1200" kern="1200" dirty="0" smtClean="0">
                <a:solidFill>
                  <a:schemeClr val="tx1"/>
                </a:solidFill>
                <a:effectLst/>
                <a:latin typeface="+mn-lt"/>
                <a:ea typeface="+mn-ea"/>
                <a:cs typeface="+mn-cs"/>
              </a:rPr>
              <a:t>5 </a:t>
            </a:r>
            <a:r>
              <a:rPr lang="en-AU" sz="1200" kern="1200" dirty="0" smtClean="0">
                <a:solidFill>
                  <a:schemeClr val="tx1"/>
                </a:solidFill>
                <a:effectLst/>
                <a:latin typeface="+mn-lt"/>
                <a:ea typeface="+mn-ea"/>
                <a:cs typeface="+mn-cs"/>
              </a:rPr>
              <a:t>illustrate the different structures of intact and polished UOC materials respectively at 1,500 X magnification. All particulates in the main have similar sizes (~100 µm) and are almost spherical in shape; however intrinsic surface morphological differences could be observed.  Examining both U</a:t>
            </a:r>
            <a:r>
              <a:rPr lang="en-AU" sz="1200" kern="1200" baseline="-25000" dirty="0" smtClean="0">
                <a:solidFill>
                  <a:schemeClr val="tx1"/>
                </a:solidFill>
                <a:effectLst/>
                <a:latin typeface="+mn-lt"/>
                <a:ea typeface="+mn-ea"/>
                <a:cs typeface="+mn-cs"/>
              </a:rPr>
              <a:t>3</a:t>
            </a:r>
            <a:r>
              <a:rPr lang="en-AU" sz="1200" kern="1200" dirty="0" smtClean="0">
                <a:solidFill>
                  <a:schemeClr val="tx1"/>
                </a:solidFill>
                <a:effectLst/>
                <a:latin typeface="+mn-lt"/>
                <a:ea typeface="+mn-ea"/>
                <a:cs typeface="+mn-cs"/>
              </a:rPr>
              <a:t>O</a:t>
            </a:r>
            <a:r>
              <a:rPr lang="en-AU" sz="1200" kern="1200" baseline="-25000" dirty="0" smtClean="0">
                <a:solidFill>
                  <a:schemeClr val="tx1"/>
                </a:solidFill>
                <a:effectLst/>
                <a:latin typeface="+mn-lt"/>
                <a:ea typeface="+mn-ea"/>
                <a:cs typeface="+mn-cs"/>
              </a:rPr>
              <a:t>8</a:t>
            </a:r>
            <a:r>
              <a:rPr lang="en-AU" sz="1200" kern="1200" dirty="0" smtClean="0">
                <a:solidFill>
                  <a:schemeClr val="tx1"/>
                </a:solidFill>
                <a:effectLst/>
                <a:latin typeface="+mn-lt"/>
                <a:ea typeface="+mn-ea"/>
                <a:cs typeface="+mn-cs"/>
              </a:rPr>
              <a:t> containing materials, one can see that both Ranger and O.D. have large particle sizes with surficial adherence of smaller particles of approximately 1/8</a:t>
            </a:r>
            <a:r>
              <a:rPr lang="en-AU" sz="1200" kern="1200" baseline="30000" dirty="0" smtClean="0">
                <a:solidFill>
                  <a:schemeClr val="tx1"/>
                </a:solidFill>
                <a:effectLst/>
                <a:latin typeface="+mn-lt"/>
                <a:ea typeface="+mn-ea"/>
                <a:cs typeface="+mn-cs"/>
              </a:rPr>
              <a:t>th</a:t>
            </a:r>
            <a:r>
              <a:rPr lang="en-AU" sz="1200" kern="1200" dirty="0" smtClean="0">
                <a:solidFill>
                  <a:schemeClr val="tx1"/>
                </a:solidFill>
                <a:effectLst/>
                <a:latin typeface="+mn-lt"/>
                <a:ea typeface="+mn-ea"/>
                <a:cs typeface="+mn-cs"/>
              </a:rPr>
              <a:t> the diameter of the parent. O.D. presented a much smoother surface for the large particles, quite unlike Ranger material which had rod-like protrusions. Beverley, the sole uranium peroxide hydrate, also presented a roughened surface with the appearance of scale-like features. In all cases, cutting and polishing through the particles and examination at 1,500 X more clearly illustrated the gross internal micro-structural features, and in particular the crystalline rod structure present in the Ranger UOC.</a:t>
            </a:r>
          </a:p>
          <a:p>
            <a:endParaRPr lang="en-AU" dirty="0"/>
          </a:p>
        </p:txBody>
      </p:sp>
      <p:sp>
        <p:nvSpPr>
          <p:cNvPr id="4" name="Slide Number Placeholder 3"/>
          <p:cNvSpPr>
            <a:spLocks noGrp="1"/>
          </p:cNvSpPr>
          <p:nvPr>
            <p:ph type="sldNum" sz="quarter" idx="10"/>
          </p:nvPr>
        </p:nvSpPr>
        <p:spPr/>
        <p:txBody>
          <a:bodyPr/>
          <a:lstStyle/>
          <a:p>
            <a:fld id="{26B4480C-C83E-4FDD-9ED6-57F1DCECC084}" type="slidenum">
              <a:rPr lang="en-AU" smtClean="0"/>
              <a:t>14</a:t>
            </a:fld>
            <a:endParaRPr lang="en-AU"/>
          </a:p>
        </p:txBody>
      </p:sp>
    </p:spTree>
    <p:extLst>
      <p:ext uri="{BB962C8B-B14F-4D97-AF65-F5344CB8AC3E}">
        <p14:creationId xmlns:p14="http://schemas.microsoft.com/office/powerpoint/2010/main" val="1662903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6B4480C-C83E-4FDD-9ED6-57F1DCECC084}" type="slidenum">
              <a:rPr lang="en-AU" smtClean="0"/>
              <a:t>15</a:t>
            </a:fld>
            <a:endParaRPr lang="en-AU"/>
          </a:p>
        </p:txBody>
      </p:sp>
    </p:spTree>
    <p:extLst>
      <p:ext uri="{BB962C8B-B14F-4D97-AF65-F5344CB8AC3E}">
        <p14:creationId xmlns:p14="http://schemas.microsoft.com/office/powerpoint/2010/main" val="665536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6B4480C-C83E-4FDD-9ED6-57F1DCECC084}" type="slidenum">
              <a:rPr lang="en-AU" smtClean="0"/>
              <a:t>16</a:t>
            </a:fld>
            <a:endParaRPr lang="en-AU"/>
          </a:p>
        </p:txBody>
      </p:sp>
    </p:spTree>
    <p:extLst>
      <p:ext uri="{BB962C8B-B14F-4D97-AF65-F5344CB8AC3E}">
        <p14:creationId xmlns:p14="http://schemas.microsoft.com/office/powerpoint/2010/main" val="1489652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6B4480C-C83E-4FDD-9ED6-57F1DCECC084}" type="slidenum">
              <a:rPr lang="en-AU" smtClean="0"/>
              <a:t>17</a:t>
            </a:fld>
            <a:endParaRPr lang="en-AU"/>
          </a:p>
        </p:txBody>
      </p:sp>
    </p:spTree>
    <p:extLst>
      <p:ext uri="{BB962C8B-B14F-4D97-AF65-F5344CB8AC3E}">
        <p14:creationId xmlns:p14="http://schemas.microsoft.com/office/powerpoint/2010/main" val="1910377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6B4480C-C83E-4FDD-9ED6-57F1DCECC084}" type="slidenum">
              <a:rPr lang="en-AU" smtClean="0"/>
              <a:t>18</a:t>
            </a:fld>
            <a:endParaRPr lang="en-AU"/>
          </a:p>
        </p:txBody>
      </p:sp>
    </p:spTree>
    <p:extLst>
      <p:ext uri="{BB962C8B-B14F-4D97-AF65-F5344CB8AC3E}">
        <p14:creationId xmlns:p14="http://schemas.microsoft.com/office/powerpoint/2010/main" val="669239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912813" y="744538"/>
            <a:ext cx="4964112"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i="1" smtClean="0">
                <a:latin typeface="Arial" pitchFamily="34" charset="0"/>
                <a:ea typeface="ＭＳ Ｐゴシック" charset="-128"/>
              </a:rPr>
              <a:t>Image (L-R)  Australian Synchrotron building; ANTARES accelerator; Marie Bashir in from of the National Imaging Facility Research Cyclotron in Camperdown; the OPAL pool</a:t>
            </a:r>
          </a:p>
          <a:p>
            <a:pPr eaLnBrk="1" hangingPunct="1">
              <a:spcBef>
                <a:spcPct val="0"/>
              </a:spcBef>
            </a:pPr>
            <a:endParaRPr lang="en-AU" altLang="en-US" smtClean="0">
              <a:latin typeface="Arial" pitchFamily="34" charset="0"/>
              <a:ea typeface="ＭＳ Ｐゴシック" charset="-128"/>
              <a:cs typeface="Arial" pitchFamily="34" charset="0"/>
            </a:endParaRP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fld id="{B6BB81B0-737F-4111-8986-728C5C01BEE9}" type="slidenum">
              <a:rPr lang="en-AU" altLang="en-US">
                <a:solidFill>
                  <a:srgbClr val="000000"/>
                </a:solidFill>
              </a:rPr>
              <a:pPr eaLnBrk="1" hangingPunct="1"/>
              <a:t>2</a:t>
            </a:fld>
            <a:endParaRPr lang="en-AU"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6B4480C-C83E-4FDD-9ED6-57F1DCECC084}" type="slidenum">
              <a:rPr lang="en-AU" smtClean="0"/>
              <a:t>3</a:t>
            </a:fld>
            <a:endParaRPr lang="en-AU"/>
          </a:p>
        </p:txBody>
      </p:sp>
    </p:spTree>
    <p:extLst>
      <p:ext uri="{BB962C8B-B14F-4D97-AF65-F5344CB8AC3E}">
        <p14:creationId xmlns:p14="http://schemas.microsoft.com/office/powerpoint/2010/main" val="4170647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dirty="0" smtClean="0">
                <a:solidFill>
                  <a:schemeClr val="tx1">
                    <a:lumMod val="75000"/>
                    <a:lumOff val="25000"/>
                  </a:schemeClr>
                </a:solidFill>
                <a:latin typeface="Arial" pitchFamily="34" charset="0"/>
                <a:cs typeface="Arial" pitchFamily="34" charset="0"/>
              </a:rPr>
              <a:t>T</a:t>
            </a:r>
            <a:r>
              <a:rPr lang="en-AU" altLang="en-US" sz="1200" b="0" dirty="0" smtClean="0">
                <a:solidFill>
                  <a:schemeClr val="tx1">
                    <a:lumMod val="75000"/>
                    <a:lumOff val="25000"/>
                  </a:schemeClr>
                </a:solidFill>
                <a:latin typeface="Arial" pitchFamily="34" charset="0"/>
                <a:cs typeface="Arial" pitchFamily="34" charset="0"/>
              </a:rPr>
              <a:t>he secure export of this high value commodity is of particular relevance to the Australian economy.</a:t>
            </a:r>
            <a:endParaRPr lang="en-AU" dirty="0"/>
          </a:p>
        </p:txBody>
      </p:sp>
      <p:sp>
        <p:nvSpPr>
          <p:cNvPr id="4" name="Slide Number Placeholder 3"/>
          <p:cNvSpPr>
            <a:spLocks noGrp="1"/>
          </p:cNvSpPr>
          <p:nvPr>
            <p:ph type="sldNum" sz="quarter" idx="10"/>
          </p:nvPr>
        </p:nvSpPr>
        <p:spPr/>
        <p:txBody>
          <a:bodyPr/>
          <a:lstStyle/>
          <a:p>
            <a:fld id="{26B4480C-C83E-4FDD-9ED6-57F1DCECC084}" type="slidenum">
              <a:rPr lang="en-AU" smtClean="0"/>
              <a:t>4</a:t>
            </a:fld>
            <a:endParaRPr lang="en-AU"/>
          </a:p>
        </p:txBody>
      </p:sp>
    </p:spTree>
    <p:extLst>
      <p:ext uri="{BB962C8B-B14F-4D97-AF65-F5344CB8AC3E}">
        <p14:creationId xmlns:p14="http://schemas.microsoft.com/office/powerpoint/2010/main" val="3387293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744538"/>
            <a:ext cx="4964112" cy="37242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effectLst/>
                <a:latin typeface="Times New Roman"/>
                <a:ea typeface="Calibri"/>
                <a:cs typeface="Times New Roman"/>
              </a:rPr>
              <a:t>Currently, no singular analysis technique has been capable of elucidating the origins of all UOC materials.  However, taken as</a:t>
            </a:r>
            <a:r>
              <a:rPr lang="en-AU" sz="1200" baseline="0" dirty="0" smtClean="0">
                <a:effectLst/>
                <a:latin typeface="Times New Roman"/>
                <a:ea typeface="Calibri"/>
                <a:cs typeface="Times New Roman"/>
              </a:rPr>
              <a:t> a combination information provided from different individual analytical techniques can enhance the discrimination of unknown materials. </a:t>
            </a:r>
            <a:r>
              <a:rPr lang="en-AU" sz="1200" dirty="0" smtClean="0">
                <a:effectLst/>
                <a:latin typeface="Times New Roman"/>
                <a:ea typeface="Calibri"/>
                <a:cs typeface="Times New Roman"/>
              </a:rPr>
              <a:t>The Australian Nuclear Science and Technology </a:t>
            </a:r>
            <a:r>
              <a:rPr lang="en-AU" sz="1200" dirty="0" smtClean="0">
                <a:effectLst/>
                <a:latin typeface="Times New Roman"/>
                <a:ea typeface="Calibri"/>
                <a:cs typeface="Times New Roman"/>
              </a:rPr>
              <a:t>Organisation’s</a:t>
            </a:r>
            <a:endParaRPr lang="en-AU" sz="1200" dirty="0" smtClean="0">
              <a:effectLst/>
              <a:latin typeface="+mn-lt"/>
              <a:ea typeface="Calibri"/>
              <a:cs typeface="Times New Roman"/>
            </a:endParaRPr>
          </a:p>
          <a:p>
            <a:endParaRPr lang="en-AU" dirty="0"/>
          </a:p>
        </p:txBody>
      </p:sp>
      <p:sp>
        <p:nvSpPr>
          <p:cNvPr id="4" name="Slide Number Placeholder 3"/>
          <p:cNvSpPr>
            <a:spLocks noGrp="1"/>
          </p:cNvSpPr>
          <p:nvPr>
            <p:ph type="sldNum" sz="quarter" idx="10"/>
          </p:nvPr>
        </p:nvSpPr>
        <p:spPr/>
        <p:txBody>
          <a:bodyPr/>
          <a:lstStyle/>
          <a:p>
            <a:fld id="{26B4480C-C83E-4FDD-9ED6-57F1DCECC084}" type="slidenum">
              <a:rPr lang="en-AU" smtClean="0"/>
              <a:t>5</a:t>
            </a:fld>
            <a:endParaRPr lang="en-AU"/>
          </a:p>
        </p:txBody>
      </p:sp>
    </p:spTree>
    <p:extLst>
      <p:ext uri="{BB962C8B-B14F-4D97-AF65-F5344CB8AC3E}">
        <p14:creationId xmlns:p14="http://schemas.microsoft.com/office/powerpoint/2010/main" val="3505645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912813" y="744538"/>
            <a:ext cx="4964112"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fld id="{54210259-1617-45BE-8801-2643BAC914C6}" type="slidenum">
              <a:rPr lang="en-AU" altLang="en-US">
                <a:solidFill>
                  <a:prstClr val="black"/>
                </a:solidFill>
              </a:rPr>
              <a:pPr eaLnBrk="1" hangingPunct="1"/>
              <a:t>6</a:t>
            </a:fld>
            <a:endParaRPr lang="en-AU"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912813" y="744538"/>
            <a:ext cx="4964112"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fld id="{54210259-1617-45BE-8801-2643BAC914C6}" type="slidenum">
              <a:rPr lang="en-AU" altLang="en-US">
                <a:solidFill>
                  <a:prstClr val="black"/>
                </a:solidFill>
              </a:rPr>
              <a:pPr eaLnBrk="1" hangingPunct="1"/>
              <a:t>7</a:t>
            </a:fld>
            <a:endParaRPr lang="en-AU"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effectLst/>
                <a:latin typeface="Times New Roman"/>
                <a:ea typeface="Calibri"/>
                <a:cs typeface="Times New Roman"/>
              </a:rPr>
              <a:t>Nuclear Forensics Research Facility (ANSTO-NFRF) is in the process of examining diffuse reflectance spectroscopy (DRS) of yellowcake materials in the range of the near-infrared (IR) (4000-12500 cm</a:t>
            </a:r>
            <a:r>
              <a:rPr lang="en-AU" sz="1200" baseline="30000" dirty="0" smtClean="0">
                <a:effectLst/>
                <a:latin typeface="Times New Roman"/>
                <a:ea typeface="Calibri"/>
                <a:cs typeface="Times New Roman"/>
              </a:rPr>
              <a:t>-1</a:t>
            </a:r>
            <a:r>
              <a:rPr lang="en-AU" sz="1200" dirty="0" smtClean="0">
                <a:effectLst/>
                <a:latin typeface="Times New Roman"/>
                <a:ea typeface="Calibri"/>
                <a:cs typeface="Times New Roman"/>
              </a:rPr>
              <a:t>), and as colour is an important indicator of processing, the UV/VIS wavelengths (50000-12500 cm</a:t>
            </a:r>
            <a:r>
              <a:rPr lang="en-AU" sz="1200" baseline="30000" dirty="0" smtClean="0">
                <a:effectLst/>
                <a:latin typeface="Times New Roman"/>
                <a:ea typeface="Calibri"/>
                <a:cs typeface="Times New Roman"/>
              </a:rPr>
              <a:t>-1</a:t>
            </a:r>
            <a:r>
              <a:rPr lang="en-AU" sz="1200" dirty="0" smtClean="0">
                <a:effectLst/>
                <a:latin typeface="Times New Roman"/>
                <a:ea typeface="Calibri"/>
                <a:cs typeface="Times New Roman"/>
              </a:rPr>
              <a:t>) amongst other techniques. We have also examined the far-infrared in transmission mode (700-20 cm</a:t>
            </a:r>
            <a:r>
              <a:rPr lang="en-AU" sz="1200" baseline="30000" dirty="0" smtClean="0">
                <a:effectLst/>
                <a:latin typeface="Times New Roman"/>
                <a:ea typeface="Calibri"/>
                <a:cs typeface="Times New Roman"/>
              </a:rPr>
              <a:t>-1</a:t>
            </a:r>
            <a:r>
              <a:rPr lang="en-AU" sz="1200" dirty="0" smtClean="0">
                <a:effectLst/>
                <a:latin typeface="Times New Roman"/>
                <a:ea typeface="Calibri"/>
                <a:cs typeface="Times New Roman"/>
              </a:rPr>
              <a:t>), to distinguish between UOC of known ore/mining/extraction age containing different species and polymorphs of uranium and confirmed phases/structures with XRD and/or neutron diffraction.  SEM provided substantive answers on particulate morphology. Neutron and X-ray diffraction allowed identification of minor phase differences, characteristic of material provenance/processing. Positron annihilation lifetime spectroscopy showed only quite minor differences between samples.</a:t>
            </a:r>
            <a:endParaRPr lang="en-AU" dirty="0"/>
          </a:p>
        </p:txBody>
      </p:sp>
      <p:sp>
        <p:nvSpPr>
          <p:cNvPr id="4" name="Slide Number Placeholder 3"/>
          <p:cNvSpPr>
            <a:spLocks noGrp="1"/>
          </p:cNvSpPr>
          <p:nvPr>
            <p:ph type="sldNum" sz="quarter" idx="10"/>
          </p:nvPr>
        </p:nvSpPr>
        <p:spPr/>
        <p:txBody>
          <a:bodyPr/>
          <a:lstStyle/>
          <a:p>
            <a:fld id="{26B4480C-C83E-4FDD-9ED6-57F1DCECC084}" type="slidenum">
              <a:rPr lang="en-AU" smtClean="0"/>
              <a:t>8</a:t>
            </a:fld>
            <a:endParaRPr lang="en-AU"/>
          </a:p>
        </p:txBody>
      </p:sp>
    </p:spTree>
    <p:extLst>
      <p:ext uri="{BB962C8B-B14F-4D97-AF65-F5344CB8AC3E}">
        <p14:creationId xmlns:p14="http://schemas.microsoft.com/office/powerpoint/2010/main" val="1128568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DRS in NIR has been recently shown to be a particularly useful non-destructive technique for identifying the speciation, notably the valence, of uranium.  This was demonstrated herein, with Figs. 1 and 2 showing major differences in the absorption of the two U</a:t>
            </a:r>
            <a:r>
              <a:rPr lang="en-AU" sz="1200" kern="1200" baseline="-25000" dirty="0" smtClean="0">
                <a:solidFill>
                  <a:schemeClr val="tx1"/>
                </a:solidFill>
                <a:effectLst/>
                <a:latin typeface="+mn-lt"/>
                <a:ea typeface="+mn-ea"/>
                <a:cs typeface="+mn-cs"/>
              </a:rPr>
              <a:t>3</a:t>
            </a:r>
            <a:r>
              <a:rPr lang="en-AU" sz="1200" kern="1200" dirty="0" smtClean="0">
                <a:solidFill>
                  <a:schemeClr val="tx1"/>
                </a:solidFill>
                <a:effectLst/>
                <a:latin typeface="+mn-lt"/>
                <a:ea typeface="+mn-ea"/>
                <a:cs typeface="+mn-cs"/>
              </a:rPr>
              <a:t>O</a:t>
            </a:r>
            <a:r>
              <a:rPr lang="en-AU" sz="1200" kern="1200" baseline="-25000" dirty="0" smtClean="0">
                <a:solidFill>
                  <a:schemeClr val="tx1"/>
                </a:solidFill>
                <a:effectLst/>
                <a:latin typeface="+mn-lt"/>
                <a:ea typeface="+mn-ea"/>
                <a:cs typeface="+mn-cs"/>
              </a:rPr>
              <a:t>8</a:t>
            </a:r>
            <a:r>
              <a:rPr lang="en-AU" sz="1200" kern="1200" dirty="0" smtClean="0">
                <a:solidFill>
                  <a:schemeClr val="tx1"/>
                </a:solidFill>
                <a:effectLst/>
                <a:latin typeface="+mn-lt"/>
                <a:ea typeface="+mn-ea"/>
                <a:cs typeface="+mn-cs"/>
              </a:rPr>
              <a:t> samples </a:t>
            </a:r>
            <a:r>
              <a:rPr lang="en-AU" sz="1200" i="1" kern="1200" dirty="0" smtClean="0">
                <a:solidFill>
                  <a:schemeClr val="tx1"/>
                </a:solidFill>
                <a:effectLst/>
                <a:latin typeface="+mn-lt"/>
                <a:ea typeface="+mn-ea"/>
                <a:cs typeface="+mn-cs"/>
              </a:rPr>
              <a:t>vs</a:t>
            </a:r>
            <a:r>
              <a:rPr lang="en-AU" sz="1200" kern="1200" dirty="0" smtClean="0">
                <a:solidFill>
                  <a:schemeClr val="tx1"/>
                </a:solidFill>
                <a:effectLst/>
                <a:latin typeface="+mn-lt"/>
                <a:ea typeface="+mn-ea"/>
                <a:cs typeface="+mn-cs"/>
              </a:rPr>
              <a:t> the UO</a:t>
            </a:r>
            <a:r>
              <a:rPr lang="en-AU" sz="1200" kern="1200" baseline="-25000" dirty="0" smtClean="0">
                <a:solidFill>
                  <a:schemeClr val="tx1"/>
                </a:solidFill>
                <a:effectLst/>
                <a:latin typeface="+mn-lt"/>
                <a:ea typeface="+mn-ea"/>
                <a:cs typeface="+mn-cs"/>
              </a:rPr>
              <a:t>4</a:t>
            </a:r>
            <a:r>
              <a:rPr lang="en-AU" sz="1200" kern="1200" dirty="0" smtClean="0">
                <a:solidFill>
                  <a:schemeClr val="tx1"/>
                </a:solidFill>
                <a:effectLst/>
                <a:latin typeface="+mn-lt"/>
                <a:ea typeface="+mn-ea"/>
                <a:cs typeface="+mn-cs"/>
              </a:rPr>
              <a:t>.nH</a:t>
            </a:r>
            <a:r>
              <a:rPr lang="en-AU" sz="1200" kern="1200" baseline="-25000" dirty="0" smtClean="0">
                <a:solidFill>
                  <a:schemeClr val="tx1"/>
                </a:solidFill>
                <a:effectLst/>
                <a:latin typeface="+mn-lt"/>
                <a:ea typeface="+mn-ea"/>
                <a:cs typeface="+mn-cs"/>
              </a:rPr>
              <a:t>2</a:t>
            </a:r>
            <a:r>
              <a:rPr lang="en-AU" sz="1200" kern="1200" dirty="0" smtClean="0">
                <a:solidFill>
                  <a:schemeClr val="tx1"/>
                </a:solidFill>
                <a:effectLst/>
                <a:latin typeface="+mn-lt"/>
                <a:ea typeface="+mn-ea"/>
                <a:cs typeface="+mn-cs"/>
              </a:rPr>
              <a:t>O.  Subtle differences in the absorption peaks were observed between the two U</a:t>
            </a:r>
            <a:r>
              <a:rPr lang="en-AU" sz="1200" kern="1200" baseline="-25000" dirty="0" smtClean="0">
                <a:solidFill>
                  <a:schemeClr val="tx1"/>
                </a:solidFill>
                <a:effectLst/>
                <a:latin typeface="+mn-lt"/>
                <a:ea typeface="+mn-ea"/>
                <a:cs typeface="+mn-cs"/>
              </a:rPr>
              <a:t>3</a:t>
            </a:r>
            <a:r>
              <a:rPr lang="en-AU" sz="1200" kern="1200" dirty="0" smtClean="0">
                <a:solidFill>
                  <a:schemeClr val="tx1"/>
                </a:solidFill>
                <a:effectLst/>
                <a:latin typeface="+mn-lt"/>
                <a:ea typeface="+mn-ea"/>
                <a:cs typeface="+mn-cs"/>
              </a:rPr>
              <a:t>O</a:t>
            </a:r>
            <a:r>
              <a:rPr lang="en-AU" sz="1200" kern="1200" baseline="-25000" dirty="0" smtClean="0">
                <a:solidFill>
                  <a:schemeClr val="tx1"/>
                </a:solidFill>
                <a:effectLst/>
                <a:latin typeface="+mn-lt"/>
                <a:ea typeface="+mn-ea"/>
                <a:cs typeface="+mn-cs"/>
              </a:rPr>
              <a:t>8</a:t>
            </a:r>
            <a:r>
              <a:rPr lang="en-AU" sz="1200" kern="1200" dirty="0" smtClean="0">
                <a:solidFill>
                  <a:schemeClr val="tx1"/>
                </a:solidFill>
                <a:effectLst/>
                <a:latin typeface="+mn-lt"/>
                <a:ea typeface="+mn-ea"/>
                <a:cs typeface="+mn-cs"/>
              </a:rPr>
              <a:t> exporting mines (Fig. 4, ~1500 and 1560 nm)</a:t>
            </a:r>
            <a:r>
              <a:rPr lang="en-AU" sz="1200" kern="1200" baseline="-250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will be examined further to determine the consistency for multivariate discrimination for this uranium oxide from these two mines.</a:t>
            </a:r>
          </a:p>
          <a:p>
            <a:endParaRPr lang="en-AU" dirty="0"/>
          </a:p>
        </p:txBody>
      </p:sp>
      <p:sp>
        <p:nvSpPr>
          <p:cNvPr id="4" name="Slide Number Placeholder 3"/>
          <p:cNvSpPr>
            <a:spLocks noGrp="1"/>
          </p:cNvSpPr>
          <p:nvPr>
            <p:ph type="sldNum" sz="quarter" idx="10"/>
          </p:nvPr>
        </p:nvSpPr>
        <p:spPr/>
        <p:txBody>
          <a:bodyPr/>
          <a:lstStyle/>
          <a:p>
            <a:fld id="{26B4480C-C83E-4FDD-9ED6-57F1DCECC084}" type="slidenum">
              <a:rPr lang="en-AU" smtClean="0"/>
              <a:t>9</a:t>
            </a:fld>
            <a:endParaRPr lang="en-AU"/>
          </a:p>
        </p:txBody>
      </p:sp>
    </p:spTree>
    <p:extLst>
      <p:ext uri="{BB962C8B-B14F-4D97-AF65-F5344CB8AC3E}">
        <p14:creationId xmlns:p14="http://schemas.microsoft.com/office/powerpoint/2010/main" val="1724244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2708" y="3624838"/>
            <a:ext cx="8018585" cy="1676401"/>
          </a:xfrm>
          <a:prstGeom prst="rect">
            <a:avLst/>
          </a:prstGeom>
        </p:spPr>
        <p:txBody>
          <a:bodyPr/>
          <a:lstStyle>
            <a:lvl1pPr>
              <a:defRPr sz="4800" b="1" spc="-150">
                <a:solidFill>
                  <a:schemeClr val="bg1"/>
                </a:solidFill>
                <a:latin typeface="Arial"/>
                <a:cs typeface="Arial"/>
              </a:defRPr>
            </a:lvl1pPr>
          </a:lstStyle>
          <a:p>
            <a:r>
              <a:rPr lang="en-AU" dirty="0" smtClean="0"/>
              <a:t>Click to edit Master title style</a:t>
            </a:r>
            <a:endParaRPr lang="en-US" dirty="0"/>
          </a:p>
        </p:txBody>
      </p:sp>
      <p:sp>
        <p:nvSpPr>
          <p:cNvPr id="3" name="Subtitle 2"/>
          <p:cNvSpPr>
            <a:spLocks noGrp="1"/>
          </p:cNvSpPr>
          <p:nvPr>
            <p:ph type="subTitle" idx="1"/>
          </p:nvPr>
        </p:nvSpPr>
        <p:spPr>
          <a:xfrm>
            <a:off x="1371600" y="5301208"/>
            <a:ext cx="6576646" cy="784448"/>
          </a:xfrm>
          <a:prstGeom prst="rect">
            <a:avLst/>
          </a:prstGeom>
        </p:spPr>
        <p:txBody>
          <a:bodyPr/>
          <a:lstStyle>
            <a:lvl1pPr marL="0" indent="0" algn="ctr">
              <a:buNone/>
              <a:defRPr sz="2800">
                <a:solidFill>
                  <a:schemeClr val="tx2">
                    <a:lumMod val="20000"/>
                    <a:lumOff val="8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4" name="Footer Placeholder 4"/>
          <p:cNvSpPr>
            <a:spLocks noGrp="1"/>
          </p:cNvSpPr>
          <p:nvPr>
            <p:ph type="ftr" sz="quarter" idx="10"/>
          </p:nvPr>
        </p:nvSpPr>
        <p:spPr>
          <a:xfrm>
            <a:off x="1979740" y="6356381"/>
            <a:ext cx="5250473" cy="365125"/>
          </a:xfrm>
          <a:prstGeom prst="rect">
            <a:avLst/>
          </a:prstGeom>
        </p:spPr>
        <p:txBody>
          <a:bodyPr vert="horz" lIns="91440" tIns="45720" rIns="91440" bIns="45720" rtlCol="0" anchor="ctr"/>
          <a:lstStyle>
            <a:lvl1pPr algn="ctr">
              <a:defRPr sz="1200">
                <a:solidFill>
                  <a:schemeClr val="accent1">
                    <a:lumMod val="20000"/>
                    <a:lumOff val="8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srgbClr val="4F81BD">
                  <a:lumMod val="20000"/>
                  <a:lumOff val="80000"/>
                </a:srgbClr>
              </a:solidFill>
            </a:endParaRPr>
          </a:p>
        </p:txBody>
      </p:sp>
      <p:sp>
        <p:nvSpPr>
          <p:cNvPr id="5" name="Slide Number Placeholder 5"/>
          <p:cNvSpPr>
            <a:spLocks noGrp="1"/>
          </p:cNvSpPr>
          <p:nvPr>
            <p:ph type="sldNum" sz="quarter" idx="11"/>
          </p:nvPr>
        </p:nvSpPr>
        <p:spPr>
          <a:xfrm>
            <a:off x="317989" y="6354794"/>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DCE6F2"/>
                </a:solidFill>
                <a:latin typeface="Arial" pitchFamily="34" charset="0"/>
                <a:ea typeface="ＭＳ Ｐゴシック" charset="-128"/>
              </a:defRPr>
            </a:lvl1pPr>
          </a:lstStyle>
          <a:p>
            <a:pPr defTabSz="457200" fontAlgn="base">
              <a:spcBef>
                <a:spcPct val="0"/>
              </a:spcBef>
              <a:spcAft>
                <a:spcPct val="0"/>
              </a:spcAft>
              <a:defRPr/>
            </a:pPr>
            <a:fld id="{6B6A0643-7233-4D11-AE46-1671EB8BD12A}" type="slidenum">
              <a:rPr lang="en-US"/>
              <a:pPr defTabSz="457200" fontAlgn="base">
                <a:spcBef>
                  <a:spcPct val="0"/>
                </a:spcBef>
                <a:spcAft>
                  <a:spcPct val="0"/>
                </a:spcAft>
                <a:defRPr/>
              </a:pPr>
              <a:t>‹#›</a:t>
            </a:fld>
            <a:endParaRPr lang="en-US"/>
          </a:p>
        </p:txBody>
      </p:sp>
      <p:sp>
        <p:nvSpPr>
          <p:cNvPr id="6" name="Date Placeholder 3"/>
          <p:cNvSpPr>
            <a:spLocks noGrp="1"/>
          </p:cNvSpPr>
          <p:nvPr>
            <p:ph type="dt" sz="half" idx="12"/>
          </p:nvPr>
        </p:nvSpPr>
        <p:spPr>
          <a:xfrm>
            <a:off x="7696200" y="6356381"/>
            <a:ext cx="1096108"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DCE6F2"/>
                </a:solidFill>
                <a:latin typeface="Arial" pitchFamily="34" charset="0"/>
                <a:ea typeface="ＭＳ Ｐゴシック" charset="-128"/>
              </a:defRPr>
            </a:lvl1pPr>
          </a:lstStyle>
          <a:p>
            <a:pPr defTabSz="457200" fontAlgn="base">
              <a:spcBef>
                <a:spcPct val="0"/>
              </a:spcBef>
              <a:spcAft>
                <a:spcPct val="0"/>
              </a:spcAft>
              <a:defRPr/>
            </a:pPr>
            <a:fld id="{2F11EBD0-61B7-48E7-A02E-0B868C9E374B}" type="datetimeFigureOut">
              <a:rPr lang="en-US"/>
              <a:pPr defTabSz="457200" fontAlgn="base">
                <a:spcBef>
                  <a:spcPct val="0"/>
                </a:spcBef>
                <a:spcAft>
                  <a:spcPct val="0"/>
                </a:spcAft>
                <a:defRPr/>
              </a:pPr>
              <a:t>7/2/2014</a:t>
            </a:fld>
            <a:endParaRPr lang="en-US"/>
          </a:p>
        </p:txBody>
      </p:sp>
    </p:spTree>
    <p:extLst>
      <p:ext uri="{BB962C8B-B14F-4D97-AF65-F5344CB8AC3E}">
        <p14:creationId xmlns:p14="http://schemas.microsoft.com/office/powerpoint/2010/main" val="674639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2031" y="1916832"/>
            <a:ext cx="4040188" cy="639762"/>
          </a:xfrm>
        </p:spPr>
        <p:txBody>
          <a:bodyPr anchor="b"/>
          <a:lstStyle>
            <a:lvl1pPr marL="0" indent="0">
              <a:buNone/>
              <a:defRPr sz="2400" b="1">
                <a:solidFill>
                  <a:srgbClr val="005A9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smtClean="0"/>
              <a:t>Click to edit Master text styles</a:t>
            </a:r>
          </a:p>
        </p:txBody>
      </p:sp>
      <p:sp>
        <p:nvSpPr>
          <p:cNvPr id="4" name="Content Placeholder 3"/>
          <p:cNvSpPr>
            <a:spLocks noGrp="1"/>
          </p:cNvSpPr>
          <p:nvPr>
            <p:ph sz="half" idx="2"/>
          </p:nvPr>
        </p:nvSpPr>
        <p:spPr>
          <a:xfrm>
            <a:off x="422031" y="2556594"/>
            <a:ext cx="4040188" cy="34871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763844" y="1916832"/>
            <a:ext cx="4041775" cy="639762"/>
          </a:xfrm>
        </p:spPr>
        <p:txBody>
          <a:bodyPr anchor="b"/>
          <a:lstStyle>
            <a:lvl1pPr marL="0" indent="0">
              <a:buNone/>
              <a:defRPr sz="2400" b="1">
                <a:solidFill>
                  <a:srgbClr val="005A9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smtClean="0"/>
              <a:t>Click to edit Master text styles</a:t>
            </a:r>
          </a:p>
        </p:txBody>
      </p:sp>
      <p:sp>
        <p:nvSpPr>
          <p:cNvPr id="6" name="Content Placeholder 5"/>
          <p:cNvSpPr>
            <a:spLocks noGrp="1"/>
          </p:cNvSpPr>
          <p:nvPr>
            <p:ph sz="quarter" idx="4"/>
          </p:nvPr>
        </p:nvSpPr>
        <p:spPr>
          <a:xfrm>
            <a:off x="4763844" y="2556594"/>
            <a:ext cx="4041775" cy="34871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12" name="Title 1"/>
          <p:cNvSpPr>
            <a:spLocks noGrp="1"/>
          </p:cNvSpPr>
          <p:nvPr>
            <p:ph type="title"/>
          </p:nvPr>
        </p:nvSpPr>
        <p:spPr>
          <a:xfrm>
            <a:off x="0" y="404664"/>
            <a:ext cx="9144000" cy="1143000"/>
          </a:xfrm>
        </p:spPr>
        <p:txBody>
          <a:bodyPr/>
          <a:lstStyle/>
          <a:p>
            <a:r>
              <a:rPr lang="en-AU" smtClean="0"/>
              <a:t>Click to edit Master title style</a:t>
            </a:r>
            <a:endParaRPr lang="en-US"/>
          </a:p>
        </p:txBody>
      </p:sp>
      <p:sp>
        <p:nvSpPr>
          <p:cNvPr id="7" name="Footer Placeholder 4"/>
          <p:cNvSpPr>
            <a:spLocks noGrp="1"/>
          </p:cNvSpPr>
          <p:nvPr>
            <p:ph type="ftr" sz="quarter" idx="10"/>
          </p:nvPr>
        </p:nvSpPr>
        <p:spPr>
          <a:xfrm>
            <a:off x="1314451" y="6356381"/>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8" name="Slide Number Placeholder 5"/>
          <p:cNvSpPr>
            <a:spLocks noGrp="1"/>
          </p:cNvSpPr>
          <p:nvPr>
            <p:ph type="sldNum" sz="quarter" idx="11"/>
          </p:nvPr>
        </p:nvSpPr>
        <p:spPr>
          <a:xfrm>
            <a:off x="317989" y="6354794"/>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7F7F7F"/>
                </a:solidFill>
              </a:defRPr>
            </a:lvl1pPr>
          </a:lstStyle>
          <a:p>
            <a:pPr defTabSz="457200" fontAlgn="base">
              <a:spcBef>
                <a:spcPct val="0"/>
              </a:spcBef>
              <a:spcAft>
                <a:spcPct val="0"/>
              </a:spcAft>
              <a:defRPr/>
            </a:pPr>
            <a:fld id="{6B0EEA42-1CA3-429C-B3CF-22893C8A5515}" type="slidenum">
              <a:rPr lang="en-US">
                <a:latin typeface="Arial" pitchFamily="34" charset="0"/>
                <a:ea typeface="ＭＳ Ｐゴシック" charset="-128"/>
              </a:rPr>
              <a:pPr defTabSz="457200" fontAlgn="base">
                <a:spcBef>
                  <a:spcPct val="0"/>
                </a:spcBef>
                <a:spcAft>
                  <a:spcPct val="0"/>
                </a:spcAft>
                <a:defRPr/>
              </a:pPr>
              <a:t>‹#›</a:t>
            </a:fld>
            <a:endParaRPr lang="en-US">
              <a:latin typeface="Arial" pitchFamily="34" charset="0"/>
              <a:ea typeface="ＭＳ Ｐゴシック" charset="-128"/>
            </a:endParaRPr>
          </a:p>
        </p:txBody>
      </p:sp>
    </p:spTree>
    <p:extLst>
      <p:ext uri="{BB962C8B-B14F-4D97-AF65-F5344CB8AC3E}">
        <p14:creationId xmlns:p14="http://schemas.microsoft.com/office/powerpoint/2010/main" val="3825250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404664"/>
            <a:ext cx="9144000" cy="1143000"/>
          </a:xfrm>
        </p:spPr>
        <p:txBody>
          <a:bodyPr/>
          <a:lstStyle/>
          <a:p>
            <a:r>
              <a:rPr lang="en-AU" smtClean="0"/>
              <a:t>Click to edit Master title style</a:t>
            </a:r>
            <a:endParaRPr lang="en-US"/>
          </a:p>
        </p:txBody>
      </p:sp>
    </p:spTree>
    <p:extLst>
      <p:ext uri="{BB962C8B-B14F-4D97-AF65-F5344CB8AC3E}">
        <p14:creationId xmlns:p14="http://schemas.microsoft.com/office/powerpoint/2010/main" val="2626411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2710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4062" y="4927104"/>
            <a:ext cx="7467600" cy="566738"/>
          </a:xfrm>
        </p:spPr>
        <p:txBody>
          <a:bodyPr anchor="b"/>
          <a:lstStyle>
            <a:lvl1pPr algn="l">
              <a:defRPr sz="2000" b="1">
                <a:solidFill>
                  <a:srgbClr val="005A9B"/>
                </a:solidFill>
              </a:defRPr>
            </a:lvl1pPr>
          </a:lstStyle>
          <a:p>
            <a:r>
              <a:rPr lang="en-AU" dirty="0" smtClean="0"/>
              <a:t>Click to edit Master title style</a:t>
            </a:r>
            <a:endParaRPr lang="en-US" dirty="0"/>
          </a:p>
        </p:txBody>
      </p:sp>
      <p:sp>
        <p:nvSpPr>
          <p:cNvPr id="3" name="Picture Placeholder 2"/>
          <p:cNvSpPr>
            <a:spLocks noGrp="1"/>
          </p:cNvSpPr>
          <p:nvPr>
            <p:ph type="pic" idx="1"/>
          </p:nvPr>
        </p:nvSpPr>
        <p:spPr>
          <a:xfrm>
            <a:off x="844062" y="980728"/>
            <a:ext cx="7467600" cy="394637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4062" y="5493842"/>
            <a:ext cx="7467600" cy="6573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dirty="0" smtClean="0"/>
              <a:t>Click to edit Master text styles</a:t>
            </a:r>
          </a:p>
        </p:txBody>
      </p:sp>
      <p:sp>
        <p:nvSpPr>
          <p:cNvPr id="5" name="Footer Placeholder 4"/>
          <p:cNvSpPr>
            <a:spLocks noGrp="1"/>
          </p:cNvSpPr>
          <p:nvPr>
            <p:ph type="ftr" sz="quarter" idx="10"/>
          </p:nvPr>
        </p:nvSpPr>
        <p:spPr>
          <a:xfrm>
            <a:off x="1314451" y="6356381"/>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6" name="Slide Number Placeholder 5"/>
          <p:cNvSpPr>
            <a:spLocks noGrp="1"/>
          </p:cNvSpPr>
          <p:nvPr>
            <p:ph type="sldNum" sz="quarter" idx="11"/>
          </p:nvPr>
        </p:nvSpPr>
        <p:spPr>
          <a:xfrm>
            <a:off x="317989" y="6354794"/>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7F7F7F"/>
                </a:solidFill>
              </a:defRPr>
            </a:lvl1pPr>
          </a:lstStyle>
          <a:p>
            <a:pPr defTabSz="457200" fontAlgn="base">
              <a:spcBef>
                <a:spcPct val="0"/>
              </a:spcBef>
              <a:spcAft>
                <a:spcPct val="0"/>
              </a:spcAft>
              <a:defRPr/>
            </a:pPr>
            <a:fld id="{76301D03-60B2-4F2A-A3A7-3E40C3B76DC4}" type="slidenum">
              <a:rPr lang="en-US">
                <a:latin typeface="Arial" pitchFamily="34" charset="0"/>
                <a:ea typeface="ＭＳ Ｐゴシック" charset="-128"/>
              </a:rPr>
              <a:pPr defTabSz="457200" fontAlgn="base">
                <a:spcBef>
                  <a:spcPct val="0"/>
                </a:spcBef>
                <a:spcAft>
                  <a:spcPct val="0"/>
                </a:spcAft>
                <a:defRPr/>
              </a:pPr>
              <a:t>‹#›</a:t>
            </a:fld>
            <a:endParaRPr lang="en-US">
              <a:latin typeface="Arial" pitchFamily="34" charset="0"/>
              <a:ea typeface="ＭＳ Ｐゴシック" charset="-128"/>
            </a:endParaRPr>
          </a:p>
        </p:txBody>
      </p:sp>
    </p:spTree>
    <p:extLst>
      <p:ext uri="{BB962C8B-B14F-4D97-AF65-F5344CB8AC3E}">
        <p14:creationId xmlns:p14="http://schemas.microsoft.com/office/powerpoint/2010/main" val="4018927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 name="Title 4"/>
          <p:cNvSpPr txBox="1">
            <a:spLocks/>
          </p:cNvSpPr>
          <p:nvPr userDrawn="1"/>
        </p:nvSpPr>
        <p:spPr bwMode="auto">
          <a:xfrm>
            <a:off x="0" y="980728"/>
            <a:ext cx="9144000" cy="5193704"/>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defRPr/>
            </a:pPr>
            <a:r>
              <a:rPr lang="en-US" sz="40000" b="1" spc="-150" dirty="0" smtClean="0">
                <a:solidFill>
                  <a:srgbClr val="005A9B"/>
                </a:solidFill>
                <a:latin typeface="Arial Black"/>
                <a:cs typeface="Arial Black"/>
              </a:rPr>
              <a:t>?</a:t>
            </a:r>
            <a:endParaRPr lang="en-US" sz="40000" b="1" spc="-150" dirty="0">
              <a:solidFill>
                <a:srgbClr val="005A9B"/>
              </a:solidFill>
              <a:latin typeface="Arial Black"/>
              <a:cs typeface="Arial Black"/>
            </a:endParaRPr>
          </a:p>
        </p:txBody>
      </p:sp>
      <p:sp>
        <p:nvSpPr>
          <p:cNvPr id="3" name="Rectangle 2"/>
          <p:cNvSpPr/>
          <p:nvPr userDrawn="1"/>
        </p:nvSpPr>
        <p:spPr>
          <a:xfrm>
            <a:off x="6433039" y="6021388"/>
            <a:ext cx="2710962" cy="83661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293818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1692" y="2130455"/>
            <a:ext cx="8458200" cy="1470025"/>
          </a:xfrm>
        </p:spPr>
        <p:txBody>
          <a:bodyPr/>
          <a:lstStyle/>
          <a:p>
            <a:r>
              <a:rPr lang="en-AU" dirty="0" smtClean="0"/>
              <a:t>Click to edit Master title style</a:t>
            </a:r>
            <a:endParaRPr lang="en-US" dirty="0"/>
          </a:p>
        </p:txBody>
      </p:sp>
      <p:sp>
        <p:nvSpPr>
          <p:cNvPr id="3" name="Subtitle 2"/>
          <p:cNvSpPr>
            <a:spLocks noGrp="1"/>
          </p:cNvSpPr>
          <p:nvPr>
            <p:ph type="subTitle" idx="1"/>
          </p:nvPr>
        </p:nvSpPr>
        <p:spPr>
          <a:xfrm>
            <a:off x="1037492" y="3886200"/>
            <a:ext cx="70866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4" name="Footer Placeholder 4"/>
          <p:cNvSpPr>
            <a:spLocks noGrp="1"/>
          </p:cNvSpPr>
          <p:nvPr>
            <p:ph type="ftr" sz="quarter" idx="10"/>
          </p:nvPr>
        </p:nvSpPr>
        <p:spPr>
          <a:xfrm>
            <a:off x="1314451" y="6356379"/>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5" name="Slide Number Placeholder 5"/>
          <p:cNvSpPr>
            <a:spLocks noGrp="1"/>
          </p:cNvSpPr>
          <p:nvPr>
            <p:ph type="sldNum" sz="quarter" idx="11"/>
          </p:nvPr>
        </p:nvSpPr>
        <p:spPr>
          <a:xfrm>
            <a:off x="317989" y="6354792"/>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7F7F7F"/>
                </a:solidFill>
                <a:latin typeface="Arial" pitchFamily="34" charset="0"/>
                <a:ea typeface="ＭＳ Ｐゴシック" charset="-128"/>
              </a:defRPr>
            </a:lvl1pPr>
          </a:lstStyle>
          <a:p>
            <a:pPr defTabSz="457200" fontAlgn="base">
              <a:spcBef>
                <a:spcPct val="0"/>
              </a:spcBef>
              <a:spcAft>
                <a:spcPct val="0"/>
              </a:spcAft>
              <a:defRPr/>
            </a:pPr>
            <a:fld id="{C73904E2-C96E-451B-A770-E23C44749CCE}" type="slidenum">
              <a:rPr lang="en-US"/>
              <a:pPr defTabSz="457200" fontAlgn="base">
                <a:spcBef>
                  <a:spcPct val="0"/>
                </a:spcBef>
                <a:spcAft>
                  <a:spcPct val="0"/>
                </a:spcAft>
                <a:defRPr/>
              </a:pPr>
              <a:t>‹#›</a:t>
            </a:fld>
            <a:endParaRPr lang="en-US"/>
          </a:p>
        </p:txBody>
      </p:sp>
    </p:spTree>
    <p:extLst>
      <p:ext uri="{BB962C8B-B14F-4D97-AF65-F5344CB8AC3E}">
        <p14:creationId xmlns:p14="http://schemas.microsoft.com/office/powerpoint/2010/main" val="386706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1143000"/>
          </a:xfrm>
        </p:spPr>
        <p:txBody>
          <a:bodyPr/>
          <a:lstStyle/>
          <a:p>
            <a:r>
              <a:rPr lang="en-AU" smtClean="0"/>
              <a:t>Click to edit Master title style</a:t>
            </a:r>
            <a:endParaRPr lang="en-US"/>
          </a:p>
        </p:txBody>
      </p:sp>
      <p:sp>
        <p:nvSpPr>
          <p:cNvPr id="3" name="Content Placeholder 2"/>
          <p:cNvSpPr>
            <a:spLocks noGrp="1"/>
          </p:cNvSpPr>
          <p:nvPr>
            <p:ph idx="1"/>
          </p:nvPr>
        </p:nvSpPr>
        <p:spPr>
          <a:xfrm>
            <a:off x="838200" y="1988840"/>
            <a:ext cx="7391400" cy="3845842"/>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Footer Placeholder 4"/>
          <p:cNvSpPr>
            <a:spLocks noGrp="1"/>
          </p:cNvSpPr>
          <p:nvPr>
            <p:ph type="ftr" sz="quarter" idx="10"/>
          </p:nvPr>
        </p:nvSpPr>
        <p:spPr>
          <a:xfrm>
            <a:off x="1314451" y="6356379"/>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5" name="Slide Number Placeholder 5"/>
          <p:cNvSpPr>
            <a:spLocks noGrp="1"/>
          </p:cNvSpPr>
          <p:nvPr>
            <p:ph type="sldNum" sz="quarter" idx="11"/>
          </p:nvPr>
        </p:nvSpPr>
        <p:spPr>
          <a:xfrm>
            <a:off x="317989" y="6354792"/>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7F7F7F"/>
                </a:solidFill>
                <a:latin typeface="Arial" pitchFamily="34" charset="0"/>
                <a:ea typeface="ＭＳ Ｐゴシック" charset="-128"/>
              </a:defRPr>
            </a:lvl1pPr>
          </a:lstStyle>
          <a:p>
            <a:pPr defTabSz="457200" fontAlgn="base">
              <a:spcBef>
                <a:spcPct val="0"/>
              </a:spcBef>
              <a:spcAft>
                <a:spcPct val="0"/>
              </a:spcAft>
              <a:defRPr/>
            </a:pPr>
            <a:fld id="{0F784FB4-53B0-489F-84C5-FB86646A562F}" type="slidenum">
              <a:rPr lang="en-US"/>
              <a:pPr defTabSz="457200" fontAlgn="base">
                <a:spcBef>
                  <a:spcPct val="0"/>
                </a:spcBef>
                <a:spcAft>
                  <a:spcPct val="0"/>
                </a:spcAft>
                <a:defRPr/>
              </a:pPr>
              <a:t>‹#›</a:t>
            </a:fld>
            <a:endParaRPr lang="en-US"/>
          </a:p>
        </p:txBody>
      </p:sp>
    </p:spTree>
    <p:extLst>
      <p:ext uri="{BB962C8B-B14F-4D97-AF65-F5344CB8AC3E}">
        <p14:creationId xmlns:p14="http://schemas.microsoft.com/office/powerpoint/2010/main" val="2318149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Left Pic-Righ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662246" y="1988840"/>
            <a:ext cx="3059723" cy="3989859"/>
          </a:xfrm>
        </p:spPr>
        <p:txBody>
          <a:bodyPr rtlCol="0">
            <a:normAutofit/>
          </a:bodyPr>
          <a:lstStyle/>
          <a:p>
            <a:pPr lvl="0"/>
            <a:endParaRPr lang="en-US" noProof="0" smtClean="0"/>
          </a:p>
        </p:txBody>
      </p:sp>
      <p:sp>
        <p:nvSpPr>
          <p:cNvPr id="6" name="Text Placeholder 5"/>
          <p:cNvSpPr>
            <a:spLocks noGrp="1"/>
          </p:cNvSpPr>
          <p:nvPr>
            <p:ph type="body" sz="quarter" idx="11"/>
          </p:nvPr>
        </p:nvSpPr>
        <p:spPr>
          <a:xfrm>
            <a:off x="633046" y="1988840"/>
            <a:ext cx="4572000" cy="3989859"/>
          </a:xfr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1" name="Title 1"/>
          <p:cNvSpPr>
            <a:spLocks noGrp="1"/>
          </p:cNvSpPr>
          <p:nvPr>
            <p:ph type="title"/>
          </p:nvPr>
        </p:nvSpPr>
        <p:spPr>
          <a:xfrm>
            <a:off x="0" y="404664"/>
            <a:ext cx="9144000" cy="1143000"/>
          </a:xfrm>
        </p:spPr>
        <p:txBody>
          <a:bodyPr/>
          <a:lstStyle/>
          <a:p>
            <a:r>
              <a:rPr lang="en-AU" smtClean="0"/>
              <a:t>Click to edit Master title style</a:t>
            </a:r>
            <a:endParaRPr lang="en-US"/>
          </a:p>
        </p:txBody>
      </p:sp>
      <p:sp>
        <p:nvSpPr>
          <p:cNvPr id="5" name="Footer Placeholder 4"/>
          <p:cNvSpPr>
            <a:spLocks noGrp="1"/>
          </p:cNvSpPr>
          <p:nvPr>
            <p:ph type="ftr" sz="quarter" idx="12"/>
          </p:nvPr>
        </p:nvSpPr>
        <p:spPr>
          <a:xfrm>
            <a:off x="1314451" y="6356379"/>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7" name="Slide Number Placeholder 5"/>
          <p:cNvSpPr>
            <a:spLocks noGrp="1"/>
          </p:cNvSpPr>
          <p:nvPr>
            <p:ph type="sldNum" sz="quarter" idx="13"/>
          </p:nvPr>
        </p:nvSpPr>
        <p:spPr>
          <a:xfrm>
            <a:off x="317989" y="6354792"/>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7F7F7F"/>
                </a:solidFill>
                <a:latin typeface="Arial" pitchFamily="34" charset="0"/>
                <a:ea typeface="ＭＳ Ｐゴシック" charset="-128"/>
              </a:defRPr>
            </a:lvl1pPr>
          </a:lstStyle>
          <a:p>
            <a:pPr defTabSz="457200" fontAlgn="base">
              <a:spcBef>
                <a:spcPct val="0"/>
              </a:spcBef>
              <a:spcAft>
                <a:spcPct val="0"/>
              </a:spcAft>
              <a:defRPr/>
            </a:pPr>
            <a:fld id="{175322BD-9AD9-4520-8161-9A1A11B270E4}" type="slidenum">
              <a:rPr lang="en-US"/>
              <a:pPr defTabSz="457200" fontAlgn="base">
                <a:spcBef>
                  <a:spcPct val="0"/>
                </a:spcBef>
                <a:spcAft>
                  <a:spcPct val="0"/>
                </a:spcAft>
                <a:defRPr/>
              </a:pPr>
              <a:t>‹#›</a:t>
            </a:fld>
            <a:endParaRPr lang="en-US"/>
          </a:p>
        </p:txBody>
      </p:sp>
    </p:spTree>
    <p:extLst>
      <p:ext uri="{BB962C8B-B14F-4D97-AF65-F5344CB8AC3E}">
        <p14:creationId xmlns:p14="http://schemas.microsoft.com/office/powerpoint/2010/main" val="3342743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Left Text-Righ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149969" y="1988841"/>
            <a:ext cx="4572000" cy="3917851"/>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Picture Placeholder 6"/>
          <p:cNvSpPr>
            <a:spLocks noGrp="1"/>
          </p:cNvSpPr>
          <p:nvPr>
            <p:ph type="pic" sz="quarter" idx="12"/>
          </p:nvPr>
        </p:nvSpPr>
        <p:spPr>
          <a:xfrm>
            <a:off x="633046" y="1988841"/>
            <a:ext cx="3059723" cy="3917850"/>
          </a:xfrm>
        </p:spPr>
        <p:txBody>
          <a:bodyPr rtlCol="0">
            <a:normAutofit/>
          </a:bodyPr>
          <a:lstStyle/>
          <a:p>
            <a:pPr lvl="0"/>
            <a:endParaRPr lang="en-US" noProof="0" smtClean="0"/>
          </a:p>
        </p:txBody>
      </p:sp>
      <p:sp>
        <p:nvSpPr>
          <p:cNvPr id="11" name="Title 1"/>
          <p:cNvSpPr>
            <a:spLocks noGrp="1"/>
          </p:cNvSpPr>
          <p:nvPr>
            <p:ph type="title"/>
          </p:nvPr>
        </p:nvSpPr>
        <p:spPr>
          <a:xfrm>
            <a:off x="0" y="404664"/>
            <a:ext cx="9144000" cy="1143000"/>
          </a:xfrm>
        </p:spPr>
        <p:txBody>
          <a:bodyPr/>
          <a:lstStyle/>
          <a:p>
            <a:r>
              <a:rPr lang="en-AU" smtClean="0"/>
              <a:t>Click to edit Master title style</a:t>
            </a:r>
            <a:endParaRPr lang="en-US"/>
          </a:p>
        </p:txBody>
      </p:sp>
      <p:sp>
        <p:nvSpPr>
          <p:cNvPr id="5" name="Footer Placeholder 4"/>
          <p:cNvSpPr>
            <a:spLocks noGrp="1"/>
          </p:cNvSpPr>
          <p:nvPr>
            <p:ph type="ftr" sz="quarter" idx="13"/>
          </p:nvPr>
        </p:nvSpPr>
        <p:spPr>
          <a:xfrm>
            <a:off x="1314451" y="6356379"/>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6" name="Slide Number Placeholder 5"/>
          <p:cNvSpPr>
            <a:spLocks noGrp="1"/>
          </p:cNvSpPr>
          <p:nvPr>
            <p:ph type="sldNum" sz="quarter" idx="14"/>
          </p:nvPr>
        </p:nvSpPr>
        <p:spPr>
          <a:xfrm>
            <a:off x="317989" y="6354792"/>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7F7F7F"/>
                </a:solidFill>
                <a:latin typeface="Arial" pitchFamily="34" charset="0"/>
                <a:ea typeface="ＭＳ Ｐゴシック" charset="-128"/>
              </a:defRPr>
            </a:lvl1pPr>
          </a:lstStyle>
          <a:p>
            <a:pPr defTabSz="457200" fontAlgn="base">
              <a:spcBef>
                <a:spcPct val="0"/>
              </a:spcBef>
              <a:spcAft>
                <a:spcPct val="0"/>
              </a:spcAft>
              <a:defRPr/>
            </a:pPr>
            <a:fld id="{6EFAAC37-7E74-4493-B7A2-8413C6BCDE05}" type="slidenum">
              <a:rPr lang="en-US"/>
              <a:pPr defTabSz="457200" fontAlgn="base">
                <a:spcBef>
                  <a:spcPct val="0"/>
                </a:spcBef>
                <a:spcAft>
                  <a:spcPct val="0"/>
                </a:spcAft>
                <a:defRPr/>
              </a:pPr>
              <a:t>‹#›</a:t>
            </a:fld>
            <a:endParaRPr lang="en-US"/>
          </a:p>
        </p:txBody>
      </p:sp>
    </p:spTree>
    <p:extLst>
      <p:ext uri="{BB962C8B-B14F-4D97-AF65-F5344CB8AC3E}">
        <p14:creationId xmlns:p14="http://schemas.microsoft.com/office/powerpoint/2010/main" val="3887127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ics">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988840"/>
            <a:ext cx="3024554" cy="3167608"/>
          </a:xfrm>
        </p:spPr>
        <p:txBody>
          <a:bodyPr rtlCol="0">
            <a:normAutofit/>
          </a:bodyPr>
          <a:lstStyle/>
          <a:p>
            <a:pPr lvl="0"/>
            <a:endParaRPr lang="en-US" noProof="0" smtClean="0"/>
          </a:p>
        </p:txBody>
      </p:sp>
      <p:sp>
        <p:nvSpPr>
          <p:cNvPr id="5" name="Picture Placeholder 3"/>
          <p:cNvSpPr>
            <a:spLocks noGrp="1"/>
          </p:cNvSpPr>
          <p:nvPr>
            <p:ph type="pic" sz="quarter" idx="11"/>
          </p:nvPr>
        </p:nvSpPr>
        <p:spPr>
          <a:xfrm>
            <a:off x="3024559" y="1988840"/>
            <a:ext cx="3076307" cy="3167608"/>
          </a:xfrm>
        </p:spPr>
        <p:txBody>
          <a:bodyPr rtlCol="0">
            <a:normAutofit/>
          </a:bodyPr>
          <a:lstStyle/>
          <a:p>
            <a:pPr lvl="0"/>
            <a:endParaRPr lang="en-US" noProof="0" smtClean="0"/>
          </a:p>
        </p:txBody>
      </p:sp>
      <p:sp>
        <p:nvSpPr>
          <p:cNvPr id="8" name="Text Placeholder 7"/>
          <p:cNvSpPr>
            <a:spLocks noGrp="1"/>
          </p:cNvSpPr>
          <p:nvPr>
            <p:ph type="body" sz="quarter" idx="13"/>
          </p:nvPr>
        </p:nvSpPr>
        <p:spPr>
          <a:xfrm>
            <a:off x="140677" y="5228456"/>
            <a:ext cx="2743200" cy="762000"/>
          </a:xfrm>
        </p:spPr>
        <p:txBody>
          <a:bodyPr>
            <a:noAutofit/>
          </a:bodyPr>
          <a:lstStyle>
            <a:lvl1pPr marL="0" indent="0" algn="ctr">
              <a:buNone/>
              <a:defRPr sz="1800"/>
            </a:lvl1pPr>
            <a:lvl2pPr>
              <a:defRPr sz="1800"/>
            </a:lvl2pPr>
            <a:lvl3pPr>
              <a:defRPr sz="1800"/>
            </a:lvl3pPr>
            <a:lvl4pPr>
              <a:defRPr sz="1800"/>
            </a:lvl4pPr>
            <a:lvl5pPr>
              <a:defRPr sz="1800"/>
            </a:lvl5pPr>
          </a:lstStyle>
          <a:p>
            <a:pPr lvl="0"/>
            <a:r>
              <a:rPr lang="en-AU" dirty="0" smtClean="0"/>
              <a:t>Click to edit Master text styles</a:t>
            </a:r>
          </a:p>
        </p:txBody>
      </p:sp>
      <p:sp>
        <p:nvSpPr>
          <p:cNvPr id="9" name="Text Placeholder 7"/>
          <p:cNvSpPr>
            <a:spLocks noGrp="1"/>
          </p:cNvSpPr>
          <p:nvPr>
            <p:ph type="body" sz="quarter" idx="14"/>
          </p:nvPr>
        </p:nvSpPr>
        <p:spPr>
          <a:xfrm>
            <a:off x="3146645" y="5228456"/>
            <a:ext cx="2832124" cy="762000"/>
          </a:xfrm>
        </p:spPr>
        <p:txBody>
          <a:bodyPr>
            <a:noAutofit/>
          </a:bodyPr>
          <a:lstStyle>
            <a:lvl1pPr marL="0" indent="0" algn="ctr">
              <a:buNone/>
              <a:defRPr sz="1800"/>
            </a:lvl1pPr>
            <a:lvl2pPr>
              <a:defRPr sz="1800"/>
            </a:lvl2pPr>
            <a:lvl3pPr>
              <a:defRPr sz="1800"/>
            </a:lvl3pPr>
            <a:lvl4pPr>
              <a:defRPr sz="1800"/>
            </a:lvl4pPr>
            <a:lvl5pPr>
              <a:defRPr sz="1800"/>
            </a:lvl5pPr>
          </a:lstStyle>
          <a:p>
            <a:pPr lvl="0"/>
            <a:r>
              <a:rPr lang="en-AU" dirty="0" smtClean="0"/>
              <a:t>Click to edit Master text styles</a:t>
            </a:r>
          </a:p>
        </p:txBody>
      </p:sp>
      <p:sp>
        <p:nvSpPr>
          <p:cNvPr id="11" name="Picture Placeholder 3"/>
          <p:cNvSpPr>
            <a:spLocks noGrp="1"/>
          </p:cNvSpPr>
          <p:nvPr>
            <p:ph type="pic" sz="quarter" idx="15"/>
          </p:nvPr>
        </p:nvSpPr>
        <p:spPr>
          <a:xfrm>
            <a:off x="6100867" y="1988840"/>
            <a:ext cx="3043139" cy="3167608"/>
          </a:xfrm>
        </p:spPr>
        <p:txBody>
          <a:bodyPr rtlCol="0">
            <a:normAutofit/>
          </a:bodyPr>
          <a:lstStyle/>
          <a:p>
            <a:pPr lvl="0"/>
            <a:endParaRPr lang="en-US" noProof="0" smtClean="0"/>
          </a:p>
        </p:txBody>
      </p:sp>
      <p:sp>
        <p:nvSpPr>
          <p:cNvPr id="12" name="Text Placeholder 7"/>
          <p:cNvSpPr>
            <a:spLocks noGrp="1"/>
          </p:cNvSpPr>
          <p:nvPr>
            <p:ph type="body" sz="quarter" idx="16"/>
          </p:nvPr>
        </p:nvSpPr>
        <p:spPr>
          <a:xfrm>
            <a:off x="6241544" y="5228456"/>
            <a:ext cx="2761785" cy="762000"/>
          </a:xfrm>
        </p:spPr>
        <p:txBody>
          <a:bodyPr>
            <a:noAutofit/>
          </a:bodyPr>
          <a:lstStyle>
            <a:lvl1pPr marL="0" indent="0" algn="ctr">
              <a:buNone/>
              <a:defRPr sz="1800"/>
            </a:lvl1pPr>
            <a:lvl2pPr>
              <a:defRPr sz="1800"/>
            </a:lvl2pPr>
            <a:lvl3pPr>
              <a:defRPr sz="1800"/>
            </a:lvl3pPr>
            <a:lvl4pPr>
              <a:defRPr sz="1800"/>
            </a:lvl4pPr>
            <a:lvl5pPr>
              <a:defRPr sz="1800"/>
            </a:lvl5pPr>
          </a:lstStyle>
          <a:p>
            <a:pPr lvl="0"/>
            <a:r>
              <a:rPr lang="en-AU" dirty="0" smtClean="0"/>
              <a:t>Click to edit Master text styles</a:t>
            </a:r>
          </a:p>
        </p:txBody>
      </p:sp>
      <p:sp>
        <p:nvSpPr>
          <p:cNvPr id="17" name="Title 1"/>
          <p:cNvSpPr>
            <a:spLocks noGrp="1"/>
          </p:cNvSpPr>
          <p:nvPr>
            <p:ph type="title"/>
          </p:nvPr>
        </p:nvSpPr>
        <p:spPr>
          <a:xfrm>
            <a:off x="0" y="404664"/>
            <a:ext cx="9144000" cy="1143000"/>
          </a:xfrm>
        </p:spPr>
        <p:txBody>
          <a:bodyPr/>
          <a:lstStyle/>
          <a:p>
            <a:r>
              <a:rPr lang="en-AU" smtClean="0"/>
              <a:t>Click to edit Master title style</a:t>
            </a:r>
            <a:endParaRPr lang="en-US"/>
          </a:p>
        </p:txBody>
      </p:sp>
      <p:sp>
        <p:nvSpPr>
          <p:cNvPr id="10" name="Footer Placeholder 4"/>
          <p:cNvSpPr>
            <a:spLocks noGrp="1"/>
          </p:cNvSpPr>
          <p:nvPr>
            <p:ph type="ftr" sz="quarter" idx="17"/>
          </p:nvPr>
        </p:nvSpPr>
        <p:spPr>
          <a:xfrm>
            <a:off x="1314451" y="6356379"/>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13" name="Slide Number Placeholder 5"/>
          <p:cNvSpPr>
            <a:spLocks noGrp="1"/>
          </p:cNvSpPr>
          <p:nvPr>
            <p:ph type="sldNum" sz="quarter" idx="18"/>
          </p:nvPr>
        </p:nvSpPr>
        <p:spPr>
          <a:xfrm>
            <a:off x="317989" y="6354792"/>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7F7F7F"/>
                </a:solidFill>
                <a:latin typeface="Arial" pitchFamily="34" charset="0"/>
                <a:ea typeface="ＭＳ Ｐゴシック" charset="-128"/>
              </a:defRPr>
            </a:lvl1pPr>
          </a:lstStyle>
          <a:p>
            <a:pPr defTabSz="457200" fontAlgn="base">
              <a:spcBef>
                <a:spcPct val="0"/>
              </a:spcBef>
              <a:spcAft>
                <a:spcPct val="0"/>
              </a:spcAft>
              <a:defRPr/>
            </a:pPr>
            <a:fld id="{64DF6C93-B78F-48AE-B7E0-EC1C4D676786}" type="slidenum">
              <a:rPr lang="en-US"/>
              <a:pPr defTabSz="457200" fontAlgn="base">
                <a:spcBef>
                  <a:spcPct val="0"/>
                </a:spcBef>
                <a:spcAft>
                  <a:spcPct val="0"/>
                </a:spcAft>
                <a:defRPr/>
              </a:pPr>
              <a:t>‹#›</a:t>
            </a:fld>
            <a:endParaRPr lang="en-US"/>
          </a:p>
        </p:txBody>
      </p:sp>
    </p:spTree>
    <p:extLst>
      <p:ext uri="{BB962C8B-B14F-4D97-AF65-F5344CB8AC3E}">
        <p14:creationId xmlns:p14="http://schemas.microsoft.com/office/powerpoint/2010/main" val="3620611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cxnSp>
        <p:nvCxnSpPr>
          <p:cNvPr id="3" name="Straight Connector 2"/>
          <p:cNvCxnSpPr/>
          <p:nvPr userDrawn="1"/>
        </p:nvCxnSpPr>
        <p:spPr>
          <a:xfrm>
            <a:off x="983274" y="4003675"/>
            <a:ext cx="7162800" cy="1588"/>
          </a:xfrm>
          <a:prstGeom prst="line">
            <a:avLst/>
          </a:prstGeom>
          <a:ln w="952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userDrawn="1"/>
        </p:nvCxnSpPr>
        <p:spPr>
          <a:xfrm>
            <a:off x="983274" y="5013325"/>
            <a:ext cx="7162800" cy="1588"/>
          </a:xfrm>
          <a:prstGeom prst="line">
            <a:avLst/>
          </a:prstGeom>
          <a:ln w="952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 name="Title Placeholder 1"/>
          <p:cNvSpPr>
            <a:spLocks noGrp="1"/>
          </p:cNvSpPr>
          <p:nvPr>
            <p:ph type="title"/>
          </p:nvPr>
        </p:nvSpPr>
        <p:spPr bwMode="auto">
          <a:xfrm>
            <a:off x="0" y="3942184"/>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p>
            <a:pPr lvl="0"/>
            <a:r>
              <a:rPr lang="en-AU" smtClean="0"/>
              <a:t>Click to edit Master title style</a:t>
            </a:r>
            <a:endParaRPr lang="en-US" dirty="0"/>
          </a:p>
        </p:txBody>
      </p:sp>
    </p:spTree>
    <p:extLst>
      <p:ext uri="{BB962C8B-B14F-4D97-AF65-F5344CB8AC3E}">
        <p14:creationId xmlns:p14="http://schemas.microsoft.com/office/powerpoint/2010/main" val="3493196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Pics">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988840"/>
            <a:ext cx="4572000" cy="3311624"/>
          </a:xfrm>
        </p:spPr>
        <p:txBody>
          <a:bodyPr rtlCol="0">
            <a:normAutofit/>
          </a:bodyPr>
          <a:lstStyle/>
          <a:p>
            <a:pPr lvl="0"/>
            <a:endParaRPr lang="en-US" noProof="0" smtClean="0"/>
          </a:p>
        </p:txBody>
      </p:sp>
      <p:sp>
        <p:nvSpPr>
          <p:cNvPr id="8" name="Picture Placeholder 3"/>
          <p:cNvSpPr>
            <a:spLocks noGrp="1"/>
          </p:cNvSpPr>
          <p:nvPr>
            <p:ph type="pic" sz="quarter" idx="11"/>
          </p:nvPr>
        </p:nvSpPr>
        <p:spPr>
          <a:xfrm>
            <a:off x="4572000" y="1988840"/>
            <a:ext cx="4572000" cy="3311624"/>
          </a:xfrm>
        </p:spPr>
        <p:txBody>
          <a:bodyPr rtlCol="0">
            <a:normAutofit/>
          </a:bodyPr>
          <a:lstStyle/>
          <a:p>
            <a:pPr lvl="0"/>
            <a:endParaRPr lang="en-US" noProof="0" smtClean="0"/>
          </a:p>
        </p:txBody>
      </p:sp>
      <p:sp>
        <p:nvSpPr>
          <p:cNvPr id="10" name="Text Placeholder 9"/>
          <p:cNvSpPr>
            <a:spLocks noGrp="1"/>
          </p:cNvSpPr>
          <p:nvPr>
            <p:ph type="body" sz="quarter" idx="12"/>
          </p:nvPr>
        </p:nvSpPr>
        <p:spPr>
          <a:xfrm>
            <a:off x="140677" y="5372472"/>
            <a:ext cx="4290646" cy="762000"/>
          </a:xfrm>
        </p:spPr>
        <p:txBody>
          <a:bodyPr>
            <a:noAutofit/>
          </a:bodyPr>
          <a:lstStyle>
            <a:lvl1pPr marL="0" indent="0" algn="ctr">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AU" dirty="0" smtClean="0"/>
              <a:t>Click to edit Master text styles</a:t>
            </a:r>
          </a:p>
        </p:txBody>
      </p:sp>
      <p:sp>
        <p:nvSpPr>
          <p:cNvPr id="11" name="Text Placeholder 9"/>
          <p:cNvSpPr>
            <a:spLocks noGrp="1"/>
          </p:cNvSpPr>
          <p:nvPr>
            <p:ph type="body" sz="quarter" idx="13"/>
          </p:nvPr>
        </p:nvSpPr>
        <p:spPr>
          <a:xfrm>
            <a:off x="4642338" y="5372472"/>
            <a:ext cx="4360985" cy="762000"/>
          </a:xfrm>
        </p:spPr>
        <p:txBody>
          <a:bodyPr>
            <a:noAutofit/>
          </a:bodyPr>
          <a:lstStyle>
            <a:lvl1pPr marL="0" indent="0" algn="ctr">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AU" dirty="0" smtClean="0"/>
              <a:t>Click to edit Master text styles</a:t>
            </a:r>
          </a:p>
        </p:txBody>
      </p:sp>
      <p:sp>
        <p:nvSpPr>
          <p:cNvPr id="15" name="Title 1"/>
          <p:cNvSpPr>
            <a:spLocks noGrp="1"/>
          </p:cNvSpPr>
          <p:nvPr>
            <p:ph type="title"/>
          </p:nvPr>
        </p:nvSpPr>
        <p:spPr>
          <a:xfrm>
            <a:off x="0" y="404664"/>
            <a:ext cx="9144000" cy="1143000"/>
          </a:xfrm>
        </p:spPr>
        <p:txBody>
          <a:bodyPr/>
          <a:lstStyle/>
          <a:p>
            <a:r>
              <a:rPr lang="en-AU" smtClean="0"/>
              <a:t>Click to edit Master title style</a:t>
            </a:r>
            <a:endParaRPr lang="en-US"/>
          </a:p>
        </p:txBody>
      </p:sp>
      <p:sp>
        <p:nvSpPr>
          <p:cNvPr id="7" name="Footer Placeholder 4"/>
          <p:cNvSpPr>
            <a:spLocks noGrp="1"/>
          </p:cNvSpPr>
          <p:nvPr>
            <p:ph type="ftr" sz="quarter" idx="14"/>
          </p:nvPr>
        </p:nvSpPr>
        <p:spPr>
          <a:xfrm>
            <a:off x="1314451" y="6356379"/>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9" name="Slide Number Placeholder 5"/>
          <p:cNvSpPr>
            <a:spLocks noGrp="1"/>
          </p:cNvSpPr>
          <p:nvPr>
            <p:ph type="sldNum" sz="quarter" idx="15"/>
          </p:nvPr>
        </p:nvSpPr>
        <p:spPr>
          <a:xfrm>
            <a:off x="317989" y="6354792"/>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7F7F7F"/>
                </a:solidFill>
                <a:latin typeface="Arial" pitchFamily="34" charset="0"/>
                <a:ea typeface="ＭＳ Ｐゴシック" charset="-128"/>
              </a:defRPr>
            </a:lvl1pPr>
          </a:lstStyle>
          <a:p>
            <a:pPr defTabSz="457200" fontAlgn="base">
              <a:spcBef>
                <a:spcPct val="0"/>
              </a:spcBef>
              <a:spcAft>
                <a:spcPct val="0"/>
              </a:spcAft>
              <a:defRPr/>
            </a:pPr>
            <a:fld id="{E43209A7-1482-4B4A-A842-5194B4DA2659}" type="slidenum">
              <a:rPr lang="en-US"/>
              <a:pPr defTabSz="457200" fontAlgn="base">
                <a:spcBef>
                  <a:spcPct val="0"/>
                </a:spcBef>
                <a:spcAft>
                  <a:spcPct val="0"/>
                </a:spcAft>
                <a:defRPr/>
              </a:pPr>
              <a:t>‹#›</a:t>
            </a:fld>
            <a:endParaRPr lang="en-US"/>
          </a:p>
        </p:txBody>
      </p:sp>
    </p:spTree>
    <p:extLst>
      <p:ext uri="{BB962C8B-B14F-4D97-AF65-F5344CB8AC3E}">
        <p14:creationId xmlns:p14="http://schemas.microsoft.com/office/powerpoint/2010/main" val="1940665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2031" y="1772817"/>
            <a:ext cx="4038600" cy="3972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765431" y="1772822"/>
            <a:ext cx="4038600" cy="39722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10" name="Title 1"/>
          <p:cNvSpPr>
            <a:spLocks noGrp="1"/>
          </p:cNvSpPr>
          <p:nvPr>
            <p:ph type="title"/>
          </p:nvPr>
        </p:nvSpPr>
        <p:spPr>
          <a:xfrm>
            <a:off x="0" y="404664"/>
            <a:ext cx="9144000" cy="1143000"/>
          </a:xfrm>
        </p:spPr>
        <p:txBody>
          <a:bodyPr/>
          <a:lstStyle/>
          <a:p>
            <a:r>
              <a:rPr lang="en-AU" smtClean="0"/>
              <a:t>Click to edit Master title style</a:t>
            </a:r>
            <a:endParaRPr lang="en-US"/>
          </a:p>
        </p:txBody>
      </p:sp>
      <p:sp>
        <p:nvSpPr>
          <p:cNvPr id="5" name="Footer Placeholder 4"/>
          <p:cNvSpPr>
            <a:spLocks noGrp="1"/>
          </p:cNvSpPr>
          <p:nvPr>
            <p:ph type="ftr" sz="quarter" idx="10"/>
          </p:nvPr>
        </p:nvSpPr>
        <p:spPr>
          <a:xfrm>
            <a:off x="1314451" y="6356379"/>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6" name="Slide Number Placeholder 5"/>
          <p:cNvSpPr>
            <a:spLocks noGrp="1"/>
          </p:cNvSpPr>
          <p:nvPr>
            <p:ph type="sldNum" sz="quarter" idx="11"/>
          </p:nvPr>
        </p:nvSpPr>
        <p:spPr>
          <a:xfrm>
            <a:off x="317989" y="6354792"/>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7F7F7F"/>
                </a:solidFill>
                <a:latin typeface="Arial" pitchFamily="34" charset="0"/>
                <a:ea typeface="ＭＳ Ｐゴシック" charset="-128"/>
              </a:defRPr>
            </a:lvl1pPr>
          </a:lstStyle>
          <a:p>
            <a:pPr defTabSz="457200" fontAlgn="base">
              <a:spcBef>
                <a:spcPct val="0"/>
              </a:spcBef>
              <a:spcAft>
                <a:spcPct val="0"/>
              </a:spcAft>
              <a:defRPr/>
            </a:pPr>
            <a:fld id="{9DB44B34-14E5-4085-BED3-17970D978B25}" type="slidenum">
              <a:rPr lang="en-US"/>
              <a:pPr defTabSz="457200" fontAlgn="base">
                <a:spcBef>
                  <a:spcPct val="0"/>
                </a:spcBef>
                <a:spcAft>
                  <a:spcPct val="0"/>
                </a:spcAft>
                <a:defRPr/>
              </a:pPr>
              <a:t>‹#›</a:t>
            </a:fld>
            <a:endParaRPr lang="en-US"/>
          </a:p>
        </p:txBody>
      </p:sp>
    </p:spTree>
    <p:extLst>
      <p:ext uri="{BB962C8B-B14F-4D97-AF65-F5344CB8AC3E}">
        <p14:creationId xmlns:p14="http://schemas.microsoft.com/office/powerpoint/2010/main" val="70427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2031" y="1916832"/>
            <a:ext cx="4040188" cy="639762"/>
          </a:xfrm>
        </p:spPr>
        <p:txBody>
          <a:bodyPr anchor="b"/>
          <a:lstStyle>
            <a:lvl1pPr marL="0" indent="0">
              <a:buNone/>
              <a:defRPr sz="2400" b="1">
                <a:solidFill>
                  <a:srgbClr val="005A9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smtClean="0"/>
              <a:t>Click to edit Master text styles</a:t>
            </a:r>
          </a:p>
        </p:txBody>
      </p:sp>
      <p:sp>
        <p:nvSpPr>
          <p:cNvPr id="4" name="Content Placeholder 3"/>
          <p:cNvSpPr>
            <a:spLocks noGrp="1"/>
          </p:cNvSpPr>
          <p:nvPr>
            <p:ph sz="half" idx="2"/>
          </p:nvPr>
        </p:nvSpPr>
        <p:spPr>
          <a:xfrm>
            <a:off x="422031" y="2556594"/>
            <a:ext cx="4040188" cy="34871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763844" y="1916832"/>
            <a:ext cx="4041775" cy="639762"/>
          </a:xfrm>
        </p:spPr>
        <p:txBody>
          <a:bodyPr anchor="b"/>
          <a:lstStyle>
            <a:lvl1pPr marL="0" indent="0">
              <a:buNone/>
              <a:defRPr sz="2400" b="1">
                <a:solidFill>
                  <a:srgbClr val="005A9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smtClean="0"/>
              <a:t>Click to edit Master text styles</a:t>
            </a:r>
          </a:p>
        </p:txBody>
      </p:sp>
      <p:sp>
        <p:nvSpPr>
          <p:cNvPr id="6" name="Content Placeholder 5"/>
          <p:cNvSpPr>
            <a:spLocks noGrp="1"/>
          </p:cNvSpPr>
          <p:nvPr>
            <p:ph sz="quarter" idx="4"/>
          </p:nvPr>
        </p:nvSpPr>
        <p:spPr>
          <a:xfrm>
            <a:off x="4763844" y="2556594"/>
            <a:ext cx="4041775" cy="34871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12" name="Title 1"/>
          <p:cNvSpPr>
            <a:spLocks noGrp="1"/>
          </p:cNvSpPr>
          <p:nvPr>
            <p:ph type="title"/>
          </p:nvPr>
        </p:nvSpPr>
        <p:spPr>
          <a:xfrm>
            <a:off x="0" y="404664"/>
            <a:ext cx="9144000" cy="1143000"/>
          </a:xfrm>
        </p:spPr>
        <p:txBody>
          <a:bodyPr/>
          <a:lstStyle/>
          <a:p>
            <a:r>
              <a:rPr lang="en-AU" smtClean="0"/>
              <a:t>Click to edit Master title style</a:t>
            </a:r>
            <a:endParaRPr lang="en-US"/>
          </a:p>
        </p:txBody>
      </p:sp>
      <p:sp>
        <p:nvSpPr>
          <p:cNvPr id="7" name="Footer Placeholder 4"/>
          <p:cNvSpPr>
            <a:spLocks noGrp="1"/>
          </p:cNvSpPr>
          <p:nvPr>
            <p:ph type="ftr" sz="quarter" idx="10"/>
          </p:nvPr>
        </p:nvSpPr>
        <p:spPr>
          <a:xfrm>
            <a:off x="1314451" y="6356379"/>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8" name="Slide Number Placeholder 5"/>
          <p:cNvSpPr>
            <a:spLocks noGrp="1"/>
          </p:cNvSpPr>
          <p:nvPr>
            <p:ph type="sldNum" sz="quarter" idx="11"/>
          </p:nvPr>
        </p:nvSpPr>
        <p:spPr>
          <a:xfrm>
            <a:off x="317989" y="6354792"/>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7F7F7F"/>
                </a:solidFill>
                <a:latin typeface="Arial" pitchFamily="34" charset="0"/>
                <a:ea typeface="ＭＳ Ｐゴシック" charset="-128"/>
              </a:defRPr>
            </a:lvl1pPr>
          </a:lstStyle>
          <a:p>
            <a:pPr defTabSz="457200" fontAlgn="base">
              <a:spcBef>
                <a:spcPct val="0"/>
              </a:spcBef>
              <a:spcAft>
                <a:spcPct val="0"/>
              </a:spcAft>
              <a:defRPr/>
            </a:pPr>
            <a:fld id="{0FE1E8AD-1522-4A0E-9A20-2DFA93C8D498}" type="slidenum">
              <a:rPr lang="en-US"/>
              <a:pPr defTabSz="457200" fontAlgn="base">
                <a:spcBef>
                  <a:spcPct val="0"/>
                </a:spcBef>
                <a:spcAft>
                  <a:spcPct val="0"/>
                </a:spcAft>
                <a:defRPr/>
              </a:pPr>
              <a:t>‹#›</a:t>
            </a:fld>
            <a:endParaRPr lang="en-US"/>
          </a:p>
        </p:txBody>
      </p:sp>
    </p:spTree>
    <p:extLst>
      <p:ext uri="{BB962C8B-B14F-4D97-AF65-F5344CB8AC3E}">
        <p14:creationId xmlns:p14="http://schemas.microsoft.com/office/powerpoint/2010/main" val="2420273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404664"/>
            <a:ext cx="9144000" cy="1143000"/>
          </a:xfrm>
        </p:spPr>
        <p:txBody>
          <a:bodyPr/>
          <a:lstStyle/>
          <a:p>
            <a:r>
              <a:rPr lang="en-AU" smtClean="0"/>
              <a:t>Click to edit Master title style</a:t>
            </a:r>
            <a:endParaRPr lang="en-US"/>
          </a:p>
        </p:txBody>
      </p:sp>
    </p:spTree>
    <p:extLst>
      <p:ext uri="{BB962C8B-B14F-4D97-AF65-F5344CB8AC3E}">
        <p14:creationId xmlns:p14="http://schemas.microsoft.com/office/powerpoint/2010/main" val="1473743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990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4062" y="4927104"/>
            <a:ext cx="7467600" cy="566738"/>
          </a:xfrm>
        </p:spPr>
        <p:txBody>
          <a:bodyPr anchor="b"/>
          <a:lstStyle>
            <a:lvl1pPr algn="l">
              <a:defRPr sz="2000" b="1">
                <a:solidFill>
                  <a:srgbClr val="005A9B"/>
                </a:solidFill>
              </a:defRPr>
            </a:lvl1pPr>
          </a:lstStyle>
          <a:p>
            <a:r>
              <a:rPr lang="en-AU" dirty="0" smtClean="0"/>
              <a:t>Click to edit Master title style</a:t>
            </a:r>
            <a:endParaRPr lang="en-US" dirty="0"/>
          </a:p>
        </p:txBody>
      </p:sp>
      <p:sp>
        <p:nvSpPr>
          <p:cNvPr id="3" name="Picture Placeholder 2"/>
          <p:cNvSpPr>
            <a:spLocks noGrp="1"/>
          </p:cNvSpPr>
          <p:nvPr>
            <p:ph type="pic" idx="1"/>
          </p:nvPr>
        </p:nvSpPr>
        <p:spPr>
          <a:xfrm>
            <a:off x="844062" y="980728"/>
            <a:ext cx="7467600" cy="394637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4062" y="5493842"/>
            <a:ext cx="7467600" cy="6573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dirty="0" smtClean="0"/>
              <a:t>Click to edit Master text styles</a:t>
            </a:r>
          </a:p>
        </p:txBody>
      </p:sp>
      <p:sp>
        <p:nvSpPr>
          <p:cNvPr id="5" name="Footer Placeholder 4"/>
          <p:cNvSpPr>
            <a:spLocks noGrp="1"/>
          </p:cNvSpPr>
          <p:nvPr>
            <p:ph type="ftr" sz="quarter" idx="10"/>
          </p:nvPr>
        </p:nvSpPr>
        <p:spPr>
          <a:xfrm>
            <a:off x="1314451" y="6356379"/>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6" name="Slide Number Placeholder 5"/>
          <p:cNvSpPr>
            <a:spLocks noGrp="1"/>
          </p:cNvSpPr>
          <p:nvPr>
            <p:ph type="sldNum" sz="quarter" idx="11"/>
          </p:nvPr>
        </p:nvSpPr>
        <p:spPr>
          <a:xfrm>
            <a:off x="317989" y="6354792"/>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7F7F7F"/>
                </a:solidFill>
                <a:latin typeface="Arial" pitchFamily="34" charset="0"/>
                <a:ea typeface="ＭＳ Ｐゴシック" charset="-128"/>
              </a:defRPr>
            </a:lvl1pPr>
          </a:lstStyle>
          <a:p>
            <a:pPr defTabSz="457200" fontAlgn="base">
              <a:spcBef>
                <a:spcPct val="0"/>
              </a:spcBef>
              <a:spcAft>
                <a:spcPct val="0"/>
              </a:spcAft>
              <a:defRPr/>
            </a:pPr>
            <a:fld id="{690A26E2-B956-4BE0-8523-B0EF67E7E71B}" type="slidenum">
              <a:rPr lang="en-US"/>
              <a:pPr defTabSz="457200" fontAlgn="base">
                <a:spcBef>
                  <a:spcPct val="0"/>
                </a:spcBef>
                <a:spcAft>
                  <a:spcPct val="0"/>
                </a:spcAft>
                <a:defRPr/>
              </a:pPr>
              <a:t>‹#›</a:t>
            </a:fld>
            <a:endParaRPr lang="en-US"/>
          </a:p>
        </p:txBody>
      </p:sp>
    </p:spTree>
    <p:extLst>
      <p:ext uri="{BB962C8B-B14F-4D97-AF65-F5344CB8AC3E}">
        <p14:creationId xmlns:p14="http://schemas.microsoft.com/office/powerpoint/2010/main" val="2354418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 name="Title 4"/>
          <p:cNvSpPr txBox="1">
            <a:spLocks/>
          </p:cNvSpPr>
          <p:nvPr userDrawn="1"/>
        </p:nvSpPr>
        <p:spPr bwMode="auto">
          <a:xfrm>
            <a:off x="0" y="980728"/>
            <a:ext cx="9144000" cy="5193704"/>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defRPr/>
            </a:pPr>
            <a:r>
              <a:rPr lang="en-US" sz="40000" b="1" spc="-150" dirty="0" smtClean="0">
                <a:solidFill>
                  <a:srgbClr val="005A9B"/>
                </a:solidFill>
                <a:latin typeface="Arial Black"/>
                <a:cs typeface="Arial Black"/>
              </a:rPr>
              <a:t>?</a:t>
            </a:r>
            <a:endParaRPr lang="en-US" sz="40000" b="1" spc="-150" dirty="0">
              <a:solidFill>
                <a:srgbClr val="005A9B"/>
              </a:solidFill>
              <a:latin typeface="Arial Black"/>
              <a:cs typeface="Arial Black"/>
            </a:endParaRPr>
          </a:p>
        </p:txBody>
      </p:sp>
      <p:sp>
        <p:nvSpPr>
          <p:cNvPr id="3" name="Rectangle 2"/>
          <p:cNvSpPr/>
          <p:nvPr userDrawn="1"/>
        </p:nvSpPr>
        <p:spPr>
          <a:xfrm>
            <a:off x="6433039" y="6021388"/>
            <a:ext cx="2710962" cy="83661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39586908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992923" y="1079500"/>
            <a:ext cx="6869723" cy="433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a:defRPr smtClean="0">
                <a:latin typeface="Arial" charset="0"/>
              </a:defRPr>
            </a:lvl1pPr>
          </a:lstStyle>
          <a:p>
            <a:pPr defTabSz="457200" fontAlgn="base">
              <a:spcBef>
                <a:spcPct val="0"/>
              </a:spcBef>
              <a:spcAft>
                <a:spcPct val="0"/>
              </a:spcAft>
              <a:defRPr/>
            </a:pPr>
            <a:endParaRPr lang="en-US">
              <a:solidFill>
                <a:prstClr val="black"/>
              </a:solidFill>
              <a:ea typeface="ＭＳ Ｐゴシック" charset="-128"/>
            </a:endParaRPr>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smtClean="0">
                <a:latin typeface="Arial" charset="0"/>
              </a:defRPr>
            </a:lvl1pPr>
          </a:lstStyle>
          <a:p>
            <a:pPr defTabSz="457200" fontAlgn="base">
              <a:spcBef>
                <a:spcPct val="0"/>
              </a:spcBef>
              <a:spcAft>
                <a:spcPct val="0"/>
              </a:spcAft>
              <a:defRPr/>
            </a:pPr>
            <a:endParaRPr lang="en-US">
              <a:solidFill>
                <a:prstClr val="black"/>
              </a:solidFill>
              <a:ea typeface="ＭＳ Ｐゴシック" charset="-128"/>
            </a:endParaRPr>
          </a:p>
        </p:txBody>
      </p:sp>
    </p:spTree>
    <p:extLst>
      <p:ext uri="{BB962C8B-B14F-4D97-AF65-F5344CB8AC3E}">
        <p14:creationId xmlns:p14="http://schemas.microsoft.com/office/powerpoint/2010/main" val="36130522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1692" y="2130445"/>
            <a:ext cx="8458200" cy="1470025"/>
          </a:xfrm>
        </p:spPr>
        <p:txBody>
          <a:bodyPr/>
          <a:lstStyle/>
          <a:p>
            <a:r>
              <a:rPr lang="en-AU" dirty="0" smtClean="0"/>
              <a:t>Click to edit Master title style</a:t>
            </a:r>
            <a:endParaRPr lang="en-US" dirty="0"/>
          </a:p>
        </p:txBody>
      </p:sp>
      <p:sp>
        <p:nvSpPr>
          <p:cNvPr id="3" name="Subtitle 2"/>
          <p:cNvSpPr>
            <a:spLocks noGrp="1"/>
          </p:cNvSpPr>
          <p:nvPr>
            <p:ph type="subTitle" idx="1"/>
          </p:nvPr>
        </p:nvSpPr>
        <p:spPr>
          <a:xfrm>
            <a:off x="1037492" y="3886200"/>
            <a:ext cx="70866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4" name="Footer Placeholder 4"/>
          <p:cNvSpPr>
            <a:spLocks noGrp="1"/>
          </p:cNvSpPr>
          <p:nvPr>
            <p:ph type="ftr" sz="quarter" idx="10"/>
          </p:nvPr>
        </p:nvSpPr>
        <p:spPr>
          <a:xfrm>
            <a:off x="1314451" y="6356369"/>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5" name="Slide Number Placeholder 5"/>
          <p:cNvSpPr>
            <a:spLocks noGrp="1"/>
          </p:cNvSpPr>
          <p:nvPr>
            <p:ph type="sldNum" sz="quarter" idx="11"/>
          </p:nvPr>
        </p:nvSpPr>
        <p:spPr>
          <a:xfrm>
            <a:off x="317989" y="6354782"/>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7F7F7F"/>
                </a:solidFill>
                <a:latin typeface="Arial" pitchFamily="34" charset="0"/>
                <a:ea typeface="ＭＳ Ｐゴシック" charset="-128"/>
              </a:defRPr>
            </a:lvl1pPr>
          </a:lstStyle>
          <a:p>
            <a:pPr defTabSz="457200" fontAlgn="base">
              <a:spcBef>
                <a:spcPct val="0"/>
              </a:spcBef>
              <a:spcAft>
                <a:spcPct val="0"/>
              </a:spcAft>
              <a:defRPr/>
            </a:pPr>
            <a:fld id="{C73904E2-C96E-451B-A770-E23C44749CCE}" type="slidenum">
              <a:rPr lang="en-US"/>
              <a:pPr defTabSz="457200" fontAlgn="base">
                <a:spcBef>
                  <a:spcPct val="0"/>
                </a:spcBef>
                <a:spcAft>
                  <a:spcPct val="0"/>
                </a:spcAft>
                <a:defRPr/>
              </a:pPr>
              <a:t>‹#›</a:t>
            </a:fld>
            <a:endParaRPr lang="en-US"/>
          </a:p>
        </p:txBody>
      </p:sp>
    </p:spTree>
    <p:extLst>
      <p:ext uri="{BB962C8B-B14F-4D97-AF65-F5344CB8AC3E}">
        <p14:creationId xmlns:p14="http://schemas.microsoft.com/office/powerpoint/2010/main" val="13144119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1143000"/>
          </a:xfrm>
        </p:spPr>
        <p:txBody>
          <a:bodyPr/>
          <a:lstStyle/>
          <a:p>
            <a:r>
              <a:rPr lang="en-AU" smtClean="0"/>
              <a:t>Click to edit Master title style</a:t>
            </a:r>
            <a:endParaRPr lang="en-US"/>
          </a:p>
        </p:txBody>
      </p:sp>
      <p:sp>
        <p:nvSpPr>
          <p:cNvPr id="3" name="Content Placeholder 2"/>
          <p:cNvSpPr>
            <a:spLocks noGrp="1"/>
          </p:cNvSpPr>
          <p:nvPr>
            <p:ph idx="1"/>
          </p:nvPr>
        </p:nvSpPr>
        <p:spPr>
          <a:xfrm>
            <a:off x="838200" y="1988840"/>
            <a:ext cx="7391400" cy="3845842"/>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Footer Placeholder 4"/>
          <p:cNvSpPr>
            <a:spLocks noGrp="1"/>
          </p:cNvSpPr>
          <p:nvPr>
            <p:ph type="ftr" sz="quarter" idx="10"/>
          </p:nvPr>
        </p:nvSpPr>
        <p:spPr>
          <a:xfrm>
            <a:off x="1314451" y="6356369"/>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5" name="Slide Number Placeholder 5"/>
          <p:cNvSpPr>
            <a:spLocks noGrp="1"/>
          </p:cNvSpPr>
          <p:nvPr>
            <p:ph type="sldNum" sz="quarter" idx="11"/>
          </p:nvPr>
        </p:nvSpPr>
        <p:spPr>
          <a:xfrm>
            <a:off x="317989" y="6354782"/>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7F7F7F"/>
                </a:solidFill>
                <a:latin typeface="Arial" pitchFamily="34" charset="0"/>
                <a:ea typeface="ＭＳ Ｐゴシック" charset="-128"/>
              </a:defRPr>
            </a:lvl1pPr>
          </a:lstStyle>
          <a:p>
            <a:pPr defTabSz="457200" fontAlgn="base">
              <a:spcBef>
                <a:spcPct val="0"/>
              </a:spcBef>
              <a:spcAft>
                <a:spcPct val="0"/>
              </a:spcAft>
              <a:defRPr/>
            </a:pPr>
            <a:fld id="{0F784FB4-53B0-489F-84C5-FB86646A562F}" type="slidenum">
              <a:rPr lang="en-US"/>
              <a:pPr defTabSz="457200" fontAlgn="base">
                <a:spcBef>
                  <a:spcPct val="0"/>
                </a:spcBef>
                <a:spcAft>
                  <a:spcPct val="0"/>
                </a:spcAft>
                <a:defRPr/>
              </a:pPr>
              <a:t>‹#›</a:t>
            </a:fld>
            <a:endParaRPr lang="en-US"/>
          </a:p>
        </p:txBody>
      </p:sp>
    </p:spTree>
    <p:extLst>
      <p:ext uri="{BB962C8B-B14F-4D97-AF65-F5344CB8AC3E}">
        <p14:creationId xmlns:p14="http://schemas.microsoft.com/office/powerpoint/2010/main" val="622019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1692" y="2130457"/>
            <a:ext cx="8458200" cy="1470025"/>
          </a:xfrm>
        </p:spPr>
        <p:txBody>
          <a:bodyPr/>
          <a:lstStyle/>
          <a:p>
            <a:r>
              <a:rPr lang="en-AU" dirty="0" smtClean="0"/>
              <a:t>Click to edit Master title style</a:t>
            </a:r>
            <a:endParaRPr lang="en-US" dirty="0"/>
          </a:p>
        </p:txBody>
      </p:sp>
      <p:sp>
        <p:nvSpPr>
          <p:cNvPr id="3" name="Subtitle 2"/>
          <p:cNvSpPr>
            <a:spLocks noGrp="1"/>
          </p:cNvSpPr>
          <p:nvPr>
            <p:ph type="subTitle" idx="1"/>
          </p:nvPr>
        </p:nvSpPr>
        <p:spPr>
          <a:xfrm>
            <a:off x="1037492" y="3886200"/>
            <a:ext cx="70866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4" name="Footer Placeholder 4"/>
          <p:cNvSpPr>
            <a:spLocks noGrp="1"/>
          </p:cNvSpPr>
          <p:nvPr>
            <p:ph type="ftr" sz="quarter" idx="10"/>
          </p:nvPr>
        </p:nvSpPr>
        <p:spPr>
          <a:xfrm>
            <a:off x="1314451" y="6356381"/>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5" name="Slide Number Placeholder 5"/>
          <p:cNvSpPr>
            <a:spLocks noGrp="1"/>
          </p:cNvSpPr>
          <p:nvPr>
            <p:ph type="sldNum" sz="quarter" idx="11"/>
          </p:nvPr>
        </p:nvSpPr>
        <p:spPr>
          <a:xfrm>
            <a:off x="317989" y="6354794"/>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7F7F7F"/>
                </a:solidFill>
              </a:defRPr>
            </a:lvl1pPr>
          </a:lstStyle>
          <a:p>
            <a:pPr defTabSz="457200" fontAlgn="base">
              <a:spcBef>
                <a:spcPct val="0"/>
              </a:spcBef>
              <a:spcAft>
                <a:spcPct val="0"/>
              </a:spcAft>
              <a:defRPr/>
            </a:pPr>
            <a:fld id="{B24608DA-91FE-4826-BCEA-4A008217098A}" type="slidenum">
              <a:rPr lang="en-US">
                <a:latin typeface="Arial" pitchFamily="34" charset="0"/>
                <a:ea typeface="ＭＳ Ｐゴシック" charset="-128"/>
              </a:rPr>
              <a:pPr defTabSz="457200" fontAlgn="base">
                <a:spcBef>
                  <a:spcPct val="0"/>
                </a:spcBef>
                <a:spcAft>
                  <a:spcPct val="0"/>
                </a:spcAft>
                <a:defRPr/>
              </a:pPr>
              <a:t>‹#›</a:t>
            </a:fld>
            <a:endParaRPr lang="en-US">
              <a:latin typeface="Arial" pitchFamily="34" charset="0"/>
              <a:ea typeface="ＭＳ Ｐゴシック" charset="-128"/>
            </a:endParaRPr>
          </a:p>
        </p:txBody>
      </p:sp>
    </p:spTree>
    <p:extLst>
      <p:ext uri="{BB962C8B-B14F-4D97-AF65-F5344CB8AC3E}">
        <p14:creationId xmlns:p14="http://schemas.microsoft.com/office/powerpoint/2010/main" val="24693425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Left Pic-Righ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662246" y="1988840"/>
            <a:ext cx="3059723" cy="3989859"/>
          </a:xfrm>
        </p:spPr>
        <p:txBody>
          <a:bodyPr rtlCol="0">
            <a:normAutofit/>
          </a:bodyPr>
          <a:lstStyle/>
          <a:p>
            <a:pPr lvl="0"/>
            <a:endParaRPr lang="en-US" noProof="0" smtClean="0"/>
          </a:p>
        </p:txBody>
      </p:sp>
      <p:sp>
        <p:nvSpPr>
          <p:cNvPr id="6" name="Text Placeholder 5"/>
          <p:cNvSpPr>
            <a:spLocks noGrp="1"/>
          </p:cNvSpPr>
          <p:nvPr>
            <p:ph type="body" sz="quarter" idx="11"/>
          </p:nvPr>
        </p:nvSpPr>
        <p:spPr>
          <a:xfrm>
            <a:off x="633046" y="1988840"/>
            <a:ext cx="4572000" cy="3989859"/>
          </a:xfr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1" name="Title 1"/>
          <p:cNvSpPr>
            <a:spLocks noGrp="1"/>
          </p:cNvSpPr>
          <p:nvPr>
            <p:ph type="title"/>
          </p:nvPr>
        </p:nvSpPr>
        <p:spPr>
          <a:xfrm>
            <a:off x="0" y="404664"/>
            <a:ext cx="9144000" cy="1143000"/>
          </a:xfrm>
        </p:spPr>
        <p:txBody>
          <a:bodyPr/>
          <a:lstStyle/>
          <a:p>
            <a:r>
              <a:rPr lang="en-AU" smtClean="0"/>
              <a:t>Click to edit Master title style</a:t>
            </a:r>
            <a:endParaRPr lang="en-US"/>
          </a:p>
        </p:txBody>
      </p:sp>
      <p:sp>
        <p:nvSpPr>
          <p:cNvPr id="5" name="Footer Placeholder 4"/>
          <p:cNvSpPr>
            <a:spLocks noGrp="1"/>
          </p:cNvSpPr>
          <p:nvPr>
            <p:ph type="ftr" sz="quarter" idx="12"/>
          </p:nvPr>
        </p:nvSpPr>
        <p:spPr>
          <a:xfrm>
            <a:off x="1314451" y="6356369"/>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7" name="Slide Number Placeholder 5"/>
          <p:cNvSpPr>
            <a:spLocks noGrp="1"/>
          </p:cNvSpPr>
          <p:nvPr>
            <p:ph type="sldNum" sz="quarter" idx="13"/>
          </p:nvPr>
        </p:nvSpPr>
        <p:spPr>
          <a:xfrm>
            <a:off x="317989" y="6354782"/>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7F7F7F"/>
                </a:solidFill>
                <a:latin typeface="Arial" pitchFamily="34" charset="0"/>
                <a:ea typeface="ＭＳ Ｐゴシック" charset="-128"/>
              </a:defRPr>
            </a:lvl1pPr>
          </a:lstStyle>
          <a:p>
            <a:pPr defTabSz="457200" fontAlgn="base">
              <a:spcBef>
                <a:spcPct val="0"/>
              </a:spcBef>
              <a:spcAft>
                <a:spcPct val="0"/>
              </a:spcAft>
              <a:defRPr/>
            </a:pPr>
            <a:fld id="{175322BD-9AD9-4520-8161-9A1A11B270E4}" type="slidenum">
              <a:rPr lang="en-US"/>
              <a:pPr defTabSz="457200" fontAlgn="base">
                <a:spcBef>
                  <a:spcPct val="0"/>
                </a:spcBef>
                <a:spcAft>
                  <a:spcPct val="0"/>
                </a:spcAft>
                <a:defRPr/>
              </a:pPr>
              <a:t>‹#›</a:t>
            </a:fld>
            <a:endParaRPr lang="en-US"/>
          </a:p>
        </p:txBody>
      </p:sp>
    </p:spTree>
    <p:extLst>
      <p:ext uri="{BB962C8B-B14F-4D97-AF65-F5344CB8AC3E}">
        <p14:creationId xmlns:p14="http://schemas.microsoft.com/office/powerpoint/2010/main" val="38235644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Left Text-Righ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149969" y="1988841"/>
            <a:ext cx="4572000" cy="3917851"/>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Picture Placeholder 6"/>
          <p:cNvSpPr>
            <a:spLocks noGrp="1"/>
          </p:cNvSpPr>
          <p:nvPr>
            <p:ph type="pic" sz="quarter" idx="12"/>
          </p:nvPr>
        </p:nvSpPr>
        <p:spPr>
          <a:xfrm>
            <a:off x="633046" y="1988841"/>
            <a:ext cx="3059723" cy="3917850"/>
          </a:xfrm>
        </p:spPr>
        <p:txBody>
          <a:bodyPr rtlCol="0">
            <a:normAutofit/>
          </a:bodyPr>
          <a:lstStyle/>
          <a:p>
            <a:pPr lvl="0"/>
            <a:endParaRPr lang="en-US" noProof="0" smtClean="0"/>
          </a:p>
        </p:txBody>
      </p:sp>
      <p:sp>
        <p:nvSpPr>
          <p:cNvPr id="11" name="Title 1"/>
          <p:cNvSpPr>
            <a:spLocks noGrp="1"/>
          </p:cNvSpPr>
          <p:nvPr>
            <p:ph type="title"/>
          </p:nvPr>
        </p:nvSpPr>
        <p:spPr>
          <a:xfrm>
            <a:off x="0" y="404664"/>
            <a:ext cx="9144000" cy="1143000"/>
          </a:xfrm>
        </p:spPr>
        <p:txBody>
          <a:bodyPr/>
          <a:lstStyle/>
          <a:p>
            <a:r>
              <a:rPr lang="en-AU" smtClean="0"/>
              <a:t>Click to edit Master title style</a:t>
            </a:r>
            <a:endParaRPr lang="en-US"/>
          </a:p>
        </p:txBody>
      </p:sp>
      <p:sp>
        <p:nvSpPr>
          <p:cNvPr id="5" name="Footer Placeholder 4"/>
          <p:cNvSpPr>
            <a:spLocks noGrp="1"/>
          </p:cNvSpPr>
          <p:nvPr>
            <p:ph type="ftr" sz="quarter" idx="13"/>
          </p:nvPr>
        </p:nvSpPr>
        <p:spPr>
          <a:xfrm>
            <a:off x="1314451" y="6356369"/>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6" name="Slide Number Placeholder 5"/>
          <p:cNvSpPr>
            <a:spLocks noGrp="1"/>
          </p:cNvSpPr>
          <p:nvPr>
            <p:ph type="sldNum" sz="quarter" idx="14"/>
          </p:nvPr>
        </p:nvSpPr>
        <p:spPr>
          <a:xfrm>
            <a:off x="317989" y="6354782"/>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7F7F7F"/>
                </a:solidFill>
                <a:latin typeface="Arial" pitchFamily="34" charset="0"/>
                <a:ea typeface="ＭＳ Ｐゴシック" charset="-128"/>
              </a:defRPr>
            </a:lvl1pPr>
          </a:lstStyle>
          <a:p>
            <a:pPr defTabSz="457200" fontAlgn="base">
              <a:spcBef>
                <a:spcPct val="0"/>
              </a:spcBef>
              <a:spcAft>
                <a:spcPct val="0"/>
              </a:spcAft>
              <a:defRPr/>
            </a:pPr>
            <a:fld id="{6EFAAC37-7E74-4493-B7A2-8413C6BCDE05}" type="slidenum">
              <a:rPr lang="en-US"/>
              <a:pPr defTabSz="457200" fontAlgn="base">
                <a:spcBef>
                  <a:spcPct val="0"/>
                </a:spcBef>
                <a:spcAft>
                  <a:spcPct val="0"/>
                </a:spcAft>
                <a:defRPr/>
              </a:pPr>
              <a:t>‹#›</a:t>
            </a:fld>
            <a:endParaRPr lang="en-US"/>
          </a:p>
        </p:txBody>
      </p:sp>
    </p:spTree>
    <p:extLst>
      <p:ext uri="{BB962C8B-B14F-4D97-AF65-F5344CB8AC3E}">
        <p14:creationId xmlns:p14="http://schemas.microsoft.com/office/powerpoint/2010/main" val="28146743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Pics">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988840"/>
            <a:ext cx="3024554" cy="3167608"/>
          </a:xfrm>
        </p:spPr>
        <p:txBody>
          <a:bodyPr rtlCol="0">
            <a:normAutofit/>
          </a:bodyPr>
          <a:lstStyle/>
          <a:p>
            <a:pPr lvl="0"/>
            <a:endParaRPr lang="en-US" noProof="0" smtClean="0"/>
          </a:p>
        </p:txBody>
      </p:sp>
      <p:sp>
        <p:nvSpPr>
          <p:cNvPr id="5" name="Picture Placeholder 3"/>
          <p:cNvSpPr>
            <a:spLocks noGrp="1"/>
          </p:cNvSpPr>
          <p:nvPr>
            <p:ph type="pic" sz="quarter" idx="11"/>
          </p:nvPr>
        </p:nvSpPr>
        <p:spPr>
          <a:xfrm>
            <a:off x="3024559" y="1988840"/>
            <a:ext cx="3076307" cy="3167608"/>
          </a:xfrm>
        </p:spPr>
        <p:txBody>
          <a:bodyPr rtlCol="0">
            <a:normAutofit/>
          </a:bodyPr>
          <a:lstStyle/>
          <a:p>
            <a:pPr lvl="0"/>
            <a:endParaRPr lang="en-US" noProof="0" smtClean="0"/>
          </a:p>
        </p:txBody>
      </p:sp>
      <p:sp>
        <p:nvSpPr>
          <p:cNvPr id="8" name="Text Placeholder 7"/>
          <p:cNvSpPr>
            <a:spLocks noGrp="1"/>
          </p:cNvSpPr>
          <p:nvPr>
            <p:ph type="body" sz="quarter" idx="13"/>
          </p:nvPr>
        </p:nvSpPr>
        <p:spPr>
          <a:xfrm>
            <a:off x="140677" y="5228456"/>
            <a:ext cx="2743200" cy="762000"/>
          </a:xfrm>
        </p:spPr>
        <p:txBody>
          <a:bodyPr>
            <a:noAutofit/>
          </a:bodyPr>
          <a:lstStyle>
            <a:lvl1pPr marL="0" indent="0" algn="ctr">
              <a:buNone/>
              <a:defRPr sz="1800"/>
            </a:lvl1pPr>
            <a:lvl2pPr>
              <a:defRPr sz="1800"/>
            </a:lvl2pPr>
            <a:lvl3pPr>
              <a:defRPr sz="1800"/>
            </a:lvl3pPr>
            <a:lvl4pPr>
              <a:defRPr sz="1800"/>
            </a:lvl4pPr>
            <a:lvl5pPr>
              <a:defRPr sz="1800"/>
            </a:lvl5pPr>
          </a:lstStyle>
          <a:p>
            <a:pPr lvl="0"/>
            <a:r>
              <a:rPr lang="en-AU" dirty="0" smtClean="0"/>
              <a:t>Click to edit Master text styles</a:t>
            </a:r>
          </a:p>
        </p:txBody>
      </p:sp>
      <p:sp>
        <p:nvSpPr>
          <p:cNvPr id="9" name="Text Placeholder 7"/>
          <p:cNvSpPr>
            <a:spLocks noGrp="1"/>
          </p:cNvSpPr>
          <p:nvPr>
            <p:ph type="body" sz="quarter" idx="14"/>
          </p:nvPr>
        </p:nvSpPr>
        <p:spPr>
          <a:xfrm>
            <a:off x="3146645" y="5228456"/>
            <a:ext cx="2832124" cy="762000"/>
          </a:xfrm>
        </p:spPr>
        <p:txBody>
          <a:bodyPr>
            <a:noAutofit/>
          </a:bodyPr>
          <a:lstStyle>
            <a:lvl1pPr marL="0" indent="0" algn="ctr">
              <a:buNone/>
              <a:defRPr sz="1800"/>
            </a:lvl1pPr>
            <a:lvl2pPr>
              <a:defRPr sz="1800"/>
            </a:lvl2pPr>
            <a:lvl3pPr>
              <a:defRPr sz="1800"/>
            </a:lvl3pPr>
            <a:lvl4pPr>
              <a:defRPr sz="1800"/>
            </a:lvl4pPr>
            <a:lvl5pPr>
              <a:defRPr sz="1800"/>
            </a:lvl5pPr>
          </a:lstStyle>
          <a:p>
            <a:pPr lvl="0"/>
            <a:r>
              <a:rPr lang="en-AU" dirty="0" smtClean="0"/>
              <a:t>Click to edit Master text styles</a:t>
            </a:r>
          </a:p>
        </p:txBody>
      </p:sp>
      <p:sp>
        <p:nvSpPr>
          <p:cNvPr id="11" name="Picture Placeholder 3"/>
          <p:cNvSpPr>
            <a:spLocks noGrp="1"/>
          </p:cNvSpPr>
          <p:nvPr>
            <p:ph type="pic" sz="quarter" idx="15"/>
          </p:nvPr>
        </p:nvSpPr>
        <p:spPr>
          <a:xfrm>
            <a:off x="6100867" y="1988840"/>
            <a:ext cx="3043139" cy="3167608"/>
          </a:xfrm>
        </p:spPr>
        <p:txBody>
          <a:bodyPr rtlCol="0">
            <a:normAutofit/>
          </a:bodyPr>
          <a:lstStyle/>
          <a:p>
            <a:pPr lvl="0"/>
            <a:endParaRPr lang="en-US" noProof="0" smtClean="0"/>
          </a:p>
        </p:txBody>
      </p:sp>
      <p:sp>
        <p:nvSpPr>
          <p:cNvPr id="12" name="Text Placeholder 7"/>
          <p:cNvSpPr>
            <a:spLocks noGrp="1"/>
          </p:cNvSpPr>
          <p:nvPr>
            <p:ph type="body" sz="quarter" idx="16"/>
          </p:nvPr>
        </p:nvSpPr>
        <p:spPr>
          <a:xfrm>
            <a:off x="6241544" y="5228456"/>
            <a:ext cx="2761785" cy="762000"/>
          </a:xfrm>
        </p:spPr>
        <p:txBody>
          <a:bodyPr>
            <a:noAutofit/>
          </a:bodyPr>
          <a:lstStyle>
            <a:lvl1pPr marL="0" indent="0" algn="ctr">
              <a:buNone/>
              <a:defRPr sz="1800"/>
            </a:lvl1pPr>
            <a:lvl2pPr>
              <a:defRPr sz="1800"/>
            </a:lvl2pPr>
            <a:lvl3pPr>
              <a:defRPr sz="1800"/>
            </a:lvl3pPr>
            <a:lvl4pPr>
              <a:defRPr sz="1800"/>
            </a:lvl4pPr>
            <a:lvl5pPr>
              <a:defRPr sz="1800"/>
            </a:lvl5pPr>
          </a:lstStyle>
          <a:p>
            <a:pPr lvl="0"/>
            <a:r>
              <a:rPr lang="en-AU" dirty="0" smtClean="0"/>
              <a:t>Click to edit Master text styles</a:t>
            </a:r>
          </a:p>
        </p:txBody>
      </p:sp>
      <p:sp>
        <p:nvSpPr>
          <p:cNvPr id="17" name="Title 1"/>
          <p:cNvSpPr>
            <a:spLocks noGrp="1"/>
          </p:cNvSpPr>
          <p:nvPr>
            <p:ph type="title"/>
          </p:nvPr>
        </p:nvSpPr>
        <p:spPr>
          <a:xfrm>
            <a:off x="0" y="404664"/>
            <a:ext cx="9144000" cy="1143000"/>
          </a:xfrm>
        </p:spPr>
        <p:txBody>
          <a:bodyPr/>
          <a:lstStyle/>
          <a:p>
            <a:r>
              <a:rPr lang="en-AU" smtClean="0"/>
              <a:t>Click to edit Master title style</a:t>
            </a:r>
            <a:endParaRPr lang="en-US"/>
          </a:p>
        </p:txBody>
      </p:sp>
      <p:sp>
        <p:nvSpPr>
          <p:cNvPr id="10" name="Footer Placeholder 4"/>
          <p:cNvSpPr>
            <a:spLocks noGrp="1"/>
          </p:cNvSpPr>
          <p:nvPr>
            <p:ph type="ftr" sz="quarter" idx="17"/>
          </p:nvPr>
        </p:nvSpPr>
        <p:spPr>
          <a:xfrm>
            <a:off x="1314451" y="6356369"/>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13" name="Slide Number Placeholder 5"/>
          <p:cNvSpPr>
            <a:spLocks noGrp="1"/>
          </p:cNvSpPr>
          <p:nvPr>
            <p:ph type="sldNum" sz="quarter" idx="18"/>
          </p:nvPr>
        </p:nvSpPr>
        <p:spPr>
          <a:xfrm>
            <a:off x="317989" y="6354782"/>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7F7F7F"/>
                </a:solidFill>
                <a:latin typeface="Arial" pitchFamily="34" charset="0"/>
                <a:ea typeface="ＭＳ Ｐゴシック" charset="-128"/>
              </a:defRPr>
            </a:lvl1pPr>
          </a:lstStyle>
          <a:p>
            <a:pPr defTabSz="457200" fontAlgn="base">
              <a:spcBef>
                <a:spcPct val="0"/>
              </a:spcBef>
              <a:spcAft>
                <a:spcPct val="0"/>
              </a:spcAft>
              <a:defRPr/>
            </a:pPr>
            <a:fld id="{64DF6C93-B78F-48AE-B7E0-EC1C4D676786}" type="slidenum">
              <a:rPr lang="en-US"/>
              <a:pPr defTabSz="457200" fontAlgn="base">
                <a:spcBef>
                  <a:spcPct val="0"/>
                </a:spcBef>
                <a:spcAft>
                  <a:spcPct val="0"/>
                </a:spcAft>
                <a:defRPr/>
              </a:pPr>
              <a:t>‹#›</a:t>
            </a:fld>
            <a:endParaRPr lang="en-US"/>
          </a:p>
        </p:txBody>
      </p:sp>
    </p:spTree>
    <p:extLst>
      <p:ext uri="{BB962C8B-B14F-4D97-AF65-F5344CB8AC3E}">
        <p14:creationId xmlns:p14="http://schemas.microsoft.com/office/powerpoint/2010/main" val="41228632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Pics">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988840"/>
            <a:ext cx="4572000" cy="3311624"/>
          </a:xfrm>
        </p:spPr>
        <p:txBody>
          <a:bodyPr rtlCol="0">
            <a:normAutofit/>
          </a:bodyPr>
          <a:lstStyle/>
          <a:p>
            <a:pPr lvl="0"/>
            <a:endParaRPr lang="en-US" noProof="0" smtClean="0"/>
          </a:p>
        </p:txBody>
      </p:sp>
      <p:sp>
        <p:nvSpPr>
          <p:cNvPr id="8" name="Picture Placeholder 3"/>
          <p:cNvSpPr>
            <a:spLocks noGrp="1"/>
          </p:cNvSpPr>
          <p:nvPr>
            <p:ph type="pic" sz="quarter" idx="11"/>
          </p:nvPr>
        </p:nvSpPr>
        <p:spPr>
          <a:xfrm>
            <a:off x="4572000" y="1988840"/>
            <a:ext cx="4572000" cy="3311624"/>
          </a:xfrm>
        </p:spPr>
        <p:txBody>
          <a:bodyPr rtlCol="0">
            <a:normAutofit/>
          </a:bodyPr>
          <a:lstStyle/>
          <a:p>
            <a:pPr lvl="0"/>
            <a:endParaRPr lang="en-US" noProof="0" smtClean="0"/>
          </a:p>
        </p:txBody>
      </p:sp>
      <p:sp>
        <p:nvSpPr>
          <p:cNvPr id="10" name="Text Placeholder 9"/>
          <p:cNvSpPr>
            <a:spLocks noGrp="1"/>
          </p:cNvSpPr>
          <p:nvPr>
            <p:ph type="body" sz="quarter" idx="12"/>
          </p:nvPr>
        </p:nvSpPr>
        <p:spPr>
          <a:xfrm>
            <a:off x="140677" y="5372472"/>
            <a:ext cx="4290646" cy="762000"/>
          </a:xfrm>
        </p:spPr>
        <p:txBody>
          <a:bodyPr>
            <a:noAutofit/>
          </a:bodyPr>
          <a:lstStyle>
            <a:lvl1pPr marL="0" indent="0" algn="ctr">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AU" dirty="0" smtClean="0"/>
              <a:t>Click to edit Master text styles</a:t>
            </a:r>
          </a:p>
        </p:txBody>
      </p:sp>
      <p:sp>
        <p:nvSpPr>
          <p:cNvPr id="11" name="Text Placeholder 9"/>
          <p:cNvSpPr>
            <a:spLocks noGrp="1"/>
          </p:cNvSpPr>
          <p:nvPr>
            <p:ph type="body" sz="quarter" idx="13"/>
          </p:nvPr>
        </p:nvSpPr>
        <p:spPr>
          <a:xfrm>
            <a:off x="4642338" y="5372472"/>
            <a:ext cx="4360985" cy="762000"/>
          </a:xfrm>
        </p:spPr>
        <p:txBody>
          <a:bodyPr>
            <a:noAutofit/>
          </a:bodyPr>
          <a:lstStyle>
            <a:lvl1pPr marL="0" indent="0" algn="ctr">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AU" dirty="0" smtClean="0"/>
              <a:t>Click to edit Master text styles</a:t>
            </a:r>
          </a:p>
        </p:txBody>
      </p:sp>
      <p:sp>
        <p:nvSpPr>
          <p:cNvPr id="15" name="Title 1"/>
          <p:cNvSpPr>
            <a:spLocks noGrp="1"/>
          </p:cNvSpPr>
          <p:nvPr>
            <p:ph type="title"/>
          </p:nvPr>
        </p:nvSpPr>
        <p:spPr>
          <a:xfrm>
            <a:off x="0" y="404664"/>
            <a:ext cx="9144000" cy="1143000"/>
          </a:xfrm>
        </p:spPr>
        <p:txBody>
          <a:bodyPr/>
          <a:lstStyle/>
          <a:p>
            <a:r>
              <a:rPr lang="en-AU" smtClean="0"/>
              <a:t>Click to edit Master title style</a:t>
            </a:r>
            <a:endParaRPr lang="en-US"/>
          </a:p>
        </p:txBody>
      </p:sp>
      <p:sp>
        <p:nvSpPr>
          <p:cNvPr id="7" name="Footer Placeholder 4"/>
          <p:cNvSpPr>
            <a:spLocks noGrp="1"/>
          </p:cNvSpPr>
          <p:nvPr>
            <p:ph type="ftr" sz="quarter" idx="14"/>
          </p:nvPr>
        </p:nvSpPr>
        <p:spPr>
          <a:xfrm>
            <a:off x="1314451" y="6356369"/>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9" name="Slide Number Placeholder 5"/>
          <p:cNvSpPr>
            <a:spLocks noGrp="1"/>
          </p:cNvSpPr>
          <p:nvPr>
            <p:ph type="sldNum" sz="quarter" idx="15"/>
          </p:nvPr>
        </p:nvSpPr>
        <p:spPr>
          <a:xfrm>
            <a:off x="317989" y="6354782"/>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7F7F7F"/>
                </a:solidFill>
                <a:latin typeface="Arial" pitchFamily="34" charset="0"/>
                <a:ea typeface="ＭＳ Ｐゴシック" charset="-128"/>
              </a:defRPr>
            </a:lvl1pPr>
          </a:lstStyle>
          <a:p>
            <a:pPr defTabSz="457200" fontAlgn="base">
              <a:spcBef>
                <a:spcPct val="0"/>
              </a:spcBef>
              <a:spcAft>
                <a:spcPct val="0"/>
              </a:spcAft>
              <a:defRPr/>
            </a:pPr>
            <a:fld id="{E43209A7-1482-4B4A-A842-5194B4DA2659}" type="slidenum">
              <a:rPr lang="en-US"/>
              <a:pPr defTabSz="457200" fontAlgn="base">
                <a:spcBef>
                  <a:spcPct val="0"/>
                </a:spcBef>
                <a:spcAft>
                  <a:spcPct val="0"/>
                </a:spcAft>
                <a:defRPr/>
              </a:pPr>
              <a:t>‹#›</a:t>
            </a:fld>
            <a:endParaRPr lang="en-US"/>
          </a:p>
        </p:txBody>
      </p:sp>
    </p:spTree>
    <p:extLst>
      <p:ext uri="{BB962C8B-B14F-4D97-AF65-F5344CB8AC3E}">
        <p14:creationId xmlns:p14="http://schemas.microsoft.com/office/powerpoint/2010/main" val="281895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2031" y="1772817"/>
            <a:ext cx="4038600" cy="3972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765431" y="1772822"/>
            <a:ext cx="4038600" cy="39722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10" name="Title 1"/>
          <p:cNvSpPr>
            <a:spLocks noGrp="1"/>
          </p:cNvSpPr>
          <p:nvPr>
            <p:ph type="title"/>
          </p:nvPr>
        </p:nvSpPr>
        <p:spPr>
          <a:xfrm>
            <a:off x="0" y="404664"/>
            <a:ext cx="9144000" cy="1143000"/>
          </a:xfrm>
        </p:spPr>
        <p:txBody>
          <a:bodyPr/>
          <a:lstStyle/>
          <a:p>
            <a:r>
              <a:rPr lang="en-AU" smtClean="0"/>
              <a:t>Click to edit Master title style</a:t>
            </a:r>
            <a:endParaRPr lang="en-US"/>
          </a:p>
        </p:txBody>
      </p:sp>
      <p:sp>
        <p:nvSpPr>
          <p:cNvPr id="5" name="Footer Placeholder 4"/>
          <p:cNvSpPr>
            <a:spLocks noGrp="1"/>
          </p:cNvSpPr>
          <p:nvPr>
            <p:ph type="ftr" sz="quarter" idx="10"/>
          </p:nvPr>
        </p:nvSpPr>
        <p:spPr>
          <a:xfrm>
            <a:off x="1314451" y="6356369"/>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6" name="Slide Number Placeholder 5"/>
          <p:cNvSpPr>
            <a:spLocks noGrp="1"/>
          </p:cNvSpPr>
          <p:nvPr>
            <p:ph type="sldNum" sz="quarter" idx="11"/>
          </p:nvPr>
        </p:nvSpPr>
        <p:spPr>
          <a:xfrm>
            <a:off x="317989" y="6354782"/>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7F7F7F"/>
                </a:solidFill>
                <a:latin typeface="Arial" pitchFamily="34" charset="0"/>
                <a:ea typeface="ＭＳ Ｐゴシック" charset="-128"/>
              </a:defRPr>
            </a:lvl1pPr>
          </a:lstStyle>
          <a:p>
            <a:pPr defTabSz="457200" fontAlgn="base">
              <a:spcBef>
                <a:spcPct val="0"/>
              </a:spcBef>
              <a:spcAft>
                <a:spcPct val="0"/>
              </a:spcAft>
              <a:defRPr/>
            </a:pPr>
            <a:fld id="{9DB44B34-14E5-4085-BED3-17970D978B25}" type="slidenum">
              <a:rPr lang="en-US"/>
              <a:pPr defTabSz="457200" fontAlgn="base">
                <a:spcBef>
                  <a:spcPct val="0"/>
                </a:spcBef>
                <a:spcAft>
                  <a:spcPct val="0"/>
                </a:spcAft>
                <a:defRPr/>
              </a:pPr>
              <a:t>‹#›</a:t>
            </a:fld>
            <a:endParaRPr lang="en-US"/>
          </a:p>
        </p:txBody>
      </p:sp>
    </p:spTree>
    <p:extLst>
      <p:ext uri="{BB962C8B-B14F-4D97-AF65-F5344CB8AC3E}">
        <p14:creationId xmlns:p14="http://schemas.microsoft.com/office/powerpoint/2010/main" val="35538296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2031" y="1916832"/>
            <a:ext cx="4040188" cy="639762"/>
          </a:xfrm>
        </p:spPr>
        <p:txBody>
          <a:bodyPr anchor="b"/>
          <a:lstStyle>
            <a:lvl1pPr marL="0" indent="0">
              <a:buNone/>
              <a:defRPr sz="2400" b="1">
                <a:solidFill>
                  <a:srgbClr val="005A9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smtClean="0"/>
              <a:t>Click to edit Master text styles</a:t>
            </a:r>
          </a:p>
        </p:txBody>
      </p:sp>
      <p:sp>
        <p:nvSpPr>
          <p:cNvPr id="4" name="Content Placeholder 3"/>
          <p:cNvSpPr>
            <a:spLocks noGrp="1"/>
          </p:cNvSpPr>
          <p:nvPr>
            <p:ph sz="half" idx="2"/>
          </p:nvPr>
        </p:nvSpPr>
        <p:spPr>
          <a:xfrm>
            <a:off x="422031" y="2556594"/>
            <a:ext cx="4040188" cy="34871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763844" y="1916832"/>
            <a:ext cx="4041775" cy="639762"/>
          </a:xfrm>
        </p:spPr>
        <p:txBody>
          <a:bodyPr anchor="b"/>
          <a:lstStyle>
            <a:lvl1pPr marL="0" indent="0">
              <a:buNone/>
              <a:defRPr sz="2400" b="1">
                <a:solidFill>
                  <a:srgbClr val="005A9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smtClean="0"/>
              <a:t>Click to edit Master text styles</a:t>
            </a:r>
          </a:p>
        </p:txBody>
      </p:sp>
      <p:sp>
        <p:nvSpPr>
          <p:cNvPr id="6" name="Content Placeholder 5"/>
          <p:cNvSpPr>
            <a:spLocks noGrp="1"/>
          </p:cNvSpPr>
          <p:nvPr>
            <p:ph sz="quarter" idx="4"/>
          </p:nvPr>
        </p:nvSpPr>
        <p:spPr>
          <a:xfrm>
            <a:off x="4763844" y="2556594"/>
            <a:ext cx="4041775" cy="34871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12" name="Title 1"/>
          <p:cNvSpPr>
            <a:spLocks noGrp="1"/>
          </p:cNvSpPr>
          <p:nvPr>
            <p:ph type="title"/>
          </p:nvPr>
        </p:nvSpPr>
        <p:spPr>
          <a:xfrm>
            <a:off x="0" y="404664"/>
            <a:ext cx="9144000" cy="1143000"/>
          </a:xfrm>
        </p:spPr>
        <p:txBody>
          <a:bodyPr/>
          <a:lstStyle/>
          <a:p>
            <a:r>
              <a:rPr lang="en-AU" smtClean="0"/>
              <a:t>Click to edit Master title style</a:t>
            </a:r>
            <a:endParaRPr lang="en-US"/>
          </a:p>
        </p:txBody>
      </p:sp>
      <p:sp>
        <p:nvSpPr>
          <p:cNvPr id="7" name="Footer Placeholder 4"/>
          <p:cNvSpPr>
            <a:spLocks noGrp="1"/>
          </p:cNvSpPr>
          <p:nvPr>
            <p:ph type="ftr" sz="quarter" idx="10"/>
          </p:nvPr>
        </p:nvSpPr>
        <p:spPr>
          <a:xfrm>
            <a:off x="1314451" y="6356369"/>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8" name="Slide Number Placeholder 5"/>
          <p:cNvSpPr>
            <a:spLocks noGrp="1"/>
          </p:cNvSpPr>
          <p:nvPr>
            <p:ph type="sldNum" sz="quarter" idx="11"/>
          </p:nvPr>
        </p:nvSpPr>
        <p:spPr>
          <a:xfrm>
            <a:off x="317989" y="6354782"/>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7F7F7F"/>
                </a:solidFill>
                <a:latin typeface="Arial" pitchFamily="34" charset="0"/>
                <a:ea typeface="ＭＳ Ｐゴシック" charset="-128"/>
              </a:defRPr>
            </a:lvl1pPr>
          </a:lstStyle>
          <a:p>
            <a:pPr defTabSz="457200" fontAlgn="base">
              <a:spcBef>
                <a:spcPct val="0"/>
              </a:spcBef>
              <a:spcAft>
                <a:spcPct val="0"/>
              </a:spcAft>
              <a:defRPr/>
            </a:pPr>
            <a:fld id="{0FE1E8AD-1522-4A0E-9A20-2DFA93C8D498}" type="slidenum">
              <a:rPr lang="en-US"/>
              <a:pPr defTabSz="457200" fontAlgn="base">
                <a:spcBef>
                  <a:spcPct val="0"/>
                </a:spcBef>
                <a:spcAft>
                  <a:spcPct val="0"/>
                </a:spcAft>
                <a:defRPr/>
              </a:pPr>
              <a:t>‹#›</a:t>
            </a:fld>
            <a:endParaRPr lang="en-US"/>
          </a:p>
        </p:txBody>
      </p:sp>
    </p:spTree>
    <p:extLst>
      <p:ext uri="{BB962C8B-B14F-4D97-AF65-F5344CB8AC3E}">
        <p14:creationId xmlns:p14="http://schemas.microsoft.com/office/powerpoint/2010/main" val="8649791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404664"/>
            <a:ext cx="9144000" cy="1143000"/>
          </a:xfrm>
        </p:spPr>
        <p:txBody>
          <a:bodyPr/>
          <a:lstStyle/>
          <a:p>
            <a:r>
              <a:rPr lang="en-AU" smtClean="0"/>
              <a:t>Click to edit Master title style</a:t>
            </a:r>
            <a:endParaRPr lang="en-US"/>
          </a:p>
        </p:txBody>
      </p:sp>
    </p:spTree>
    <p:extLst>
      <p:ext uri="{BB962C8B-B14F-4D97-AF65-F5344CB8AC3E}">
        <p14:creationId xmlns:p14="http://schemas.microsoft.com/office/powerpoint/2010/main" val="42680323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89317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4062" y="4927104"/>
            <a:ext cx="7467600" cy="566738"/>
          </a:xfrm>
        </p:spPr>
        <p:txBody>
          <a:bodyPr anchor="b"/>
          <a:lstStyle>
            <a:lvl1pPr algn="l">
              <a:defRPr sz="2000" b="1">
                <a:solidFill>
                  <a:srgbClr val="005A9B"/>
                </a:solidFill>
              </a:defRPr>
            </a:lvl1pPr>
          </a:lstStyle>
          <a:p>
            <a:r>
              <a:rPr lang="en-AU" dirty="0" smtClean="0"/>
              <a:t>Click to edit Master title style</a:t>
            </a:r>
            <a:endParaRPr lang="en-US" dirty="0"/>
          </a:p>
        </p:txBody>
      </p:sp>
      <p:sp>
        <p:nvSpPr>
          <p:cNvPr id="3" name="Picture Placeholder 2"/>
          <p:cNvSpPr>
            <a:spLocks noGrp="1"/>
          </p:cNvSpPr>
          <p:nvPr>
            <p:ph type="pic" idx="1"/>
          </p:nvPr>
        </p:nvSpPr>
        <p:spPr>
          <a:xfrm>
            <a:off x="844062" y="980728"/>
            <a:ext cx="7467600" cy="394637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4062" y="5493842"/>
            <a:ext cx="7467600" cy="6573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dirty="0" smtClean="0"/>
              <a:t>Click to edit Master text styles</a:t>
            </a:r>
          </a:p>
        </p:txBody>
      </p:sp>
      <p:sp>
        <p:nvSpPr>
          <p:cNvPr id="5" name="Footer Placeholder 4"/>
          <p:cNvSpPr>
            <a:spLocks noGrp="1"/>
          </p:cNvSpPr>
          <p:nvPr>
            <p:ph type="ftr" sz="quarter" idx="10"/>
          </p:nvPr>
        </p:nvSpPr>
        <p:spPr>
          <a:xfrm>
            <a:off x="1314451" y="6356369"/>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6" name="Slide Number Placeholder 5"/>
          <p:cNvSpPr>
            <a:spLocks noGrp="1"/>
          </p:cNvSpPr>
          <p:nvPr>
            <p:ph type="sldNum" sz="quarter" idx="11"/>
          </p:nvPr>
        </p:nvSpPr>
        <p:spPr>
          <a:xfrm>
            <a:off x="317989" y="6354782"/>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7F7F7F"/>
                </a:solidFill>
                <a:latin typeface="Arial" pitchFamily="34" charset="0"/>
                <a:ea typeface="ＭＳ Ｐゴシック" charset="-128"/>
              </a:defRPr>
            </a:lvl1pPr>
          </a:lstStyle>
          <a:p>
            <a:pPr defTabSz="457200" fontAlgn="base">
              <a:spcBef>
                <a:spcPct val="0"/>
              </a:spcBef>
              <a:spcAft>
                <a:spcPct val="0"/>
              </a:spcAft>
              <a:defRPr/>
            </a:pPr>
            <a:fld id="{690A26E2-B956-4BE0-8523-B0EF67E7E71B}" type="slidenum">
              <a:rPr lang="en-US"/>
              <a:pPr defTabSz="457200" fontAlgn="base">
                <a:spcBef>
                  <a:spcPct val="0"/>
                </a:spcBef>
                <a:spcAft>
                  <a:spcPct val="0"/>
                </a:spcAft>
                <a:defRPr/>
              </a:pPr>
              <a:t>‹#›</a:t>
            </a:fld>
            <a:endParaRPr lang="en-US"/>
          </a:p>
        </p:txBody>
      </p:sp>
    </p:spTree>
    <p:extLst>
      <p:ext uri="{BB962C8B-B14F-4D97-AF65-F5344CB8AC3E}">
        <p14:creationId xmlns:p14="http://schemas.microsoft.com/office/powerpoint/2010/main" val="13735449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 name="Title 4"/>
          <p:cNvSpPr txBox="1">
            <a:spLocks/>
          </p:cNvSpPr>
          <p:nvPr userDrawn="1"/>
        </p:nvSpPr>
        <p:spPr bwMode="auto">
          <a:xfrm>
            <a:off x="0" y="980728"/>
            <a:ext cx="9144000" cy="5193704"/>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defRPr/>
            </a:pPr>
            <a:r>
              <a:rPr lang="en-US" sz="40000" b="1" spc="-150" dirty="0" smtClean="0">
                <a:solidFill>
                  <a:srgbClr val="005A9B"/>
                </a:solidFill>
                <a:latin typeface="Arial Black"/>
                <a:cs typeface="Arial Black"/>
              </a:rPr>
              <a:t>?</a:t>
            </a:r>
            <a:endParaRPr lang="en-US" sz="40000" b="1" spc="-150" dirty="0">
              <a:solidFill>
                <a:srgbClr val="005A9B"/>
              </a:solidFill>
              <a:latin typeface="Arial Black"/>
              <a:cs typeface="Arial Black"/>
            </a:endParaRPr>
          </a:p>
        </p:txBody>
      </p:sp>
      <p:sp>
        <p:nvSpPr>
          <p:cNvPr id="3" name="Rectangle 2"/>
          <p:cNvSpPr/>
          <p:nvPr userDrawn="1"/>
        </p:nvSpPr>
        <p:spPr>
          <a:xfrm>
            <a:off x="6433039" y="6021388"/>
            <a:ext cx="2710962" cy="83661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206676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1143000"/>
          </a:xfrm>
        </p:spPr>
        <p:txBody>
          <a:bodyPr/>
          <a:lstStyle/>
          <a:p>
            <a:r>
              <a:rPr lang="en-AU" smtClean="0"/>
              <a:t>Click to edit Master title style</a:t>
            </a:r>
            <a:endParaRPr lang="en-US"/>
          </a:p>
        </p:txBody>
      </p:sp>
      <p:sp>
        <p:nvSpPr>
          <p:cNvPr id="3" name="Content Placeholder 2"/>
          <p:cNvSpPr>
            <a:spLocks noGrp="1"/>
          </p:cNvSpPr>
          <p:nvPr>
            <p:ph idx="1"/>
          </p:nvPr>
        </p:nvSpPr>
        <p:spPr>
          <a:xfrm>
            <a:off x="838200" y="1988840"/>
            <a:ext cx="7391400" cy="3845842"/>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Footer Placeholder 4"/>
          <p:cNvSpPr>
            <a:spLocks noGrp="1"/>
          </p:cNvSpPr>
          <p:nvPr>
            <p:ph type="ftr" sz="quarter" idx="10"/>
          </p:nvPr>
        </p:nvSpPr>
        <p:spPr>
          <a:xfrm>
            <a:off x="1314451" y="6356381"/>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5" name="Slide Number Placeholder 5"/>
          <p:cNvSpPr>
            <a:spLocks noGrp="1"/>
          </p:cNvSpPr>
          <p:nvPr>
            <p:ph type="sldNum" sz="quarter" idx="11"/>
          </p:nvPr>
        </p:nvSpPr>
        <p:spPr>
          <a:xfrm>
            <a:off x="317989" y="6354794"/>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7F7F7F"/>
                </a:solidFill>
              </a:defRPr>
            </a:lvl1pPr>
          </a:lstStyle>
          <a:p>
            <a:pPr defTabSz="457200" fontAlgn="base">
              <a:spcBef>
                <a:spcPct val="0"/>
              </a:spcBef>
              <a:spcAft>
                <a:spcPct val="0"/>
              </a:spcAft>
              <a:defRPr/>
            </a:pPr>
            <a:fld id="{6B69A81A-1BE5-4316-85CC-4C9972E7B962}" type="slidenum">
              <a:rPr lang="en-US">
                <a:latin typeface="Arial" pitchFamily="34" charset="0"/>
                <a:ea typeface="ＭＳ Ｐゴシック" charset="-128"/>
              </a:rPr>
              <a:pPr defTabSz="457200" fontAlgn="base">
                <a:spcBef>
                  <a:spcPct val="0"/>
                </a:spcBef>
                <a:spcAft>
                  <a:spcPct val="0"/>
                </a:spcAft>
                <a:defRPr/>
              </a:pPr>
              <a:t>‹#›</a:t>
            </a:fld>
            <a:endParaRPr lang="en-US">
              <a:latin typeface="Arial" pitchFamily="34" charset="0"/>
              <a:ea typeface="ＭＳ Ｐゴシック" charset="-128"/>
            </a:endParaRPr>
          </a:p>
        </p:txBody>
      </p:sp>
    </p:spTree>
    <p:extLst>
      <p:ext uri="{BB962C8B-B14F-4D97-AF65-F5344CB8AC3E}">
        <p14:creationId xmlns:p14="http://schemas.microsoft.com/office/powerpoint/2010/main" val="40817734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992923" y="1079500"/>
            <a:ext cx="6869723" cy="433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a:defRPr smtClean="0">
                <a:latin typeface="Arial" charset="0"/>
              </a:defRPr>
            </a:lvl1pPr>
          </a:lstStyle>
          <a:p>
            <a:pPr defTabSz="457200" fontAlgn="base">
              <a:spcBef>
                <a:spcPct val="0"/>
              </a:spcBef>
              <a:spcAft>
                <a:spcPct val="0"/>
              </a:spcAft>
              <a:defRPr/>
            </a:pPr>
            <a:endParaRPr lang="en-US">
              <a:solidFill>
                <a:prstClr val="black"/>
              </a:solidFill>
              <a:ea typeface="ＭＳ Ｐゴシック" charset="-128"/>
            </a:endParaRPr>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smtClean="0">
                <a:latin typeface="Arial" charset="0"/>
              </a:defRPr>
            </a:lvl1pPr>
          </a:lstStyle>
          <a:p>
            <a:pPr defTabSz="457200" fontAlgn="base">
              <a:spcBef>
                <a:spcPct val="0"/>
              </a:spcBef>
              <a:spcAft>
                <a:spcPct val="0"/>
              </a:spcAft>
              <a:defRPr/>
            </a:pPr>
            <a:endParaRPr lang="en-US">
              <a:solidFill>
                <a:prstClr val="black"/>
              </a:solidFill>
              <a:ea typeface="ＭＳ Ｐゴシック" charset="-128"/>
            </a:endParaRPr>
          </a:p>
        </p:txBody>
      </p:sp>
    </p:spTree>
    <p:extLst>
      <p:ext uri="{BB962C8B-B14F-4D97-AF65-F5344CB8AC3E}">
        <p14:creationId xmlns:p14="http://schemas.microsoft.com/office/powerpoint/2010/main" val="12246809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1692" y="2130439"/>
            <a:ext cx="8458200" cy="1470025"/>
          </a:xfrm>
        </p:spPr>
        <p:txBody>
          <a:bodyPr/>
          <a:lstStyle/>
          <a:p>
            <a:r>
              <a:rPr lang="en-AU" dirty="0" smtClean="0"/>
              <a:t>Click to edit Master title style</a:t>
            </a:r>
            <a:endParaRPr lang="en-US" dirty="0"/>
          </a:p>
        </p:txBody>
      </p:sp>
      <p:sp>
        <p:nvSpPr>
          <p:cNvPr id="3" name="Subtitle 2"/>
          <p:cNvSpPr>
            <a:spLocks noGrp="1"/>
          </p:cNvSpPr>
          <p:nvPr>
            <p:ph type="subTitle" idx="1"/>
          </p:nvPr>
        </p:nvSpPr>
        <p:spPr>
          <a:xfrm>
            <a:off x="1037492" y="3886200"/>
            <a:ext cx="70866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4" name="Footer Placeholder 4"/>
          <p:cNvSpPr>
            <a:spLocks noGrp="1"/>
          </p:cNvSpPr>
          <p:nvPr>
            <p:ph type="ftr" sz="quarter" idx="10"/>
          </p:nvPr>
        </p:nvSpPr>
        <p:spPr>
          <a:xfrm>
            <a:off x="1314451" y="6356363"/>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5" name="Slide Number Placeholder 5"/>
          <p:cNvSpPr>
            <a:spLocks noGrp="1"/>
          </p:cNvSpPr>
          <p:nvPr>
            <p:ph type="sldNum" sz="quarter" idx="11"/>
          </p:nvPr>
        </p:nvSpPr>
        <p:spPr>
          <a:xfrm>
            <a:off x="317989" y="6354776"/>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7F7F7F"/>
                </a:solidFill>
              </a:defRPr>
            </a:lvl1pPr>
          </a:lstStyle>
          <a:p>
            <a:pPr defTabSz="457200" fontAlgn="base">
              <a:spcBef>
                <a:spcPct val="0"/>
              </a:spcBef>
              <a:spcAft>
                <a:spcPct val="0"/>
              </a:spcAft>
              <a:defRPr/>
            </a:pPr>
            <a:fld id="{365B4E63-C70B-4019-BD68-E3998A3BDEA9}" type="slidenum">
              <a:rPr lang="en-US">
                <a:latin typeface="Arial" pitchFamily="34" charset="0"/>
                <a:ea typeface="ＭＳ Ｐゴシック" charset="-128"/>
              </a:rPr>
              <a:pPr defTabSz="457200" fontAlgn="base">
                <a:spcBef>
                  <a:spcPct val="0"/>
                </a:spcBef>
                <a:spcAft>
                  <a:spcPct val="0"/>
                </a:spcAft>
                <a:defRPr/>
              </a:pPr>
              <a:t>‹#›</a:t>
            </a:fld>
            <a:endParaRPr lang="en-US">
              <a:latin typeface="Arial" pitchFamily="34" charset="0"/>
              <a:ea typeface="ＭＳ Ｐゴシック" charset="-128"/>
            </a:endParaRPr>
          </a:p>
        </p:txBody>
      </p:sp>
    </p:spTree>
    <p:extLst>
      <p:ext uri="{BB962C8B-B14F-4D97-AF65-F5344CB8AC3E}">
        <p14:creationId xmlns:p14="http://schemas.microsoft.com/office/powerpoint/2010/main" val="15244630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1143000"/>
          </a:xfrm>
        </p:spPr>
        <p:txBody>
          <a:bodyPr/>
          <a:lstStyle/>
          <a:p>
            <a:r>
              <a:rPr lang="en-AU" smtClean="0"/>
              <a:t>Click to edit Master title style</a:t>
            </a:r>
            <a:endParaRPr lang="en-US"/>
          </a:p>
        </p:txBody>
      </p:sp>
      <p:sp>
        <p:nvSpPr>
          <p:cNvPr id="3" name="Content Placeholder 2"/>
          <p:cNvSpPr>
            <a:spLocks noGrp="1"/>
          </p:cNvSpPr>
          <p:nvPr>
            <p:ph idx="1"/>
          </p:nvPr>
        </p:nvSpPr>
        <p:spPr>
          <a:xfrm>
            <a:off x="838200" y="1988840"/>
            <a:ext cx="7391400" cy="3845842"/>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Footer Placeholder 4"/>
          <p:cNvSpPr>
            <a:spLocks noGrp="1"/>
          </p:cNvSpPr>
          <p:nvPr>
            <p:ph type="ftr" sz="quarter" idx="10"/>
          </p:nvPr>
        </p:nvSpPr>
        <p:spPr>
          <a:xfrm>
            <a:off x="1314451" y="6356363"/>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5" name="Slide Number Placeholder 5"/>
          <p:cNvSpPr>
            <a:spLocks noGrp="1"/>
          </p:cNvSpPr>
          <p:nvPr>
            <p:ph type="sldNum" sz="quarter" idx="11"/>
          </p:nvPr>
        </p:nvSpPr>
        <p:spPr>
          <a:xfrm>
            <a:off x="317989" y="6354776"/>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7F7F7F"/>
                </a:solidFill>
              </a:defRPr>
            </a:lvl1pPr>
          </a:lstStyle>
          <a:p>
            <a:pPr defTabSz="457200" fontAlgn="base">
              <a:spcBef>
                <a:spcPct val="0"/>
              </a:spcBef>
              <a:spcAft>
                <a:spcPct val="0"/>
              </a:spcAft>
              <a:defRPr/>
            </a:pPr>
            <a:fld id="{4C6443A0-955F-4D82-A46C-1C12797BC6DB}" type="slidenum">
              <a:rPr lang="en-US">
                <a:latin typeface="Arial" pitchFamily="34" charset="0"/>
                <a:ea typeface="ＭＳ Ｐゴシック" charset="-128"/>
              </a:rPr>
              <a:pPr defTabSz="457200" fontAlgn="base">
                <a:spcBef>
                  <a:spcPct val="0"/>
                </a:spcBef>
                <a:spcAft>
                  <a:spcPct val="0"/>
                </a:spcAft>
                <a:defRPr/>
              </a:pPr>
              <a:t>‹#›</a:t>
            </a:fld>
            <a:endParaRPr lang="en-US">
              <a:latin typeface="Arial" pitchFamily="34" charset="0"/>
              <a:ea typeface="ＭＳ Ｐゴシック" charset="-128"/>
            </a:endParaRPr>
          </a:p>
        </p:txBody>
      </p:sp>
    </p:spTree>
    <p:extLst>
      <p:ext uri="{BB962C8B-B14F-4D97-AF65-F5344CB8AC3E}">
        <p14:creationId xmlns:p14="http://schemas.microsoft.com/office/powerpoint/2010/main" val="21424331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Left Pic-Righ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662246" y="1988840"/>
            <a:ext cx="3059723" cy="3989859"/>
          </a:xfrm>
        </p:spPr>
        <p:txBody>
          <a:bodyPr rtlCol="0">
            <a:normAutofit/>
          </a:bodyPr>
          <a:lstStyle/>
          <a:p>
            <a:pPr lvl="0"/>
            <a:endParaRPr lang="en-US" noProof="0" smtClean="0"/>
          </a:p>
        </p:txBody>
      </p:sp>
      <p:sp>
        <p:nvSpPr>
          <p:cNvPr id="6" name="Text Placeholder 5"/>
          <p:cNvSpPr>
            <a:spLocks noGrp="1"/>
          </p:cNvSpPr>
          <p:nvPr>
            <p:ph type="body" sz="quarter" idx="11"/>
          </p:nvPr>
        </p:nvSpPr>
        <p:spPr>
          <a:xfrm>
            <a:off x="633046" y="1988840"/>
            <a:ext cx="4572000" cy="3989859"/>
          </a:xfr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1" name="Title 1"/>
          <p:cNvSpPr>
            <a:spLocks noGrp="1"/>
          </p:cNvSpPr>
          <p:nvPr>
            <p:ph type="title"/>
          </p:nvPr>
        </p:nvSpPr>
        <p:spPr>
          <a:xfrm>
            <a:off x="0" y="404664"/>
            <a:ext cx="9144000" cy="1143000"/>
          </a:xfrm>
        </p:spPr>
        <p:txBody>
          <a:bodyPr/>
          <a:lstStyle/>
          <a:p>
            <a:r>
              <a:rPr lang="en-AU" smtClean="0"/>
              <a:t>Click to edit Master title style</a:t>
            </a:r>
            <a:endParaRPr lang="en-US"/>
          </a:p>
        </p:txBody>
      </p:sp>
      <p:sp>
        <p:nvSpPr>
          <p:cNvPr id="5" name="Footer Placeholder 4"/>
          <p:cNvSpPr>
            <a:spLocks noGrp="1"/>
          </p:cNvSpPr>
          <p:nvPr>
            <p:ph type="ftr" sz="quarter" idx="12"/>
          </p:nvPr>
        </p:nvSpPr>
        <p:spPr>
          <a:xfrm>
            <a:off x="1314451" y="6356363"/>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7" name="Slide Number Placeholder 5"/>
          <p:cNvSpPr>
            <a:spLocks noGrp="1"/>
          </p:cNvSpPr>
          <p:nvPr>
            <p:ph type="sldNum" sz="quarter" idx="13"/>
          </p:nvPr>
        </p:nvSpPr>
        <p:spPr>
          <a:xfrm>
            <a:off x="317989" y="6354776"/>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7F7F7F"/>
                </a:solidFill>
              </a:defRPr>
            </a:lvl1pPr>
          </a:lstStyle>
          <a:p>
            <a:pPr defTabSz="457200" fontAlgn="base">
              <a:spcBef>
                <a:spcPct val="0"/>
              </a:spcBef>
              <a:spcAft>
                <a:spcPct val="0"/>
              </a:spcAft>
              <a:defRPr/>
            </a:pPr>
            <a:fld id="{E5BDD85B-581B-4C71-93A3-0BB87A08A8CF}" type="slidenum">
              <a:rPr lang="en-US">
                <a:latin typeface="Arial" pitchFamily="34" charset="0"/>
                <a:ea typeface="ＭＳ Ｐゴシック" charset="-128"/>
              </a:rPr>
              <a:pPr defTabSz="457200" fontAlgn="base">
                <a:spcBef>
                  <a:spcPct val="0"/>
                </a:spcBef>
                <a:spcAft>
                  <a:spcPct val="0"/>
                </a:spcAft>
                <a:defRPr/>
              </a:pPr>
              <a:t>‹#›</a:t>
            </a:fld>
            <a:endParaRPr lang="en-US">
              <a:latin typeface="Arial" pitchFamily="34" charset="0"/>
              <a:ea typeface="ＭＳ Ｐゴシック" charset="-128"/>
            </a:endParaRPr>
          </a:p>
        </p:txBody>
      </p:sp>
    </p:spTree>
    <p:extLst>
      <p:ext uri="{BB962C8B-B14F-4D97-AF65-F5344CB8AC3E}">
        <p14:creationId xmlns:p14="http://schemas.microsoft.com/office/powerpoint/2010/main" val="8256593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Left Text-Righ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149969" y="1988841"/>
            <a:ext cx="4572000" cy="3917851"/>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Picture Placeholder 6"/>
          <p:cNvSpPr>
            <a:spLocks noGrp="1"/>
          </p:cNvSpPr>
          <p:nvPr>
            <p:ph type="pic" sz="quarter" idx="12"/>
          </p:nvPr>
        </p:nvSpPr>
        <p:spPr>
          <a:xfrm>
            <a:off x="633046" y="1988841"/>
            <a:ext cx="3059723" cy="3917850"/>
          </a:xfrm>
        </p:spPr>
        <p:txBody>
          <a:bodyPr rtlCol="0">
            <a:normAutofit/>
          </a:bodyPr>
          <a:lstStyle/>
          <a:p>
            <a:pPr lvl="0"/>
            <a:endParaRPr lang="en-US" noProof="0" smtClean="0"/>
          </a:p>
        </p:txBody>
      </p:sp>
      <p:sp>
        <p:nvSpPr>
          <p:cNvPr id="11" name="Title 1"/>
          <p:cNvSpPr>
            <a:spLocks noGrp="1"/>
          </p:cNvSpPr>
          <p:nvPr>
            <p:ph type="title"/>
          </p:nvPr>
        </p:nvSpPr>
        <p:spPr>
          <a:xfrm>
            <a:off x="0" y="404664"/>
            <a:ext cx="9144000" cy="1143000"/>
          </a:xfrm>
        </p:spPr>
        <p:txBody>
          <a:bodyPr/>
          <a:lstStyle/>
          <a:p>
            <a:r>
              <a:rPr lang="en-AU" smtClean="0"/>
              <a:t>Click to edit Master title style</a:t>
            </a:r>
            <a:endParaRPr lang="en-US"/>
          </a:p>
        </p:txBody>
      </p:sp>
      <p:sp>
        <p:nvSpPr>
          <p:cNvPr id="5" name="Footer Placeholder 4"/>
          <p:cNvSpPr>
            <a:spLocks noGrp="1"/>
          </p:cNvSpPr>
          <p:nvPr>
            <p:ph type="ftr" sz="quarter" idx="13"/>
          </p:nvPr>
        </p:nvSpPr>
        <p:spPr>
          <a:xfrm>
            <a:off x="1314451" y="6356363"/>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6" name="Slide Number Placeholder 5"/>
          <p:cNvSpPr>
            <a:spLocks noGrp="1"/>
          </p:cNvSpPr>
          <p:nvPr>
            <p:ph type="sldNum" sz="quarter" idx="14"/>
          </p:nvPr>
        </p:nvSpPr>
        <p:spPr>
          <a:xfrm>
            <a:off x="317989" y="6354776"/>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7F7F7F"/>
                </a:solidFill>
              </a:defRPr>
            </a:lvl1pPr>
          </a:lstStyle>
          <a:p>
            <a:pPr defTabSz="457200" fontAlgn="base">
              <a:spcBef>
                <a:spcPct val="0"/>
              </a:spcBef>
              <a:spcAft>
                <a:spcPct val="0"/>
              </a:spcAft>
              <a:defRPr/>
            </a:pPr>
            <a:fld id="{FE3FA0BD-F3F5-4947-9588-28B3685BA657}" type="slidenum">
              <a:rPr lang="en-US">
                <a:latin typeface="Arial" pitchFamily="34" charset="0"/>
                <a:ea typeface="ＭＳ Ｐゴシック" charset="-128"/>
              </a:rPr>
              <a:pPr defTabSz="457200" fontAlgn="base">
                <a:spcBef>
                  <a:spcPct val="0"/>
                </a:spcBef>
                <a:spcAft>
                  <a:spcPct val="0"/>
                </a:spcAft>
                <a:defRPr/>
              </a:pPr>
              <a:t>‹#›</a:t>
            </a:fld>
            <a:endParaRPr lang="en-US">
              <a:latin typeface="Arial" pitchFamily="34" charset="0"/>
              <a:ea typeface="ＭＳ Ｐゴシック" charset="-128"/>
            </a:endParaRPr>
          </a:p>
        </p:txBody>
      </p:sp>
    </p:spTree>
    <p:extLst>
      <p:ext uri="{BB962C8B-B14F-4D97-AF65-F5344CB8AC3E}">
        <p14:creationId xmlns:p14="http://schemas.microsoft.com/office/powerpoint/2010/main" val="8200166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Pics">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988840"/>
            <a:ext cx="3024554" cy="3167608"/>
          </a:xfrm>
        </p:spPr>
        <p:txBody>
          <a:bodyPr rtlCol="0">
            <a:normAutofit/>
          </a:bodyPr>
          <a:lstStyle/>
          <a:p>
            <a:pPr lvl="0"/>
            <a:endParaRPr lang="en-US" noProof="0" smtClean="0"/>
          </a:p>
        </p:txBody>
      </p:sp>
      <p:sp>
        <p:nvSpPr>
          <p:cNvPr id="5" name="Picture Placeholder 3"/>
          <p:cNvSpPr>
            <a:spLocks noGrp="1"/>
          </p:cNvSpPr>
          <p:nvPr>
            <p:ph type="pic" sz="quarter" idx="11"/>
          </p:nvPr>
        </p:nvSpPr>
        <p:spPr>
          <a:xfrm>
            <a:off x="3024559" y="1988840"/>
            <a:ext cx="3076307" cy="3167608"/>
          </a:xfrm>
        </p:spPr>
        <p:txBody>
          <a:bodyPr rtlCol="0">
            <a:normAutofit/>
          </a:bodyPr>
          <a:lstStyle/>
          <a:p>
            <a:pPr lvl="0"/>
            <a:endParaRPr lang="en-US" noProof="0" smtClean="0"/>
          </a:p>
        </p:txBody>
      </p:sp>
      <p:sp>
        <p:nvSpPr>
          <p:cNvPr id="8" name="Text Placeholder 7"/>
          <p:cNvSpPr>
            <a:spLocks noGrp="1"/>
          </p:cNvSpPr>
          <p:nvPr>
            <p:ph type="body" sz="quarter" idx="13"/>
          </p:nvPr>
        </p:nvSpPr>
        <p:spPr>
          <a:xfrm>
            <a:off x="140677" y="5228456"/>
            <a:ext cx="2743200" cy="762000"/>
          </a:xfrm>
        </p:spPr>
        <p:txBody>
          <a:bodyPr>
            <a:noAutofit/>
          </a:bodyPr>
          <a:lstStyle>
            <a:lvl1pPr marL="0" indent="0" algn="ctr">
              <a:buNone/>
              <a:defRPr sz="1800"/>
            </a:lvl1pPr>
            <a:lvl2pPr>
              <a:defRPr sz="1800"/>
            </a:lvl2pPr>
            <a:lvl3pPr>
              <a:defRPr sz="1800"/>
            </a:lvl3pPr>
            <a:lvl4pPr>
              <a:defRPr sz="1800"/>
            </a:lvl4pPr>
            <a:lvl5pPr>
              <a:defRPr sz="1800"/>
            </a:lvl5pPr>
          </a:lstStyle>
          <a:p>
            <a:pPr lvl="0"/>
            <a:r>
              <a:rPr lang="en-AU" dirty="0" smtClean="0"/>
              <a:t>Click to edit Master text styles</a:t>
            </a:r>
          </a:p>
        </p:txBody>
      </p:sp>
      <p:sp>
        <p:nvSpPr>
          <p:cNvPr id="9" name="Text Placeholder 7"/>
          <p:cNvSpPr>
            <a:spLocks noGrp="1"/>
          </p:cNvSpPr>
          <p:nvPr>
            <p:ph type="body" sz="quarter" idx="14"/>
          </p:nvPr>
        </p:nvSpPr>
        <p:spPr>
          <a:xfrm>
            <a:off x="3146645" y="5228456"/>
            <a:ext cx="2832124" cy="762000"/>
          </a:xfrm>
        </p:spPr>
        <p:txBody>
          <a:bodyPr>
            <a:noAutofit/>
          </a:bodyPr>
          <a:lstStyle>
            <a:lvl1pPr marL="0" indent="0" algn="ctr">
              <a:buNone/>
              <a:defRPr sz="1800"/>
            </a:lvl1pPr>
            <a:lvl2pPr>
              <a:defRPr sz="1800"/>
            </a:lvl2pPr>
            <a:lvl3pPr>
              <a:defRPr sz="1800"/>
            </a:lvl3pPr>
            <a:lvl4pPr>
              <a:defRPr sz="1800"/>
            </a:lvl4pPr>
            <a:lvl5pPr>
              <a:defRPr sz="1800"/>
            </a:lvl5pPr>
          </a:lstStyle>
          <a:p>
            <a:pPr lvl="0"/>
            <a:r>
              <a:rPr lang="en-AU" dirty="0" smtClean="0"/>
              <a:t>Click to edit Master text styles</a:t>
            </a:r>
          </a:p>
        </p:txBody>
      </p:sp>
      <p:sp>
        <p:nvSpPr>
          <p:cNvPr id="11" name="Picture Placeholder 3"/>
          <p:cNvSpPr>
            <a:spLocks noGrp="1"/>
          </p:cNvSpPr>
          <p:nvPr>
            <p:ph type="pic" sz="quarter" idx="15"/>
          </p:nvPr>
        </p:nvSpPr>
        <p:spPr>
          <a:xfrm>
            <a:off x="6100867" y="1988840"/>
            <a:ext cx="3043139" cy="3167608"/>
          </a:xfrm>
        </p:spPr>
        <p:txBody>
          <a:bodyPr rtlCol="0">
            <a:normAutofit/>
          </a:bodyPr>
          <a:lstStyle/>
          <a:p>
            <a:pPr lvl="0"/>
            <a:endParaRPr lang="en-US" noProof="0" smtClean="0"/>
          </a:p>
        </p:txBody>
      </p:sp>
      <p:sp>
        <p:nvSpPr>
          <p:cNvPr id="12" name="Text Placeholder 7"/>
          <p:cNvSpPr>
            <a:spLocks noGrp="1"/>
          </p:cNvSpPr>
          <p:nvPr>
            <p:ph type="body" sz="quarter" idx="16"/>
          </p:nvPr>
        </p:nvSpPr>
        <p:spPr>
          <a:xfrm>
            <a:off x="6241544" y="5228456"/>
            <a:ext cx="2761785" cy="762000"/>
          </a:xfrm>
        </p:spPr>
        <p:txBody>
          <a:bodyPr>
            <a:noAutofit/>
          </a:bodyPr>
          <a:lstStyle>
            <a:lvl1pPr marL="0" indent="0" algn="ctr">
              <a:buNone/>
              <a:defRPr sz="1800"/>
            </a:lvl1pPr>
            <a:lvl2pPr>
              <a:defRPr sz="1800"/>
            </a:lvl2pPr>
            <a:lvl3pPr>
              <a:defRPr sz="1800"/>
            </a:lvl3pPr>
            <a:lvl4pPr>
              <a:defRPr sz="1800"/>
            </a:lvl4pPr>
            <a:lvl5pPr>
              <a:defRPr sz="1800"/>
            </a:lvl5pPr>
          </a:lstStyle>
          <a:p>
            <a:pPr lvl="0"/>
            <a:r>
              <a:rPr lang="en-AU" dirty="0" smtClean="0"/>
              <a:t>Click to edit Master text styles</a:t>
            </a:r>
          </a:p>
        </p:txBody>
      </p:sp>
      <p:sp>
        <p:nvSpPr>
          <p:cNvPr id="17" name="Title 1"/>
          <p:cNvSpPr>
            <a:spLocks noGrp="1"/>
          </p:cNvSpPr>
          <p:nvPr>
            <p:ph type="title"/>
          </p:nvPr>
        </p:nvSpPr>
        <p:spPr>
          <a:xfrm>
            <a:off x="0" y="404664"/>
            <a:ext cx="9144000" cy="1143000"/>
          </a:xfrm>
        </p:spPr>
        <p:txBody>
          <a:bodyPr/>
          <a:lstStyle/>
          <a:p>
            <a:r>
              <a:rPr lang="en-AU" smtClean="0"/>
              <a:t>Click to edit Master title style</a:t>
            </a:r>
            <a:endParaRPr lang="en-US"/>
          </a:p>
        </p:txBody>
      </p:sp>
      <p:sp>
        <p:nvSpPr>
          <p:cNvPr id="10" name="Footer Placeholder 4"/>
          <p:cNvSpPr>
            <a:spLocks noGrp="1"/>
          </p:cNvSpPr>
          <p:nvPr>
            <p:ph type="ftr" sz="quarter" idx="17"/>
          </p:nvPr>
        </p:nvSpPr>
        <p:spPr>
          <a:xfrm>
            <a:off x="1314451" y="6356363"/>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13" name="Slide Number Placeholder 5"/>
          <p:cNvSpPr>
            <a:spLocks noGrp="1"/>
          </p:cNvSpPr>
          <p:nvPr>
            <p:ph type="sldNum" sz="quarter" idx="18"/>
          </p:nvPr>
        </p:nvSpPr>
        <p:spPr>
          <a:xfrm>
            <a:off x="317989" y="6354776"/>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7F7F7F"/>
                </a:solidFill>
              </a:defRPr>
            </a:lvl1pPr>
          </a:lstStyle>
          <a:p>
            <a:pPr defTabSz="457200" fontAlgn="base">
              <a:spcBef>
                <a:spcPct val="0"/>
              </a:spcBef>
              <a:spcAft>
                <a:spcPct val="0"/>
              </a:spcAft>
              <a:defRPr/>
            </a:pPr>
            <a:fld id="{6F38C004-DC13-4058-972D-A5E7ACD1AF9F}" type="slidenum">
              <a:rPr lang="en-US">
                <a:latin typeface="Arial" pitchFamily="34" charset="0"/>
                <a:ea typeface="ＭＳ Ｐゴシック" charset="-128"/>
              </a:rPr>
              <a:pPr defTabSz="457200" fontAlgn="base">
                <a:spcBef>
                  <a:spcPct val="0"/>
                </a:spcBef>
                <a:spcAft>
                  <a:spcPct val="0"/>
                </a:spcAft>
                <a:defRPr/>
              </a:pPr>
              <a:t>‹#›</a:t>
            </a:fld>
            <a:endParaRPr lang="en-US">
              <a:latin typeface="Arial" pitchFamily="34" charset="0"/>
              <a:ea typeface="ＭＳ Ｐゴシック" charset="-128"/>
            </a:endParaRPr>
          </a:p>
        </p:txBody>
      </p:sp>
    </p:spTree>
    <p:extLst>
      <p:ext uri="{BB962C8B-B14F-4D97-AF65-F5344CB8AC3E}">
        <p14:creationId xmlns:p14="http://schemas.microsoft.com/office/powerpoint/2010/main" val="2334761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Pics">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988840"/>
            <a:ext cx="4572000" cy="3311624"/>
          </a:xfrm>
        </p:spPr>
        <p:txBody>
          <a:bodyPr rtlCol="0">
            <a:normAutofit/>
          </a:bodyPr>
          <a:lstStyle/>
          <a:p>
            <a:pPr lvl="0"/>
            <a:endParaRPr lang="en-US" noProof="0" smtClean="0"/>
          </a:p>
        </p:txBody>
      </p:sp>
      <p:sp>
        <p:nvSpPr>
          <p:cNvPr id="8" name="Picture Placeholder 3"/>
          <p:cNvSpPr>
            <a:spLocks noGrp="1"/>
          </p:cNvSpPr>
          <p:nvPr>
            <p:ph type="pic" sz="quarter" idx="11"/>
          </p:nvPr>
        </p:nvSpPr>
        <p:spPr>
          <a:xfrm>
            <a:off x="4572000" y="1988840"/>
            <a:ext cx="4572000" cy="3311624"/>
          </a:xfrm>
        </p:spPr>
        <p:txBody>
          <a:bodyPr rtlCol="0">
            <a:normAutofit/>
          </a:bodyPr>
          <a:lstStyle/>
          <a:p>
            <a:pPr lvl="0"/>
            <a:endParaRPr lang="en-US" noProof="0" smtClean="0"/>
          </a:p>
        </p:txBody>
      </p:sp>
      <p:sp>
        <p:nvSpPr>
          <p:cNvPr id="10" name="Text Placeholder 9"/>
          <p:cNvSpPr>
            <a:spLocks noGrp="1"/>
          </p:cNvSpPr>
          <p:nvPr>
            <p:ph type="body" sz="quarter" idx="12"/>
          </p:nvPr>
        </p:nvSpPr>
        <p:spPr>
          <a:xfrm>
            <a:off x="140677" y="5372472"/>
            <a:ext cx="4290646" cy="762000"/>
          </a:xfrm>
        </p:spPr>
        <p:txBody>
          <a:bodyPr>
            <a:noAutofit/>
          </a:bodyPr>
          <a:lstStyle>
            <a:lvl1pPr marL="0" indent="0" algn="ctr">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AU" dirty="0" smtClean="0"/>
              <a:t>Click to edit Master text styles</a:t>
            </a:r>
          </a:p>
        </p:txBody>
      </p:sp>
      <p:sp>
        <p:nvSpPr>
          <p:cNvPr id="11" name="Text Placeholder 9"/>
          <p:cNvSpPr>
            <a:spLocks noGrp="1"/>
          </p:cNvSpPr>
          <p:nvPr>
            <p:ph type="body" sz="quarter" idx="13"/>
          </p:nvPr>
        </p:nvSpPr>
        <p:spPr>
          <a:xfrm>
            <a:off x="4642338" y="5372472"/>
            <a:ext cx="4360985" cy="762000"/>
          </a:xfrm>
        </p:spPr>
        <p:txBody>
          <a:bodyPr>
            <a:noAutofit/>
          </a:bodyPr>
          <a:lstStyle>
            <a:lvl1pPr marL="0" indent="0" algn="ctr">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AU" dirty="0" smtClean="0"/>
              <a:t>Click to edit Master text styles</a:t>
            </a:r>
          </a:p>
        </p:txBody>
      </p:sp>
      <p:sp>
        <p:nvSpPr>
          <p:cNvPr id="15" name="Title 1"/>
          <p:cNvSpPr>
            <a:spLocks noGrp="1"/>
          </p:cNvSpPr>
          <p:nvPr>
            <p:ph type="title"/>
          </p:nvPr>
        </p:nvSpPr>
        <p:spPr>
          <a:xfrm>
            <a:off x="0" y="404664"/>
            <a:ext cx="9144000" cy="1143000"/>
          </a:xfrm>
        </p:spPr>
        <p:txBody>
          <a:bodyPr/>
          <a:lstStyle/>
          <a:p>
            <a:r>
              <a:rPr lang="en-AU" smtClean="0"/>
              <a:t>Click to edit Master title style</a:t>
            </a:r>
            <a:endParaRPr lang="en-US"/>
          </a:p>
        </p:txBody>
      </p:sp>
      <p:sp>
        <p:nvSpPr>
          <p:cNvPr id="7" name="Footer Placeholder 4"/>
          <p:cNvSpPr>
            <a:spLocks noGrp="1"/>
          </p:cNvSpPr>
          <p:nvPr>
            <p:ph type="ftr" sz="quarter" idx="14"/>
          </p:nvPr>
        </p:nvSpPr>
        <p:spPr>
          <a:xfrm>
            <a:off x="1314451" y="6356363"/>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9" name="Slide Number Placeholder 5"/>
          <p:cNvSpPr>
            <a:spLocks noGrp="1"/>
          </p:cNvSpPr>
          <p:nvPr>
            <p:ph type="sldNum" sz="quarter" idx="15"/>
          </p:nvPr>
        </p:nvSpPr>
        <p:spPr>
          <a:xfrm>
            <a:off x="317989" y="6354776"/>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7F7F7F"/>
                </a:solidFill>
              </a:defRPr>
            </a:lvl1pPr>
          </a:lstStyle>
          <a:p>
            <a:pPr defTabSz="457200" fontAlgn="base">
              <a:spcBef>
                <a:spcPct val="0"/>
              </a:spcBef>
              <a:spcAft>
                <a:spcPct val="0"/>
              </a:spcAft>
              <a:defRPr/>
            </a:pPr>
            <a:fld id="{96D601FE-68CE-4D5E-8D02-2245C33A3200}" type="slidenum">
              <a:rPr lang="en-US">
                <a:latin typeface="Arial" pitchFamily="34" charset="0"/>
                <a:ea typeface="ＭＳ Ｐゴシック" charset="-128"/>
              </a:rPr>
              <a:pPr defTabSz="457200" fontAlgn="base">
                <a:spcBef>
                  <a:spcPct val="0"/>
                </a:spcBef>
                <a:spcAft>
                  <a:spcPct val="0"/>
                </a:spcAft>
                <a:defRPr/>
              </a:pPr>
              <a:t>‹#›</a:t>
            </a:fld>
            <a:endParaRPr lang="en-US">
              <a:latin typeface="Arial" pitchFamily="34" charset="0"/>
              <a:ea typeface="ＭＳ Ｐゴシック" charset="-128"/>
            </a:endParaRPr>
          </a:p>
        </p:txBody>
      </p:sp>
    </p:spTree>
    <p:extLst>
      <p:ext uri="{BB962C8B-B14F-4D97-AF65-F5344CB8AC3E}">
        <p14:creationId xmlns:p14="http://schemas.microsoft.com/office/powerpoint/2010/main" val="6425214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2031" y="1772817"/>
            <a:ext cx="4038600" cy="3972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765431" y="1772822"/>
            <a:ext cx="4038600" cy="39722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10" name="Title 1"/>
          <p:cNvSpPr>
            <a:spLocks noGrp="1"/>
          </p:cNvSpPr>
          <p:nvPr>
            <p:ph type="title"/>
          </p:nvPr>
        </p:nvSpPr>
        <p:spPr>
          <a:xfrm>
            <a:off x="0" y="404664"/>
            <a:ext cx="9144000" cy="1143000"/>
          </a:xfrm>
        </p:spPr>
        <p:txBody>
          <a:bodyPr/>
          <a:lstStyle/>
          <a:p>
            <a:r>
              <a:rPr lang="en-AU" smtClean="0"/>
              <a:t>Click to edit Master title style</a:t>
            </a:r>
            <a:endParaRPr lang="en-US"/>
          </a:p>
        </p:txBody>
      </p:sp>
      <p:sp>
        <p:nvSpPr>
          <p:cNvPr id="5" name="Footer Placeholder 4"/>
          <p:cNvSpPr>
            <a:spLocks noGrp="1"/>
          </p:cNvSpPr>
          <p:nvPr>
            <p:ph type="ftr" sz="quarter" idx="10"/>
          </p:nvPr>
        </p:nvSpPr>
        <p:spPr>
          <a:xfrm>
            <a:off x="1314451" y="6356363"/>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6" name="Slide Number Placeholder 5"/>
          <p:cNvSpPr>
            <a:spLocks noGrp="1"/>
          </p:cNvSpPr>
          <p:nvPr>
            <p:ph type="sldNum" sz="quarter" idx="11"/>
          </p:nvPr>
        </p:nvSpPr>
        <p:spPr>
          <a:xfrm>
            <a:off x="317989" y="6354776"/>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7F7F7F"/>
                </a:solidFill>
              </a:defRPr>
            </a:lvl1pPr>
          </a:lstStyle>
          <a:p>
            <a:pPr defTabSz="457200" fontAlgn="base">
              <a:spcBef>
                <a:spcPct val="0"/>
              </a:spcBef>
              <a:spcAft>
                <a:spcPct val="0"/>
              </a:spcAft>
              <a:defRPr/>
            </a:pPr>
            <a:fld id="{B1807FA9-4368-46D2-B3B3-926D0C73989D}" type="slidenum">
              <a:rPr lang="en-US">
                <a:latin typeface="Arial" pitchFamily="34" charset="0"/>
                <a:ea typeface="ＭＳ Ｐゴシック" charset="-128"/>
              </a:rPr>
              <a:pPr defTabSz="457200" fontAlgn="base">
                <a:spcBef>
                  <a:spcPct val="0"/>
                </a:spcBef>
                <a:spcAft>
                  <a:spcPct val="0"/>
                </a:spcAft>
                <a:defRPr/>
              </a:pPr>
              <a:t>‹#›</a:t>
            </a:fld>
            <a:endParaRPr lang="en-US">
              <a:latin typeface="Arial" pitchFamily="34" charset="0"/>
              <a:ea typeface="ＭＳ Ｐゴシック" charset="-128"/>
            </a:endParaRPr>
          </a:p>
        </p:txBody>
      </p:sp>
    </p:spTree>
    <p:extLst>
      <p:ext uri="{BB962C8B-B14F-4D97-AF65-F5344CB8AC3E}">
        <p14:creationId xmlns:p14="http://schemas.microsoft.com/office/powerpoint/2010/main" val="10741032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2031" y="1916832"/>
            <a:ext cx="4040188" cy="639762"/>
          </a:xfrm>
        </p:spPr>
        <p:txBody>
          <a:bodyPr anchor="b"/>
          <a:lstStyle>
            <a:lvl1pPr marL="0" indent="0">
              <a:buNone/>
              <a:defRPr sz="2400" b="1">
                <a:solidFill>
                  <a:srgbClr val="005A9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smtClean="0"/>
              <a:t>Click to edit Master text styles</a:t>
            </a:r>
          </a:p>
        </p:txBody>
      </p:sp>
      <p:sp>
        <p:nvSpPr>
          <p:cNvPr id="4" name="Content Placeholder 3"/>
          <p:cNvSpPr>
            <a:spLocks noGrp="1"/>
          </p:cNvSpPr>
          <p:nvPr>
            <p:ph sz="half" idx="2"/>
          </p:nvPr>
        </p:nvSpPr>
        <p:spPr>
          <a:xfrm>
            <a:off x="422031" y="2556594"/>
            <a:ext cx="4040188" cy="34871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763844" y="1916832"/>
            <a:ext cx="4041775" cy="639762"/>
          </a:xfrm>
        </p:spPr>
        <p:txBody>
          <a:bodyPr anchor="b"/>
          <a:lstStyle>
            <a:lvl1pPr marL="0" indent="0">
              <a:buNone/>
              <a:defRPr sz="2400" b="1">
                <a:solidFill>
                  <a:srgbClr val="005A9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smtClean="0"/>
              <a:t>Click to edit Master text styles</a:t>
            </a:r>
          </a:p>
        </p:txBody>
      </p:sp>
      <p:sp>
        <p:nvSpPr>
          <p:cNvPr id="6" name="Content Placeholder 5"/>
          <p:cNvSpPr>
            <a:spLocks noGrp="1"/>
          </p:cNvSpPr>
          <p:nvPr>
            <p:ph sz="quarter" idx="4"/>
          </p:nvPr>
        </p:nvSpPr>
        <p:spPr>
          <a:xfrm>
            <a:off x="4763844" y="2556594"/>
            <a:ext cx="4041775" cy="34871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12" name="Title 1"/>
          <p:cNvSpPr>
            <a:spLocks noGrp="1"/>
          </p:cNvSpPr>
          <p:nvPr>
            <p:ph type="title"/>
          </p:nvPr>
        </p:nvSpPr>
        <p:spPr>
          <a:xfrm>
            <a:off x="0" y="404664"/>
            <a:ext cx="9144000" cy="1143000"/>
          </a:xfrm>
        </p:spPr>
        <p:txBody>
          <a:bodyPr/>
          <a:lstStyle/>
          <a:p>
            <a:r>
              <a:rPr lang="en-AU" smtClean="0"/>
              <a:t>Click to edit Master title style</a:t>
            </a:r>
            <a:endParaRPr lang="en-US"/>
          </a:p>
        </p:txBody>
      </p:sp>
      <p:sp>
        <p:nvSpPr>
          <p:cNvPr id="7" name="Footer Placeholder 4"/>
          <p:cNvSpPr>
            <a:spLocks noGrp="1"/>
          </p:cNvSpPr>
          <p:nvPr>
            <p:ph type="ftr" sz="quarter" idx="10"/>
          </p:nvPr>
        </p:nvSpPr>
        <p:spPr>
          <a:xfrm>
            <a:off x="1314451" y="6356363"/>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8" name="Slide Number Placeholder 5"/>
          <p:cNvSpPr>
            <a:spLocks noGrp="1"/>
          </p:cNvSpPr>
          <p:nvPr>
            <p:ph type="sldNum" sz="quarter" idx="11"/>
          </p:nvPr>
        </p:nvSpPr>
        <p:spPr>
          <a:xfrm>
            <a:off x="317989" y="6354776"/>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7F7F7F"/>
                </a:solidFill>
              </a:defRPr>
            </a:lvl1pPr>
          </a:lstStyle>
          <a:p>
            <a:pPr defTabSz="457200" fontAlgn="base">
              <a:spcBef>
                <a:spcPct val="0"/>
              </a:spcBef>
              <a:spcAft>
                <a:spcPct val="0"/>
              </a:spcAft>
              <a:defRPr/>
            </a:pPr>
            <a:fld id="{54DE9760-DA48-4E8B-AEB1-BDB3B32B6133}" type="slidenum">
              <a:rPr lang="en-US">
                <a:latin typeface="Arial" pitchFamily="34" charset="0"/>
                <a:ea typeface="ＭＳ Ｐゴシック" charset="-128"/>
              </a:rPr>
              <a:pPr defTabSz="457200" fontAlgn="base">
                <a:spcBef>
                  <a:spcPct val="0"/>
                </a:spcBef>
                <a:spcAft>
                  <a:spcPct val="0"/>
                </a:spcAft>
                <a:defRPr/>
              </a:pPr>
              <a:t>‹#›</a:t>
            </a:fld>
            <a:endParaRPr lang="en-US">
              <a:latin typeface="Arial" pitchFamily="34" charset="0"/>
              <a:ea typeface="ＭＳ Ｐゴシック" charset="-128"/>
            </a:endParaRPr>
          </a:p>
        </p:txBody>
      </p:sp>
    </p:spTree>
    <p:extLst>
      <p:ext uri="{BB962C8B-B14F-4D97-AF65-F5344CB8AC3E}">
        <p14:creationId xmlns:p14="http://schemas.microsoft.com/office/powerpoint/2010/main" val="33951650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404664"/>
            <a:ext cx="9144000" cy="1143000"/>
          </a:xfrm>
        </p:spPr>
        <p:txBody>
          <a:bodyPr/>
          <a:lstStyle/>
          <a:p>
            <a:r>
              <a:rPr lang="en-AU" smtClean="0"/>
              <a:t>Click to edit Master title style</a:t>
            </a:r>
            <a:endParaRPr lang="en-US"/>
          </a:p>
        </p:txBody>
      </p:sp>
    </p:spTree>
    <p:extLst>
      <p:ext uri="{BB962C8B-B14F-4D97-AF65-F5344CB8AC3E}">
        <p14:creationId xmlns:p14="http://schemas.microsoft.com/office/powerpoint/2010/main" val="3527899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Left Pic-Righ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662246" y="1988840"/>
            <a:ext cx="3059723" cy="3989859"/>
          </a:xfrm>
        </p:spPr>
        <p:txBody>
          <a:bodyPr rtlCol="0">
            <a:normAutofit/>
          </a:bodyPr>
          <a:lstStyle/>
          <a:p>
            <a:pPr lvl="0"/>
            <a:endParaRPr lang="en-US" noProof="0" smtClean="0"/>
          </a:p>
        </p:txBody>
      </p:sp>
      <p:sp>
        <p:nvSpPr>
          <p:cNvPr id="6" name="Text Placeholder 5"/>
          <p:cNvSpPr>
            <a:spLocks noGrp="1"/>
          </p:cNvSpPr>
          <p:nvPr>
            <p:ph type="body" sz="quarter" idx="11"/>
          </p:nvPr>
        </p:nvSpPr>
        <p:spPr>
          <a:xfrm>
            <a:off x="633046" y="1988840"/>
            <a:ext cx="4572000" cy="3989859"/>
          </a:xfr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1" name="Title 1"/>
          <p:cNvSpPr>
            <a:spLocks noGrp="1"/>
          </p:cNvSpPr>
          <p:nvPr>
            <p:ph type="title"/>
          </p:nvPr>
        </p:nvSpPr>
        <p:spPr>
          <a:xfrm>
            <a:off x="0" y="404664"/>
            <a:ext cx="9144000" cy="1143000"/>
          </a:xfrm>
        </p:spPr>
        <p:txBody>
          <a:bodyPr/>
          <a:lstStyle/>
          <a:p>
            <a:r>
              <a:rPr lang="en-AU" smtClean="0"/>
              <a:t>Click to edit Master title style</a:t>
            </a:r>
            <a:endParaRPr lang="en-US"/>
          </a:p>
        </p:txBody>
      </p:sp>
      <p:sp>
        <p:nvSpPr>
          <p:cNvPr id="5" name="Footer Placeholder 4"/>
          <p:cNvSpPr>
            <a:spLocks noGrp="1"/>
          </p:cNvSpPr>
          <p:nvPr>
            <p:ph type="ftr" sz="quarter" idx="12"/>
          </p:nvPr>
        </p:nvSpPr>
        <p:spPr>
          <a:xfrm>
            <a:off x="1314451" y="6356381"/>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7" name="Slide Number Placeholder 5"/>
          <p:cNvSpPr>
            <a:spLocks noGrp="1"/>
          </p:cNvSpPr>
          <p:nvPr>
            <p:ph type="sldNum" sz="quarter" idx="13"/>
          </p:nvPr>
        </p:nvSpPr>
        <p:spPr>
          <a:xfrm>
            <a:off x="317989" y="6354794"/>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7F7F7F"/>
                </a:solidFill>
              </a:defRPr>
            </a:lvl1pPr>
          </a:lstStyle>
          <a:p>
            <a:pPr defTabSz="457200" fontAlgn="base">
              <a:spcBef>
                <a:spcPct val="0"/>
              </a:spcBef>
              <a:spcAft>
                <a:spcPct val="0"/>
              </a:spcAft>
              <a:defRPr/>
            </a:pPr>
            <a:fld id="{CB257636-FFDA-4640-B9EA-4FAA7E4DCAD2}" type="slidenum">
              <a:rPr lang="en-US">
                <a:latin typeface="Arial" pitchFamily="34" charset="0"/>
                <a:ea typeface="ＭＳ Ｐゴシック" charset="-128"/>
              </a:rPr>
              <a:pPr defTabSz="457200" fontAlgn="base">
                <a:spcBef>
                  <a:spcPct val="0"/>
                </a:spcBef>
                <a:spcAft>
                  <a:spcPct val="0"/>
                </a:spcAft>
                <a:defRPr/>
              </a:pPr>
              <a:t>‹#›</a:t>
            </a:fld>
            <a:endParaRPr lang="en-US">
              <a:latin typeface="Arial" pitchFamily="34" charset="0"/>
              <a:ea typeface="ＭＳ Ｐゴシック" charset="-128"/>
            </a:endParaRPr>
          </a:p>
        </p:txBody>
      </p:sp>
    </p:spTree>
    <p:extLst>
      <p:ext uri="{BB962C8B-B14F-4D97-AF65-F5344CB8AC3E}">
        <p14:creationId xmlns:p14="http://schemas.microsoft.com/office/powerpoint/2010/main" val="25468370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0166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4062" y="4927104"/>
            <a:ext cx="7467600" cy="566738"/>
          </a:xfrm>
        </p:spPr>
        <p:txBody>
          <a:bodyPr anchor="b"/>
          <a:lstStyle>
            <a:lvl1pPr algn="l">
              <a:defRPr sz="2000" b="1">
                <a:solidFill>
                  <a:srgbClr val="005A9B"/>
                </a:solidFill>
              </a:defRPr>
            </a:lvl1pPr>
          </a:lstStyle>
          <a:p>
            <a:r>
              <a:rPr lang="en-AU" dirty="0" smtClean="0"/>
              <a:t>Click to edit Master title style</a:t>
            </a:r>
            <a:endParaRPr lang="en-US" dirty="0"/>
          </a:p>
        </p:txBody>
      </p:sp>
      <p:sp>
        <p:nvSpPr>
          <p:cNvPr id="3" name="Picture Placeholder 2"/>
          <p:cNvSpPr>
            <a:spLocks noGrp="1"/>
          </p:cNvSpPr>
          <p:nvPr>
            <p:ph type="pic" idx="1"/>
          </p:nvPr>
        </p:nvSpPr>
        <p:spPr>
          <a:xfrm>
            <a:off x="844062" y="980728"/>
            <a:ext cx="7467600" cy="394637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4062" y="5493842"/>
            <a:ext cx="7467600" cy="6573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dirty="0" smtClean="0"/>
              <a:t>Click to edit Master text styles</a:t>
            </a:r>
          </a:p>
        </p:txBody>
      </p:sp>
      <p:sp>
        <p:nvSpPr>
          <p:cNvPr id="5" name="Footer Placeholder 4"/>
          <p:cNvSpPr>
            <a:spLocks noGrp="1"/>
          </p:cNvSpPr>
          <p:nvPr>
            <p:ph type="ftr" sz="quarter" idx="10"/>
          </p:nvPr>
        </p:nvSpPr>
        <p:spPr>
          <a:xfrm>
            <a:off x="1314451" y="6356363"/>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6" name="Slide Number Placeholder 5"/>
          <p:cNvSpPr>
            <a:spLocks noGrp="1"/>
          </p:cNvSpPr>
          <p:nvPr>
            <p:ph type="sldNum" sz="quarter" idx="11"/>
          </p:nvPr>
        </p:nvSpPr>
        <p:spPr>
          <a:xfrm>
            <a:off x="317989" y="6354776"/>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7F7F7F"/>
                </a:solidFill>
              </a:defRPr>
            </a:lvl1pPr>
          </a:lstStyle>
          <a:p>
            <a:pPr defTabSz="457200" fontAlgn="base">
              <a:spcBef>
                <a:spcPct val="0"/>
              </a:spcBef>
              <a:spcAft>
                <a:spcPct val="0"/>
              </a:spcAft>
              <a:defRPr/>
            </a:pPr>
            <a:fld id="{D989E6E1-B479-4B06-BE34-50BE96E54C4C}" type="slidenum">
              <a:rPr lang="en-US">
                <a:latin typeface="Arial" pitchFamily="34" charset="0"/>
                <a:ea typeface="ＭＳ Ｐゴシック" charset="-128"/>
              </a:rPr>
              <a:pPr defTabSz="457200" fontAlgn="base">
                <a:spcBef>
                  <a:spcPct val="0"/>
                </a:spcBef>
                <a:spcAft>
                  <a:spcPct val="0"/>
                </a:spcAft>
                <a:defRPr/>
              </a:pPr>
              <a:t>‹#›</a:t>
            </a:fld>
            <a:endParaRPr lang="en-US">
              <a:latin typeface="Arial" pitchFamily="34" charset="0"/>
              <a:ea typeface="ＭＳ Ｐゴシック" charset="-128"/>
            </a:endParaRPr>
          </a:p>
        </p:txBody>
      </p:sp>
    </p:spTree>
    <p:extLst>
      <p:ext uri="{BB962C8B-B14F-4D97-AF65-F5344CB8AC3E}">
        <p14:creationId xmlns:p14="http://schemas.microsoft.com/office/powerpoint/2010/main" val="40118133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 name="Title 4"/>
          <p:cNvSpPr txBox="1">
            <a:spLocks/>
          </p:cNvSpPr>
          <p:nvPr userDrawn="1"/>
        </p:nvSpPr>
        <p:spPr bwMode="auto">
          <a:xfrm>
            <a:off x="0" y="980728"/>
            <a:ext cx="9144000" cy="5193704"/>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defRPr/>
            </a:pPr>
            <a:r>
              <a:rPr lang="en-US" sz="40000" b="1" spc="-150" dirty="0" smtClean="0">
                <a:solidFill>
                  <a:srgbClr val="005A9B"/>
                </a:solidFill>
                <a:latin typeface="Arial Black"/>
                <a:cs typeface="Arial Black"/>
              </a:rPr>
              <a:t>?</a:t>
            </a:r>
            <a:endParaRPr lang="en-US" sz="40000" b="1" spc="-150" dirty="0">
              <a:solidFill>
                <a:srgbClr val="005A9B"/>
              </a:solidFill>
              <a:latin typeface="Arial Black"/>
              <a:cs typeface="Arial Black"/>
            </a:endParaRPr>
          </a:p>
        </p:txBody>
      </p:sp>
      <p:sp>
        <p:nvSpPr>
          <p:cNvPr id="3" name="Rectangle 2"/>
          <p:cNvSpPr/>
          <p:nvPr userDrawn="1"/>
        </p:nvSpPr>
        <p:spPr>
          <a:xfrm>
            <a:off x="6433039" y="6021388"/>
            <a:ext cx="2710962" cy="83661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23776601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35052"/>
            <a:ext cx="7772400" cy="1470025"/>
          </a:xfrm>
        </p:spPr>
        <p:txBody>
          <a:bodyPr/>
          <a:lstStyle/>
          <a:p>
            <a:r>
              <a:rPr lang="en-AU" smtClean="0"/>
              <a:t>Click to edit Master title style</a:t>
            </a:r>
            <a:endParaRPr lang="en-US"/>
          </a:p>
        </p:txBody>
      </p:sp>
    </p:spTree>
    <p:extLst>
      <p:ext uri="{BB962C8B-B14F-4D97-AF65-F5344CB8AC3E}">
        <p14:creationId xmlns:p14="http://schemas.microsoft.com/office/powerpoint/2010/main" val="677086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35052"/>
            <a:ext cx="7772400" cy="1470025"/>
          </a:xfrm>
        </p:spPr>
        <p:txBody>
          <a:bodyPr/>
          <a:lstStyle/>
          <a:p>
            <a:r>
              <a:rPr lang="en-AU" smtClean="0"/>
              <a:t>Click to edit Master title style</a:t>
            </a:r>
            <a:endParaRPr lang="en-US"/>
          </a:p>
        </p:txBody>
      </p:sp>
    </p:spTree>
    <p:extLst>
      <p:ext uri="{BB962C8B-B14F-4D97-AF65-F5344CB8AC3E}">
        <p14:creationId xmlns:p14="http://schemas.microsoft.com/office/powerpoint/2010/main" val="11911165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1692" y="2130427"/>
            <a:ext cx="8458200" cy="1470025"/>
          </a:xfrm>
        </p:spPr>
        <p:txBody>
          <a:bodyPr/>
          <a:lstStyle/>
          <a:p>
            <a:r>
              <a:rPr lang="en-AU" dirty="0" smtClean="0"/>
              <a:t>Click to edit Master title style</a:t>
            </a:r>
            <a:endParaRPr lang="en-US" dirty="0"/>
          </a:p>
        </p:txBody>
      </p:sp>
      <p:sp>
        <p:nvSpPr>
          <p:cNvPr id="3" name="Subtitle 2"/>
          <p:cNvSpPr>
            <a:spLocks noGrp="1"/>
          </p:cNvSpPr>
          <p:nvPr>
            <p:ph type="subTitle" idx="1"/>
          </p:nvPr>
        </p:nvSpPr>
        <p:spPr>
          <a:xfrm>
            <a:off x="1037492" y="3886200"/>
            <a:ext cx="70866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4" name="Footer Placeholder 4"/>
          <p:cNvSpPr>
            <a:spLocks noGrp="1"/>
          </p:cNvSpPr>
          <p:nvPr>
            <p:ph type="ftr" sz="quarter" idx="10"/>
          </p:nvPr>
        </p:nvSpPr>
        <p:spPr>
          <a:xfrm>
            <a:off x="1314451" y="6356351"/>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5" name="Slide Number Placeholder 5"/>
          <p:cNvSpPr>
            <a:spLocks noGrp="1"/>
          </p:cNvSpPr>
          <p:nvPr>
            <p:ph type="sldNum" sz="quarter" idx="11"/>
          </p:nvPr>
        </p:nvSpPr>
        <p:spPr>
          <a:xfrm>
            <a:off x="317989" y="6354764"/>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7F7F7F"/>
                </a:solidFill>
              </a:defRPr>
            </a:lvl1pPr>
          </a:lstStyle>
          <a:p>
            <a:pPr defTabSz="457200" fontAlgn="base">
              <a:spcBef>
                <a:spcPct val="0"/>
              </a:spcBef>
              <a:spcAft>
                <a:spcPct val="0"/>
              </a:spcAft>
              <a:defRPr/>
            </a:pPr>
            <a:fld id="{6B8B8CF1-1D1C-478F-B2BC-A21D45E159AF}" type="slidenum">
              <a:rPr lang="en-US">
                <a:latin typeface="Arial" pitchFamily="34" charset="0"/>
                <a:ea typeface="ＭＳ Ｐゴシック" charset="-128"/>
              </a:rPr>
              <a:pPr defTabSz="457200" fontAlgn="base">
                <a:spcBef>
                  <a:spcPct val="0"/>
                </a:spcBef>
                <a:spcAft>
                  <a:spcPct val="0"/>
                </a:spcAft>
                <a:defRPr/>
              </a:pPr>
              <a:t>‹#›</a:t>
            </a:fld>
            <a:endParaRPr lang="en-US">
              <a:latin typeface="Arial" pitchFamily="34" charset="0"/>
              <a:ea typeface="ＭＳ Ｐゴシック" charset="-128"/>
            </a:endParaRPr>
          </a:p>
        </p:txBody>
      </p:sp>
    </p:spTree>
    <p:extLst>
      <p:ext uri="{BB962C8B-B14F-4D97-AF65-F5344CB8AC3E}">
        <p14:creationId xmlns:p14="http://schemas.microsoft.com/office/powerpoint/2010/main" val="30302626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1143000"/>
          </a:xfrm>
        </p:spPr>
        <p:txBody>
          <a:bodyPr/>
          <a:lstStyle/>
          <a:p>
            <a:r>
              <a:rPr lang="en-AU" smtClean="0"/>
              <a:t>Click to edit Master title style</a:t>
            </a:r>
            <a:endParaRPr lang="en-US"/>
          </a:p>
        </p:txBody>
      </p:sp>
      <p:sp>
        <p:nvSpPr>
          <p:cNvPr id="3" name="Content Placeholder 2"/>
          <p:cNvSpPr>
            <a:spLocks noGrp="1"/>
          </p:cNvSpPr>
          <p:nvPr>
            <p:ph idx="1"/>
          </p:nvPr>
        </p:nvSpPr>
        <p:spPr>
          <a:xfrm>
            <a:off x="838200" y="1988840"/>
            <a:ext cx="7391400" cy="3845842"/>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Footer Placeholder 4"/>
          <p:cNvSpPr>
            <a:spLocks noGrp="1"/>
          </p:cNvSpPr>
          <p:nvPr>
            <p:ph type="ftr" sz="quarter" idx="10"/>
          </p:nvPr>
        </p:nvSpPr>
        <p:spPr>
          <a:xfrm>
            <a:off x="1314451" y="6356351"/>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5" name="Slide Number Placeholder 5"/>
          <p:cNvSpPr>
            <a:spLocks noGrp="1"/>
          </p:cNvSpPr>
          <p:nvPr>
            <p:ph type="sldNum" sz="quarter" idx="11"/>
          </p:nvPr>
        </p:nvSpPr>
        <p:spPr>
          <a:xfrm>
            <a:off x="317989" y="6354764"/>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7F7F7F"/>
                </a:solidFill>
              </a:defRPr>
            </a:lvl1pPr>
          </a:lstStyle>
          <a:p>
            <a:pPr defTabSz="457200" fontAlgn="base">
              <a:spcBef>
                <a:spcPct val="0"/>
              </a:spcBef>
              <a:spcAft>
                <a:spcPct val="0"/>
              </a:spcAft>
              <a:defRPr/>
            </a:pPr>
            <a:fld id="{313B19D6-E2D4-4EF5-A87A-7D8B990DD449}" type="slidenum">
              <a:rPr lang="en-US">
                <a:latin typeface="Arial" pitchFamily="34" charset="0"/>
                <a:ea typeface="ＭＳ Ｐゴシック" charset="-128"/>
              </a:rPr>
              <a:pPr defTabSz="457200" fontAlgn="base">
                <a:spcBef>
                  <a:spcPct val="0"/>
                </a:spcBef>
                <a:spcAft>
                  <a:spcPct val="0"/>
                </a:spcAft>
                <a:defRPr/>
              </a:pPr>
              <a:t>‹#›</a:t>
            </a:fld>
            <a:endParaRPr lang="en-US">
              <a:latin typeface="Arial" pitchFamily="34" charset="0"/>
              <a:ea typeface="ＭＳ Ｐゴシック" charset="-128"/>
            </a:endParaRPr>
          </a:p>
        </p:txBody>
      </p:sp>
    </p:spTree>
    <p:extLst>
      <p:ext uri="{BB962C8B-B14F-4D97-AF65-F5344CB8AC3E}">
        <p14:creationId xmlns:p14="http://schemas.microsoft.com/office/powerpoint/2010/main" val="38493553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Left Pic-Righ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662246" y="1988840"/>
            <a:ext cx="3059723" cy="3989859"/>
          </a:xfrm>
        </p:spPr>
        <p:txBody>
          <a:bodyPr rtlCol="0">
            <a:normAutofit/>
          </a:bodyPr>
          <a:lstStyle/>
          <a:p>
            <a:pPr lvl="0"/>
            <a:endParaRPr lang="en-US" noProof="0" smtClean="0"/>
          </a:p>
        </p:txBody>
      </p:sp>
      <p:sp>
        <p:nvSpPr>
          <p:cNvPr id="6" name="Text Placeholder 5"/>
          <p:cNvSpPr>
            <a:spLocks noGrp="1"/>
          </p:cNvSpPr>
          <p:nvPr>
            <p:ph type="body" sz="quarter" idx="11"/>
          </p:nvPr>
        </p:nvSpPr>
        <p:spPr>
          <a:xfrm>
            <a:off x="633046" y="1988840"/>
            <a:ext cx="4572000" cy="3989859"/>
          </a:xfr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1" name="Title 1"/>
          <p:cNvSpPr>
            <a:spLocks noGrp="1"/>
          </p:cNvSpPr>
          <p:nvPr>
            <p:ph type="title"/>
          </p:nvPr>
        </p:nvSpPr>
        <p:spPr>
          <a:xfrm>
            <a:off x="0" y="404664"/>
            <a:ext cx="9144000" cy="1143000"/>
          </a:xfrm>
        </p:spPr>
        <p:txBody>
          <a:bodyPr/>
          <a:lstStyle/>
          <a:p>
            <a:r>
              <a:rPr lang="en-AU" smtClean="0"/>
              <a:t>Click to edit Master title style</a:t>
            </a:r>
            <a:endParaRPr lang="en-US"/>
          </a:p>
        </p:txBody>
      </p:sp>
      <p:sp>
        <p:nvSpPr>
          <p:cNvPr id="5" name="Footer Placeholder 4"/>
          <p:cNvSpPr>
            <a:spLocks noGrp="1"/>
          </p:cNvSpPr>
          <p:nvPr>
            <p:ph type="ftr" sz="quarter" idx="12"/>
          </p:nvPr>
        </p:nvSpPr>
        <p:spPr>
          <a:xfrm>
            <a:off x="1314451" y="6356351"/>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7" name="Slide Number Placeholder 5"/>
          <p:cNvSpPr>
            <a:spLocks noGrp="1"/>
          </p:cNvSpPr>
          <p:nvPr>
            <p:ph type="sldNum" sz="quarter" idx="13"/>
          </p:nvPr>
        </p:nvSpPr>
        <p:spPr>
          <a:xfrm>
            <a:off x="317989" y="6354764"/>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7F7F7F"/>
                </a:solidFill>
              </a:defRPr>
            </a:lvl1pPr>
          </a:lstStyle>
          <a:p>
            <a:pPr defTabSz="457200" fontAlgn="base">
              <a:spcBef>
                <a:spcPct val="0"/>
              </a:spcBef>
              <a:spcAft>
                <a:spcPct val="0"/>
              </a:spcAft>
              <a:defRPr/>
            </a:pPr>
            <a:fld id="{5BE99129-0E6E-488F-A316-3C47D2CDFF43}" type="slidenum">
              <a:rPr lang="en-US">
                <a:latin typeface="Arial" pitchFamily="34" charset="0"/>
                <a:ea typeface="ＭＳ Ｐゴシック" charset="-128"/>
              </a:rPr>
              <a:pPr defTabSz="457200" fontAlgn="base">
                <a:spcBef>
                  <a:spcPct val="0"/>
                </a:spcBef>
                <a:spcAft>
                  <a:spcPct val="0"/>
                </a:spcAft>
                <a:defRPr/>
              </a:pPr>
              <a:t>‹#›</a:t>
            </a:fld>
            <a:endParaRPr lang="en-US">
              <a:latin typeface="Arial" pitchFamily="34" charset="0"/>
              <a:ea typeface="ＭＳ Ｐゴシック" charset="-128"/>
            </a:endParaRPr>
          </a:p>
        </p:txBody>
      </p:sp>
    </p:spTree>
    <p:extLst>
      <p:ext uri="{BB962C8B-B14F-4D97-AF65-F5344CB8AC3E}">
        <p14:creationId xmlns:p14="http://schemas.microsoft.com/office/powerpoint/2010/main" val="19354049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Left Text-Righ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149969" y="1988841"/>
            <a:ext cx="4572000" cy="3917851"/>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Picture Placeholder 6"/>
          <p:cNvSpPr>
            <a:spLocks noGrp="1"/>
          </p:cNvSpPr>
          <p:nvPr>
            <p:ph type="pic" sz="quarter" idx="12"/>
          </p:nvPr>
        </p:nvSpPr>
        <p:spPr>
          <a:xfrm>
            <a:off x="633046" y="1988841"/>
            <a:ext cx="3059723" cy="3917850"/>
          </a:xfrm>
        </p:spPr>
        <p:txBody>
          <a:bodyPr rtlCol="0">
            <a:normAutofit/>
          </a:bodyPr>
          <a:lstStyle/>
          <a:p>
            <a:pPr lvl="0"/>
            <a:endParaRPr lang="en-US" noProof="0" smtClean="0"/>
          </a:p>
        </p:txBody>
      </p:sp>
      <p:sp>
        <p:nvSpPr>
          <p:cNvPr id="11" name="Title 1"/>
          <p:cNvSpPr>
            <a:spLocks noGrp="1"/>
          </p:cNvSpPr>
          <p:nvPr>
            <p:ph type="title"/>
          </p:nvPr>
        </p:nvSpPr>
        <p:spPr>
          <a:xfrm>
            <a:off x="0" y="404664"/>
            <a:ext cx="9144000" cy="1143000"/>
          </a:xfrm>
        </p:spPr>
        <p:txBody>
          <a:bodyPr/>
          <a:lstStyle/>
          <a:p>
            <a:r>
              <a:rPr lang="en-AU" smtClean="0"/>
              <a:t>Click to edit Master title style</a:t>
            </a:r>
            <a:endParaRPr lang="en-US"/>
          </a:p>
        </p:txBody>
      </p:sp>
      <p:sp>
        <p:nvSpPr>
          <p:cNvPr id="5" name="Footer Placeholder 4"/>
          <p:cNvSpPr>
            <a:spLocks noGrp="1"/>
          </p:cNvSpPr>
          <p:nvPr>
            <p:ph type="ftr" sz="quarter" idx="13"/>
          </p:nvPr>
        </p:nvSpPr>
        <p:spPr>
          <a:xfrm>
            <a:off x="1314451" y="6356351"/>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6" name="Slide Number Placeholder 5"/>
          <p:cNvSpPr>
            <a:spLocks noGrp="1"/>
          </p:cNvSpPr>
          <p:nvPr>
            <p:ph type="sldNum" sz="quarter" idx="14"/>
          </p:nvPr>
        </p:nvSpPr>
        <p:spPr>
          <a:xfrm>
            <a:off x="317989" y="6354764"/>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7F7F7F"/>
                </a:solidFill>
              </a:defRPr>
            </a:lvl1pPr>
          </a:lstStyle>
          <a:p>
            <a:pPr defTabSz="457200" fontAlgn="base">
              <a:spcBef>
                <a:spcPct val="0"/>
              </a:spcBef>
              <a:spcAft>
                <a:spcPct val="0"/>
              </a:spcAft>
              <a:defRPr/>
            </a:pPr>
            <a:fld id="{2AC9945C-0235-4D25-874C-E52FABB1293A}" type="slidenum">
              <a:rPr lang="en-US">
                <a:latin typeface="Arial" pitchFamily="34" charset="0"/>
                <a:ea typeface="ＭＳ Ｐゴシック" charset="-128"/>
              </a:rPr>
              <a:pPr defTabSz="457200" fontAlgn="base">
                <a:spcBef>
                  <a:spcPct val="0"/>
                </a:spcBef>
                <a:spcAft>
                  <a:spcPct val="0"/>
                </a:spcAft>
                <a:defRPr/>
              </a:pPr>
              <a:t>‹#›</a:t>
            </a:fld>
            <a:endParaRPr lang="en-US">
              <a:latin typeface="Arial" pitchFamily="34" charset="0"/>
              <a:ea typeface="ＭＳ Ｐゴシック" charset="-128"/>
            </a:endParaRPr>
          </a:p>
        </p:txBody>
      </p:sp>
    </p:spTree>
    <p:extLst>
      <p:ext uri="{BB962C8B-B14F-4D97-AF65-F5344CB8AC3E}">
        <p14:creationId xmlns:p14="http://schemas.microsoft.com/office/powerpoint/2010/main" val="33138746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 Pics">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988840"/>
            <a:ext cx="3024554" cy="3167608"/>
          </a:xfrm>
        </p:spPr>
        <p:txBody>
          <a:bodyPr rtlCol="0">
            <a:normAutofit/>
          </a:bodyPr>
          <a:lstStyle/>
          <a:p>
            <a:pPr lvl="0"/>
            <a:endParaRPr lang="en-US" noProof="0" smtClean="0"/>
          </a:p>
        </p:txBody>
      </p:sp>
      <p:sp>
        <p:nvSpPr>
          <p:cNvPr id="5" name="Picture Placeholder 3"/>
          <p:cNvSpPr>
            <a:spLocks noGrp="1"/>
          </p:cNvSpPr>
          <p:nvPr>
            <p:ph type="pic" sz="quarter" idx="11"/>
          </p:nvPr>
        </p:nvSpPr>
        <p:spPr>
          <a:xfrm>
            <a:off x="3024554" y="1988840"/>
            <a:ext cx="3076307" cy="3167608"/>
          </a:xfrm>
        </p:spPr>
        <p:txBody>
          <a:bodyPr rtlCol="0">
            <a:normAutofit/>
          </a:bodyPr>
          <a:lstStyle/>
          <a:p>
            <a:pPr lvl="0"/>
            <a:endParaRPr lang="en-US" noProof="0" smtClean="0"/>
          </a:p>
        </p:txBody>
      </p:sp>
      <p:sp>
        <p:nvSpPr>
          <p:cNvPr id="8" name="Text Placeholder 7"/>
          <p:cNvSpPr>
            <a:spLocks noGrp="1"/>
          </p:cNvSpPr>
          <p:nvPr>
            <p:ph type="body" sz="quarter" idx="13"/>
          </p:nvPr>
        </p:nvSpPr>
        <p:spPr>
          <a:xfrm>
            <a:off x="140677" y="5228456"/>
            <a:ext cx="2743200" cy="762000"/>
          </a:xfrm>
        </p:spPr>
        <p:txBody>
          <a:bodyPr>
            <a:noAutofit/>
          </a:bodyPr>
          <a:lstStyle>
            <a:lvl1pPr marL="0" indent="0" algn="ctr">
              <a:buNone/>
              <a:defRPr sz="1800"/>
            </a:lvl1pPr>
            <a:lvl2pPr>
              <a:defRPr sz="1800"/>
            </a:lvl2pPr>
            <a:lvl3pPr>
              <a:defRPr sz="1800"/>
            </a:lvl3pPr>
            <a:lvl4pPr>
              <a:defRPr sz="1800"/>
            </a:lvl4pPr>
            <a:lvl5pPr>
              <a:defRPr sz="1800"/>
            </a:lvl5pPr>
          </a:lstStyle>
          <a:p>
            <a:pPr lvl="0"/>
            <a:r>
              <a:rPr lang="en-AU" dirty="0" smtClean="0"/>
              <a:t>Click to edit Master text styles</a:t>
            </a:r>
          </a:p>
        </p:txBody>
      </p:sp>
      <p:sp>
        <p:nvSpPr>
          <p:cNvPr id="9" name="Text Placeholder 7"/>
          <p:cNvSpPr>
            <a:spLocks noGrp="1"/>
          </p:cNvSpPr>
          <p:nvPr>
            <p:ph type="body" sz="quarter" idx="14"/>
          </p:nvPr>
        </p:nvSpPr>
        <p:spPr>
          <a:xfrm>
            <a:off x="3146645" y="5228456"/>
            <a:ext cx="2832124" cy="762000"/>
          </a:xfrm>
        </p:spPr>
        <p:txBody>
          <a:bodyPr>
            <a:noAutofit/>
          </a:bodyPr>
          <a:lstStyle>
            <a:lvl1pPr marL="0" indent="0" algn="ctr">
              <a:buNone/>
              <a:defRPr sz="1800"/>
            </a:lvl1pPr>
            <a:lvl2pPr>
              <a:defRPr sz="1800"/>
            </a:lvl2pPr>
            <a:lvl3pPr>
              <a:defRPr sz="1800"/>
            </a:lvl3pPr>
            <a:lvl4pPr>
              <a:defRPr sz="1800"/>
            </a:lvl4pPr>
            <a:lvl5pPr>
              <a:defRPr sz="1800"/>
            </a:lvl5pPr>
          </a:lstStyle>
          <a:p>
            <a:pPr lvl="0"/>
            <a:r>
              <a:rPr lang="en-AU" dirty="0" smtClean="0"/>
              <a:t>Click to edit Master text styles</a:t>
            </a:r>
          </a:p>
        </p:txBody>
      </p:sp>
      <p:sp>
        <p:nvSpPr>
          <p:cNvPr id="11" name="Picture Placeholder 3"/>
          <p:cNvSpPr>
            <a:spLocks noGrp="1"/>
          </p:cNvSpPr>
          <p:nvPr>
            <p:ph type="pic" sz="quarter" idx="15"/>
          </p:nvPr>
        </p:nvSpPr>
        <p:spPr>
          <a:xfrm>
            <a:off x="6100861" y="1988840"/>
            <a:ext cx="3043139" cy="3167608"/>
          </a:xfrm>
        </p:spPr>
        <p:txBody>
          <a:bodyPr rtlCol="0">
            <a:normAutofit/>
          </a:bodyPr>
          <a:lstStyle/>
          <a:p>
            <a:pPr lvl="0"/>
            <a:endParaRPr lang="en-US" noProof="0" smtClean="0"/>
          </a:p>
        </p:txBody>
      </p:sp>
      <p:sp>
        <p:nvSpPr>
          <p:cNvPr id="12" name="Text Placeholder 7"/>
          <p:cNvSpPr>
            <a:spLocks noGrp="1"/>
          </p:cNvSpPr>
          <p:nvPr>
            <p:ph type="body" sz="quarter" idx="16"/>
          </p:nvPr>
        </p:nvSpPr>
        <p:spPr>
          <a:xfrm>
            <a:off x="6241538" y="5228456"/>
            <a:ext cx="2761785" cy="762000"/>
          </a:xfrm>
        </p:spPr>
        <p:txBody>
          <a:bodyPr>
            <a:noAutofit/>
          </a:bodyPr>
          <a:lstStyle>
            <a:lvl1pPr marL="0" indent="0" algn="ctr">
              <a:buNone/>
              <a:defRPr sz="1800"/>
            </a:lvl1pPr>
            <a:lvl2pPr>
              <a:defRPr sz="1800"/>
            </a:lvl2pPr>
            <a:lvl3pPr>
              <a:defRPr sz="1800"/>
            </a:lvl3pPr>
            <a:lvl4pPr>
              <a:defRPr sz="1800"/>
            </a:lvl4pPr>
            <a:lvl5pPr>
              <a:defRPr sz="1800"/>
            </a:lvl5pPr>
          </a:lstStyle>
          <a:p>
            <a:pPr lvl="0"/>
            <a:r>
              <a:rPr lang="en-AU" dirty="0" smtClean="0"/>
              <a:t>Click to edit Master text styles</a:t>
            </a:r>
          </a:p>
        </p:txBody>
      </p:sp>
      <p:sp>
        <p:nvSpPr>
          <p:cNvPr id="17" name="Title 1"/>
          <p:cNvSpPr>
            <a:spLocks noGrp="1"/>
          </p:cNvSpPr>
          <p:nvPr>
            <p:ph type="title"/>
          </p:nvPr>
        </p:nvSpPr>
        <p:spPr>
          <a:xfrm>
            <a:off x="0" y="404664"/>
            <a:ext cx="9144000" cy="1143000"/>
          </a:xfrm>
        </p:spPr>
        <p:txBody>
          <a:bodyPr/>
          <a:lstStyle/>
          <a:p>
            <a:r>
              <a:rPr lang="en-AU" smtClean="0"/>
              <a:t>Click to edit Master title style</a:t>
            </a:r>
            <a:endParaRPr lang="en-US"/>
          </a:p>
        </p:txBody>
      </p:sp>
      <p:sp>
        <p:nvSpPr>
          <p:cNvPr id="10" name="Footer Placeholder 4"/>
          <p:cNvSpPr>
            <a:spLocks noGrp="1"/>
          </p:cNvSpPr>
          <p:nvPr>
            <p:ph type="ftr" sz="quarter" idx="17"/>
          </p:nvPr>
        </p:nvSpPr>
        <p:spPr>
          <a:xfrm>
            <a:off x="1314451" y="6356351"/>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13" name="Slide Number Placeholder 5"/>
          <p:cNvSpPr>
            <a:spLocks noGrp="1"/>
          </p:cNvSpPr>
          <p:nvPr>
            <p:ph type="sldNum" sz="quarter" idx="18"/>
          </p:nvPr>
        </p:nvSpPr>
        <p:spPr>
          <a:xfrm>
            <a:off x="317989" y="6354764"/>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7F7F7F"/>
                </a:solidFill>
              </a:defRPr>
            </a:lvl1pPr>
          </a:lstStyle>
          <a:p>
            <a:pPr defTabSz="457200" fontAlgn="base">
              <a:spcBef>
                <a:spcPct val="0"/>
              </a:spcBef>
              <a:spcAft>
                <a:spcPct val="0"/>
              </a:spcAft>
              <a:defRPr/>
            </a:pPr>
            <a:fld id="{A49661D3-DECD-4B51-8A7B-315F5DB0E37A}" type="slidenum">
              <a:rPr lang="en-US">
                <a:latin typeface="Arial" pitchFamily="34" charset="0"/>
                <a:ea typeface="ＭＳ Ｐゴシック" charset="-128"/>
              </a:rPr>
              <a:pPr defTabSz="457200" fontAlgn="base">
                <a:spcBef>
                  <a:spcPct val="0"/>
                </a:spcBef>
                <a:spcAft>
                  <a:spcPct val="0"/>
                </a:spcAft>
                <a:defRPr/>
              </a:pPr>
              <a:t>‹#›</a:t>
            </a:fld>
            <a:endParaRPr lang="en-US">
              <a:latin typeface="Arial" pitchFamily="34" charset="0"/>
              <a:ea typeface="ＭＳ Ｐゴシック" charset="-128"/>
            </a:endParaRPr>
          </a:p>
        </p:txBody>
      </p:sp>
    </p:spTree>
    <p:extLst>
      <p:ext uri="{BB962C8B-B14F-4D97-AF65-F5344CB8AC3E}">
        <p14:creationId xmlns:p14="http://schemas.microsoft.com/office/powerpoint/2010/main" val="1208024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Left Text-Righ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149969" y="1988841"/>
            <a:ext cx="4572000" cy="3917851"/>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Picture Placeholder 6"/>
          <p:cNvSpPr>
            <a:spLocks noGrp="1"/>
          </p:cNvSpPr>
          <p:nvPr>
            <p:ph type="pic" sz="quarter" idx="12"/>
          </p:nvPr>
        </p:nvSpPr>
        <p:spPr>
          <a:xfrm>
            <a:off x="633046" y="1988841"/>
            <a:ext cx="3059723" cy="3917850"/>
          </a:xfrm>
        </p:spPr>
        <p:txBody>
          <a:bodyPr rtlCol="0">
            <a:normAutofit/>
          </a:bodyPr>
          <a:lstStyle/>
          <a:p>
            <a:pPr lvl="0"/>
            <a:endParaRPr lang="en-US" noProof="0" smtClean="0"/>
          </a:p>
        </p:txBody>
      </p:sp>
      <p:sp>
        <p:nvSpPr>
          <p:cNvPr id="11" name="Title 1"/>
          <p:cNvSpPr>
            <a:spLocks noGrp="1"/>
          </p:cNvSpPr>
          <p:nvPr>
            <p:ph type="title"/>
          </p:nvPr>
        </p:nvSpPr>
        <p:spPr>
          <a:xfrm>
            <a:off x="0" y="404664"/>
            <a:ext cx="9144000" cy="1143000"/>
          </a:xfrm>
        </p:spPr>
        <p:txBody>
          <a:bodyPr/>
          <a:lstStyle/>
          <a:p>
            <a:r>
              <a:rPr lang="en-AU" smtClean="0"/>
              <a:t>Click to edit Master title style</a:t>
            </a:r>
            <a:endParaRPr lang="en-US"/>
          </a:p>
        </p:txBody>
      </p:sp>
      <p:sp>
        <p:nvSpPr>
          <p:cNvPr id="5" name="Footer Placeholder 4"/>
          <p:cNvSpPr>
            <a:spLocks noGrp="1"/>
          </p:cNvSpPr>
          <p:nvPr>
            <p:ph type="ftr" sz="quarter" idx="13"/>
          </p:nvPr>
        </p:nvSpPr>
        <p:spPr>
          <a:xfrm>
            <a:off x="1314451" y="6356381"/>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6" name="Slide Number Placeholder 5"/>
          <p:cNvSpPr>
            <a:spLocks noGrp="1"/>
          </p:cNvSpPr>
          <p:nvPr>
            <p:ph type="sldNum" sz="quarter" idx="14"/>
          </p:nvPr>
        </p:nvSpPr>
        <p:spPr>
          <a:xfrm>
            <a:off x="317989" y="6354794"/>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7F7F7F"/>
                </a:solidFill>
              </a:defRPr>
            </a:lvl1pPr>
          </a:lstStyle>
          <a:p>
            <a:pPr defTabSz="457200" fontAlgn="base">
              <a:spcBef>
                <a:spcPct val="0"/>
              </a:spcBef>
              <a:spcAft>
                <a:spcPct val="0"/>
              </a:spcAft>
              <a:defRPr/>
            </a:pPr>
            <a:fld id="{EE727730-D3F8-43A7-9F60-444970A8EDB5}" type="slidenum">
              <a:rPr lang="en-US">
                <a:latin typeface="Arial" pitchFamily="34" charset="0"/>
                <a:ea typeface="ＭＳ Ｐゴシック" charset="-128"/>
              </a:rPr>
              <a:pPr defTabSz="457200" fontAlgn="base">
                <a:spcBef>
                  <a:spcPct val="0"/>
                </a:spcBef>
                <a:spcAft>
                  <a:spcPct val="0"/>
                </a:spcAft>
                <a:defRPr/>
              </a:pPr>
              <a:t>‹#›</a:t>
            </a:fld>
            <a:endParaRPr lang="en-US">
              <a:latin typeface="Arial" pitchFamily="34" charset="0"/>
              <a:ea typeface="ＭＳ Ｐゴシック" charset="-128"/>
            </a:endParaRPr>
          </a:p>
        </p:txBody>
      </p:sp>
    </p:spTree>
    <p:extLst>
      <p:ext uri="{BB962C8B-B14F-4D97-AF65-F5344CB8AC3E}">
        <p14:creationId xmlns:p14="http://schemas.microsoft.com/office/powerpoint/2010/main" val="25925650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Pics">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988840"/>
            <a:ext cx="4572000" cy="3311624"/>
          </a:xfrm>
        </p:spPr>
        <p:txBody>
          <a:bodyPr rtlCol="0">
            <a:normAutofit/>
          </a:bodyPr>
          <a:lstStyle/>
          <a:p>
            <a:pPr lvl="0"/>
            <a:endParaRPr lang="en-US" noProof="0" smtClean="0"/>
          </a:p>
        </p:txBody>
      </p:sp>
      <p:sp>
        <p:nvSpPr>
          <p:cNvPr id="8" name="Picture Placeholder 3"/>
          <p:cNvSpPr>
            <a:spLocks noGrp="1"/>
          </p:cNvSpPr>
          <p:nvPr>
            <p:ph type="pic" sz="quarter" idx="11"/>
          </p:nvPr>
        </p:nvSpPr>
        <p:spPr>
          <a:xfrm>
            <a:off x="4572000" y="1988840"/>
            <a:ext cx="4572000" cy="3311624"/>
          </a:xfrm>
        </p:spPr>
        <p:txBody>
          <a:bodyPr rtlCol="0">
            <a:normAutofit/>
          </a:bodyPr>
          <a:lstStyle/>
          <a:p>
            <a:pPr lvl="0"/>
            <a:endParaRPr lang="en-US" noProof="0" smtClean="0"/>
          </a:p>
        </p:txBody>
      </p:sp>
      <p:sp>
        <p:nvSpPr>
          <p:cNvPr id="10" name="Text Placeholder 9"/>
          <p:cNvSpPr>
            <a:spLocks noGrp="1"/>
          </p:cNvSpPr>
          <p:nvPr>
            <p:ph type="body" sz="quarter" idx="12"/>
          </p:nvPr>
        </p:nvSpPr>
        <p:spPr>
          <a:xfrm>
            <a:off x="140677" y="5372472"/>
            <a:ext cx="4290646" cy="762000"/>
          </a:xfrm>
        </p:spPr>
        <p:txBody>
          <a:bodyPr>
            <a:noAutofit/>
          </a:bodyPr>
          <a:lstStyle>
            <a:lvl1pPr marL="0" indent="0" algn="ctr">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AU" dirty="0" smtClean="0"/>
              <a:t>Click to edit Master text styles</a:t>
            </a:r>
          </a:p>
        </p:txBody>
      </p:sp>
      <p:sp>
        <p:nvSpPr>
          <p:cNvPr id="11" name="Text Placeholder 9"/>
          <p:cNvSpPr>
            <a:spLocks noGrp="1"/>
          </p:cNvSpPr>
          <p:nvPr>
            <p:ph type="body" sz="quarter" idx="13"/>
          </p:nvPr>
        </p:nvSpPr>
        <p:spPr>
          <a:xfrm>
            <a:off x="4642338" y="5372472"/>
            <a:ext cx="4360985" cy="762000"/>
          </a:xfrm>
        </p:spPr>
        <p:txBody>
          <a:bodyPr>
            <a:noAutofit/>
          </a:bodyPr>
          <a:lstStyle>
            <a:lvl1pPr marL="0" indent="0" algn="ctr">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AU" dirty="0" smtClean="0"/>
              <a:t>Click to edit Master text styles</a:t>
            </a:r>
          </a:p>
        </p:txBody>
      </p:sp>
      <p:sp>
        <p:nvSpPr>
          <p:cNvPr id="15" name="Title 1"/>
          <p:cNvSpPr>
            <a:spLocks noGrp="1"/>
          </p:cNvSpPr>
          <p:nvPr>
            <p:ph type="title"/>
          </p:nvPr>
        </p:nvSpPr>
        <p:spPr>
          <a:xfrm>
            <a:off x="0" y="404664"/>
            <a:ext cx="9144000" cy="1143000"/>
          </a:xfrm>
        </p:spPr>
        <p:txBody>
          <a:bodyPr/>
          <a:lstStyle/>
          <a:p>
            <a:r>
              <a:rPr lang="en-AU" smtClean="0"/>
              <a:t>Click to edit Master title style</a:t>
            </a:r>
            <a:endParaRPr lang="en-US"/>
          </a:p>
        </p:txBody>
      </p:sp>
      <p:sp>
        <p:nvSpPr>
          <p:cNvPr id="7" name="Footer Placeholder 4"/>
          <p:cNvSpPr>
            <a:spLocks noGrp="1"/>
          </p:cNvSpPr>
          <p:nvPr>
            <p:ph type="ftr" sz="quarter" idx="14"/>
          </p:nvPr>
        </p:nvSpPr>
        <p:spPr>
          <a:xfrm>
            <a:off x="1314451" y="6356351"/>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9" name="Slide Number Placeholder 5"/>
          <p:cNvSpPr>
            <a:spLocks noGrp="1"/>
          </p:cNvSpPr>
          <p:nvPr>
            <p:ph type="sldNum" sz="quarter" idx="15"/>
          </p:nvPr>
        </p:nvSpPr>
        <p:spPr>
          <a:xfrm>
            <a:off x="317989" y="6354764"/>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7F7F7F"/>
                </a:solidFill>
              </a:defRPr>
            </a:lvl1pPr>
          </a:lstStyle>
          <a:p>
            <a:pPr defTabSz="457200" fontAlgn="base">
              <a:spcBef>
                <a:spcPct val="0"/>
              </a:spcBef>
              <a:spcAft>
                <a:spcPct val="0"/>
              </a:spcAft>
              <a:defRPr/>
            </a:pPr>
            <a:fld id="{E87929B2-52B4-4ABA-82E3-A882F962E42D}" type="slidenum">
              <a:rPr lang="en-US">
                <a:latin typeface="Arial" pitchFamily="34" charset="0"/>
                <a:ea typeface="ＭＳ Ｐゴシック" charset="-128"/>
              </a:rPr>
              <a:pPr defTabSz="457200" fontAlgn="base">
                <a:spcBef>
                  <a:spcPct val="0"/>
                </a:spcBef>
                <a:spcAft>
                  <a:spcPct val="0"/>
                </a:spcAft>
                <a:defRPr/>
              </a:pPr>
              <a:t>‹#›</a:t>
            </a:fld>
            <a:endParaRPr lang="en-US">
              <a:latin typeface="Arial" pitchFamily="34" charset="0"/>
              <a:ea typeface="ＭＳ Ｐゴシック" charset="-128"/>
            </a:endParaRPr>
          </a:p>
        </p:txBody>
      </p:sp>
    </p:spTree>
    <p:extLst>
      <p:ext uri="{BB962C8B-B14F-4D97-AF65-F5344CB8AC3E}">
        <p14:creationId xmlns:p14="http://schemas.microsoft.com/office/powerpoint/2010/main" val="1980564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2031" y="1772817"/>
            <a:ext cx="4038600" cy="3972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765431" y="1772817"/>
            <a:ext cx="4038600" cy="39722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10" name="Title 1"/>
          <p:cNvSpPr>
            <a:spLocks noGrp="1"/>
          </p:cNvSpPr>
          <p:nvPr>
            <p:ph type="title"/>
          </p:nvPr>
        </p:nvSpPr>
        <p:spPr>
          <a:xfrm>
            <a:off x="0" y="404664"/>
            <a:ext cx="9144000" cy="1143000"/>
          </a:xfrm>
        </p:spPr>
        <p:txBody>
          <a:bodyPr/>
          <a:lstStyle/>
          <a:p>
            <a:r>
              <a:rPr lang="en-AU" smtClean="0"/>
              <a:t>Click to edit Master title style</a:t>
            </a:r>
            <a:endParaRPr lang="en-US"/>
          </a:p>
        </p:txBody>
      </p:sp>
      <p:sp>
        <p:nvSpPr>
          <p:cNvPr id="5" name="Footer Placeholder 4"/>
          <p:cNvSpPr>
            <a:spLocks noGrp="1"/>
          </p:cNvSpPr>
          <p:nvPr>
            <p:ph type="ftr" sz="quarter" idx="10"/>
          </p:nvPr>
        </p:nvSpPr>
        <p:spPr>
          <a:xfrm>
            <a:off x="1314451" y="6356351"/>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6" name="Slide Number Placeholder 5"/>
          <p:cNvSpPr>
            <a:spLocks noGrp="1"/>
          </p:cNvSpPr>
          <p:nvPr>
            <p:ph type="sldNum" sz="quarter" idx="11"/>
          </p:nvPr>
        </p:nvSpPr>
        <p:spPr>
          <a:xfrm>
            <a:off x="317989" y="6354764"/>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7F7F7F"/>
                </a:solidFill>
              </a:defRPr>
            </a:lvl1pPr>
          </a:lstStyle>
          <a:p>
            <a:pPr defTabSz="457200" fontAlgn="base">
              <a:spcBef>
                <a:spcPct val="0"/>
              </a:spcBef>
              <a:spcAft>
                <a:spcPct val="0"/>
              </a:spcAft>
              <a:defRPr/>
            </a:pPr>
            <a:fld id="{413D5C30-8878-4F38-9DC8-32C3A9CEB96F}" type="slidenum">
              <a:rPr lang="en-US">
                <a:latin typeface="Arial" pitchFamily="34" charset="0"/>
                <a:ea typeface="ＭＳ Ｐゴシック" charset="-128"/>
              </a:rPr>
              <a:pPr defTabSz="457200" fontAlgn="base">
                <a:spcBef>
                  <a:spcPct val="0"/>
                </a:spcBef>
                <a:spcAft>
                  <a:spcPct val="0"/>
                </a:spcAft>
                <a:defRPr/>
              </a:pPr>
              <a:t>‹#›</a:t>
            </a:fld>
            <a:endParaRPr lang="en-US">
              <a:latin typeface="Arial" pitchFamily="34" charset="0"/>
              <a:ea typeface="ＭＳ Ｐゴシック" charset="-128"/>
            </a:endParaRPr>
          </a:p>
        </p:txBody>
      </p:sp>
    </p:spTree>
    <p:extLst>
      <p:ext uri="{BB962C8B-B14F-4D97-AF65-F5344CB8AC3E}">
        <p14:creationId xmlns:p14="http://schemas.microsoft.com/office/powerpoint/2010/main" val="569995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2031" y="1916832"/>
            <a:ext cx="4040188" cy="639762"/>
          </a:xfrm>
        </p:spPr>
        <p:txBody>
          <a:bodyPr anchor="b"/>
          <a:lstStyle>
            <a:lvl1pPr marL="0" indent="0">
              <a:buNone/>
              <a:defRPr sz="2400" b="1">
                <a:solidFill>
                  <a:srgbClr val="005A9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smtClean="0"/>
              <a:t>Click to edit Master text styles</a:t>
            </a:r>
          </a:p>
        </p:txBody>
      </p:sp>
      <p:sp>
        <p:nvSpPr>
          <p:cNvPr id="4" name="Content Placeholder 3"/>
          <p:cNvSpPr>
            <a:spLocks noGrp="1"/>
          </p:cNvSpPr>
          <p:nvPr>
            <p:ph sz="half" idx="2"/>
          </p:nvPr>
        </p:nvSpPr>
        <p:spPr>
          <a:xfrm>
            <a:off x="422031" y="2556594"/>
            <a:ext cx="4040188" cy="34871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763844" y="1916832"/>
            <a:ext cx="4041775" cy="639762"/>
          </a:xfrm>
        </p:spPr>
        <p:txBody>
          <a:bodyPr anchor="b"/>
          <a:lstStyle>
            <a:lvl1pPr marL="0" indent="0">
              <a:buNone/>
              <a:defRPr sz="2400" b="1">
                <a:solidFill>
                  <a:srgbClr val="005A9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smtClean="0"/>
              <a:t>Click to edit Master text styles</a:t>
            </a:r>
          </a:p>
        </p:txBody>
      </p:sp>
      <p:sp>
        <p:nvSpPr>
          <p:cNvPr id="6" name="Content Placeholder 5"/>
          <p:cNvSpPr>
            <a:spLocks noGrp="1"/>
          </p:cNvSpPr>
          <p:nvPr>
            <p:ph sz="quarter" idx="4"/>
          </p:nvPr>
        </p:nvSpPr>
        <p:spPr>
          <a:xfrm>
            <a:off x="4763844" y="2556594"/>
            <a:ext cx="4041775" cy="34871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12" name="Title 1"/>
          <p:cNvSpPr>
            <a:spLocks noGrp="1"/>
          </p:cNvSpPr>
          <p:nvPr>
            <p:ph type="title"/>
          </p:nvPr>
        </p:nvSpPr>
        <p:spPr>
          <a:xfrm>
            <a:off x="0" y="404664"/>
            <a:ext cx="9144000" cy="1143000"/>
          </a:xfrm>
        </p:spPr>
        <p:txBody>
          <a:bodyPr/>
          <a:lstStyle/>
          <a:p>
            <a:r>
              <a:rPr lang="en-AU" smtClean="0"/>
              <a:t>Click to edit Master title style</a:t>
            </a:r>
            <a:endParaRPr lang="en-US"/>
          </a:p>
        </p:txBody>
      </p:sp>
      <p:sp>
        <p:nvSpPr>
          <p:cNvPr id="7" name="Footer Placeholder 4"/>
          <p:cNvSpPr>
            <a:spLocks noGrp="1"/>
          </p:cNvSpPr>
          <p:nvPr>
            <p:ph type="ftr" sz="quarter" idx="10"/>
          </p:nvPr>
        </p:nvSpPr>
        <p:spPr>
          <a:xfrm>
            <a:off x="1314451" y="6356351"/>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8" name="Slide Number Placeholder 5"/>
          <p:cNvSpPr>
            <a:spLocks noGrp="1"/>
          </p:cNvSpPr>
          <p:nvPr>
            <p:ph type="sldNum" sz="quarter" idx="11"/>
          </p:nvPr>
        </p:nvSpPr>
        <p:spPr>
          <a:xfrm>
            <a:off x="317989" y="6354764"/>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7F7F7F"/>
                </a:solidFill>
              </a:defRPr>
            </a:lvl1pPr>
          </a:lstStyle>
          <a:p>
            <a:pPr defTabSz="457200" fontAlgn="base">
              <a:spcBef>
                <a:spcPct val="0"/>
              </a:spcBef>
              <a:spcAft>
                <a:spcPct val="0"/>
              </a:spcAft>
              <a:defRPr/>
            </a:pPr>
            <a:fld id="{325180D4-20CF-4BAA-99CB-DDB6FE0041A5}" type="slidenum">
              <a:rPr lang="en-US">
                <a:latin typeface="Arial" pitchFamily="34" charset="0"/>
                <a:ea typeface="ＭＳ Ｐゴシック" charset="-128"/>
              </a:rPr>
              <a:pPr defTabSz="457200" fontAlgn="base">
                <a:spcBef>
                  <a:spcPct val="0"/>
                </a:spcBef>
                <a:spcAft>
                  <a:spcPct val="0"/>
                </a:spcAft>
                <a:defRPr/>
              </a:pPr>
              <a:t>‹#›</a:t>
            </a:fld>
            <a:endParaRPr lang="en-US">
              <a:latin typeface="Arial" pitchFamily="34" charset="0"/>
              <a:ea typeface="ＭＳ Ｐゴシック" charset="-128"/>
            </a:endParaRPr>
          </a:p>
        </p:txBody>
      </p:sp>
    </p:spTree>
    <p:extLst>
      <p:ext uri="{BB962C8B-B14F-4D97-AF65-F5344CB8AC3E}">
        <p14:creationId xmlns:p14="http://schemas.microsoft.com/office/powerpoint/2010/main" val="30998592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404664"/>
            <a:ext cx="9144000" cy="1143000"/>
          </a:xfrm>
        </p:spPr>
        <p:txBody>
          <a:bodyPr/>
          <a:lstStyle/>
          <a:p>
            <a:r>
              <a:rPr lang="en-AU" smtClean="0"/>
              <a:t>Click to edit Master title style</a:t>
            </a:r>
            <a:endParaRPr lang="en-US"/>
          </a:p>
        </p:txBody>
      </p:sp>
    </p:spTree>
    <p:extLst>
      <p:ext uri="{BB962C8B-B14F-4D97-AF65-F5344CB8AC3E}">
        <p14:creationId xmlns:p14="http://schemas.microsoft.com/office/powerpoint/2010/main" val="6201094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1811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4062" y="4927104"/>
            <a:ext cx="7467600" cy="566738"/>
          </a:xfrm>
        </p:spPr>
        <p:txBody>
          <a:bodyPr anchor="b"/>
          <a:lstStyle>
            <a:lvl1pPr algn="l">
              <a:defRPr sz="2000" b="1">
                <a:solidFill>
                  <a:srgbClr val="005A9B"/>
                </a:solidFill>
              </a:defRPr>
            </a:lvl1pPr>
          </a:lstStyle>
          <a:p>
            <a:r>
              <a:rPr lang="en-AU" dirty="0" smtClean="0"/>
              <a:t>Click to edit Master title style</a:t>
            </a:r>
            <a:endParaRPr lang="en-US" dirty="0"/>
          </a:p>
        </p:txBody>
      </p:sp>
      <p:sp>
        <p:nvSpPr>
          <p:cNvPr id="3" name="Picture Placeholder 2"/>
          <p:cNvSpPr>
            <a:spLocks noGrp="1"/>
          </p:cNvSpPr>
          <p:nvPr>
            <p:ph type="pic" idx="1"/>
          </p:nvPr>
        </p:nvSpPr>
        <p:spPr>
          <a:xfrm>
            <a:off x="844062" y="980728"/>
            <a:ext cx="7467600" cy="394637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4062" y="5493842"/>
            <a:ext cx="7467600" cy="6573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dirty="0" smtClean="0"/>
              <a:t>Click to edit Master text styles</a:t>
            </a:r>
          </a:p>
        </p:txBody>
      </p:sp>
      <p:sp>
        <p:nvSpPr>
          <p:cNvPr id="5" name="Footer Placeholder 4"/>
          <p:cNvSpPr>
            <a:spLocks noGrp="1"/>
          </p:cNvSpPr>
          <p:nvPr>
            <p:ph type="ftr" sz="quarter" idx="10"/>
          </p:nvPr>
        </p:nvSpPr>
        <p:spPr>
          <a:xfrm>
            <a:off x="1314451" y="6356351"/>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6" name="Slide Number Placeholder 5"/>
          <p:cNvSpPr>
            <a:spLocks noGrp="1"/>
          </p:cNvSpPr>
          <p:nvPr>
            <p:ph type="sldNum" sz="quarter" idx="11"/>
          </p:nvPr>
        </p:nvSpPr>
        <p:spPr>
          <a:xfrm>
            <a:off x="317989" y="6354764"/>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7F7F7F"/>
                </a:solidFill>
              </a:defRPr>
            </a:lvl1pPr>
          </a:lstStyle>
          <a:p>
            <a:pPr defTabSz="457200" fontAlgn="base">
              <a:spcBef>
                <a:spcPct val="0"/>
              </a:spcBef>
              <a:spcAft>
                <a:spcPct val="0"/>
              </a:spcAft>
              <a:defRPr/>
            </a:pPr>
            <a:fld id="{EB4CBE58-6573-4592-9B3E-904741700596}" type="slidenum">
              <a:rPr lang="en-US">
                <a:latin typeface="Arial" pitchFamily="34" charset="0"/>
                <a:ea typeface="ＭＳ Ｐゴシック" charset="-128"/>
              </a:rPr>
              <a:pPr defTabSz="457200" fontAlgn="base">
                <a:spcBef>
                  <a:spcPct val="0"/>
                </a:spcBef>
                <a:spcAft>
                  <a:spcPct val="0"/>
                </a:spcAft>
                <a:defRPr/>
              </a:pPr>
              <a:t>‹#›</a:t>
            </a:fld>
            <a:endParaRPr lang="en-US">
              <a:latin typeface="Arial" pitchFamily="34" charset="0"/>
              <a:ea typeface="ＭＳ Ｐゴシック" charset="-128"/>
            </a:endParaRPr>
          </a:p>
        </p:txBody>
      </p:sp>
    </p:spTree>
    <p:extLst>
      <p:ext uri="{BB962C8B-B14F-4D97-AF65-F5344CB8AC3E}">
        <p14:creationId xmlns:p14="http://schemas.microsoft.com/office/powerpoint/2010/main" val="10424156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 name="Title 4"/>
          <p:cNvSpPr txBox="1">
            <a:spLocks/>
          </p:cNvSpPr>
          <p:nvPr userDrawn="1"/>
        </p:nvSpPr>
        <p:spPr bwMode="auto">
          <a:xfrm>
            <a:off x="0" y="980728"/>
            <a:ext cx="9144000" cy="5193704"/>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defRPr/>
            </a:pPr>
            <a:r>
              <a:rPr lang="en-US" sz="40000" b="1" spc="-150" dirty="0" smtClean="0">
                <a:solidFill>
                  <a:srgbClr val="005A9B"/>
                </a:solidFill>
                <a:latin typeface="Arial Black"/>
                <a:cs typeface="Arial Black"/>
              </a:rPr>
              <a:t>?</a:t>
            </a:r>
            <a:endParaRPr lang="en-US" sz="40000" b="1" spc="-150" dirty="0">
              <a:solidFill>
                <a:srgbClr val="005A9B"/>
              </a:solidFill>
              <a:latin typeface="Arial Black"/>
              <a:cs typeface="Arial Black"/>
            </a:endParaRPr>
          </a:p>
        </p:txBody>
      </p:sp>
      <p:sp>
        <p:nvSpPr>
          <p:cNvPr id="3" name="Rectangle 2"/>
          <p:cNvSpPr/>
          <p:nvPr userDrawn="1"/>
        </p:nvSpPr>
        <p:spPr>
          <a:xfrm>
            <a:off x="6433039" y="6021388"/>
            <a:ext cx="2710962" cy="83661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11763424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35044"/>
            <a:ext cx="7772400" cy="1470025"/>
          </a:xfrm>
        </p:spPr>
        <p:txBody>
          <a:bodyPr/>
          <a:lstStyle/>
          <a:p>
            <a:r>
              <a:rPr lang="en-AU" smtClean="0"/>
              <a:t>Click to edit Master title style</a:t>
            </a:r>
            <a:endParaRPr lang="en-US"/>
          </a:p>
        </p:txBody>
      </p:sp>
    </p:spTree>
    <p:extLst>
      <p:ext uri="{BB962C8B-B14F-4D97-AF65-F5344CB8AC3E}">
        <p14:creationId xmlns:p14="http://schemas.microsoft.com/office/powerpoint/2010/main" val="21405561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35040"/>
            <a:ext cx="7772400" cy="1470025"/>
          </a:xfrm>
        </p:spPr>
        <p:txBody>
          <a:bodyPr/>
          <a:lstStyle/>
          <a:p>
            <a:r>
              <a:rPr lang="en-AU" smtClean="0"/>
              <a:t>Click to edit Master title style</a:t>
            </a:r>
            <a:endParaRPr lang="en-US"/>
          </a:p>
        </p:txBody>
      </p:sp>
    </p:spTree>
    <p:extLst>
      <p:ext uri="{BB962C8B-B14F-4D97-AF65-F5344CB8AC3E}">
        <p14:creationId xmlns:p14="http://schemas.microsoft.com/office/powerpoint/2010/main" val="2633648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35040"/>
            <a:ext cx="7772400" cy="1470025"/>
          </a:xfrm>
        </p:spPr>
        <p:txBody>
          <a:bodyPr/>
          <a:lstStyle/>
          <a:p>
            <a:r>
              <a:rPr lang="en-AU" smtClean="0"/>
              <a:t>Click to edit Master title style</a:t>
            </a:r>
            <a:endParaRPr lang="en-US"/>
          </a:p>
        </p:txBody>
      </p:sp>
    </p:spTree>
    <p:extLst>
      <p:ext uri="{BB962C8B-B14F-4D97-AF65-F5344CB8AC3E}">
        <p14:creationId xmlns:p14="http://schemas.microsoft.com/office/powerpoint/2010/main" val="834130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ics">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988840"/>
            <a:ext cx="3024554" cy="3167608"/>
          </a:xfrm>
        </p:spPr>
        <p:txBody>
          <a:bodyPr rtlCol="0">
            <a:normAutofit/>
          </a:bodyPr>
          <a:lstStyle/>
          <a:p>
            <a:pPr lvl="0"/>
            <a:endParaRPr lang="en-US" noProof="0" smtClean="0"/>
          </a:p>
        </p:txBody>
      </p:sp>
      <p:sp>
        <p:nvSpPr>
          <p:cNvPr id="5" name="Picture Placeholder 3"/>
          <p:cNvSpPr>
            <a:spLocks noGrp="1"/>
          </p:cNvSpPr>
          <p:nvPr>
            <p:ph type="pic" sz="quarter" idx="11"/>
          </p:nvPr>
        </p:nvSpPr>
        <p:spPr>
          <a:xfrm>
            <a:off x="3024559" y="1988840"/>
            <a:ext cx="3076307" cy="3167608"/>
          </a:xfrm>
        </p:spPr>
        <p:txBody>
          <a:bodyPr rtlCol="0">
            <a:normAutofit/>
          </a:bodyPr>
          <a:lstStyle/>
          <a:p>
            <a:pPr lvl="0"/>
            <a:endParaRPr lang="en-US" noProof="0" smtClean="0"/>
          </a:p>
        </p:txBody>
      </p:sp>
      <p:sp>
        <p:nvSpPr>
          <p:cNvPr id="8" name="Text Placeholder 7"/>
          <p:cNvSpPr>
            <a:spLocks noGrp="1"/>
          </p:cNvSpPr>
          <p:nvPr>
            <p:ph type="body" sz="quarter" idx="13"/>
          </p:nvPr>
        </p:nvSpPr>
        <p:spPr>
          <a:xfrm>
            <a:off x="140677" y="5228456"/>
            <a:ext cx="2743200" cy="762000"/>
          </a:xfrm>
        </p:spPr>
        <p:txBody>
          <a:bodyPr>
            <a:noAutofit/>
          </a:bodyPr>
          <a:lstStyle>
            <a:lvl1pPr marL="0" indent="0" algn="ctr">
              <a:buNone/>
              <a:defRPr sz="1800"/>
            </a:lvl1pPr>
            <a:lvl2pPr>
              <a:defRPr sz="1800"/>
            </a:lvl2pPr>
            <a:lvl3pPr>
              <a:defRPr sz="1800"/>
            </a:lvl3pPr>
            <a:lvl4pPr>
              <a:defRPr sz="1800"/>
            </a:lvl4pPr>
            <a:lvl5pPr>
              <a:defRPr sz="1800"/>
            </a:lvl5pPr>
          </a:lstStyle>
          <a:p>
            <a:pPr lvl="0"/>
            <a:r>
              <a:rPr lang="en-AU" dirty="0" smtClean="0"/>
              <a:t>Click to edit Master text styles</a:t>
            </a:r>
          </a:p>
        </p:txBody>
      </p:sp>
      <p:sp>
        <p:nvSpPr>
          <p:cNvPr id="9" name="Text Placeholder 7"/>
          <p:cNvSpPr>
            <a:spLocks noGrp="1"/>
          </p:cNvSpPr>
          <p:nvPr>
            <p:ph type="body" sz="quarter" idx="14"/>
          </p:nvPr>
        </p:nvSpPr>
        <p:spPr>
          <a:xfrm>
            <a:off x="3146645" y="5228456"/>
            <a:ext cx="2832124" cy="762000"/>
          </a:xfrm>
        </p:spPr>
        <p:txBody>
          <a:bodyPr>
            <a:noAutofit/>
          </a:bodyPr>
          <a:lstStyle>
            <a:lvl1pPr marL="0" indent="0" algn="ctr">
              <a:buNone/>
              <a:defRPr sz="1800"/>
            </a:lvl1pPr>
            <a:lvl2pPr>
              <a:defRPr sz="1800"/>
            </a:lvl2pPr>
            <a:lvl3pPr>
              <a:defRPr sz="1800"/>
            </a:lvl3pPr>
            <a:lvl4pPr>
              <a:defRPr sz="1800"/>
            </a:lvl4pPr>
            <a:lvl5pPr>
              <a:defRPr sz="1800"/>
            </a:lvl5pPr>
          </a:lstStyle>
          <a:p>
            <a:pPr lvl="0"/>
            <a:r>
              <a:rPr lang="en-AU" dirty="0" smtClean="0"/>
              <a:t>Click to edit Master text styles</a:t>
            </a:r>
          </a:p>
        </p:txBody>
      </p:sp>
      <p:sp>
        <p:nvSpPr>
          <p:cNvPr id="11" name="Picture Placeholder 3"/>
          <p:cNvSpPr>
            <a:spLocks noGrp="1"/>
          </p:cNvSpPr>
          <p:nvPr>
            <p:ph type="pic" sz="quarter" idx="15"/>
          </p:nvPr>
        </p:nvSpPr>
        <p:spPr>
          <a:xfrm>
            <a:off x="6100867" y="1988840"/>
            <a:ext cx="3043139" cy="3167608"/>
          </a:xfrm>
        </p:spPr>
        <p:txBody>
          <a:bodyPr rtlCol="0">
            <a:normAutofit/>
          </a:bodyPr>
          <a:lstStyle/>
          <a:p>
            <a:pPr lvl="0"/>
            <a:endParaRPr lang="en-US" noProof="0" smtClean="0"/>
          </a:p>
        </p:txBody>
      </p:sp>
      <p:sp>
        <p:nvSpPr>
          <p:cNvPr id="12" name="Text Placeholder 7"/>
          <p:cNvSpPr>
            <a:spLocks noGrp="1"/>
          </p:cNvSpPr>
          <p:nvPr>
            <p:ph type="body" sz="quarter" idx="16"/>
          </p:nvPr>
        </p:nvSpPr>
        <p:spPr>
          <a:xfrm>
            <a:off x="6241544" y="5228456"/>
            <a:ext cx="2761785" cy="762000"/>
          </a:xfrm>
        </p:spPr>
        <p:txBody>
          <a:bodyPr>
            <a:noAutofit/>
          </a:bodyPr>
          <a:lstStyle>
            <a:lvl1pPr marL="0" indent="0" algn="ctr">
              <a:buNone/>
              <a:defRPr sz="1800"/>
            </a:lvl1pPr>
            <a:lvl2pPr>
              <a:defRPr sz="1800"/>
            </a:lvl2pPr>
            <a:lvl3pPr>
              <a:defRPr sz="1800"/>
            </a:lvl3pPr>
            <a:lvl4pPr>
              <a:defRPr sz="1800"/>
            </a:lvl4pPr>
            <a:lvl5pPr>
              <a:defRPr sz="1800"/>
            </a:lvl5pPr>
          </a:lstStyle>
          <a:p>
            <a:pPr lvl="0"/>
            <a:r>
              <a:rPr lang="en-AU" dirty="0" smtClean="0"/>
              <a:t>Click to edit Master text styles</a:t>
            </a:r>
          </a:p>
        </p:txBody>
      </p:sp>
      <p:sp>
        <p:nvSpPr>
          <p:cNvPr id="17" name="Title 1"/>
          <p:cNvSpPr>
            <a:spLocks noGrp="1"/>
          </p:cNvSpPr>
          <p:nvPr>
            <p:ph type="title"/>
          </p:nvPr>
        </p:nvSpPr>
        <p:spPr>
          <a:xfrm>
            <a:off x="0" y="404664"/>
            <a:ext cx="9144000" cy="1143000"/>
          </a:xfrm>
        </p:spPr>
        <p:txBody>
          <a:bodyPr/>
          <a:lstStyle/>
          <a:p>
            <a:r>
              <a:rPr lang="en-AU" smtClean="0"/>
              <a:t>Click to edit Master title style</a:t>
            </a:r>
            <a:endParaRPr lang="en-US"/>
          </a:p>
        </p:txBody>
      </p:sp>
      <p:sp>
        <p:nvSpPr>
          <p:cNvPr id="10" name="Footer Placeholder 4"/>
          <p:cNvSpPr>
            <a:spLocks noGrp="1"/>
          </p:cNvSpPr>
          <p:nvPr>
            <p:ph type="ftr" sz="quarter" idx="17"/>
          </p:nvPr>
        </p:nvSpPr>
        <p:spPr>
          <a:xfrm>
            <a:off x="1314451" y="6356381"/>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13" name="Slide Number Placeholder 5"/>
          <p:cNvSpPr>
            <a:spLocks noGrp="1"/>
          </p:cNvSpPr>
          <p:nvPr>
            <p:ph type="sldNum" sz="quarter" idx="18"/>
          </p:nvPr>
        </p:nvSpPr>
        <p:spPr>
          <a:xfrm>
            <a:off x="317989" y="6354794"/>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7F7F7F"/>
                </a:solidFill>
              </a:defRPr>
            </a:lvl1pPr>
          </a:lstStyle>
          <a:p>
            <a:pPr defTabSz="457200" fontAlgn="base">
              <a:spcBef>
                <a:spcPct val="0"/>
              </a:spcBef>
              <a:spcAft>
                <a:spcPct val="0"/>
              </a:spcAft>
              <a:defRPr/>
            </a:pPr>
            <a:fld id="{F3214139-D5E6-4B44-A842-F532F0694DD1}" type="slidenum">
              <a:rPr lang="en-US">
                <a:latin typeface="Arial" pitchFamily="34" charset="0"/>
                <a:ea typeface="ＭＳ Ｐゴシック" charset="-128"/>
              </a:rPr>
              <a:pPr defTabSz="457200" fontAlgn="base">
                <a:spcBef>
                  <a:spcPct val="0"/>
                </a:spcBef>
                <a:spcAft>
                  <a:spcPct val="0"/>
                </a:spcAft>
                <a:defRPr/>
              </a:pPr>
              <a:t>‹#›</a:t>
            </a:fld>
            <a:endParaRPr lang="en-US">
              <a:latin typeface="Arial" pitchFamily="34" charset="0"/>
              <a:ea typeface="ＭＳ Ｐゴシック" charset="-128"/>
            </a:endParaRPr>
          </a:p>
        </p:txBody>
      </p:sp>
    </p:spTree>
    <p:extLst>
      <p:ext uri="{BB962C8B-B14F-4D97-AF65-F5344CB8AC3E}">
        <p14:creationId xmlns:p14="http://schemas.microsoft.com/office/powerpoint/2010/main" val="3706800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Pics">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988840"/>
            <a:ext cx="4572000" cy="3311624"/>
          </a:xfrm>
        </p:spPr>
        <p:txBody>
          <a:bodyPr rtlCol="0">
            <a:normAutofit/>
          </a:bodyPr>
          <a:lstStyle/>
          <a:p>
            <a:pPr lvl="0"/>
            <a:endParaRPr lang="en-US" noProof="0" smtClean="0"/>
          </a:p>
        </p:txBody>
      </p:sp>
      <p:sp>
        <p:nvSpPr>
          <p:cNvPr id="8" name="Picture Placeholder 3"/>
          <p:cNvSpPr>
            <a:spLocks noGrp="1"/>
          </p:cNvSpPr>
          <p:nvPr>
            <p:ph type="pic" sz="quarter" idx="11"/>
          </p:nvPr>
        </p:nvSpPr>
        <p:spPr>
          <a:xfrm>
            <a:off x="4572000" y="1988840"/>
            <a:ext cx="4572000" cy="3311624"/>
          </a:xfrm>
        </p:spPr>
        <p:txBody>
          <a:bodyPr rtlCol="0">
            <a:normAutofit/>
          </a:bodyPr>
          <a:lstStyle/>
          <a:p>
            <a:pPr lvl="0"/>
            <a:endParaRPr lang="en-US" noProof="0" smtClean="0"/>
          </a:p>
        </p:txBody>
      </p:sp>
      <p:sp>
        <p:nvSpPr>
          <p:cNvPr id="10" name="Text Placeholder 9"/>
          <p:cNvSpPr>
            <a:spLocks noGrp="1"/>
          </p:cNvSpPr>
          <p:nvPr>
            <p:ph type="body" sz="quarter" idx="12"/>
          </p:nvPr>
        </p:nvSpPr>
        <p:spPr>
          <a:xfrm>
            <a:off x="140677" y="5372472"/>
            <a:ext cx="4290646" cy="762000"/>
          </a:xfrm>
        </p:spPr>
        <p:txBody>
          <a:bodyPr>
            <a:noAutofit/>
          </a:bodyPr>
          <a:lstStyle>
            <a:lvl1pPr marL="0" indent="0" algn="ctr">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AU" dirty="0" smtClean="0"/>
              <a:t>Click to edit Master text styles</a:t>
            </a:r>
          </a:p>
        </p:txBody>
      </p:sp>
      <p:sp>
        <p:nvSpPr>
          <p:cNvPr id="11" name="Text Placeholder 9"/>
          <p:cNvSpPr>
            <a:spLocks noGrp="1"/>
          </p:cNvSpPr>
          <p:nvPr>
            <p:ph type="body" sz="quarter" idx="13"/>
          </p:nvPr>
        </p:nvSpPr>
        <p:spPr>
          <a:xfrm>
            <a:off x="4642338" y="5372472"/>
            <a:ext cx="4360985" cy="762000"/>
          </a:xfrm>
        </p:spPr>
        <p:txBody>
          <a:bodyPr>
            <a:noAutofit/>
          </a:bodyPr>
          <a:lstStyle>
            <a:lvl1pPr marL="0" indent="0" algn="ctr">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AU" dirty="0" smtClean="0"/>
              <a:t>Click to edit Master text styles</a:t>
            </a:r>
          </a:p>
        </p:txBody>
      </p:sp>
      <p:sp>
        <p:nvSpPr>
          <p:cNvPr id="15" name="Title 1"/>
          <p:cNvSpPr>
            <a:spLocks noGrp="1"/>
          </p:cNvSpPr>
          <p:nvPr>
            <p:ph type="title"/>
          </p:nvPr>
        </p:nvSpPr>
        <p:spPr>
          <a:xfrm>
            <a:off x="0" y="404664"/>
            <a:ext cx="9144000" cy="1143000"/>
          </a:xfrm>
        </p:spPr>
        <p:txBody>
          <a:bodyPr/>
          <a:lstStyle/>
          <a:p>
            <a:r>
              <a:rPr lang="en-AU" smtClean="0"/>
              <a:t>Click to edit Master title style</a:t>
            </a:r>
            <a:endParaRPr lang="en-US"/>
          </a:p>
        </p:txBody>
      </p:sp>
      <p:sp>
        <p:nvSpPr>
          <p:cNvPr id="7" name="Footer Placeholder 4"/>
          <p:cNvSpPr>
            <a:spLocks noGrp="1"/>
          </p:cNvSpPr>
          <p:nvPr>
            <p:ph type="ftr" sz="quarter" idx="14"/>
          </p:nvPr>
        </p:nvSpPr>
        <p:spPr>
          <a:xfrm>
            <a:off x="1314451" y="6356381"/>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9" name="Slide Number Placeholder 5"/>
          <p:cNvSpPr>
            <a:spLocks noGrp="1"/>
          </p:cNvSpPr>
          <p:nvPr>
            <p:ph type="sldNum" sz="quarter" idx="15"/>
          </p:nvPr>
        </p:nvSpPr>
        <p:spPr>
          <a:xfrm>
            <a:off x="317989" y="6354794"/>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7F7F7F"/>
                </a:solidFill>
              </a:defRPr>
            </a:lvl1pPr>
          </a:lstStyle>
          <a:p>
            <a:pPr defTabSz="457200" fontAlgn="base">
              <a:spcBef>
                <a:spcPct val="0"/>
              </a:spcBef>
              <a:spcAft>
                <a:spcPct val="0"/>
              </a:spcAft>
              <a:defRPr/>
            </a:pPr>
            <a:fld id="{10C9979A-761A-4C44-9F39-B022D969ECBC}" type="slidenum">
              <a:rPr lang="en-US">
                <a:latin typeface="Arial" pitchFamily="34" charset="0"/>
                <a:ea typeface="ＭＳ Ｐゴシック" charset="-128"/>
              </a:rPr>
              <a:pPr defTabSz="457200" fontAlgn="base">
                <a:spcBef>
                  <a:spcPct val="0"/>
                </a:spcBef>
                <a:spcAft>
                  <a:spcPct val="0"/>
                </a:spcAft>
                <a:defRPr/>
              </a:pPr>
              <a:t>‹#›</a:t>
            </a:fld>
            <a:endParaRPr lang="en-US">
              <a:latin typeface="Arial" pitchFamily="34" charset="0"/>
              <a:ea typeface="ＭＳ Ｐゴシック" charset="-128"/>
            </a:endParaRPr>
          </a:p>
        </p:txBody>
      </p:sp>
    </p:spTree>
    <p:extLst>
      <p:ext uri="{BB962C8B-B14F-4D97-AF65-F5344CB8AC3E}">
        <p14:creationId xmlns:p14="http://schemas.microsoft.com/office/powerpoint/2010/main" val="3700750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2031" y="1772817"/>
            <a:ext cx="4038600" cy="3972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765431" y="1772822"/>
            <a:ext cx="4038600" cy="39722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10" name="Title 1"/>
          <p:cNvSpPr>
            <a:spLocks noGrp="1"/>
          </p:cNvSpPr>
          <p:nvPr>
            <p:ph type="title"/>
          </p:nvPr>
        </p:nvSpPr>
        <p:spPr>
          <a:xfrm>
            <a:off x="0" y="404664"/>
            <a:ext cx="9144000" cy="1143000"/>
          </a:xfrm>
        </p:spPr>
        <p:txBody>
          <a:bodyPr/>
          <a:lstStyle/>
          <a:p>
            <a:r>
              <a:rPr lang="en-AU" smtClean="0"/>
              <a:t>Click to edit Master title style</a:t>
            </a:r>
            <a:endParaRPr lang="en-US"/>
          </a:p>
        </p:txBody>
      </p:sp>
      <p:sp>
        <p:nvSpPr>
          <p:cNvPr id="5" name="Footer Placeholder 4"/>
          <p:cNvSpPr>
            <a:spLocks noGrp="1"/>
          </p:cNvSpPr>
          <p:nvPr>
            <p:ph type="ftr" sz="quarter" idx="10"/>
          </p:nvPr>
        </p:nvSpPr>
        <p:spPr>
          <a:xfrm>
            <a:off x="1314451" y="6356381"/>
            <a:ext cx="5052646"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lumMod val="50000"/>
                  <a:lumOff val="50000"/>
                </a:prstClr>
              </a:solidFill>
            </a:endParaRPr>
          </a:p>
        </p:txBody>
      </p:sp>
      <p:sp>
        <p:nvSpPr>
          <p:cNvPr id="6" name="Slide Number Placeholder 5"/>
          <p:cNvSpPr>
            <a:spLocks noGrp="1"/>
          </p:cNvSpPr>
          <p:nvPr>
            <p:ph type="sldNum" sz="quarter" idx="11"/>
          </p:nvPr>
        </p:nvSpPr>
        <p:spPr>
          <a:xfrm>
            <a:off x="317989" y="6354794"/>
            <a:ext cx="78105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7F7F7F"/>
                </a:solidFill>
              </a:defRPr>
            </a:lvl1pPr>
          </a:lstStyle>
          <a:p>
            <a:pPr defTabSz="457200" fontAlgn="base">
              <a:spcBef>
                <a:spcPct val="0"/>
              </a:spcBef>
              <a:spcAft>
                <a:spcPct val="0"/>
              </a:spcAft>
              <a:defRPr/>
            </a:pPr>
            <a:fld id="{71D36C35-F93E-41F9-827C-D3B473F2A7D6}" type="slidenum">
              <a:rPr lang="en-US">
                <a:latin typeface="Arial" pitchFamily="34" charset="0"/>
                <a:ea typeface="ＭＳ Ｐゴシック" charset="-128"/>
              </a:rPr>
              <a:pPr defTabSz="457200" fontAlgn="base">
                <a:spcBef>
                  <a:spcPct val="0"/>
                </a:spcBef>
                <a:spcAft>
                  <a:spcPct val="0"/>
                </a:spcAft>
                <a:defRPr/>
              </a:pPr>
              <a:t>‹#›</a:t>
            </a:fld>
            <a:endParaRPr lang="en-US">
              <a:latin typeface="Arial" pitchFamily="34" charset="0"/>
              <a:ea typeface="ＭＳ Ｐゴシック" charset="-128"/>
            </a:endParaRPr>
          </a:p>
        </p:txBody>
      </p:sp>
    </p:spTree>
    <p:extLst>
      <p:ext uri="{BB962C8B-B14F-4D97-AF65-F5344CB8AC3E}">
        <p14:creationId xmlns:p14="http://schemas.microsoft.com/office/powerpoint/2010/main" val="18914411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4.e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3.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4.emf"/><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3.jpe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image" Target="../media/image3.jpe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image" Target="../media/image3.jpeg"/><Relationship Id="rId2" Type="http://schemas.openxmlformats.org/officeDocument/2006/relationships/slideLayout" Target="../slideLayouts/slideLayout56.xml"/><Relationship Id="rId16" Type="http://schemas.openxmlformats.org/officeDocument/2006/relationships/theme" Target="../theme/theme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Title-Background03.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3667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descr="ANSTO-Logo_Stacked_CMYK.eps"/>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92431" y="1358900"/>
            <a:ext cx="1626577"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Placeholder 1"/>
          <p:cNvSpPr>
            <a:spLocks noGrp="1"/>
          </p:cNvSpPr>
          <p:nvPr>
            <p:ph type="title"/>
          </p:nvPr>
        </p:nvSpPr>
        <p:spPr bwMode="auto">
          <a:xfrm>
            <a:off x="0" y="3789363"/>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440" tIns="45720" rIns="91440" bIns="45720" numCol="1" anchor="ctr" anchorCtr="0" compatLnSpc="1">
            <a:prstTxWarp prst="textNoShape">
              <a:avLst/>
            </a:prstTxWarp>
          </a:bodyPr>
          <a:lstStyle/>
          <a:p>
            <a:pPr lvl="0"/>
            <a:r>
              <a:rPr lang="en-AU" dirty="0"/>
              <a:t>Click to edit Master title style</a:t>
            </a:r>
            <a:endParaRPr lang="en-US" dirty="0"/>
          </a:p>
        </p:txBody>
      </p:sp>
    </p:spTree>
    <p:extLst>
      <p:ext uri="{BB962C8B-B14F-4D97-AF65-F5344CB8AC3E}">
        <p14:creationId xmlns:p14="http://schemas.microsoft.com/office/powerpoint/2010/main" val="2481904404"/>
      </p:ext>
    </p:extLst>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txStyles>
    <p:titleStyle>
      <a:lvl1pPr algn="ctr" defTabSz="457200" rtl="0" eaLnBrk="0" fontAlgn="base" hangingPunct="0">
        <a:spcBef>
          <a:spcPct val="0"/>
        </a:spcBef>
        <a:spcAft>
          <a:spcPct val="0"/>
        </a:spcAft>
        <a:defRPr sz="4400" b="1" kern="1200" spc="-150">
          <a:solidFill>
            <a:srgbClr val="FFFFFF"/>
          </a:solidFill>
          <a:latin typeface="Arial"/>
          <a:ea typeface="ＭＳ Ｐゴシック" charset="-128"/>
          <a:cs typeface="Arial"/>
        </a:defRPr>
      </a:lvl1pPr>
      <a:lvl2pPr algn="ctr" defTabSz="457200" rtl="0" eaLnBrk="0" fontAlgn="base" hangingPunct="0">
        <a:spcBef>
          <a:spcPct val="0"/>
        </a:spcBef>
        <a:spcAft>
          <a:spcPct val="0"/>
        </a:spcAft>
        <a:defRPr sz="4400" b="1">
          <a:solidFill>
            <a:srgbClr val="FFFFFF"/>
          </a:solidFill>
          <a:latin typeface="Arial" pitchFamily="34" charset="0"/>
          <a:ea typeface="ＭＳ Ｐゴシック" charset="-128"/>
          <a:cs typeface="Arial" pitchFamily="34" charset="0"/>
        </a:defRPr>
      </a:lvl2pPr>
      <a:lvl3pPr algn="ctr" defTabSz="457200" rtl="0" eaLnBrk="0" fontAlgn="base" hangingPunct="0">
        <a:spcBef>
          <a:spcPct val="0"/>
        </a:spcBef>
        <a:spcAft>
          <a:spcPct val="0"/>
        </a:spcAft>
        <a:defRPr sz="4400" b="1">
          <a:solidFill>
            <a:srgbClr val="FFFFFF"/>
          </a:solidFill>
          <a:latin typeface="Arial" pitchFamily="34" charset="0"/>
          <a:ea typeface="ＭＳ Ｐゴシック" charset="-128"/>
          <a:cs typeface="Arial" pitchFamily="34" charset="0"/>
        </a:defRPr>
      </a:lvl3pPr>
      <a:lvl4pPr algn="ctr" defTabSz="457200" rtl="0" eaLnBrk="0" fontAlgn="base" hangingPunct="0">
        <a:spcBef>
          <a:spcPct val="0"/>
        </a:spcBef>
        <a:spcAft>
          <a:spcPct val="0"/>
        </a:spcAft>
        <a:defRPr sz="4400" b="1">
          <a:solidFill>
            <a:srgbClr val="FFFFFF"/>
          </a:solidFill>
          <a:latin typeface="Arial" pitchFamily="34" charset="0"/>
          <a:ea typeface="ＭＳ Ｐゴシック" charset="-128"/>
          <a:cs typeface="Arial" pitchFamily="34" charset="0"/>
        </a:defRPr>
      </a:lvl4pPr>
      <a:lvl5pPr algn="ctr" defTabSz="457200" rtl="0" eaLnBrk="0" fontAlgn="base" hangingPunct="0">
        <a:spcBef>
          <a:spcPct val="0"/>
        </a:spcBef>
        <a:spcAft>
          <a:spcPct val="0"/>
        </a:spcAft>
        <a:defRPr sz="4400" b="1">
          <a:solidFill>
            <a:srgbClr val="FFFFFF"/>
          </a:solidFill>
          <a:latin typeface="Arial" pitchFamily="34" charset="0"/>
          <a:ea typeface="ＭＳ Ｐゴシック" charset="-128"/>
          <a:cs typeface="Arial" pitchFamily="34" charset="0"/>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7" descr="Inner-Slide.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931" y="0"/>
            <a:ext cx="91381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p:cNvSpPr>
            <a:spLocks noGrp="1"/>
          </p:cNvSpPr>
          <p:nvPr>
            <p:ph type="title"/>
          </p:nvPr>
        </p:nvSpPr>
        <p:spPr bwMode="auto">
          <a:xfrm>
            <a:off x="0" y="5492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dirty="0"/>
              <a:t>Click to edit Master title style</a:t>
            </a:r>
            <a:endParaRPr lang="en-US" dirty="0"/>
          </a:p>
        </p:txBody>
      </p:sp>
      <p:sp>
        <p:nvSpPr>
          <p:cNvPr id="3076" name="Text Placeholder 2"/>
          <p:cNvSpPr>
            <a:spLocks noGrp="1"/>
          </p:cNvSpPr>
          <p:nvPr>
            <p:ph type="body" idx="1"/>
          </p:nvPr>
        </p:nvSpPr>
        <p:spPr bwMode="auto">
          <a:xfrm>
            <a:off x="838200" y="2103440"/>
            <a:ext cx="7391400" cy="39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Tree>
    <p:extLst>
      <p:ext uri="{BB962C8B-B14F-4D97-AF65-F5344CB8AC3E}">
        <p14:creationId xmlns:p14="http://schemas.microsoft.com/office/powerpoint/2010/main" val="168019026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iming>
    <p:tnLst>
      <p:par>
        <p:cTn id="1" dur="indefinite" restart="never" nodeType="tmRoot"/>
      </p:par>
    </p:tnLst>
  </p:timing>
  <p:txStyles>
    <p:titleStyle>
      <a:lvl1pPr algn="ctr" defTabSz="457200" rtl="0" eaLnBrk="0" fontAlgn="base" hangingPunct="0">
        <a:spcBef>
          <a:spcPct val="0"/>
        </a:spcBef>
        <a:spcAft>
          <a:spcPct val="0"/>
        </a:spcAft>
        <a:defRPr sz="3800" b="1" kern="1200" spc="-150">
          <a:solidFill>
            <a:srgbClr val="005A9B"/>
          </a:solidFill>
          <a:latin typeface="Arial"/>
          <a:ea typeface="ＭＳ Ｐゴシック" charset="-128"/>
          <a:cs typeface="Arial"/>
        </a:defRPr>
      </a:lvl1pPr>
      <a:lvl2pPr algn="ctr" defTabSz="457200" rtl="0" eaLnBrk="0" fontAlgn="base" hangingPunct="0">
        <a:spcBef>
          <a:spcPct val="0"/>
        </a:spcBef>
        <a:spcAft>
          <a:spcPct val="0"/>
        </a:spcAft>
        <a:defRPr sz="3800" b="1">
          <a:solidFill>
            <a:srgbClr val="005A9B"/>
          </a:solidFill>
          <a:latin typeface="Arial" charset="0"/>
          <a:ea typeface="ＭＳ Ｐゴシック" charset="-128"/>
          <a:cs typeface="Arial" charset="0"/>
        </a:defRPr>
      </a:lvl2pPr>
      <a:lvl3pPr algn="ctr" defTabSz="457200" rtl="0" eaLnBrk="0" fontAlgn="base" hangingPunct="0">
        <a:spcBef>
          <a:spcPct val="0"/>
        </a:spcBef>
        <a:spcAft>
          <a:spcPct val="0"/>
        </a:spcAft>
        <a:defRPr sz="3800" b="1">
          <a:solidFill>
            <a:srgbClr val="005A9B"/>
          </a:solidFill>
          <a:latin typeface="Arial" charset="0"/>
          <a:ea typeface="ＭＳ Ｐゴシック" charset="-128"/>
          <a:cs typeface="Arial" charset="0"/>
        </a:defRPr>
      </a:lvl3pPr>
      <a:lvl4pPr algn="ctr" defTabSz="457200" rtl="0" eaLnBrk="0" fontAlgn="base" hangingPunct="0">
        <a:spcBef>
          <a:spcPct val="0"/>
        </a:spcBef>
        <a:spcAft>
          <a:spcPct val="0"/>
        </a:spcAft>
        <a:defRPr sz="3800" b="1">
          <a:solidFill>
            <a:srgbClr val="005A9B"/>
          </a:solidFill>
          <a:latin typeface="Arial" charset="0"/>
          <a:ea typeface="ＭＳ Ｐゴシック" charset="-128"/>
          <a:cs typeface="Arial" charset="0"/>
        </a:defRPr>
      </a:lvl4pPr>
      <a:lvl5pPr algn="ctr" defTabSz="457200" rtl="0" eaLnBrk="0" fontAlgn="base" hangingPunct="0">
        <a:spcBef>
          <a:spcPct val="0"/>
        </a:spcBef>
        <a:spcAft>
          <a:spcPct val="0"/>
        </a:spcAft>
        <a:defRPr sz="3800" b="1">
          <a:solidFill>
            <a:srgbClr val="005A9B"/>
          </a:solidFill>
          <a:latin typeface="Arial" charset="0"/>
          <a:ea typeface="ＭＳ Ｐゴシック" charset="-128"/>
          <a:cs typeface="Arial" charset="0"/>
        </a:defRPr>
      </a:lvl5pPr>
      <a:lvl6pPr marL="457200" algn="ctr" defTabSz="457200" rtl="0" fontAlgn="base">
        <a:spcBef>
          <a:spcPct val="0"/>
        </a:spcBef>
        <a:spcAft>
          <a:spcPct val="0"/>
        </a:spcAft>
        <a:defRPr sz="3800">
          <a:solidFill>
            <a:schemeClr val="tx1"/>
          </a:solidFill>
          <a:latin typeface="Arial" charset="0"/>
          <a:ea typeface="ＭＳ Ｐゴシック" charset="-128"/>
        </a:defRPr>
      </a:lvl6pPr>
      <a:lvl7pPr marL="914400" algn="ctr" defTabSz="457200" rtl="0" fontAlgn="base">
        <a:spcBef>
          <a:spcPct val="0"/>
        </a:spcBef>
        <a:spcAft>
          <a:spcPct val="0"/>
        </a:spcAft>
        <a:defRPr sz="3800">
          <a:solidFill>
            <a:schemeClr val="tx1"/>
          </a:solidFill>
          <a:latin typeface="Arial" charset="0"/>
          <a:ea typeface="ＭＳ Ｐゴシック" charset="-128"/>
        </a:defRPr>
      </a:lvl7pPr>
      <a:lvl8pPr marL="1371600" algn="ctr" defTabSz="457200" rtl="0" fontAlgn="base">
        <a:spcBef>
          <a:spcPct val="0"/>
        </a:spcBef>
        <a:spcAft>
          <a:spcPct val="0"/>
        </a:spcAft>
        <a:defRPr sz="3800">
          <a:solidFill>
            <a:schemeClr val="tx1"/>
          </a:solidFill>
          <a:latin typeface="Arial" charset="0"/>
          <a:ea typeface="ＭＳ Ｐゴシック" charset="-128"/>
        </a:defRPr>
      </a:lvl8pPr>
      <a:lvl9pPr marL="1828800" algn="ctr" defTabSz="457200" rtl="0" fontAlgn="base">
        <a:spcBef>
          <a:spcPct val="0"/>
        </a:spcBef>
        <a:spcAft>
          <a:spcPct val="0"/>
        </a:spcAft>
        <a:defRPr sz="3800">
          <a:solidFill>
            <a:schemeClr val="tx1"/>
          </a:solidFill>
          <a:latin typeface="Arial" charset="0"/>
          <a:ea typeface="ＭＳ Ｐゴシック" charset="-128"/>
        </a:defRPr>
      </a:lvl9pPr>
    </p:titleStyle>
    <p:bodyStyle>
      <a:lvl1pPr marL="271463" indent="-271463" algn="l" defTabSz="457200" rtl="0" eaLnBrk="0" fontAlgn="base" hangingPunct="0">
        <a:spcBef>
          <a:spcPct val="20000"/>
        </a:spcBef>
        <a:spcAft>
          <a:spcPct val="0"/>
        </a:spcAft>
        <a:buClr>
          <a:srgbClr val="005A9B"/>
        </a:buClr>
        <a:buFont typeface="Arial" pitchFamily="34" charset="0"/>
        <a:buChar char="•"/>
        <a:defRPr sz="2800" kern="1200">
          <a:solidFill>
            <a:srgbClr val="595959"/>
          </a:solidFill>
          <a:latin typeface="Arial"/>
          <a:ea typeface="ＭＳ Ｐゴシック" charset="-128"/>
          <a:cs typeface="Arial"/>
        </a:defRPr>
      </a:lvl1pPr>
      <a:lvl2pPr marL="742950" indent="-285750" algn="l" defTabSz="457200" rtl="0" eaLnBrk="0" fontAlgn="base" hangingPunct="0">
        <a:spcBef>
          <a:spcPct val="20000"/>
        </a:spcBef>
        <a:spcAft>
          <a:spcPct val="0"/>
        </a:spcAft>
        <a:buClr>
          <a:srgbClr val="005A9B"/>
        </a:buClr>
        <a:buFont typeface="Arial" pitchFamily="34" charset="0"/>
        <a:buChar char="–"/>
        <a:defRPr sz="2600" kern="1200">
          <a:solidFill>
            <a:srgbClr val="595959"/>
          </a:solidFill>
          <a:latin typeface="Arial"/>
          <a:ea typeface="ＭＳ Ｐゴシック" charset="-128"/>
          <a:cs typeface="Arial"/>
        </a:defRPr>
      </a:lvl2pPr>
      <a:lvl3pPr marL="1143000" indent="-228600" algn="l" defTabSz="457200" rtl="0" eaLnBrk="0" fontAlgn="base" hangingPunct="0">
        <a:spcBef>
          <a:spcPct val="20000"/>
        </a:spcBef>
        <a:spcAft>
          <a:spcPct val="0"/>
        </a:spcAft>
        <a:buClr>
          <a:srgbClr val="005A9B"/>
        </a:buClr>
        <a:buFont typeface="Arial" pitchFamily="34" charset="0"/>
        <a:buChar char="•"/>
        <a:defRPr sz="2200" kern="1200">
          <a:solidFill>
            <a:srgbClr val="595959"/>
          </a:solidFill>
          <a:latin typeface="Arial"/>
          <a:ea typeface="ＭＳ Ｐゴシック" charset="-128"/>
          <a:cs typeface="Arial"/>
        </a:defRPr>
      </a:lvl3pPr>
      <a:lvl4pPr marL="1600200" indent="-228600" algn="l" defTabSz="457200" rtl="0" eaLnBrk="0" fontAlgn="base" hangingPunct="0">
        <a:spcBef>
          <a:spcPct val="20000"/>
        </a:spcBef>
        <a:spcAft>
          <a:spcPct val="0"/>
        </a:spcAft>
        <a:buClr>
          <a:srgbClr val="005A9B"/>
        </a:buClr>
        <a:buFont typeface="Arial" pitchFamily="34" charset="0"/>
        <a:buChar char="–"/>
        <a:defRPr sz="2000" kern="1200">
          <a:solidFill>
            <a:srgbClr val="595959"/>
          </a:solidFill>
          <a:latin typeface="Arial"/>
          <a:ea typeface="ＭＳ Ｐゴシック" charset="-128"/>
          <a:cs typeface="Arial"/>
        </a:defRPr>
      </a:lvl4pPr>
      <a:lvl5pPr marL="2057400" indent="-228600" algn="l" defTabSz="457200" rtl="0" eaLnBrk="0" fontAlgn="base" hangingPunct="0">
        <a:spcBef>
          <a:spcPct val="20000"/>
        </a:spcBef>
        <a:spcAft>
          <a:spcPct val="0"/>
        </a:spcAft>
        <a:buClr>
          <a:srgbClr val="005A9B"/>
        </a:buClr>
        <a:buFont typeface="Arial" pitchFamily="34" charset="0"/>
        <a:buChar char="»"/>
        <a:defRPr sz="2000" kern="1200">
          <a:solidFill>
            <a:srgbClr val="595959"/>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7" descr="Inner-Slide.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931" y="0"/>
            <a:ext cx="91381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p:cNvSpPr>
            <a:spLocks noGrp="1"/>
          </p:cNvSpPr>
          <p:nvPr>
            <p:ph type="title"/>
          </p:nvPr>
        </p:nvSpPr>
        <p:spPr bwMode="auto">
          <a:xfrm>
            <a:off x="0" y="5492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440" tIns="45720" rIns="91440" bIns="45720" numCol="1" anchor="ctr" anchorCtr="0" compatLnSpc="1">
            <a:prstTxWarp prst="textNoShape">
              <a:avLst/>
            </a:prstTxWarp>
          </a:bodyPr>
          <a:lstStyle/>
          <a:p>
            <a:pPr lvl="0"/>
            <a:r>
              <a:rPr lang="en-AU" dirty="0"/>
              <a:t>Click to edit Master title style</a:t>
            </a:r>
            <a:endParaRPr lang="en-US" dirty="0"/>
          </a:p>
        </p:txBody>
      </p:sp>
      <p:sp>
        <p:nvSpPr>
          <p:cNvPr id="3076" name="Text Placeholder 2"/>
          <p:cNvSpPr>
            <a:spLocks noGrp="1"/>
          </p:cNvSpPr>
          <p:nvPr>
            <p:ph type="body" idx="1"/>
          </p:nvPr>
        </p:nvSpPr>
        <p:spPr bwMode="auto">
          <a:xfrm>
            <a:off x="838200" y="2103440"/>
            <a:ext cx="7391400" cy="39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pic>
        <p:nvPicPr>
          <p:cNvPr id="3077" name="Picture 1" descr="ANSTO-logo-Inline_CMYK.eps"/>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566389" y="6237288"/>
            <a:ext cx="2400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887482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iming>
    <p:tnLst>
      <p:par>
        <p:cTn id="1" dur="indefinite" restart="never" nodeType="tmRoot"/>
      </p:par>
    </p:tnLst>
  </p:timing>
  <p:txStyles>
    <p:titleStyle>
      <a:lvl1pPr algn="ctr" defTabSz="457200" rtl="0" eaLnBrk="0" fontAlgn="base" hangingPunct="0">
        <a:spcBef>
          <a:spcPct val="0"/>
        </a:spcBef>
        <a:spcAft>
          <a:spcPct val="0"/>
        </a:spcAft>
        <a:defRPr sz="3800" b="1" kern="1200" spc="-150">
          <a:solidFill>
            <a:srgbClr val="005A9B"/>
          </a:solidFill>
          <a:latin typeface="Arial"/>
          <a:ea typeface="ＭＳ Ｐゴシック" charset="-128"/>
          <a:cs typeface="Arial"/>
        </a:defRPr>
      </a:lvl1pPr>
      <a:lvl2pPr algn="ctr" defTabSz="457200" rtl="0" eaLnBrk="0" fontAlgn="base" hangingPunct="0">
        <a:spcBef>
          <a:spcPct val="0"/>
        </a:spcBef>
        <a:spcAft>
          <a:spcPct val="0"/>
        </a:spcAft>
        <a:defRPr sz="3800" b="1">
          <a:solidFill>
            <a:srgbClr val="005A9B"/>
          </a:solidFill>
          <a:latin typeface="Arial" charset="0"/>
          <a:ea typeface="ＭＳ Ｐゴシック" charset="-128"/>
          <a:cs typeface="Arial" pitchFamily="34" charset="0"/>
        </a:defRPr>
      </a:lvl2pPr>
      <a:lvl3pPr algn="ctr" defTabSz="457200" rtl="0" eaLnBrk="0" fontAlgn="base" hangingPunct="0">
        <a:spcBef>
          <a:spcPct val="0"/>
        </a:spcBef>
        <a:spcAft>
          <a:spcPct val="0"/>
        </a:spcAft>
        <a:defRPr sz="3800" b="1">
          <a:solidFill>
            <a:srgbClr val="005A9B"/>
          </a:solidFill>
          <a:latin typeface="Arial" charset="0"/>
          <a:ea typeface="ＭＳ Ｐゴシック" charset="-128"/>
          <a:cs typeface="Arial" pitchFamily="34" charset="0"/>
        </a:defRPr>
      </a:lvl3pPr>
      <a:lvl4pPr algn="ctr" defTabSz="457200" rtl="0" eaLnBrk="0" fontAlgn="base" hangingPunct="0">
        <a:spcBef>
          <a:spcPct val="0"/>
        </a:spcBef>
        <a:spcAft>
          <a:spcPct val="0"/>
        </a:spcAft>
        <a:defRPr sz="3800" b="1">
          <a:solidFill>
            <a:srgbClr val="005A9B"/>
          </a:solidFill>
          <a:latin typeface="Arial" charset="0"/>
          <a:ea typeface="ＭＳ Ｐゴシック" charset="-128"/>
          <a:cs typeface="Arial" pitchFamily="34" charset="0"/>
        </a:defRPr>
      </a:lvl4pPr>
      <a:lvl5pPr algn="ctr" defTabSz="457200" rtl="0" eaLnBrk="0" fontAlgn="base" hangingPunct="0">
        <a:spcBef>
          <a:spcPct val="0"/>
        </a:spcBef>
        <a:spcAft>
          <a:spcPct val="0"/>
        </a:spcAft>
        <a:defRPr sz="3800" b="1">
          <a:solidFill>
            <a:srgbClr val="005A9B"/>
          </a:solidFill>
          <a:latin typeface="Arial" charset="0"/>
          <a:ea typeface="ＭＳ Ｐゴシック" charset="-128"/>
          <a:cs typeface="Arial" pitchFamily="34" charset="0"/>
        </a:defRPr>
      </a:lvl5pPr>
      <a:lvl6pPr marL="457200" algn="ctr" defTabSz="457200" rtl="0" fontAlgn="base">
        <a:spcBef>
          <a:spcPct val="0"/>
        </a:spcBef>
        <a:spcAft>
          <a:spcPct val="0"/>
        </a:spcAft>
        <a:defRPr sz="3800">
          <a:solidFill>
            <a:schemeClr val="tx1"/>
          </a:solidFill>
          <a:latin typeface="Arial" charset="0"/>
          <a:ea typeface="ＭＳ Ｐゴシック" charset="-128"/>
        </a:defRPr>
      </a:lvl6pPr>
      <a:lvl7pPr marL="914400" algn="ctr" defTabSz="457200" rtl="0" fontAlgn="base">
        <a:spcBef>
          <a:spcPct val="0"/>
        </a:spcBef>
        <a:spcAft>
          <a:spcPct val="0"/>
        </a:spcAft>
        <a:defRPr sz="3800">
          <a:solidFill>
            <a:schemeClr val="tx1"/>
          </a:solidFill>
          <a:latin typeface="Arial" charset="0"/>
          <a:ea typeface="ＭＳ Ｐゴシック" charset="-128"/>
        </a:defRPr>
      </a:lvl7pPr>
      <a:lvl8pPr marL="1371600" algn="ctr" defTabSz="457200" rtl="0" fontAlgn="base">
        <a:spcBef>
          <a:spcPct val="0"/>
        </a:spcBef>
        <a:spcAft>
          <a:spcPct val="0"/>
        </a:spcAft>
        <a:defRPr sz="3800">
          <a:solidFill>
            <a:schemeClr val="tx1"/>
          </a:solidFill>
          <a:latin typeface="Arial" charset="0"/>
          <a:ea typeface="ＭＳ Ｐゴシック" charset="-128"/>
        </a:defRPr>
      </a:lvl8pPr>
      <a:lvl9pPr marL="1828800" algn="ctr" defTabSz="457200" rtl="0" fontAlgn="base">
        <a:spcBef>
          <a:spcPct val="0"/>
        </a:spcBef>
        <a:spcAft>
          <a:spcPct val="0"/>
        </a:spcAft>
        <a:defRPr sz="3800">
          <a:solidFill>
            <a:schemeClr val="tx1"/>
          </a:solidFill>
          <a:latin typeface="Arial" charset="0"/>
          <a:ea typeface="ＭＳ Ｐゴシック" charset="-128"/>
        </a:defRPr>
      </a:lvl9pPr>
    </p:titleStyle>
    <p:bodyStyle>
      <a:lvl1pPr marL="271463" indent="-271463" algn="l" defTabSz="457200" rtl="0" eaLnBrk="0" fontAlgn="base" hangingPunct="0">
        <a:spcBef>
          <a:spcPct val="20000"/>
        </a:spcBef>
        <a:spcAft>
          <a:spcPct val="0"/>
        </a:spcAft>
        <a:buClr>
          <a:srgbClr val="005A9B"/>
        </a:buClr>
        <a:buFont typeface="Arial" pitchFamily="34" charset="0"/>
        <a:buChar char="•"/>
        <a:defRPr sz="2800" kern="1200">
          <a:solidFill>
            <a:srgbClr val="595959"/>
          </a:solidFill>
          <a:latin typeface="Arial"/>
          <a:ea typeface="ＭＳ Ｐゴシック" charset="-128"/>
          <a:cs typeface="Arial"/>
        </a:defRPr>
      </a:lvl1pPr>
      <a:lvl2pPr marL="742950" indent="-285750" algn="l" defTabSz="457200" rtl="0" eaLnBrk="0" fontAlgn="base" hangingPunct="0">
        <a:spcBef>
          <a:spcPct val="20000"/>
        </a:spcBef>
        <a:spcAft>
          <a:spcPct val="0"/>
        </a:spcAft>
        <a:buClr>
          <a:srgbClr val="005A9B"/>
        </a:buClr>
        <a:buFont typeface="Arial" pitchFamily="34" charset="0"/>
        <a:buChar char="–"/>
        <a:defRPr sz="2600" kern="1200">
          <a:solidFill>
            <a:srgbClr val="595959"/>
          </a:solidFill>
          <a:latin typeface="Arial"/>
          <a:ea typeface="ＭＳ Ｐゴシック" charset="-128"/>
          <a:cs typeface="Arial"/>
        </a:defRPr>
      </a:lvl2pPr>
      <a:lvl3pPr marL="1143000" indent="-228600" algn="l" defTabSz="457200" rtl="0" eaLnBrk="0" fontAlgn="base" hangingPunct="0">
        <a:spcBef>
          <a:spcPct val="20000"/>
        </a:spcBef>
        <a:spcAft>
          <a:spcPct val="0"/>
        </a:spcAft>
        <a:buClr>
          <a:srgbClr val="005A9B"/>
        </a:buClr>
        <a:buFont typeface="Arial" pitchFamily="34" charset="0"/>
        <a:buChar char="•"/>
        <a:defRPr sz="2200" kern="1200">
          <a:solidFill>
            <a:srgbClr val="595959"/>
          </a:solidFill>
          <a:latin typeface="Arial"/>
          <a:ea typeface="ＭＳ Ｐゴシック" charset="-128"/>
          <a:cs typeface="Arial"/>
        </a:defRPr>
      </a:lvl3pPr>
      <a:lvl4pPr marL="1600200" indent="-228600" algn="l" defTabSz="457200" rtl="0" eaLnBrk="0" fontAlgn="base" hangingPunct="0">
        <a:spcBef>
          <a:spcPct val="20000"/>
        </a:spcBef>
        <a:spcAft>
          <a:spcPct val="0"/>
        </a:spcAft>
        <a:buClr>
          <a:srgbClr val="005A9B"/>
        </a:buClr>
        <a:buFont typeface="Arial" pitchFamily="34" charset="0"/>
        <a:buChar char="–"/>
        <a:defRPr sz="2000" kern="1200">
          <a:solidFill>
            <a:srgbClr val="595959"/>
          </a:solidFill>
          <a:latin typeface="Arial"/>
          <a:ea typeface="ＭＳ Ｐゴシック" charset="-128"/>
          <a:cs typeface="Arial"/>
        </a:defRPr>
      </a:lvl4pPr>
      <a:lvl5pPr marL="2057400" indent="-228600" algn="l" defTabSz="457200" rtl="0" eaLnBrk="0" fontAlgn="base" hangingPunct="0">
        <a:spcBef>
          <a:spcPct val="20000"/>
        </a:spcBef>
        <a:spcAft>
          <a:spcPct val="0"/>
        </a:spcAft>
        <a:buClr>
          <a:srgbClr val="005A9B"/>
        </a:buClr>
        <a:buFont typeface="Arial" pitchFamily="34" charset="0"/>
        <a:buChar char="»"/>
        <a:defRPr sz="2000" kern="1200">
          <a:solidFill>
            <a:srgbClr val="595959"/>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7" descr="Inner-Slide.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931" y="0"/>
            <a:ext cx="91381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p:cNvSpPr>
            <a:spLocks noGrp="1"/>
          </p:cNvSpPr>
          <p:nvPr>
            <p:ph type="title"/>
          </p:nvPr>
        </p:nvSpPr>
        <p:spPr bwMode="auto">
          <a:xfrm>
            <a:off x="0" y="5492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440" tIns="45720" rIns="91440" bIns="45720" numCol="1" anchor="ctr" anchorCtr="0" compatLnSpc="1">
            <a:prstTxWarp prst="textNoShape">
              <a:avLst/>
            </a:prstTxWarp>
          </a:bodyPr>
          <a:lstStyle/>
          <a:p>
            <a:pPr lvl="0"/>
            <a:r>
              <a:rPr lang="en-AU" dirty="0"/>
              <a:t>Click to edit Master title style</a:t>
            </a:r>
            <a:endParaRPr lang="en-US" dirty="0"/>
          </a:p>
        </p:txBody>
      </p:sp>
      <p:sp>
        <p:nvSpPr>
          <p:cNvPr id="3076" name="Text Placeholder 2"/>
          <p:cNvSpPr>
            <a:spLocks noGrp="1"/>
          </p:cNvSpPr>
          <p:nvPr>
            <p:ph type="body" idx="1"/>
          </p:nvPr>
        </p:nvSpPr>
        <p:spPr bwMode="auto">
          <a:xfrm>
            <a:off x="838200" y="2103440"/>
            <a:ext cx="7391400" cy="39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pic>
        <p:nvPicPr>
          <p:cNvPr id="3077" name="Picture 1" descr="ANSTO-logo-Inline_CMYK.eps"/>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566389" y="6237288"/>
            <a:ext cx="2400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751743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timing>
    <p:tnLst>
      <p:par>
        <p:cTn id="1" dur="indefinite" restart="never" nodeType="tmRoot"/>
      </p:par>
    </p:tnLst>
  </p:timing>
  <p:txStyles>
    <p:titleStyle>
      <a:lvl1pPr algn="ctr" defTabSz="457200" rtl="0" eaLnBrk="0" fontAlgn="base" hangingPunct="0">
        <a:spcBef>
          <a:spcPct val="0"/>
        </a:spcBef>
        <a:spcAft>
          <a:spcPct val="0"/>
        </a:spcAft>
        <a:defRPr sz="3800" b="1" kern="1200" spc="-150">
          <a:solidFill>
            <a:srgbClr val="005A9B"/>
          </a:solidFill>
          <a:latin typeface="Arial"/>
          <a:ea typeface="ＭＳ Ｐゴシック" charset="-128"/>
          <a:cs typeface="Arial"/>
        </a:defRPr>
      </a:lvl1pPr>
      <a:lvl2pPr algn="ctr" defTabSz="457200" rtl="0" eaLnBrk="0" fontAlgn="base" hangingPunct="0">
        <a:spcBef>
          <a:spcPct val="0"/>
        </a:spcBef>
        <a:spcAft>
          <a:spcPct val="0"/>
        </a:spcAft>
        <a:defRPr sz="3800" b="1">
          <a:solidFill>
            <a:srgbClr val="005A9B"/>
          </a:solidFill>
          <a:latin typeface="Arial" charset="0"/>
          <a:ea typeface="ＭＳ Ｐゴシック" charset="-128"/>
          <a:cs typeface="Arial" pitchFamily="34" charset="0"/>
        </a:defRPr>
      </a:lvl2pPr>
      <a:lvl3pPr algn="ctr" defTabSz="457200" rtl="0" eaLnBrk="0" fontAlgn="base" hangingPunct="0">
        <a:spcBef>
          <a:spcPct val="0"/>
        </a:spcBef>
        <a:spcAft>
          <a:spcPct val="0"/>
        </a:spcAft>
        <a:defRPr sz="3800" b="1">
          <a:solidFill>
            <a:srgbClr val="005A9B"/>
          </a:solidFill>
          <a:latin typeface="Arial" charset="0"/>
          <a:ea typeface="ＭＳ Ｐゴシック" charset="-128"/>
          <a:cs typeface="Arial" pitchFamily="34" charset="0"/>
        </a:defRPr>
      </a:lvl3pPr>
      <a:lvl4pPr algn="ctr" defTabSz="457200" rtl="0" eaLnBrk="0" fontAlgn="base" hangingPunct="0">
        <a:spcBef>
          <a:spcPct val="0"/>
        </a:spcBef>
        <a:spcAft>
          <a:spcPct val="0"/>
        </a:spcAft>
        <a:defRPr sz="3800" b="1">
          <a:solidFill>
            <a:srgbClr val="005A9B"/>
          </a:solidFill>
          <a:latin typeface="Arial" charset="0"/>
          <a:ea typeface="ＭＳ Ｐゴシック" charset="-128"/>
          <a:cs typeface="Arial" pitchFamily="34" charset="0"/>
        </a:defRPr>
      </a:lvl4pPr>
      <a:lvl5pPr algn="ctr" defTabSz="457200" rtl="0" eaLnBrk="0" fontAlgn="base" hangingPunct="0">
        <a:spcBef>
          <a:spcPct val="0"/>
        </a:spcBef>
        <a:spcAft>
          <a:spcPct val="0"/>
        </a:spcAft>
        <a:defRPr sz="3800" b="1">
          <a:solidFill>
            <a:srgbClr val="005A9B"/>
          </a:solidFill>
          <a:latin typeface="Arial" charset="0"/>
          <a:ea typeface="ＭＳ Ｐゴシック" charset="-128"/>
          <a:cs typeface="Arial" pitchFamily="34" charset="0"/>
        </a:defRPr>
      </a:lvl5pPr>
      <a:lvl6pPr marL="457200" algn="ctr" defTabSz="457200" rtl="0" fontAlgn="base">
        <a:spcBef>
          <a:spcPct val="0"/>
        </a:spcBef>
        <a:spcAft>
          <a:spcPct val="0"/>
        </a:spcAft>
        <a:defRPr sz="3800">
          <a:solidFill>
            <a:schemeClr val="tx1"/>
          </a:solidFill>
          <a:latin typeface="Arial" charset="0"/>
          <a:ea typeface="ＭＳ Ｐゴシック" charset="-128"/>
        </a:defRPr>
      </a:lvl6pPr>
      <a:lvl7pPr marL="914400" algn="ctr" defTabSz="457200" rtl="0" fontAlgn="base">
        <a:spcBef>
          <a:spcPct val="0"/>
        </a:spcBef>
        <a:spcAft>
          <a:spcPct val="0"/>
        </a:spcAft>
        <a:defRPr sz="3800">
          <a:solidFill>
            <a:schemeClr val="tx1"/>
          </a:solidFill>
          <a:latin typeface="Arial" charset="0"/>
          <a:ea typeface="ＭＳ Ｐゴシック" charset="-128"/>
        </a:defRPr>
      </a:lvl7pPr>
      <a:lvl8pPr marL="1371600" algn="ctr" defTabSz="457200" rtl="0" fontAlgn="base">
        <a:spcBef>
          <a:spcPct val="0"/>
        </a:spcBef>
        <a:spcAft>
          <a:spcPct val="0"/>
        </a:spcAft>
        <a:defRPr sz="3800">
          <a:solidFill>
            <a:schemeClr val="tx1"/>
          </a:solidFill>
          <a:latin typeface="Arial" charset="0"/>
          <a:ea typeface="ＭＳ Ｐゴシック" charset="-128"/>
        </a:defRPr>
      </a:lvl8pPr>
      <a:lvl9pPr marL="1828800" algn="ctr" defTabSz="457200" rtl="0" fontAlgn="base">
        <a:spcBef>
          <a:spcPct val="0"/>
        </a:spcBef>
        <a:spcAft>
          <a:spcPct val="0"/>
        </a:spcAft>
        <a:defRPr sz="3800">
          <a:solidFill>
            <a:schemeClr val="tx1"/>
          </a:solidFill>
          <a:latin typeface="Arial" charset="0"/>
          <a:ea typeface="ＭＳ Ｐゴシック" charset="-128"/>
        </a:defRPr>
      </a:lvl9pPr>
    </p:titleStyle>
    <p:bodyStyle>
      <a:lvl1pPr marL="271463" indent="-271463" algn="l" defTabSz="457200" rtl="0" eaLnBrk="0" fontAlgn="base" hangingPunct="0">
        <a:spcBef>
          <a:spcPct val="20000"/>
        </a:spcBef>
        <a:spcAft>
          <a:spcPct val="0"/>
        </a:spcAft>
        <a:buClr>
          <a:srgbClr val="005A9B"/>
        </a:buClr>
        <a:buFont typeface="Arial" pitchFamily="34" charset="0"/>
        <a:buChar char="•"/>
        <a:defRPr sz="2800" kern="1200">
          <a:solidFill>
            <a:srgbClr val="595959"/>
          </a:solidFill>
          <a:latin typeface="Arial"/>
          <a:ea typeface="ＭＳ Ｐゴシック" charset="-128"/>
          <a:cs typeface="Arial"/>
        </a:defRPr>
      </a:lvl1pPr>
      <a:lvl2pPr marL="742950" indent="-285750" algn="l" defTabSz="457200" rtl="0" eaLnBrk="0" fontAlgn="base" hangingPunct="0">
        <a:spcBef>
          <a:spcPct val="20000"/>
        </a:spcBef>
        <a:spcAft>
          <a:spcPct val="0"/>
        </a:spcAft>
        <a:buClr>
          <a:srgbClr val="005A9B"/>
        </a:buClr>
        <a:buFont typeface="Arial" pitchFamily="34" charset="0"/>
        <a:buChar char="–"/>
        <a:defRPr sz="2600" kern="1200">
          <a:solidFill>
            <a:srgbClr val="595959"/>
          </a:solidFill>
          <a:latin typeface="Arial"/>
          <a:ea typeface="ＭＳ Ｐゴシック" charset="-128"/>
          <a:cs typeface="Arial"/>
        </a:defRPr>
      </a:lvl2pPr>
      <a:lvl3pPr marL="1143000" indent="-228600" algn="l" defTabSz="457200" rtl="0" eaLnBrk="0" fontAlgn="base" hangingPunct="0">
        <a:spcBef>
          <a:spcPct val="20000"/>
        </a:spcBef>
        <a:spcAft>
          <a:spcPct val="0"/>
        </a:spcAft>
        <a:buClr>
          <a:srgbClr val="005A9B"/>
        </a:buClr>
        <a:buFont typeface="Arial" pitchFamily="34" charset="0"/>
        <a:buChar char="•"/>
        <a:defRPr sz="2200" kern="1200">
          <a:solidFill>
            <a:srgbClr val="595959"/>
          </a:solidFill>
          <a:latin typeface="Arial"/>
          <a:ea typeface="ＭＳ Ｐゴシック" charset="-128"/>
          <a:cs typeface="Arial"/>
        </a:defRPr>
      </a:lvl3pPr>
      <a:lvl4pPr marL="1600200" indent="-228600" algn="l" defTabSz="457200" rtl="0" eaLnBrk="0" fontAlgn="base" hangingPunct="0">
        <a:spcBef>
          <a:spcPct val="20000"/>
        </a:spcBef>
        <a:spcAft>
          <a:spcPct val="0"/>
        </a:spcAft>
        <a:buClr>
          <a:srgbClr val="005A9B"/>
        </a:buClr>
        <a:buFont typeface="Arial" pitchFamily="34" charset="0"/>
        <a:buChar char="–"/>
        <a:defRPr sz="2000" kern="1200">
          <a:solidFill>
            <a:srgbClr val="595959"/>
          </a:solidFill>
          <a:latin typeface="Arial"/>
          <a:ea typeface="ＭＳ Ｐゴシック" charset="-128"/>
          <a:cs typeface="Arial"/>
        </a:defRPr>
      </a:lvl4pPr>
      <a:lvl5pPr marL="2057400" indent="-228600" algn="l" defTabSz="457200" rtl="0" eaLnBrk="0" fontAlgn="base" hangingPunct="0">
        <a:spcBef>
          <a:spcPct val="20000"/>
        </a:spcBef>
        <a:spcAft>
          <a:spcPct val="0"/>
        </a:spcAft>
        <a:buClr>
          <a:srgbClr val="005A9B"/>
        </a:buClr>
        <a:buFont typeface="Arial" pitchFamily="34" charset="0"/>
        <a:buChar char="»"/>
        <a:defRPr sz="2000" kern="1200">
          <a:solidFill>
            <a:srgbClr val="595959"/>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7" descr="Inner-Slide.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931" y="0"/>
            <a:ext cx="91381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p:cNvSpPr>
            <a:spLocks noGrp="1"/>
          </p:cNvSpPr>
          <p:nvPr>
            <p:ph type="title"/>
          </p:nvPr>
        </p:nvSpPr>
        <p:spPr bwMode="auto">
          <a:xfrm>
            <a:off x="0" y="5492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440" tIns="45720" rIns="91440" bIns="45720" numCol="1" anchor="ctr" anchorCtr="0" compatLnSpc="1">
            <a:prstTxWarp prst="textNoShape">
              <a:avLst/>
            </a:prstTxWarp>
          </a:bodyPr>
          <a:lstStyle/>
          <a:p>
            <a:pPr lvl="0"/>
            <a:r>
              <a:rPr lang="en-AU" dirty="0"/>
              <a:t>Click to edit Master title style</a:t>
            </a:r>
            <a:endParaRPr lang="en-US" dirty="0"/>
          </a:p>
        </p:txBody>
      </p:sp>
      <p:sp>
        <p:nvSpPr>
          <p:cNvPr id="2052" name="Text Placeholder 2"/>
          <p:cNvSpPr>
            <a:spLocks noGrp="1"/>
          </p:cNvSpPr>
          <p:nvPr>
            <p:ph type="body" idx="1"/>
          </p:nvPr>
        </p:nvSpPr>
        <p:spPr bwMode="auto">
          <a:xfrm>
            <a:off x="838200" y="2103440"/>
            <a:ext cx="7391400" cy="39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Tree>
    <p:extLst>
      <p:ext uri="{BB962C8B-B14F-4D97-AF65-F5344CB8AC3E}">
        <p14:creationId xmlns:p14="http://schemas.microsoft.com/office/powerpoint/2010/main" val="167101685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9" r:id="rId13"/>
    <p:sldLayoutId id="2147483720" r:id="rId14"/>
  </p:sldLayoutIdLst>
  <p:timing>
    <p:tnLst>
      <p:par>
        <p:cTn id="1" dur="indefinite" restart="never" nodeType="tmRoot"/>
      </p:par>
    </p:tnLst>
  </p:timing>
  <p:txStyles>
    <p:titleStyle>
      <a:lvl1pPr algn="ctr" defTabSz="457200" rtl="0" eaLnBrk="0" fontAlgn="base" hangingPunct="0">
        <a:spcBef>
          <a:spcPct val="0"/>
        </a:spcBef>
        <a:spcAft>
          <a:spcPct val="0"/>
        </a:spcAft>
        <a:defRPr sz="3800" b="1" kern="1200" spc="-150">
          <a:solidFill>
            <a:srgbClr val="005A9B"/>
          </a:solidFill>
          <a:latin typeface="Arial"/>
          <a:ea typeface="ＭＳ Ｐゴシック" charset="-128"/>
          <a:cs typeface="Arial"/>
        </a:defRPr>
      </a:lvl1pPr>
      <a:lvl2pPr algn="ctr" defTabSz="457200" rtl="0" eaLnBrk="0" fontAlgn="base" hangingPunct="0">
        <a:spcBef>
          <a:spcPct val="0"/>
        </a:spcBef>
        <a:spcAft>
          <a:spcPct val="0"/>
        </a:spcAft>
        <a:defRPr sz="3800" b="1">
          <a:solidFill>
            <a:srgbClr val="005A9B"/>
          </a:solidFill>
          <a:latin typeface="Arial" charset="0"/>
          <a:ea typeface="ＭＳ Ｐゴシック" charset="-128"/>
          <a:cs typeface="Arial" pitchFamily="34" charset="0"/>
        </a:defRPr>
      </a:lvl2pPr>
      <a:lvl3pPr algn="ctr" defTabSz="457200" rtl="0" eaLnBrk="0" fontAlgn="base" hangingPunct="0">
        <a:spcBef>
          <a:spcPct val="0"/>
        </a:spcBef>
        <a:spcAft>
          <a:spcPct val="0"/>
        </a:spcAft>
        <a:defRPr sz="3800" b="1">
          <a:solidFill>
            <a:srgbClr val="005A9B"/>
          </a:solidFill>
          <a:latin typeface="Arial" charset="0"/>
          <a:ea typeface="ＭＳ Ｐゴシック" charset="-128"/>
          <a:cs typeface="Arial" pitchFamily="34" charset="0"/>
        </a:defRPr>
      </a:lvl3pPr>
      <a:lvl4pPr algn="ctr" defTabSz="457200" rtl="0" eaLnBrk="0" fontAlgn="base" hangingPunct="0">
        <a:spcBef>
          <a:spcPct val="0"/>
        </a:spcBef>
        <a:spcAft>
          <a:spcPct val="0"/>
        </a:spcAft>
        <a:defRPr sz="3800" b="1">
          <a:solidFill>
            <a:srgbClr val="005A9B"/>
          </a:solidFill>
          <a:latin typeface="Arial" charset="0"/>
          <a:ea typeface="ＭＳ Ｐゴシック" charset="-128"/>
          <a:cs typeface="Arial" pitchFamily="34" charset="0"/>
        </a:defRPr>
      </a:lvl4pPr>
      <a:lvl5pPr algn="ctr" defTabSz="457200" rtl="0" eaLnBrk="0" fontAlgn="base" hangingPunct="0">
        <a:spcBef>
          <a:spcPct val="0"/>
        </a:spcBef>
        <a:spcAft>
          <a:spcPct val="0"/>
        </a:spcAft>
        <a:defRPr sz="3800" b="1">
          <a:solidFill>
            <a:srgbClr val="005A9B"/>
          </a:solidFill>
          <a:latin typeface="Arial" charset="0"/>
          <a:ea typeface="ＭＳ Ｐゴシック" charset="-128"/>
          <a:cs typeface="Arial" pitchFamily="34" charset="0"/>
        </a:defRPr>
      </a:lvl5pPr>
      <a:lvl6pPr marL="457200" algn="ctr" defTabSz="457200" rtl="0" fontAlgn="base">
        <a:spcBef>
          <a:spcPct val="0"/>
        </a:spcBef>
        <a:spcAft>
          <a:spcPct val="0"/>
        </a:spcAft>
        <a:defRPr sz="3800">
          <a:solidFill>
            <a:schemeClr val="tx1"/>
          </a:solidFill>
          <a:latin typeface="Arial" charset="0"/>
          <a:ea typeface="ＭＳ Ｐゴシック" charset="-128"/>
        </a:defRPr>
      </a:lvl6pPr>
      <a:lvl7pPr marL="914400" algn="ctr" defTabSz="457200" rtl="0" fontAlgn="base">
        <a:spcBef>
          <a:spcPct val="0"/>
        </a:spcBef>
        <a:spcAft>
          <a:spcPct val="0"/>
        </a:spcAft>
        <a:defRPr sz="3800">
          <a:solidFill>
            <a:schemeClr val="tx1"/>
          </a:solidFill>
          <a:latin typeface="Arial" charset="0"/>
          <a:ea typeface="ＭＳ Ｐゴシック" charset="-128"/>
        </a:defRPr>
      </a:lvl7pPr>
      <a:lvl8pPr marL="1371600" algn="ctr" defTabSz="457200" rtl="0" fontAlgn="base">
        <a:spcBef>
          <a:spcPct val="0"/>
        </a:spcBef>
        <a:spcAft>
          <a:spcPct val="0"/>
        </a:spcAft>
        <a:defRPr sz="3800">
          <a:solidFill>
            <a:schemeClr val="tx1"/>
          </a:solidFill>
          <a:latin typeface="Arial" charset="0"/>
          <a:ea typeface="ＭＳ Ｐゴシック" charset="-128"/>
        </a:defRPr>
      </a:lvl8pPr>
      <a:lvl9pPr marL="1828800" algn="ctr" defTabSz="457200" rtl="0" fontAlgn="base">
        <a:spcBef>
          <a:spcPct val="0"/>
        </a:spcBef>
        <a:spcAft>
          <a:spcPct val="0"/>
        </a:spcAft>
        <a:defRPr sz="3800">
          <a:solidFill>
            <a:schemeClr val="tx1"/>
          </a:solidFill>
          <a:latin typeface="Arial" charset="0"/>
          <a:ea typeface="ＭＳ Ｐゴシック" charset="-128"/>
        </a:defRPr>
      </a:lvl9pPr>
    </p:titleStyle>
    <p:bodyStyle>
      <a:lvl1pPr marL="271463" indent="-271463" algn="l" defTabSz="457200" rtl="0" eaLnBrk="0" fontAlgn="base" hangingPunct="0">
        <a:spcBef>
          <a:spcPct val="20000"/>
        </a:spcBef>
        <a:spcAft>
          <a:spcPct val="0"/>
        </a:spcAft>
        <a:buClr>
          <a:srgbClr val="005A9B"/>
        </a:buClr>
        <a:buFont typeface="Arial" pitchFamily="34" charset="0"/>
        <a:buChar char="•"/>
        <a:defRPr sz="2800" kern="1200">
          <a:solidFill>
            <a:srgbClr val="595959"/>
          </a:solidFill>
          <a:latin typeface="Arial"/>
          <a:ea typeface="ＭＳ Ｐゴシック" charset="-128"/>
          <a:cs typeface="Arial"/>
        </a:defRPr>
      </a:lvl1pPr>
      <a:lvl2pPr marL="742950" indent="-285750" algn="l" defTabSz="457200" rtl="0" eaLnBrk="0" fontAlgn="base" hangingPunct="0">
        <a:spcBef>
          <a:spcPct val="20000"/>
        </a:spcBef>
        <a:spcAft>
          <a:spcPct val="0"/>
        </a:spcAft>
        <a:buClr>
          <a:srgbClr val="005A9B"/>
        </a:buClr>
        <a:buFont typeface="Arial" pitchFamily="34" charset="0"/>
        <a:buChar char="–"/>
        <a:defRPr sz="2600" kern="1200">
          <a:solidFill>
            <a:srgbClr val="595959"/>
          </a:solidFill>
          <a:latin typeface="Arial"/>
          <a:ea typeface="ＭＳ Ｐゴシック" charset="-128"/>
          <a:cs typeface="Arial"/>
        </a:defRPr>
      </a:lvl2pPr>
      <a:lvl3pPr marL="1143000" indent="-228600" algn="l" defTabSz="457200" rtl="0" eaLnBrk="0" fontAlgn="base" hangingPunct="0">
        <a:spcBef>
          <a:spcPct val="20000"/>
        </a:spcBef>
        <a:spcAft>
          <a:spcPct val="0"/>
        </a:spcAft>
        <a:buClr>
          <a:srgbClr val="005A9B"/>
        </a:buClr>
        <a:buFont typeface="Arial" pitchFamily="34" charset="0"/>
        <a:buChar char="•"/>
        <a:defRPr sz="2200" kern="1200">
          <a:solidFill>
            <a:srgbClr val="595959"/>
          </a:solidFill>
          <a:latin typeface="Arial"/>
          <a:ea typeface="ＭＳ Ｐゴシック" charset="-128"/>
          <a:cs typeface="Arial"/>
        </a:defRPr>
      </a:lvl3pPr>
      <a:lvl4pPr marL="1600200" indent="-228600" algn="l" defTabSz="457200" rtl="0" eaLnBrk="0" fontAlgn="base" hangingPunct="0">
        <a:spcBef>
          <a:spcPct val="20000"/>
        </a:spcBef>
        <a:spcAft>
          <a:spcPct val="0"/>
        </a:spcAft>
        <a:buClr>
          <a:srgbClr val="005A9B"/>
        </a:buClr>
        <a:buFont typeface="Arial" pitchFamily="34" charset="0"/>
        <a:buChar char="–"/>
        <a:defRPr sz="2000" kern="1200">
          <a:solidFill>
            <a:srgbClr val="595959"/>
          </a:solidFill>
          <a:latin typeface="Arial"/>
          <a:ea typeface="ＭＳ Ｐゴシック" charset="-128"/>
          <a:cs typeface="Arial"/>
        </a:defRPr>
      </a:lvl4pPr>
      <a:lvl5pPr marL="2057400" indent="-228600" algn="l" defTabSz="457200" rtl="0" eaLnBrk="0" fontAlgn="base" hangingPunct="0">
        <a:spcBef>
          <a:spcPct val="20000"/>
        </a:spcBef>
        <a:spcAft>
          <a:spcPct val="0"/>
        </a:spcAft>
        <a:buClr>
          <a:srgbClr val="005A9B"/>
        </a:buClr>
        <a:buFont typeface="Arial" pitchFamily="34" charset="0"/>
        <a:buChar char="»"/>
        <a:defRPr sz="2000" kern="1200">
          <a:solidFill>
            <a:srgbClr val="595959"/>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7" descr="Inner-Slide.jp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2931" y="0"/>
            <a:ext cx="91381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p:cNvSpPr>
            <a:spLocks noGrp="1"/>
          </p:cNvSpPr>
          <p:nvPr>
            <p:ph type="title"/>
          </p:nvPr>
        </p:nvSpPr>
        <p:spPr bwMode="auto">
          <a:xfrm>
            <a:off x="0" y="5492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440" tIns="45720" rIns="91440" bIns="45720" numCol="1" anchor="ctr" anchorCtr="0" compatLnSpc="1">
            <a:prstTxWarp prst="textNoShape">
              <a:avLst/>
            </a:prstTxWarp>
          </a:bodyPr>
          <a:lstStyle/>
          <a:p>
            <a:pPr lvl="0"/>
            <a:r>
              <a:rPr lang="en-AU" dirty="0"/>
              <a:t>Click to edit Master title style</a:t>
            </a:r>
            <a:endParaRPr lang="en-US" dirty="0"/>
          </a:p>
        </p:txBody>
      </p:sp>
      <p:sp>
        <p:nvSpPr>
          <p:cNvPr id="2052" name="Text Placeholder 2"/>
          <p:cNvSpPr>
            <a:spLocks noGrp="1"/>
          </p:cNvSpPr>
          <p:nvPr>
            <p:ph type="body" idx="1"/>
          </p:nvPr>
        </p:nvSpPr>
        <p:spPr bwMode="auto">
          <a:xfrm>
            <a:off x="838200" y="2103439"/>
            <a:ext cx="7391400" cy="39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Tree>
    <p:extLst>
      <p:ext uri="{BB962C8B-B14F-4D97-AF65-F5344CB8AC3E}">
        <p14:creationId xmlns:p14="http://schemas.microsoft.com/office/powerpoint/2010/main" val="236886801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Lst>
  <p:timing>
    <p:tnLst>
      <p:par>
        <p:cTn id="1" dur="indefinite" restart="never" nodeType="tmRoot"/>
      </p:par>
    </p:tnLst>
  </p:timing>
  <p:txStyles>
    <p:titleStyle>
      <a:lvl1pPr algn="ctr" defTabSz="457200" rtl="0" eaLnBrk="0" fontAlgn="base" hangingPunct="0">
        <a:spcBef>
          <a:spcPct val="0"/>
        </a:spcBef>
        <a:spcAft>
          <a:spcPct val="0"/>
        </a:spcAft>
        <a:defRPr sz="3800" b="1" kern="1200" spc="-150">
          <a:solidFill>
            <a:srgbClr val="005A9B"/>
          </a:solidFill>
          <a:latin typeface="Arial"/>
          <a:ea typeface="ＭＳ Ｐゴシック" charset="-128"/>
          <a:cs typeface="Arial"/>
        </a:defRPr>
      </a:lvl1pPr>
      <a:lvl2pPr algn="ctr" defTabSz="457200" rtl="0" eaLnBrk="0" fontAlgn="base" hangingPunct="0">
        <a:spcBef>
          <a:spcPct val="0"/>
        </a:spcBef>
        <a:spcAft>
          <a:spcPct val="0"/>
        </a:spcAft>
        <a:defRPr sz="3800" b="1">
          <a:solidFill>
            <a:srgbClr val="005A9B"/>
          </a:solidFill>
          <a:latin typeface="Arial" charset="0"/>
          <a:ea typeface="ＭＳ Ｐゴシック" charset="-128"/>
          <a:cs typeface="Arial" pitchFamily="34" charset="0"/>
        </a:defRPr>
      </a:lvl2pPr>
      <a:lvl3pPr algn="ctr" defTabSz="457200" rtl="0" eaLnBrk="0" fontAlgn="base" hangingPunct="0">
        <a:spcBef>
          <a:spcPct val="0"/>
        </a:spcBef>
        <a:spcAft>
          <a:spcPct val="0"/>
        </a:spcAft>
        <a:defRPr sz="3800" b="1">
          <a:solidFill>
            <a:srgbClr val="005A9B"/>
          </a:solidFill>
          <a:latin typeface="Arial" charset="0"/>
          <a:ea typeface="ＭＳ Ｐゴシック" charset="-128"/>
          <a:cs typeface="Arial" pitchFamily="34" charset="0"/>
        </a:defRPr>
      </a:lvl3pPr>
      <a:lvl4pPr algn="ctr" defTabSz="457200" rtl="0" eaLnBrk="0" fontAlgn="base" hangingPunct="0">
        <a:spcBef>
          <a:spcPct val="0"/>
        </a:spcBef>
        <a:spcAft>
          <a:spcPct val="0"/>
        </a:spcAft>
        <a:defRPr sz="3800" b="1">
          <a:solidFill>
            <a:srgbClr val="005A9B"/>
          </a:solidFill>
          <a:latin typeface="Arial" charset="0"/>
          <a:ea typeface="ＭＳ Ｐゴシック" charset="-128"/>
          <a:cs typeface="Arial" pitchFamily="34" charset="0"/>
        </a:defRPr>
      </a:lvl4pPr>
      <a:lvl5pPr algn="ctr" defTabSz="457200" rtl="0" eaLnBrk="0" fontAlgn="base" hangingPunct="0">
        <a:spcBef>
          <a:spcPct val="0"/>
        </a:spcBef>
        <a:spcAft>
          <a:spcPct val="0"/>
        </a:spcAft>
        <a:defRPr sz="3800" b="1">
          <a:solidFill>
            <a:srgbClr val="005A9B"/>
          </a:solidFill>
          <a:latin typeface="Arial" charset="0"/>
          <a:ea typeface="ＭＳ Ｐゴシック" charset="-128"/>
          <a:cs typeface="Arial" pitchFamily="34" charset="0"/>
        </a:defRPr>
      </a:lvl5pPr>
      <a:lvl6pPr marL="457200" algn="ctr" defTabSz="457200" rtl="0" fontAlgn="base">
        <a:spcBef>
          <a:spcPct val="0"/>
        </a:spcBef>
        <a:spcAft>
          <a:spcPct val="0"/>
        </a:spcAft>
        <a:defRPr sz="3800">
          <a:solidFill>
            <a:schemeClr val="tx1"/>
          </a:solidFill>
          <a:latin typeface="Arial" charset="0"/>
          <a:ea typeface="ＭＳ Ｐゴシック" charset="-128"/>
        </a:defRPr>
      </a:lvl6pPr>
      <a:lvl7pPr marL="914400" algn="ctr" defTabSz="457200" rtl="0" fontAlgn="base">
        <a:spcBef>
          <a:spcPct val="0"/>
        </a:spcBef>
        <a:spcAft>
          <a:spcPct val="0"/>
        </a:spcAft>
        <a:defRPr sz="3800">
          <a:solidFill>
            <a:schemeClr val="tx1"/>
          </a:solidFill>
          <a:latin typeface="Arial" charset="0"/>
          <a:ea typeface="ＭＳ Ｐゴシック" charset="-128"/>
        </a:defRPr>
      </a:lvl7pPr>
      <a:lvl8pPr marL="1371600" algn="ctr" defTabSz="457200" rtl="0" fontAlgn="base">
        <a:spcBef>
          <a:spcPct val="0"/>
        </a:spcBef>
        <a:spcAft>
          <a:spcPct val="0"/>
        </a:spcAft>
        <a:defRPr sz="3800">
          <a:solidFill>
            <a:schemeClr val="tx1"/>
          </a:solidFill>
          <a:latin typeface="Arial" charset="0"/>
          <a:ea typeface="ＭＳ Ｐゴシック" charset="-128"/>
        </a:defRPr>
      </a:lvl8pPr>
      <a:lvl9pPr marL="1828800" algn="ctr" defTabSz="457200" rtl="0" fontAlgn="base">
        <a:spcBef>
          <a:spcPct val="0"/>
        </a:spcBef>
        <a:spcAft>
          <a:spcPct val="0"/>
        </a:spcAft>
        <a:defRPr sz="3800">
          <a:solidFill>
            <a:schemeClr val="tx1"/>
          </a:solidFill>
          <a:latin typeface="Arial" charset="0"/>
          <a:ea typeface="ＭＳ Ｐゴシック" charset="-128"/>
        </a:defRPr>
      </a:lvl9pPr>
    </p:titleStyle>
    <p:bodyStyle>
      <a:lvl1pPr marL="271463" indent="-271463" algn="l" defTabSz="457200" rtl="0" eaLnBrk="0" fontAlgn="base" hangingPunct="0">
        <a:spcBef>
          <a:spcPct val="20000"/>
        </a:spcBef>
        <a:spcAft>
          <a:spcPct val="0"/>
        </a:spcAft>
        <a:buClr>
          <a:srgbClr val="005A9B"/>
        </a:buClr>
        <a:buFont typeface="Arial" pitchFamily="34" charset="0"/>
        <a:buChar char="•"/>
        <a:defRPr sz="2800" kern="1200">
          <a:solidFill>
            <a:srgbClr val="595959"/>
          </a:solidFill>
          <a:latin typeface="Arial"/>
          <a:ea typeface="ＭＳ Ｐゴシック" charset="-128"/>
          <a:cs typeface="Arial"/>
        </a:defRPr>
      </a:lvl1pPr>
      <a:lvl2pPr marL="742950" indent="-285750" algn="l" defTabSz="457200" rtl="0" eaLnBrk="0" fontAlgn="base" hangingPunct="0">
        <a:spcBef>
          <a:spcPct val="20000"/>
        </a:spcBef>
        <a:spcAft>
          <a:spcPct val="0"/>
        </a:spcAft>
        <a:buClr>
          <a:srgbClr val="005A9B"/>
        </a:buClr>
        <a:buFont typeface="Arial" pitchFamily="34" charset="0"/>
        <a:buChar char="–"/>
        <a:defRPr sz="2600" kern="1200">
          <a:solidFill>
            <a:srgbClr val="595959"/>
          </a:solidFill>
          <a:latin typeface="Arial"/>
          <a:ea typeface="ＭＳ Ｐゴシック" charset="-128"/>
          <a:cs typeface="Arial"/>
        </a:defRPr>
      </a:lvl2pPr>
      <a:lvl3pPr marL="1143000" indent="-228600" algn="l" defTabSz="457200" rtl="0" eaLnBrk="0" fontAlgn="base" hangingPunct="0">
        <a:spcBef>
          <a:spcPct val="20000"/>
        </a:spcBef>
        <a:spcAft>
          <a:spcPct val="0"/>
        </a:spcAft>
        <a:buClr>
          <a:srgbClr val="005A9B"/>
        </a:buClr>
        <a:buFont typeface="Arial" pitchFamily="34" charset="0"/>
        <a:buChar char="•"/>
        <a:defRPr sz="2200" kern="1200">
          <a:solidFill>
            <a:srgbClr val="595959"/>
          </a:solidFill>
          <a:latin typeface="Arial"/>
          <a:ea typeface="ＭＳ Ｐゴシック" charset="-128"/>
          <a:cs typeface="Arial"/>
        </a:defRPr>
      </a:lvl3pPr>
      <a:lvl4pPr marL="1600200" indent="-228600" algn="l" defTabSz="457200" rtl="0" eaLnBrk="0" fontAlgn="base" hangingPunct="0">
        <a:spcBef>
          <a:spcPct val="20000"/>
        </a:spcBef>
        <a:spcAft>
          <a:spcPct val="0"/>
        </a:spcAft>
        <a:buClr>
          <a:srgbClr val="005A9B"/>
        </a:buClr>
        <a:buFont typeface="Arial" pitchFamily="34" charset="0"/>
        <a:buChar char="–"/>
        <a:defRPr sz="2000" kern="1200">
          <a:solidFill>
            <a:srgbClr val="595959"/>
          </a:solidFill>
          <a:latin typeface="Arial"/>
          <a:ea typeface="ＭＳ Ｐゴシック" charset="-128"/>
          <a:cs typeface="Arial"/>
        </a:defRPr>
      </a:lvl4pPr>
      <a:lvl5pPr marL="2057400" indent="-228600" algn="l" defTabSz="457200" rtl="0" eaLnBrk="0" fontAlgn="base" hangingPunct="0">
        <a:spcBef>
          <a:spcPct val="20000"/>
        </a:spcBef>
        <a:spcAft>
          <a:spcPct val="0"/>
        </a:spcAft>
        <a:buClr>
          <a:srgbClr val="005A9B"/>
        </a:buClr>
        <a:buFont typeface="Arial" pitchFamily="34" charset="0"/>
        <a:buChar char="»"/>
        <a:defRPr sz="2000" kern="1200">
          <a:solidFill>
            <a:srgbClr val="595959"/>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6.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56.xml"/><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6.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2714" y="3141663"/>
            <a:ext cx="7864720" cy="1460500"/>
          </a:xfrm>
        </p:spPr>
        <p:txBody>
          <a:bodyPr/>
          <a:lstStyle/>
          <a:p>
            <a:pPr>
              <a:defRPr/>
            </a:pPr>
            <a:r>
              <a:rPr lang="en-AU" sz="3600" dirty="0"/>
              <a:t>Investigating macro- and micro-scale material </a:t>
            </a:r>
            <a:r>
              <a:rPr lang="en-AU" sz="3600" dirty="0" err="1"/>
              <a:t>provenancing</a:t>
            </a:r>
            <a:r>
              <a:rPr lang="en-AU" sz="3600" dirty="0"/>
              <a:t> signatures in uranium ore concentrates/yellowcake</a:t>
            </a:r>
            <a:endParaRPr lang="en-US" sz="3600" dirty="0"/>
          </a:p>
        </p:txBody>
      </p:sp>
      <p:cxnSp>
        <p:nvCxnSpPr>
          <p:cNvPr id="4" name="Straight Connector 3"/>
          <p:cNvCxnSpPr/>
          <p:nvPr/>
        </p:nvCxnSpPr>
        <p:spPr>
          <a:xfrm>
            <a:off x="983274" y="2997200"/>
            <a:ext cx="7162800" cy="1588"/>
          </a:xfrm>
          <a:prstGeom prst="line">
            <a:avLst/>
          </a:prstGeom>
          <a:ln w="952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980343" y="4868896"/>
            <a:ext cx="7162800" cy="1587"/>
          </a:xfrm>
          <a:prstGeom prst="line">
            <a:avLst/>
          </a:prstGeom>
          <a:ln w="952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5301" name="TextBox 2"/>
          <p:cNvSpPr txBox="1">
            <a:spLocks noChangeArrowheads="1"/>
          </p:cNvSpPr>
          <p:nvPr/>
        </p:nvSpPr>
        <p:spPr bwMode="auto">
          <a:xfrm>
            <a:off x="980359" y="5157789"/>
            <a:ext cx="716573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defTabSz="457200" eaLnBrk="1" fontAlgn="base" hangingPunct="1">
              <a:spcBef>
                <a:spcPct val="0"/>
              </a:spcBef>
              <a:spcAft>
                <a:spcPct val="0"/>
              </a:spcAft>
            </a:pPr>
            <a:r>
              <a:rPr lang="en-AU" altLang="en-US" u="sng" dirty="0" smtClean="0">
                <a:solidFill>
                  <a:prstClr val="white"/>
                </a:solidFill>
              </a:rPr>
              <a:t>A. Wotherspoon</a:t>
            </a:r>
            <a:r>
              <a:rPr lang="en-AU" altLang="en-US" dirty="0" smtClean="0">
                <a:solidFill>
                  <a:prstClr val="white"/>
                </a:solidFill>
              </a:rPr>
              <a:t>, L. Vance, J. Davis, J. Hester, D. Gregg, G. Griffiths, I. </a:t>
            </a:r>
            <a:r>
              <a:rPr lang="en-AU" altLang="en-US" dirty="0" err="1" smtClean="0">
                <a:solidFill>
                  <a:prstClr val="white"/>
                </a:solidFill>
              </a:rPr>
              <a:t>Karatchevtseva</a:t>
            </a:r>
            <a:r>
              <a:rPr lang="en-AU" altLang="en-US" dirty="0" smtClean="0">
                <a:solidFill>
                  <a:prstClr val="white"/>
                </a:solidFill>
              </a:rPr>
              <a:t>, Y. Zhang, T. Palmer, E. Keegan, N. </a:t>
            </a:r>
            <a:r>
              <a:rPr lang="en-AU" altLang="en-US" dirty="0" err="1" smtClean="0">
                <a:solidFill>
                  <a:prstClr val="white"/>
                </a:solidFill>
              </a:rPr>
              <a:t>Blagojevic</a:t>
            </a:r>
            <a:r>
              <a:rPr lang="en-AU" altLang="en-US" dirty="0" smtClean="0">
                <a:solidFill>
                  <a:prstClr val="white"/>
                </a:solidFill>
              </a:rPr>
              <a:t>, E. </a:t>
            </a:r>
            <a:r>
              <a:rPr lang="en-AU" altLang="en-US" dirty="0" err="1" smtClean="0">
                <a:solidFill>
                  <a:prstClr val="white"/>
                </a:solidFill>
              </a:rPr>
              <a:t>Loi</a:t>
            </a:r>
            <a:r>
              <a:rPr lang="en-AU" altLang="en-US" dirty="0" smtClean="0">
                <a:solidFill>
                  <a:prstClr val="white"/>
                </a:solidFill>
              </a:rPr>
              <a:t>, D. Hill, and M. </a:t>
            </a:r>
            <a:r>
              <a:rPr lang="en-AU" altLang="en-US" dirty="0" err="1" smtClean="0">
                <a:solidFill>
                  <a:prstClr val="white"/>
                </a:solidFill>
              </a:rPr>
              <a:t>Reinhard</a:t>
            </a:r>
            <a:endParaRPr lang="en-AU" altLang="en-US" dirty="0" smtClean="0">
              <a:solidFill>
                <a:prstClr val="white"/>
              </a:solidFill>
            </a:endParaRPr>
          </a:p>
        </p:txBody>
      </p:sp>
    </p:spTree>
    <p:extLst>
      <p:ext uri="{BB962C8B-B14F-4D97-AF65-F5344CB8AC3E}">
        <p14:creationId xmlns:p14="http://schemas.microsoft.com/office/powerpoint/2010/main" val="385335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9" y="34550"/>
            <a:ext cx="9144000" cy="1143000"/>
          </a:xfrm>
        </p:spPr>
        <p:txBody>
          <a:bodyPr/>
          <a:lstStyle/>
          <a:p>
            <a:r>
              <a:rPr lang="en-AU" dirty="0" smtClean="0"/>
              <a:t>Diffuse Reflectance Spectrometry</a:t>
            </a:r>
            <a:endParaRPr lang="en-AU" dirty="0"/>
          </a:p>
        </p:txBody>
      </p:sp>
      <p:graphicFrame>
        <p:nvGraphicFramePr>
          <p:cNvPr id="20" name="Chart 19"/>
          <p:cNvGraphicFramePr>
            <a:graphicFrameLocks/>
          </p:cNvGraphicFramePr>
          <p:nvPr>
            <p:extLst>
              <p:ext uri="{D42A27DB-BD31-4B8C-83A1-F6EECF244321}">
                <p14:modId xmlns:p14="http://schemas.microsoft.com/office/powerpoint/2010/main" val="1972373311"/>
              </p:ext>
            </p:extLst>
          </p:nvPr>
        </p:nvGraphicFramePr>
        <p:xfrm>
          <a:off x="179512" y="1052736"/>
          <a:ext cx="8682930" cy="4672930"/>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p:cNvSpPr txBox="1"/>
          <p:nvPr/>
        </p:nvSpPr>
        <p:spPr>
          <a:xfrm>
            <a:off x="1115616" y="5764614"/>
            <a:ext cx="7632848" cy="800219"/>
          </a:xfrm>
          <a:prstGeom prst="rect">
            <a:avLst/>
          </a:prstGeom>
          <a:noFill/>
        </p:spPr>
        <p:txBody>
          <a:bodyPr wrap="square" rtlCol="0">
            <a:spAutoFit/>
          </a:bodyPr>
          <a:lstStyle/>
          <a:p>
            <a:r>
              <a:rPr lang="en-AU" b="1" dirty="0" smtClean="0">
                <a:solidFill>
                  <a:schemeClr val="tx1">
                    <a:lumMod val="65000"/>
                    <a:lumOff val="35000"/>
                  </a:schemeClr>
                </a:solidFill>
                <a:latin typeface="Arial" panose="020B0604020202020204" pitchFamily="34" charset="0"/>
                <a:cs typeface="Arial" panose="020B0604020202020204" pitchFamily="34" charset="0"/>
              </a:rPr>
              <a:t>Fig.2</a:t>
            </a:r>
            <a:r>
              <a:rPr lang="en-AU" dirty="0" smtClean="0">
                <a:solidFill>
                  <a:schemeClr val="tx1">
                    <a:lumMod val="65000"/>
                    <a:lumOff val="35000"/>
                  </a:schemeClr>
                </a:solidFill>
                <a:latin typeface="Arial" panose="020B0604020202020204" pitchFamily="34" charset="0"/>
                <a:cs typeface="Arial" panose="020B0604020202020204" pitchFamily="34" charset="0"/>
              </a:rPr>
              <a:t>: Full Scan Vis/NIR spectra of Ranger and Olympic Dam UOCs</a:t>
            </a:r>
          </a:p>
          <a:p>
            <a:r>
              <a:rPr lang="en-AU" sz="1400" dirty="0" smtClean="0">
                <a:solidFill>
                  <a:schemeClr val="tx1">
                    <a:lumMod val="65000"/>
                    <a:lumOff val="35000"/>
                  </a:schemeClr>
                </a:solidFill>
                <a:latin typeface="Arial" panose="020B0604020202020204" pitchFamily="34" charset="0"/>
                <a:cs typeface="Arial" panose="020B0604020202020204" pitchFamily="34" charset="0"/>
              </a:rPr>
              <a:t>Exhibiting little spectral differences between batches of Ranger and Olympic Dam UOC material, with the exception of ratio of bands at ~1500 and 1560 cm-1.</a:t>
            </a:r>
            <a:endParaRPr lang="en-AU" sz="1400" dirty="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4" name="Straight Connector 3"/>
          <p:cNvCxnSpPr/>
          <p:nvPr/>
        </p:nvCxnSpPr>
        <p:spPr>
          <a:xfrm flipV="1">
            <a:off x="7236296" y="2060848"/>
            <a:ext cx="0" cy="3168352"/>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4898682" y="1520788"/>
            <a:ext cx="0" cy="3744416"/>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a:off x="5076056" y="1556792"/>
            <a:ext cx="0" cy="3672408"/>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3851960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75300"/>
            <a:ext cx="9144000" cy="980728"/>
          </a:xfrm>
        </p:spPr>
        <p:txBody>
          <a:bodyPr/>
          <a:lstStyle/>
          <a:p>
            <a:r>
              <a:rPr lang="en-AU" dirty="0" smtClean="0"/>
              <a:t>Transmission Far IR of UOC</a:t>
            </a:r>
            <a:endParaRPr lang="en-AU" dirty="0"/>
          </a:p>
        </p:txBody>
      </p:sp>
      <p:graphicFrame>
        <p:nvGraphicFramePr>
          <p:cNvPr id="9" name="Chart 8" title="Transmission Far IR"/>
          <p:cNvGraphicFramePr>
            <a:graphicFrameLocks/>
          </p:cNvGraphicFramePr>
          <p:nvPr>
            <p:extLst>
              <p:ext uri="{D42A27DB-BD31-4B8C-83A1-F6EECF244321}">
                <p14:modId xmlns:p14="http://schemas.microsoft.com/office/powerpoint/2010/main" val="4081958693"/>
              </p:ext>
            </p:extLst>
          </p:nvPr>
        </p:nvGraphicFramePr>
        <p:xfrm>
          <a:off x="280433" y="736582"/>
          <a:ext cx="8856984"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971600" y="5442489"/>
            <a:ext cx="7632848" cy="1508105"/>
          </a:xfrm>
          <a:prstGeom prst="rect">
            <a:avLst/>
          </a:prstGeom>
          <a:noFill/>
        </p:spPr>
        <p:txBody>
          <a:bodyPr wrap="square" rtlCol="0">
            <a:spAutoFit/>
          </a:bodyPr>
          <a:lstStyle/>
          <a:p>
            <a:pPr algn="just"/>
            <a:r>
              <a:rPr lang="en-AU" b="1" dirty="0" smtClean="0">
                <a:solidFill>
                  <a:schemeClr val="tx1">
                    <a:lumMod val="65000"/>
                    <a:lumOff val="35000"/>
                  </a:schemeClr>
                </a:solidFill>
                <a:latin typeface="Arial" panose="020B0604020202020204" pitchFamily="34" charset="0"/>
                <a:cs typeface="Arial" panose="020B0604020202020204" pitchFamily="34" charset="0"/>
              </a:rPr>
              <a:t>Fig.3</a:t>
            </a:r>
            <a:r>
              <a:rPr lang="en-AU" dirty="0" smtClean="0">
                <a:solidFill>
                  <a:schemeClr val="tx1">
                    <a:lumMod val="65000"/>
                    <a:lumOff val="35000"/>
                  </a:schemeClr>
                </a:solidFill>
                <a:latin typeface="Arial" panose="020B0604020202020204" pitchFamily="34" charset="0"/>
                <a:cs typeface="Arial" panose="020B0604020202020204" pitchFamily="34" charset="0"/>
              </a:rPr>
              <a:t>: Transmission Far IR spectra of </a:t>
            </a:r>
            <a:r>
              <a:rPr lang="en-AU" dirty="0" smtClean="0">
                <a:solidFill>
                  <a:schemeClr val="accent2"/>
                </a:solidFill>
                <a:latin typeface="Arial" panose="020B0604020202020204" pitchFamily="34" charset="0"/>
                <a:cs typeface="Arial" panose="020B0604020202020204" pitchFamily="34" charset="0"/>
              </a:rPr>
              <a:t>Beverley (Bev.)</a:t>
            </a:r>
            <a:r>
              <a:rPr lang="en-AU" dirty="0" smtClean="0">
                <a:solidFill>
                  <a:schemeClr val="tx1">
                    <a:lumMod val="65000"/>
                    <a:lumOff val="35000"/>
                  </a:schemeClr>
                </a:solidFill>
                <a:latin typeface="Arial" panose="020B0604020202020204" pitchFamily="34" charset="0"/>
                <a:cs typeface="Arial" panose="020B0604020202020204" pitchFamily="34" charset="0"/>
              </a:rPr>
              <a:t>, </a:t>
            </a:r>
            <a:r>
              <a:rPr lang="en-AU" dirty="0" smtClean="0">
                <a:solidFill>
                  <a:schemeClr val="tx2"/>
                </a:solidFill>
                <a:latin typeface="Arial" panose="020B0604020202020204" pitchFamily="34" charset="0"/>
                <a:cs typeface="Arial" panose="020B0604020202020204" pitchFamily="34" charset="0"/>
              </a:rPr>
              <a:t>Ranger (Ra.) </a:t>
            </a:r>
            <a:r>
              <a:rPr lang="en-AU" dirty="0" smtClean="0">
                <a:solidFill>
                  <a:schemeClr val="tx1">
                    <a:lumMod val="65000"/>
                    <a:lumOff val="35000"/>
                  </a:schemeClr>
                </a:solidFill>
                <a:latin typeface="Arial" panose="020B0604020202020204" pitchFamily="34" charset="0"/>
                <a:cs typeface="Arial" panose="020B0604020202020204" pitchFamily="34" charset="0"/>
              </a:rPr>
              <a:t>and </a:t>
            </a:r>
            <a:r>
              <a:rPr lang="en-AU" dirty="0" smtClean="0">
                <a:solidFill>
                  <a:srgbClr val="00B050"/>
                </a:solidFill>
                <a:latin typeface="Arial" panose="020B0604020202020204" pitchFamily="34" charset="0"/>
                <a:cs typeface="Arial" panose="020B0604020202020204" pitchFamily="34" charset="0"/>
              </a:rPr>
              <a:t>Olympic Dam (</a:t>
            </a:r>
            <a:r>
              <a:rPr lang="en-AU" dirty="0">
                <a:solidFill>
                  <a:srgbClr val="00B050"/>
                </a:solidFill>
                <a:latin typeface="Arial" panose="020B0604020202020204" pitchFamily="34" charset="0"/>
                <a:cs typeface="Arial" panose="020B0604020202020204" pitchFamily="34" charset="0"/>
              </a:rPr>
              <a:t>O</a:t>
            </a:r>
            <a:r>
              <a:rPr lang="en-AU" dirty="0" smtClean="0">
                <a:solidFill>
                  <a:srgbClr val="00B050"/>
                </a:solidFill>
                <a:latin typeface="Arial" panose="020B0604020202020204" pitchFamily="34" charset="0"/>
                <a:cs typeface="Arial" panose="020B0604020202020204" pitchFamily="34" charset="0"/>
              </a:rPr>
              <a:t>.D.) </a:t>
            </a:r>
            <a:r>
              <a:rPr lang="en-AU" dirty="0" smtClean="0">
                <a:solidFill>
                  <a:schemeClr val="tx1">
                    <a:lumMod val="65000"/>
                    <a:lumOff val="35000"/>
                  </a:schemeClr>
                </a:solidFill>
                <a:latin typeface="Arial" panose="020B0604020202020204" pitchFamily="34" charset="0"/>
                <a:cs typeface="Arial" panose="020B0604020202020204" pitchFamily="34" charset="0"/>
              </a:rPr>
              <a:t>UOCs</a:t>
            </a:r>
          </a:p>
          <a:p>
            <a:pPr algn="just"/>
            <a:r>
              <a:rPr lang="en-AU" sz="1400" dirty="0" smtClean="0">
                <a:solidFill>
                  <a:schemeClr val="tx1">
                    <a:lumMod val="65000"/>
                    <a:lumOff val="35000"/>
                  </a:schemeClr>
                </a:solidFill>
                <a:latin typeface="Arial" panose="020B0604020202020204" pitchFamily="34" charset="0"/>
                <a:cs typeface="Arial" panose="020B0604020202020204" pitchFamily="34" charset="0"/>
              </a:rPr>
              <a:t>Exhibiting little spectral differences between batches of Ranger and Olympic Dam UOC material, but substantial difference in phonon absorption for green (Ra &amp; O.D) and red (Bev).</a:t>
            </a:r>
          </a:p>
          <a:p>
            <a:pPr algn="just"/>
            <a:r>
              <a:rPr lang="en-AU" sz="1400" dirty="0" smtClean="0">
                <a:solidFill>
                  <a:schemeClr val="tx1">
                    <a:lumMod val="65000"/>
                    <a:lumOff val="35000"/>
                  </a:schemeClr>
                </a:solidFill>
                <a:latin typeface="Arial" panose="020B0604020202020204" pitchFamily="34" charset="0"/>
                <a:cs typeface="Arial" panose="020B0604020202020204" pitchFamily="34" charset="0"/>
              </a:rPr>
              <a:t>The Bev. Sample also differs in the region of spectra circled.</a:t>
            </a:r>
            <a:endParaRPr lang="en-AU" sz="1400" dirty="0">
              <a:solidFill>
                <a:schemeClr val="tx1">
                  <a:lumMod val="65000"/>
                  <a:lumOff val="35000"/>
                </a:schemeClr>
              </a:solidFill>
              <a:latin typeface="Arial" panose="020B0604020202020204" pitchFamily="34" charset="0"/>
              <a:cs typeface="Arial" panose="020B0604020202020204" pitchFamily="34" charset="0"/>
            </a:endParaRPr>
          </a:p>
          <a:p>
            <a:pPr algn="just"/>
            <a:endParaRPr lang="en-AU" sz="1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TextBox 4"/>
          <p:cNvSpPr txBox="1"/>
          <p:nvPr/>
        </p:nvSpPr>
        <p:spPr>
          <a:xfrm rot="-5400000">
            <a:off x="-553162" y="2892176"/>
            <a:ext cx="1475656" cy="369332"/>
          </a:xfrm>
          <a:prstGeom prst="rect">
            <a:avLst/>
          </a:prstGeom>
          <a:noFill/>
        </p:spPr>
        <p:txBody>
          <a:bodyPr wrap="square" rtlCol="0">
            <a:spAutoFit/>
          </a:bodyPr>
          <a:lstStyle/>
          <a:p>
            <a:r>
              <a:rPr lang="en-AU" dirty="0" smtClean="0"/>
              <a:t>Absorbance</a:t>
            </a:r>
            <a:endParaRPr lang="en-AU" dirty="0"/>
          </a:p>
        </p:txBody>
      </p:sp>
      <p:sp>
        <p:nvSpPr>
          <p:cNvPr id="6" name="TextBox 5"/>
          <p:cNvSpPr txBox="1"/>
          <p:nvPr/>
        </p:nvSpPr>
        <p:spPr>
          <a:xfrm>
            <a:off x="4788024" y="5086229"/>
            <a:ext cx="93610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cm</a:t>
            </a:r>
            <a:r>
              <a:rPr lang="en-US" baseline="30000" dirty="0">
                <a:latin typeface="Arial" panose="020B0604020202020204" pitchFamily="34" charset="0"/>
                <a:cs typeface="Arial" panose="020B0604020202020204" pitchFamily="34" charset="0"/>
              </a:rPr>
              <a:t>-1</a:t>
            </a:r>
            <a:endParaRPr lang="en-AU" dirty="0">
              <a:latin typeface="Arial" panose="020B0604020202020204" pitchFamily="34" charset="0"/>
              <a:cs typeface="Arial" panose="020B0604020202020204" pitchFamily="34" charset="0"/>
            </a:endParaRPr>
          </a:p>
        </p:txBody>
      </p:sp>
      <p:cxnSp>
        <p:nvCxnSpPr>
          <p:cNvPr id="4" name="Straight Connector 3"/>
          <p:cNvCxnSpPr/>
          <p:nvPr/>
        </p:nvCxnSpPr>
        <p:spPr>
          <a:xfrm>
            <a:off x="7139415" y="1268760"/>
            <a:ext cx="0" cy="3528392"/>
          </a:xfrm>
          <a:prstGeom prst="line">
            <a:avLst/>
          </a:prstGeom>
        </p:spPr>
        <p:style>
          <a:lnRef idx="2">
            <a:schemeClr val="accent3"/>
          </a:lnRef>
          <a:fillRef idx="0">
            <a:schemeClr val="accent3"/>
          </a:fillRef>
          <a:effectRef idx="1">
            <a:schemeClr val="accent3"/>
          </a:effectRef>
          <a:fontRef idx="minor">
            <a:schemeClr val="tx1"/>
          </a:fontRef>
        </p:style>
      </p:cxnSp>
      <p:cxnSp>
        <p:nvCxnSpPr>
          <p:cNvPr id="11" name="Straight Connector 10"/>
          <p:cNvCxnSpPr/>
          <p:nvPr/>
        </p:nvCxnSpPr>
        <p:spPr>
          <a:xfrm>
            <a:off x="7342604" y="927781"/>
            <a:ext cx="0" cy="3528392"/>
          </a:xfrm>
          <a:prstGeom prst="line">
            <a:avLst/>
          </a:prstGeom>
        </p:spPr>
        <p:style>
          <a:lnRef idx="3">
            <a:schemeClr val="accent2"/>
          </a:lnRef>
          <a:fillRef idx="0">
            <a:schemeClr val="accent2"/>
          </a:fillRef>
          <a:effectRef idx="2">
            <a:schemeClr val="accent2"/>
          </a:effectRef>
          <a:fontRef idx="minor">
            <a:schemeClr val="tx1"/>
          </a:fontRef>
        </p:style>
      </p:cxnSp>
      <p:sp>
        <p:nvSpPr>
          <p:cNvPr id="8" name="Oval 7"/>
          <p:cNvSpPr/>
          <p:nvPr/>
        </p:nvSpPr>
        <p:spPr>
          <a:xfrm>
            <a:off x="5256076" y="1628800"/>
            <a:ext cx="1692188" cy="129614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cxnSp>
        <p:nvCxnSpPr>
          <p:cNvPr id="12" name="Straight Connector 11"/>
          <p:cNvCxnSpPr/>
          <p:nvPr/>
        </p:nvCxnSpPr>
        <p:spPr>
          <a:xfrm>
            <a:off x="8244408" y="1080181"/>
            <a:ext cx="0" cy="3528392"/>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876256" y="548680"/>
            <a:ext cx="1008112" cy="379101"/>
          </a:xfrm>
          <a:prstGeom prst="rect">
            <a:avLst/>
          </a:prstGeom>
          <a:noFill/>
        </p:spPr>
        <p:txBody>
          <a:bodyPr wrap="square" rtlCol="0">
            <a:spAutoFit/>
          </a:bodyPr>
          <a:lstStyle/>
          <a:p>
            <a:r>
              <a:rPr lang="en-AU" dirty="0" smtClean="0"/>
              <a:t>? diff</a:t>
            </a:r>
            <a:endParaRPr lang="en-AU" dirty="0"/>
          </a:p>
        </p:txBody>
      </p:sp>
      <p:sp>
        <p:nvSpPr>
          <p:cNvPr id="14" name="TextBox 13"/>
          <p:cNvSpPr txBox="1"/>
          <p:nvPr/>
        </p:nvSpPr>
        <p:spPr>
          <a:xfrm>
            <a:off x="7852834" y="415064"/>
            <a:ext cx="792088" cy="646331"/>
          </a:xfrm>
          <a:prstGeom prst="rect">
            <a:avLst/>
          </a:prstGeom>
          <a:noFill/>
        </p:spPr>
        <p:txBody>
          <a:bodyPr wrap="square" rtlCol="0">
            <a:spAutoFit/>
          </a:bodyPr>
          <a:lstStyle/>
          <a:p>
            <a:r>
              <a:rPr lang="en-AU" dirty="0" smtClean="0"/>
              <a:t>No shift  </a:t>
            </a:r>
            <a:endParaRPr lang="en-AU" dirty="0"/>
          </a:p>
        </p:txBody>
      </p:sp>
    </p:spTree>
    <p:extLst>
      <p:ext uri="{BB962C8B-B14F-4D97-AF65-F5344CB8AC3E}">
        <p14:creationId xmlns:p14="http://schemas.microsoft.com/office/powerpoint/2010/main" val="2490620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Positron Annihilation Lifetime Spectroscopy (PALS)</a:t>
            </a:r>
            <a:endParaRPr lang="en-AU"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0234" y="3939469"/>
            <a:ext cx="2957796" cy="2520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557975" y="6365480"/>
            <a:ext cx="3586025" cy="400110"/>
          </a:xfrm>
          <a:prstGeom prst="rect">
            <a:avLst/>
          </a:prstGeom>
        </p:spPr>
        <p:txBody>
          <a:bodyPr wrap="square">
            <a:spAutoFit/>
          </a:bodyPr>
          <a:lstStyle/>
          <a:p>
            <a:r>
              <a:rPr lang="en-AU" sz="1000" i="1" dirty="0" smtClean="0">
                <a:solidFill>
                  <a:srgbClr val="0000FF"/>
                </a:solidFill>
              </a:rPr>
              <a:t>http://www3.imperial.ac.uk/surfacesandparticleengineeringlab/researchthemes/pals</a:t>
            </a:r>
            <a:endParaRPr lang="en-AU" sz="1000" i="1" dirty="0">
              <a:solidFill>
                <a:srgbClr val="0000FF"/>
              </a:solidFill>
            </a:endParaRPr>
          </a:p>
        </p:txBody>
      </p:sp>
      <p:sp>
        <p:nvSpPr>
          <p:cNvPr id="7" name="Rectangle 6"/>
          <p:cNvSpPr/>
          <p:nvPr/>
        </p:nvSpPr>
        <p:spPr>
          <a:xfrm>
            <a:off x="68056" y="5082772"/>
            <a:ext cx="5744491" cy="1323439"/>
          </a:xfrm>
          <a:prstGeom prst="rect">
            <a:avLst/>
          </a:prstGeom>
        </p:spPr>
        <p:txBody>
          <a:bodyPr wrap="square">
            <a:spAutoFit/>
          </a:bodyPr>
          <a:lstStyle/>
          <a:p>
            <a:r>
              <a:rPr lang="en-AU" sz="2000" dirty="0" smtClean="0">
                <a:solidFill>
                  <a:schemeClr val="tx1">
                    <a:lumMod val="65000"/>
                    <a:lumOff val="35000"/>
                  </a:schemeClr>
                </a:solidFill>
                <a:latin typeface="Arial" panose="020B0604020202020204" pitchFamily="34" charset="0"/>
                <a:cs typeface="Arial" panose="020B0604020202020204" pitchFamily="34" charset="0"/>
              </a:rPr>
              <a:t>- When voids are present, positrons will reside in them and annihilate less rapidly than in the bulk of the material, on time scales up to several ns, depending on the void geometry. </a:t>
            </a:r>
            <a:endParaRPr lang="en-AU" sz="2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8" name="Rectangle 7"/>
          <p:cNvSpPr/>
          <p:nvPr/>
        </p:nvSpPr>
        <p:spPr>
          <a:xfrm>
            <a:off x="36966" y="4224032"/>
            <a:ext cx="5744490" cy="1015663"/>
          </a:xfrm>
          <a:prstGeom prst="rect">
            <a:avLst/>
          </a:prstGeom>
        </p:spPr>
        <p:txBody>
          <a:bodyPr wrap="square">
            <a:spAutoFit/>
          </a:bodyPr>
          <a:lstStyle/>
          <a:p>
            <a:r>
              <a:rPr lang="en-AU" sz="2000" dirty="0" smtClean="0">
                <a:solidFill>
                  <a:schemeClr val="tx1">
                    <a:lumMod val="65000"/>
                    <a:lumOff val="35000"/>
                  </a:schemeClr>
                </a:solidFill>
                <a:latin typeface="Arial" panose="020B0604020202020204" pitchFamily="34" charset="0"/>
                <a:cs typeface="Arial" panose="020B0604020202020204" pitchFamily="34" charset="0"/>
              </a:rPr>
              <a:t>- The positrons annihilate rapidly in a sample unless voids such as vacancy defects are present. </a:t>
            </a:r>
          </a:p>
        </p:txBody>
      </p:sp>
      <p:sp>
        <p:nvSpPr>
          <p:cNvPr id="9" name="Rectangle 8"/>
          <p:cNvSpPr/>
          <p:nvPr/>
        </p:nvSpPr>
        <p:spPr>
          <a:xfrm>
            <a:off x="36210" y="2900593"/>
            <a:ext cx="5735871" cy="1323439"/>
          </a:xfrm>
          <a:prstGeom prst="rect">
            <a:avLst/>
          </a:prstGeom>
        </p:spPr>
        <p:txBody>
          <a:bodyPr wrap="square">
            <a:spAutoFit/>
          </a:bodyPr>
          <a:lstStyle/>
          <a:p>
            <a:r>
              <a:rPr lang="en-AU" sz="2000" dirty="0" smtClean="0">
                <a:solidFill>
                  <a:schemeClr val="tx1">
                    <a:lumMod val="65000"/>
                    <a:lumOff val="35000"/>
                  </a:schemeClr>
                </a:solidFill>
                <a:latin typeface="Arial" panose="020B0604020202020204" pitchFamily="34" charset="0"/>
                <a:cs typeface="Arial" panose="020B0604020202020204" pitchFamily="34" charset="0"/>
              </a:rPr>
              <a:t>- The time between the gamma rays produced from the emission and then annihilation of the positron can be measured, which corresponds to the lifetime of the positron.</a:t>
            </a:r>
            <a:endParaRPr lang="en-AU" sz="2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Rectangle 9"/>
          <p:cNvSpPr/>
          <p:nvPr/>
        </p:nvSpPr>
        <p:spPr>
          <a:xfrm>
            <a:off x="36196" y="1591674"/>
            <a:ext cx="5719998" cy="1015663"/>
          </a:xfrm>
          <a:prstGeom prst="rect">
            <a:avLst/>
          </a:prstGeom>
        </p:spPr>
        <p:txBody>
          <a:bodyPr wrap="square">
            <a:spAutoFit/>
          </a:bodyPr>
          <a:lstStyle/>
          <a:p>
            <a:r>
              <a:rPr lang="en-AU" sz="2000" dirty="0" smtClean="0">
                <a:solidFill>
                  <a:schemeClr val="tx1">
                    <a:lumMod val="65000"/>
                    <a:lumOff val="35000"/>
                  </a:schemeClr>
                </a:solidFill>
                <a:latin typeface="Arial" panose="020B0604020202020204" pitchFamily="34" charset="0"/>
                <a:cs typeface="Arial" panose="020B0604020202020204" pitchFamily="34" charset="0"/>
              </a:rPr>
              <a:t>- A completely novel non-destructive technique to </a:t>
            </a:r>
            <a:r>
              <a:rPr lang="en-AU" sz="2000" dirty="0">
                <a:solidFill>
                  <a:schemeClr val="tx1">
                    <a:lumMod val="65000"/>
                    <a:lumOff val="35000"/>
                  </a:schemeClr>
                </a:solidFill>
                <a:latin typeface="Arial" panose="020B0604020202020204" pitchFamily="34" charset="0"/>
                <a:cs typeface="Arial" panose="020B0604020202020204" pitchFamily="34" charset="0"/>
              </a:rPr>
              <a:t>study voids and defects in </a:t>
            </a:r>
            <a:r>
              <a:rPr lang="en-AU" sz="2000" dirty="0" smtClean="0">
                <a:solidFill>
                  <a:schemeClr val="tx1">
                    <a:lumMod val="65000"/>
                    <a:lumOff val="35000"/>
                  </a:schemeClr>
                </a:solidFill>
                <a:latin typeface="Arial" panose="020B0604020202020204" pitchFamily="34" charset="0"/>
                <a:cs typeface="Arial" panose="020B0604020202020204" pitchFamily="34" charset="0"/>
              </a:rPr>
              <a:t>solids</a:t>
            </a:r>
            <a:r>
              <a:rPr lang="en-AU" sz="2000" dirty="0">
                <a:solidFill>
                  <a:schemeClr val="tx1">
                    <a:lumMod val="65000"/>
                    <a:lumOff val="35000"/>
                  </a:schemeClr>
                </a:solidFill>
                <a:latin typeface="Arial" panose="020B0604020202020204" pitchFamily="34" charset="0"/>
                <a:cs typeface="Arial" panose="020B0604020202020204" pitchFamily="34" charset="0"/>
              </a:rPr>
              <a:t> </a:t>
            </a:r>
            <a:r>
              <a:rPr lang="en-AU" sz="2000" dirty="0" smtClean="0">
                <a:solidFill>
                  <a:schemeClr val="tx1">
                    <a:lumMod val="65000"/>
                    <a:lumOff val="35000"/>
                  </a:schemeClr>
                </a:solidFill>
                <a:latin typeface="Arial" panose="020B0604020202020204" pitchFamily="34" charset="0"/>
                <a:cs typeface="Arial" panose="020B0604020202020204" pitchFamily="34" charset="0"/>
              </a:rPr>
              <a:t>(never been applied to yellowcake).</a:t>
            </a:r>
            <a:endParaRPr lang="en-AU" sz="2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 name="Rectangle 10"/>
          <p:cNvSpPr/>
          <p:nvPr/>
        </p:nvSpPr>
        <p:spPr>
          <a:xfrm>
            <a:off x="36196" y="2530875"/>
            <a:ext cx="5735885" cy="400110"/>
          </a:xfrm>
          <a:prstGeom prst="rect">
            <a:avLst/>
          </a:prstGeom>
        </p:spPr>
        <p:txBody>
          <a:bodyPr wrap="square">
            <a:spAutoFit/>
          </a:bodyPr>
          <a:lstStyle/>
          <a:p>
            <a:r>
              <a:rPr lang="en-AU" sz="2000" dirty="0" smtClean="0">
                <a:solidFill>
                  <a:schemeClr val="tx1">
                    <a:lumMod val="65000"/>
                    <a:lumOff val="35000"/>
                  </a:schemeClr>
                </a:solidFill>
                <a:latin typeface="Arial" panose="020B0604020202020204" pitchFamily="34" charset="0"/>
                <a:cs typeface="Arial" panose="020B0604020202020204" pitchFamily="34" charset="0"/>
              </a:rPr>
              <a:t>- Positron source is sodium-22. </a:t>
            </a: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 r="31353"/>
          <a:stretch/>
        </p:blipFill>
        <p:spPr>
          <a:xfrm>
            <a:off x="6372199" y="1591674"/>
            <a:ext cx="2520281" cy="2202553"/>
          </a:xfrm>
          <a:prstGeom prst="rect">
            <a:avLst/>
          </a:prstGeom>
        </p:spPr>
      </p:pic>
    </p:spTree>
    <p:extLst>
      <p:ext uri="{BB962C8B-B14F-4D97-AF65-F5344CB8AC3E}">
        <p14:creationId xmlns:p14="http://schemas.microsoft.com/office/powerpoint/2010/main" val="2182883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PALS</a:t>
            </a:r>
            <a:endParaRPr lang="en-AU" dirty="0"/>
          </a:p>
        </p:txBody>
      </p:sp>
      <p:grpSp>
        <p:nvGrpSpPr>
          <p:cNvPr id="3" name="Group 4"/>
          <p:cNvGrpSpPr>
            <a:grpSpLocks noChangeAspect="1"/>
          </p:cNvGrpSpPr>
          <p:nvPr/>
        </p:nvGrpSpPr>
        <p:grpSpPr bwMode="auto">
          <a:xfrm>
            <a:off x="684213" y="1339849"/>
            <a:ext cx="7780336" cy="4000498"/>
            <a:chOff x="431" y="844"/>
            <a:chExt cx="4901" cy="2520"/>
          </a:xfrm>
        </p:grpSpPr>
        <p:sp>
          <p:nvSpPr>
            <p:cNvPr id="4" name="AutoShape 3"/>
            <p:cNvSpPr>
              <a:spLocks noChangeAspect="1" noChangeArrowheads="1" noTextEdit="1"/>
            </p:cNvSpPr>
            <p:nvPr/>
          </p:nvSpPr>
          <p:spPr bwMode="auto">
            <a:xfrm>
              <a:off x="431" y="1117"/>
              <a:ext cx="4901" cy="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accent2">
                    <a:lumMod val="40000"/>
                    <a:lumOff val="60000"/>
                  </a:schemeClr>
                </a:solidFill>
              </a:endParaRPr>
            </a:p>
          </p:txBody>
        </p:sp>
        <p:sp>
          <p:nvSpPr>
            <p:cNvPr id="6" name="Rectangle 6"/>
            <p:cNvSpPr>
              <a:spLocks noChangeArrowheads="1"/>
            </p:cNvSpPr>
            <p:nvPr/>
          </p:nvSpPr>
          <p:spPr bwMode="auto">
            <a:xfrm>
              <a:off x="818" y="1224"/>
              <a:ext cx="86"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4F81BD"/>
                  </a:solidFill>
                  <a:effectLst/>
                  <a:latin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endParaRPr>
            </a:p>
          </p:txBody>
        </p:sp>
        <p:sp>
          <p:nvSpPr>
            <p:cNvPr id="7" name="Rectangle 7"/>
            <p:cNvSpPr>
              <a:spLocks noChangeArrowheads="1"/>
            </p:cNvSpPr>
            <p:nvPr/>
          </p:nvSpPr>
          <p:spPr bwMode="auto">
            <a:xfrm>
              <a:off x="495" y="844"/>
              <a:ext cx="4837" cy="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smtClean="0">
                  <a:ln>
                    <a:noFill/>
                  </a:ln>
                  <a:solidFill>
                    <a:schemeClr val="tx1">
                      <a:lumMod val="75000"/>
                      <a:lumOff val="25000"/>
                    </a:schemeClr>
                  </a:solidFill>
                  <a:effectLst/>
                  <a:cs typeface="Arial" panose="020B0604020202020204" pitchFamily="34" charset="0"/>
                </a:rPr>
                <a:t>The PALS results on all four samples were similar – potential for discrimination may be limited.</a:t>
              </a:r>
            </a:p>
            <a:p>
              <a:pPr marR="0" lvl="0" algn="l" defTabSz="914400" rtl="0" eaLnBrk="1" fontAlgn="base" latinLnBrk="0" hangingPunct="1">
                <a:lnSpc>
                  <a:spcPct val="100000"/>
                </a:lnSpc>
                <a:spcBef>
                  <a:spcPct val="0"/>
                </a:spcBef>
                <a:spcAft>
                  <a:spcPct val="0"/>
                </a:spcAft>
                <a:buClrTx/>
                <a:buSzTx/>
                <a:tabLst/>
              </a:pPr>
              <a:endParaRPr kumimoji="0" lang="en-US" altLang="en-US" b="0" i="0" u="none" strike="noStrike" cap="none" normalizeH="0" baseline="0" dirty="0" smtClean="0">
                <a:ln>
                  <a:noFill/>
                </a:ln>
                <a:solidFill>
                  <a:schemeClr val="tx1">
                    <a:lumMod val="75000"/>
                    <a:lumOff val="25000"/>
                  </a:schemeClr>
                </a:solidFill>
                <a:effectLst/>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altLang="en-US" dirty="0" smtClean="0">
                  <a:solidFill>
                    <a:schemeClr val="tx1">
                      <a:lumMod val="75000"/>
                      <a:lumOff val="25000"/>
                    </a:schemeClr>
                  </a:solidFill>
                  <a:cs typeface="Arial" panose="020B0604020202020204" pitchFamily="34" charset="0"/>
                </a:rPr>
                <a:t>We have more samples for study, and are evaluating different sample preparation techniques (e.g. formation of solid pellets) to confirm if the technique is effective in identifying the speciation of uranium.</a:t>
              </a:r>
              <a:endParaRPr kumimoji="0" lang="en-US" altLang="en-US" b="0" i="0" u="none" strike="noStrike" cap="none" normalizeH="0" baseline="0" dirty="0" smtClean="0">
                <a:ln>
                  <a:noFill/>
                </a:ln>
                <a:solidFill>
                  <a:schemeClr val="tx1">
                    <a:lumMod val="75000"/>
                    <a:lumOff val="25000"/>
                  </a:schemeClr>
                </a:solidFill>
                <a:effectLst/>
                <a:cs typeface="Arial" panose="020B0604020202020204" pitchFamily="34" charset="0"/>
              </a:endParaRPr>
            </a:p>
          </p:txBody>
        </p:sp>
        <p:sp>
          <p:nvSpPr>
            <p:cNvPr id="11" name="Rectangle 11"/>
            <p:cNvSpPr>
              <a:spLocks noChangeArrowheads="1"/>
            </p:cNvSpPr>
            <p:nvPr/>
          </p:nvSpPr>
          <p:spPr bwMode="auto">
            <a:xfrm>
              <a:off x="1834" y="139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lumMod val="75000"/>
                    <a:lumOff val="25000"/>
                  </a:schemeClr>
                </a:solidFill>
                <a:effectLst/>
              </a:endParaRPr>
            </a:p>
          </p:txBody>
        </p:sp>
        <p:sp>
          <p:nvSpPr>
            <p:cNvPr id="16" name="Rectangle 16"/>
            <p:cNvSpPr>
              <a:spLocks noChangeArrowheads="1"/>
            </p:cNvSpPr>
            <p:nvPr/>
          </p:nvSpPr>
          <p:spPr bwMode="auto">
            <a:xfrm>
              <a:off x="3502" y="179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endParaRPr>
            </a:p>
          </p:txBody>
        </p:sp>
        <p:sp>
          <p:nvSpPr>
            <p:cNvPr id="17" name="Rectangle 17"/>
            <p:cNvSpPr>
              <a:spLocks noChangeArrowheads="1"/>
            </p:cNvSpPr>
            <p:nvPr/>
          </p:nvSpPr>
          <p:spPr bwMode="auto">
            <a:xfrm>
              <a:off x="3660" y="1793"/>
              <a:ext cx="7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endParaRPr>
            </a:p>
          </p:txBody>
        </p:sp>
        <p:sp>
          <p:nvSpPr>
            <p:cNvPr id="18" name="Rectangle 18"/>
            <p:cNvSpPr>
              <a:spLocks noChangeArrowheads="1"/>
            </p:cNvSpPr>
            <p:nvPr/>
          </p:nvSpPr>
          <p:spPr bwMode="auto">
            <a:xfrm>
              <a:off x="473" y="2033"/>
              <a:ext cx="37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smtClean="0">
                  <a:ln>
                    <a:noFill/>
                  </a:ln>
                  <a:solidFill>
                    <a:srgbClr val="000000"/>
                  </a:solidFill>
                  <a:effectLst/>
                  <a:cs typeface="Arial" panose="020B0604020202020204" pitchFamily="34" charset="0"/>
                </a:rPr>
                <a:t>Table I</a:t>
              </a:r>
              <a:endParaRPr kumimoji="0" lang="en-US" altLang="en-US" sz="1800" b="0" i="0" u="none" strike="noStrike" cap="none" normalizeH="0" baseline="0" dirty="0" smtClean="0">
                <a:ln>
                  <a:noFill/>
                </a:ln>
                <a:solidFill>
                  <a:schemeClr val="tx1"/>
                </a:solidFill>
                <a:effectLst/>
                <a:cs typeface="Arial" panose="020B0604020202020204" pitchFamily="34" charset="0"/>
              </a:endParaRPr>
            </a:p>
          </p:txBody>
        </p:sp>
        <p:sp>
          <p:nvSpPr>
            <p:cNvPr id="19" name="Rectangle 19"/>
            <p:cNvSpPr>
              <a:spLocks noChangeArrowheads="1"/>
            </p:cNvSpPr>
            <p:nvPr/>
          </p:nvSpPr>
          <p:spPr bwMode="auto">
            <a:xfrm>
              <a:off x="897" y="2032"/>
              <a:ext cx="381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Times New Roman" pitchFamily="18" charset="0"/>
                </a:rPr>
                <a:t>: </a:t>
              </a:r>
              <a:r>
                <a:rPr kumimoji="0" lang="en-US" altLang="en-US" sz="1500" b="0" i="0" u="none" strike="noStrike" cap="none" normalizeH="0" baseline="0" dirty="0" smtClean="0">
                  <a:ln>
                    <a:noFill/>
                  </a:ln>
                  <a:solidFill>
                    <a:srgbClr val="000000"/>
                  </a:solidFill>
                  <a:effectLst/>
                  <a:cs typeface="Arial" panose="020B0604020202020204" pitchFamily="34" charset="0"/>
                </a:rPr>
                <a:t>Positron Annihilation Lifetime Spectroscopy (PALS) of Selected UOCs</a:t>
              </a:r>
              <a:endParaRPr kumimoji="0" lang="en-US" altLang="en-US" sz="1800" b="0" i="0" u="none" strike="noStrike" cap="none" normalizeH="0" baseline="0" dirty="0" smtClean="0">
                <a:ln>
                  <a:noFill/>
                </a:ln>
                <a:solidFill>
                  <a:schemeClr val="tx1"/>
                </a:solidFill>
                <a:effectLst/>
                <a:cs typeface="Arial" panose="020B0604020202020204" pitchFamily="34" charset="0"/>
              </a:endParaRPr>
            </a:p>
          </p:txBody>
        </p:sp>
        <p:sp>
          <p:nvSpPr>
            <p:cNvPr id="20" name="Rectangle 20"/>
            <p:cNvSpPr>
              <a:spLocks noChangeArrowheads="1"/>
            </p:cNvSpPr>
            <p:nvPr/>
          </p:nvSpPr>
          <p:spPr bwMode="auto">
            <a:xfrm>
              <a:off x="4286" y="2032"/>
              <a:ext cx="7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endParaRPr>
            </a:p>
          </p:txBody>
        </p:sp>
        <p:sp>
          <p:nvSpPr>
            <p:cNvPr id="21" name="Rectangle 21"/>
            <p:cNvSpPr>
              <a:spLocks noChangeArrowheads="1"/>
            </p:cNvSpPr>
            <p:nvPr/>
          </p:nvSpPr>
          <p:spPr bwMode="auto">
            <a:xfrm>
              <a:off x="495" y="2276"/>
              <a:ext cx="56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cs typeface="Arial" panose="020B0604020202020204" pitchFamily="34" charset="0"/>
                </a:rPr>
                <a:t>Sample ID</a:t>
              </a:r>
              <a:endParaRPr kumimoji="0" lang="en-US" altLang="en-US" sz="1800" b="0" i="0" u="none" strike="noStrike" cap="none" normalizeH="0" baseline="0" dirty="0" smtClean="0">
                <a:ln>
                  <a:noFill/>
                </a:ln>
                <a:solidFill>
                  <a:schemeClr val="tx1"/>
                </a:solidFill>
                <a:effectLst/>
                <a:cs typeface="Arial" panose="020B0604020202020204" pitchFamily="34" charset="0"/>
              </a:endParaRPr>
            </a:p>
          </p:txBody>
        </p:sp>
        <p:sp>
          <p:nvSpPr>
            <p:cNvPr id="22" name="Rectangle 22"/>
            <p:cNvSpPr>
              <a:spLocks noChangeArrowheads="1"/>
            </p:cNvSpPr>
            <p:nvPr/>
          </p:nvSpPr>
          <p:spPr bwMode="auto">
            <a:xfrm>
              <a:off x="993" y="2276"/>
              <a:ext cx="7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Times New Roman" pitchFamily="18" charset="0"/>
                </a:rPr>
                <a:t> </a:t>
              </a:r>
              <a:endParaRPr kumimoji="0" lang="en-US" altLang="en-US" sz="1800" b="0" i="0" u="none" strike="noStrike" cap="none" normalizeH="0" baseline="0" dirty="0" smtClean="0">
                <a:ln>
                  <a:noFill/>
                </a:ln>
                <a:solidFill>
                  <a:schemeClr val="tx1"/>
                </a:solidFill>
                <a:effectLst/>
                <a:latin typeface="Arial" pitchFamily="34" charset="0"/>
              </a:endParaRPr>
            </a:p>
          </p:txBody>
        </p:sp>
        <p:sp>
          <p:nvSpPr>
            <p:cNvPr id="23" name="Rectangle 23"/>
            <p:cNvSpPr>
              <a:spLocks noChangeArrowheads="1"/>
            </p:cNvSpPr>
            <p:nvPr/>
          </p:nvSpPr>
          <p:spPr bwMode="auto">
            <a:xfrm>
              <a:off x="1708" y="2276"/>
              <a:ext cx="78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cs typeface="Arial" panose="020B0604020202020204" pitchFamily="34" charset="0"/>
                </a:rPr>
                <a:t>Intensity</a:t>
              </a:r>
              <a:r>
                <a:rPr kumimoji="0" lang="en-US" altLang="en-US" sz="1500" b="0" i="0" u="none" strike="noStrike" cap="none" normalizeH="0" baseline="0" dirty="0" smtClean="0">
                  <a:ln>
                    <a:noFill/>
                  </a:ln>
                  <a:solidFill>
                    <a:srgbClr val="000000"/>
                  </a:solidFill>
                  <a:effectLst/>
                  <a:latin typeface="Times New Roman" pitchFamily="18" charset="0"/>
                </a:rPr>
                <a:t> T1/T2</a:t>
              </a:r>
              <a:endParaRPr kumimoji="0" lang="en-US" altLang="en-US" sz="1800" b="0" i="0" u="none" strike="noStrike" cap="none" normalizeH="0" baseline="0" dirty="0" smtClean="0">
                <a:ln>
                  <a:noFill/>
                </a:ln>
                <a:solidFill>
                  <a:schemeClr val="tx1"/>
                </a:solidFill>
                <a:effectLst/>
                <a:latin typeface="Arial" pitchFamily="34" charset="0"/>
              </a:endParaRPr>
            </a:p>
          </p:txBody>
        </p:sp>
        <p:sp>
          <p:nvSpPr>
            <p:cNvPr id="24" name="Rectangle 24"/>
            <p:cNvSpPr>
              <a:spLocks noChangeArrowheads="1"/>
            </p:cNvSpPr>
            <p:nvPr/>
          </p:nvSpPr>
          <p:spPr bwMode="auto">
            <a:xfrm>
              <a:off x="2431" y="2276"/>
              <a:ext cx="7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endParaRPr>
            </a:p>
          </p:txBody>
        </p:sp>
        <p:sp>
          <p:nvSpPr>
            <p:cNvPr id="25" name="Rectangle 25"/>
            <p:cNvSpPr>
              <a:spLocks noChangeArrowheads="1"/>
            </p:cNvSpPr>
            <p:nvPr/>
          </p:nvSpPr>
          <p:spPr bwMode="auto">
            <a:xfrm>
              <a:off x="2922" y="2276"/>
              <a:ext cx="87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cs typeface="Arial" panose="020B0604020202020204" pitchFamily="34" charset="0"/>
                </a:rPr>
                <a:t>Ave.T1 Lifetime </a:t>
              </a:r>
              <a:endParaRPr kumimoji="0" lang="en-US" altLang="en-US" sz="1800" b="0" i="0" u="none" strike="noStrike" cap="none" normalizeH="0" baseline="0" dirty="0" smtClean="0">
                <a:ln>
                  <a:noFill/>
                </a:ln>
                <a:solidFill>
                  <a:schemeClr val="tx1"/>
                </a:solidFill>
                <a:effectLst/>
                <a:cs typeface="Arial" panose="020B0604020202020204" pitchFamily="34" charset="0"/>
              </a:endParaRPr>
            </a:p>
          </p:txBody>
        </p:sp>
        <p:sp>
          <p:nvSpPr>
            <p:cNvPr id="26" name="Rectangle 26"/>
            <p:cNvSpPr>
              <a:spLocks noChangeArrowheads="1"/>
            </p:cNvSpPr>
            <p:nvPr/>
          </p:nvSpPr>
          <p:spPr bwMode="auto">
            <a:xfrm>
              <a:off x="3728" y="2276"/>
              <a:ext cx="7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endParaRPr>
            </a:p>
          </p:txBody>
        </p:sp>
        <p:sp>
          <p:nvSpPr>
            <p:cNvPr id="27" name="Rectangle 27"/>
            <p:cNvSpPr>
              <a:spLocks noChangeArrowheads="1"/>
            </p:cNvSpPr>
            <p:nvPr/>
          </p:nvSpPr>
          <p:spPr bwMode="auto">
            <a:xfrm>
              <a:off x="2922" y="2409"/>
              <a:ext cx="7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endParaRPr>
            </a:p>
          </p:txBody>
        </p:sp>
        <p:sp>
          <p:nvSpPr>
            <p:cNvPr id="28" name="Rectangle 28"/>
            <p:cNvSpPr>
              <a:spLocks noChangeArrowheads="1"/>
            </p:cNvSpPr>
            <p:nvPr/>
          </p:nvSpPr>
          <p:spPr bwMode="auto">
            <a:xfrm>
              <a:off x="4136" y="2276"/>
              <a:ext cx="87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cs typeface="Arial" panose="020B0604020202020204" pitchFamily="34" charset="0"/>
                </a:rPr>
                <a:t>Ave.T2 Lifetime </a:t>
              </a:r>
              <a:endParaRPr kumimoji="0" lang="en-US" altLang="en-US" sz="1800" b="0" i="0" u="none" strike="noStrike" cap="none" normalizeH="0" baseline="0" dirty="0" smtClean="0">
                <a:ln>
                  <a:noFill/>
                </a:ln>
                <a:solidFill>
                  <a:schemeClr val="tx1"/>
                </a:solidFill>
                <a:effectLst/>
                <a:cs typeface="Arial" panose="020B0604020202020204" pitchFamily="34" charset="0"/>
              </a:endParaRPr>
            </a:p>
          </p:txBody>
        </p:sp>
        <p:sp>
          <p:nvSpPr>
            <p:cNvPr id="29" name="Rectangle 29"/>
            <p:cNvSpPr>
              <a:spLocks noChangeArrowheads="1"/>
            </p:cNvSpPr>
            <p:nvPr/>
          </p:nvSpPr>
          <p:spPr bwMode="auto">
            <a:xfrm>
              <a:off x="4942" y="2276"/>
              <a:ext cx="7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endParaRPr>
            </a:p>
          </p:txBody>
        </p:sp>
        <p:sp>
          <p:nvSpPr>
            <p:cNvPr id="30" name="Rectangle 30"/>
            <p:cNvSpPr>
              <a:spLocks noChangeArrowheads="1"/>
            </p:cNvSpPr>
            <p:nvPr/>
          </p:nvSpPr>
          <p:spPr bwMode="auto">
            <a:xfrm>
              <a:off x="4136" y="2409"/>
              <a:ext cx="7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endParaRPr>
            </a:p>
          </p:txBody>
        </p:sp>
        <p:sp>
          <p:nvSpPr>
            <p:cNvPr id="31" name="Rectangle 31"/>
            <p:cNvSpPr>
              <a:spLocks noChangeArrowheads="1"/>
            </p:cNvSpPr>
            <p:nvPr/>
          </p:nvSpPr>
          <p:spPr bwMode="auto">
            <a:xfrm>
              <a:off x="4165" y="2409"/>
              <a:ext cx="34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Times New Roman" pitchFamily="18" charset="0"/>
                </a:rPr>
                <a:t>(N=2)</a:t>
              </a:r>
              <a:endParaRPr kumimoji="0" lang="en-US" altLang="en-US" sz="1800" b="0" i="0" u="none" strike="noStrike" cap="none" normalizeH="0" baseline="0" dirty="0" smtClean="0">
                <a:ln>
                  <a:noFill/>
                </a:ln>
                <a:solidFill>
                  <a:schemeClr val="tx1"/>
                </a:solidFill>
                <a:effectLst/>
                <a:latin typeface="Arial" pitchFamily="34" charset="0"/>
              </a:endParaRPr>
            </a:p>
          </p:txBody>
        </p:sp>
        <p:sp>
          <p:nvSpPr>
            <p:cNvPr id="78848" name="Rectangle 32"/>
            <p:cNvSpPr>
              <a:spLocks noChangeArrowheads="1"/>
            </p:cNvSpPr>
            <p:nvPr/>
          </p:nvSpPr>
          <p:spPr bwMode="auto">
            <a:xfrm>
              <a:off x="4449" y="2409"/>
              <a:ext cx="7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endParaRPr>
            </a:p>
          </p:txBody>
        </p:sp>
        <p:sp>
          <p:nvSpPr>
            <p:cNvPr id="78849" name="Rectangle 33"/>
            <p:cNvSpPr>
              <a:spLocks noChangeArrowheads="1"/>
            </p:cNvSpPr>
            <p:nvPr/>
          </p:nvSpPr>
          <p:spPr bwMode="auto">
            <a:xfrm>
              <a:off x="439" y="2268"/>
              <a:ext cx="121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851" name="Rectangle 34"/>
            <p:cNvSpPr>
              <a:spLocks noChangeArrowheads="1"/>
            </p:cNvSpPr>
            <p:nvPr/>
          </p:nvSpPr>
          <p:spPr bwMode="auto">
            <a:xfrm>
              <a:off x="1653" y="2268"/>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852" name="Rectangle 35"/>
            <p:cNvSpPr>
              <a:spLocks noChangeArrowheads="1"/>
            </p:cNvSpPr>
            <p:nvPr/>
          </p:nvSpPr>
          <p:spPr bwMode="auto">
            <a:xfrm>
              <a:off x="1658" y="2268"/>
              <a:ext cx="1208"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853" name="Rectangle 36"/>
            <p:cNvSpPr>
              <a:spLocks noChangeArrowheads="1"/>
            </p:cNvSpPr>
            <p:nvPr/>
          </p:nvSpPr>
          <p:spPr bwMode="auto">
            <a:xfrm>
              <a:off x="2866" y="2268"/>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854" name="Rectangle 37"/>
            <p:cNvSpPr>
              <a:spLocks noChangeArrowheads="1"/>
            </p:cNvSpPr>
            <p:nvPr/>
          </p:nvSpPr>
          <p:spPr bwMode="auto">
            <a:xfrm>
              <a:off x="2871" y="2268"/>
              <a:ext cx="120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855" name="Rectangle 38"/>
            <p:cNvSpPr>
              <a:spLocks noChangeArrowheads="1"/>
            </p:cNvSpPr>
            <p:nvPr/>
          </p:nvSpPr>
          <p:spPr bwMode="auto">
            <a:xfrm>
              <a:off x="4080" y="2268"/>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856" name="Rectangle 39"/>
            <p:cNvSpPr>
              <a:spLocks noChangeArrowheads="1"/>
            </p:cNvSpPr>
            <p:nvPr/>
          </p:nvSpPr>
          <p:spPr bwMode="auto">
            <a:xfrm>
              <a:off x="4085" y="2268"/>
              <a:ext cx="120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857" name="Rectangle 40"/>
            <p:cNvSpPr>
              <a:spLocks noChangeArrowheads="1"/>
            </p:cNvSpPr>
            <p:nvPr/>
          </p:nvSpPr>
          <p:spPr bwMode="auto">
            <a:xfrm>
              <a:off x="495" y="2548"/>
              <a:ext cx="50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cs typeface="Arial" panose="020B0604020202020204" pitchFamily="34" charset="0"/>
                </a:rPr>
                <a:t>Ranger 1</a:t>
              </a:r>
              <a:endParaRPr kumimoji="0" lang="en-US" altLang="en-US" sz="1800" b="0" i="0" u="none" strike="noStrike" cap="none" normalizeH="0" baseline="0" dirty="0" smtClean="0">
                <a:ln>
                  <a:noFill/>
                </a:ln>
                <a:solidFill>
                  <a:schemeClr val="tx1"/>
                </a:solidFill>
                <a:effectLst/>
                <a:cs typeface="Arial" panose="020B0604020202020204" pitchFamily="34" charset="0"/>
              </a:endParaRPr>
            </a:p>
          </p:txBody>
        </p:sp>
        <p:sp>
          <p:nvSpPr>
            <p:cNvPr id="78858" name="Rectangle 41"/>
            <p:cNvSpPr>
              <a:spLocks noChangeArrowheads="1"/>
            </p:cNvSpPr>
            <p:nvPr/>
          </p:nvSpPr>
          <p:spPr bwMode="auto">
            <a:xfrm>
              <a:off x="915" y="2548"/>
              <a:ext cx="7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endParaRPr>
            </a:p>
          </p:txBody>
        </p:sp>
        <p:sp>
          <p:nvSpPr>
            <p:cNvPr id="78859" name="Rectangle 42"/>
            <p:cNvSpPr>
              <a:spLocks noChangeArrowheads="1"/>
            </p:cNvSpPr>
            <p:nvPr/>
          </p:nvSpPr>
          <p:spPr bwMode="auto">
            <a:xfrm>
              <a:off x="1708" y="2548"/>
              <a:ext cx="16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cs typeface="Arial" panose="020B0604020202020204" pitchFamily="34" charset="0"/>
                </a:rPr>
                <a:t>95.</a:t>
              </a:r>
              <a:endParaRPr kumimoji="0" lang="en-US" altLang="en-US" sz="1800" b="0" i="0" u="none" strike="noStrike" cap="none" normalizeH="0" baseline="0" dirty="0" smtClean="0">
                <a:ln>
                  <a:noFill/>
                </a:ln>
                <a:solidFill>
                  <a:schemeClr val="tx1"/>
                </a:solidFill>
                <a:effectLst/>
                <a:cs typeface="Arial" panose="020B0604020202020204" pitchFamily="34" charset="0"/>
              </a:endParaRPr>
            </a:p>
          </p:txBody>
        </p:sp>
        <p:sp>
          <p:nvSpPr>
            <p:cNvPr id="78860" name="Rectangle 43"/>
            <p:cNvSpPr>
              <a:spLocks noChangeArrowheads="1"/>
            </p:cNvSpPr>
            <p:nvPr/>
          </p:nvSpPr>
          <p:spPr bwMode="auto">
            <a:xfrm>
              <a:off x="1853" y="2548"/>
              <a:ext cx="6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cs typeface="Arial" panose="020B0604020202020204" pitchFamily="34" charset="0"/>
                </a:rPr>
                <a:t>6</a:t>
              </a:r>
              <a:endParaRPr kumimoji="0" lang="en-US" altLang="en-US" sz="1800" b="0" i="0" u="none" strike="noStrike" cap="none" normalizeH="0" baseline="0" dirty="0" smtClean="0">
                <a:ln>
                  <a:noFill/>
                </a:ln>
                <a:solidFill>
                  <a:schemeClr val="tx1"/>
                </a:solidFill>
                <a:effectLst/>
                <a:cs typeface="Arial" panose="020B0604020202020204" pitchFamily="34" charset="0"/>
              </a:endParaRPr>
            </a:p>
          </p:txBody>
        </p:sp>
        <p:sp>
          <p:nvSpPr>
            <p:cNvPr id="78861" name="Rectangle 44"/>
            <p:cNvSpPr>
              <a:spLocks noChangeArrowheads="1"/>
            </p:cNvSpPr>
            <p:nvPr/>
          </p:nvSpPr>
          <p:spPr bwMode="auto">
            <a:xfrm>
              <a:off x="1911" y="2548"/>
              <a:ext cx="20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Times New Roman" pitchFamily="18" charset="0"/>
                </a:rPr>
                <a:t>/</a:t>
              </a:r>
              <a:r>
                <a:rPr kumimoji="0" lang="en-US" altLang="en-US" sz="1500" b="0" i="0" u="none" strike="noStrike" cap="none" normalizeH="0" baseline="0" dirty="0" smtClean="0">
                  <a:ln>
                    <a:noFill/>
                  </a:ln>
                  <a:solidFill>
                    <a:srgbClr val="000000"/>
                  </a:solidFill>
                  <a:effectLst/>
                  <a:cs typeface="Arial" panose="020B0604020202020204" pitchFamily="34" charset="0"/>
                </a:rPr>
                <a:t>4.4</a:t>
              </a:r>
              <a:endParaRPr kumimoji="0" lang="en-US" altLang="en-US" sz="1800" b="0" i="0" u="none" strike="noStrike" cap="none" normalizeH="0" baseline="0" dirty="0" smtClean="0">
                <a:ln>
                  <a:noFill/>
                </a:ln>
                <a:solidFill>
                  <a:schemeClr val="tx1"/>
                </a:solidFill>
                <a:effectLst/>
                <a:cs typeface="Arial" panose="020B0604020202020204" pitchFamily="34" charset="0"/>
              </a:endParaRPr>
            </a:p>
          </p:txBody>
        </p:sp>
        <p:sp>
          <p:nvSpPr>
            <p:cNvPr id="78862" name="Rectangle 45"/>
            <p:cNvSpPr>
              <a:spLocks noChangeArrowheads="1"/>
            </p:cNvSpPr>
            <p:nvPr/>
          </p:nvSpPr>
          <p:spPr bwMode="auto">
            <a:xfrm>
              <a:off x="2086" y="2548"/>
              <a:ext cx="7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endParaRPr>
            </a:p>
          </p:txBody>
        </p:sp>
        <p:sp>
          <p:nvSpPr>
            <p:cNvPr id="78863" name="Rectangle 46"/>
            <p:cNvSpPr>
              <a:spLocks noChangeArrowheads="1"/>
            </p:cNvSpPr>
            <p:nvPr/>
          </p:nvSpPr>
          <p:spPr bwMode="auto">
            <a:xfrm>
              <a:off x="2922" y="2548"/>
              <a:ext cx="16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cs typeface="Arial" panose="020B0604020202020204" pitchFamily="34" charset="0"/>
                </a:rPr>
                <a:t>0.3</a:t>
              </a:r>
              <a:endParaRPr kumimoji="0" lang="en-US" altLang="en-US" sz="1800" b="0" i="0" u="none" strike="noStrike" cap="none" normalizeH="0" baseline="0" dirty="0" smtClean="0">
                <a:ln>
                  <a:noFill/>
                </a:ln>
                <a:solidFill>
                  <a:schemeClr val="tx1"/>
                </a:solidFill>
                <a:effectLst/>
                <a:cs typeface="Arial" panose="020B0604020202020204" pitchFamily="34" charset="0"/>
              </a:endParaRPr>
            </a:p>
          </p:txBody>
        </p:sp>
        <p:sp>
          <p:nvSpPr>
            <p:cNvPr id="78864" name="Rectangle 47"/>
            <p:cNvSpPr>
              <a:spLocks noChangeArrowheads="1"/>
            </p:cNvSpPr>
            <p:nvPr/>
          </p:nvSpPr>
          <p:spPr bwMode="auto">
            <a:xfrm>
              <a:off x="3090" y="2548"/>
              <a:ext cx="6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cs typeface="Arial" panose="020B0604020202020204" pitchFamily="34" charset="0"/>
                </a:rPr>
                <a:t>2</a:t>
              </a:r>
              <a:endParaRPr kumimoji="0" lang="en-US" altLang="en-US" sz="1800" b="0" i="0" u="none" strike="noStrike" cap="none" normalizeH="0" baseline="0" dirty="0" smtClean="0">
                <a:ln>
                  <a:noFill/>
                </a:ln>
                <a:solidFill>
                  <a:schemeClr val="tx1"/>
                </a:solidFill>
                <a:effectLst/>
                <a:cs typeface="Arial" panose="020B0604020202020204" pitchFamily="34" charset="0"/>
              </a:endParaRPr>
            </a:p>
          </p:txBody>
        </p:sp>
        <p:sp>
          <p:nvSpPr>
            <p:cNvPr id="78865" name="Rectangle 48"/>
            <p:cNvSpPr>
              <a:spLocks noChangeArrowheads="1"/>
            </p:cNvSpPr>
            <p:nvPr/>
          </p:nvSpPr>
          <p:spPr bwMode="auto">
            <a:xfrm>
              <a:off x="3124" y="2548"/>
              <a:ext cx="7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Times New Roman" pitchFamily="18" charset="0"/>
                </a:rPr>
                <a:t> </a:t>
              </a:r>
              <a:endParaRPr kumimoji="0" lang="en-US" altLang="en-US" sz="1800" b="0" i="0" u="none" strike="noStrike" cap="none" normalizeH="0" baseline="0" dirty="0" smtClean="0">
                <a:ln>
                  <a:noFill/>
                </a:ln>
                <a:solidFill>
                  <a:schemeClr val="tx1"/>
                </a:solidFill>
                <a:effectLst/>
                <a:latin typeface="Arial" pitchFamily="34" charset="0"/>
              </a:endParaRPr>
            </a:p>
          </p:txBody>
        </p:sp>
        <p:sp>
          <p:nvSpPr>
            <p:cNvPr id="78866" name="Rectangle 49"/>
            <p:cNvSpPr>
              <a:spLocks noChangeArrowheads="1"/>
            </p:cNvSpPr>
            <p:nvPr/>
          </p:nvSpPr>
          <p:spPr bwMode="auto">
            <a:xfrm>
              <a:off x="4136" y="2548"/>
              <a:ext cx="16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cs typeface="Arial" panose="020B0604020202020204" pitchFamily="34" charset="0"/>
                </a:rPr>
                <a:t>1.6</a:t>
              </a:r>
              <a:endParaRPr kumimoji="0" lang="en-US" altLang="en-US" sz="1800" b="0" i="0" u="none" strike="noStrike" cap="none" normalizeH="0" baseline="0" smtClean="0">
                <a:ln>
                  <a:noFill/>
                </a:ln>
                <a:solidFill>
                  <a:schemeClr val="tx1"/>
                </a:solidFill>
                <a:effectLst/>
                <a:cs typeface="Arial" panose="020B0604020202020204" pitchFamily="34" charset="0"/>
              </a:endParaRPr>
            </a:p>
          </p:txBody>
        </p:sp>
        <p:sp>
          <p:nvSpPr>
            <p:cNvPr id="78867" name="Rectangle 50"/>
            <p:cNvSpPr>
              <a:spLocks noChangeArrowheads="1"/>
            </p:cNvSpPr>
            <p:nvPr/>
          </p:nvSpPr>
          <p:spPr bwMode="auto">
            <a:xfrm>
              <a:off x="4281" y="2548"/>
              <a:ext cx="7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endParaRPr>
            </a:p>
          </p:txBody>
        </p:sp>
        <p:sp>
          <p:nvSpPr>
            <p:cNvPr id="78868" name="Rectangle 51"/>
            <p:cNvSpPr>
              <a:spLocks noChangeArrowheads="1"/>
            </p:cNvSpPr>
            <p:nvPr/>
          </p:nvSpPr>
          <p:spPr bwMode="auto">
            <a:xfrm>
              <a:off x="439" y="2540"/>
              <a:ext cx="121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869" name="Rectangle 52"/>
            <p:cNvSpPr>
              <a:spLocks noChangeArrowheads="1"/>
            </p:cNvSpPr>
            <p:nvPr/>
          </p:nvSpPr>
          <p:spPr bwMode="auto">
            <a:xfrm>
              <a:off x="1653" y="2540"/>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870" name="Rectangle 53"/>
            <p:cNvSpPr>
              <a:spLocks noChangeArrowheads="1"/>
            </p:cNvSpPr>
            <p:nvPr/>
          </p:nvSpPr>
          <p:spPr bwMode="auto">
            <a:xfrm>
              <a:off x="1658" y="2540"/>
              <a:ext cx="1208"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871" name="Rectangle 54"/>
            <p:cNvSpPr>
              <a:spLocks noChangeArrowheads="1"/>
            </p:cNvSpPr>
            <p:nvPr/>
          </p:nvSpPr>
          <p:spPr bwMode="auto">
            <a:xfrm>
              <a:off x="2866" y="2540"/>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872" name="Rectangle 55"/>
            <p:cNvSpPr>
              <a:spLocks noChangeArrowheads="1"/>
            </p:cNvSpPr>
            <p:nvPr/>
          </p:nvSpPr>
          <p:spPr bwMode="auto">
            <a:xfrm>
              <a:off x="2871" y="2540"/>
              <a:ext cx="120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873" name="Rectangle 56"/>
            <p:cNvSpPr>
              <a:spLocks noChangeArrowheads="1"/>
            </p:cNvSpPr>
            <p:nvPr/>
          </p:nvSpPr>
          <p:spPr bwMode="auto">
            <a:xfrm>
              <a:off x="4080" y="2540"/>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874" name="Rectangle 57"/>
            <p:cNvSpPr>
              <a:spLocks noChangeArrowheads="1"/>
            </p:cNvSpPr>
            <p:nvPr/>
          </p:nvSpPr>
          <p:spPr bwMode="auto">
            <a:xfrm>
              <a:off x="4085" y="2540"/>
              <a:ext cx="120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875" name="Rectangle 58"/>
            <p:cNvSpPr>
              <a:spLocks noChangeArrowheads="1"/>
            </p:cNvSpPr>
            <p:nvPr/>
          </p:nvSpPr>
          <p:spPr bwMode="auto">
            <a:xfrm>
              <a:off x="495" y="2688"/>
              <a:ext cx="82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cs typeface="Arial" panose="020B0604020202020204" pitchFamily="34" charset="0"/>
                </a:rPr>
                <a:t>Olympic Dam </a:t>
              </a:r>
              <a:r>
                <a:rPr kumimoji="0" lang="en-US" altLang="en-US" sz="1500" b="0" i="0" u="none" strike="noStrike" cap="none" normalizeH="0" baseline="0" dirty="0" smtClean="0">
                  <a:ln>
                    <a:noFill/>
                  </a:ln>
                  <a:solidFill>
                    <a:srgbClr val="000000"/>
                  </a:solidFill>
                  <a:effectLst/>
                  <a:latin typeface="Times New Roman" pitchFamily="18" charset="0"/>
                </a:rPr>
                <a:t>1</a:t>
              </a:r>
              <a:endParaRPr kumimoji="0" lang="en-US" altLang="en-US" sz="1800" b="0" i="0" u="none" strike="noStrike" cap="none" normalizeH="0" baseline="0" dirty="0" smtClean="0">
                <a:ln>
                  <a:noFill/>
                </a:ln>
                <a:solidFill>
                  <a:schemeClr val="tx1"/>
                </a:solidFill>
                <a:effectLst/>
                <a:latin typeface="Arial" pitchFamily="34" charset="0"/>
              </a:endParaRPr>
            </a:p>
          </p:txBody>
        </p:sp>
        <p:sp>
          <p:nvSpPr>
            <p:cNvPr id="78876" name="Rectangle 59"/>
            <p:cNvSpPr>
              <a:spLocks noChangeArrowheads="1"/>
            </p:cNvSpPr>
            <p:nvPr/>
          </p:nvSpPr>
          <p:spPr bwMode="auto">
            <a:xfrm>
              <a:off x="1240" y="2688"/>
              <a:ext cx="7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endParaRPr>
            </a:p>
          </p:txBody>
        </p:sp>
        <p:sp>
          <p:nvSpPr>
            <p:cNvPr id="78877" name="Rectangle 60"/>
            <p:cNvSpPr>
              <a:spLocks noChangeArrowheads="1"/>
            </p:cNvSpPr>
            <p:nvPr/>
          </p:nvSpPr>
          <p:spPr bwMode="auto">
            <a:xfrm>
              <a:off x="1708" y="2688"/>
              <a:ext cx="16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cs typeface="Arial" panose="020B0604020202020204" pitchFamily="34" charset="0"/>
                </a:rPr>
                <a:t>97.</a:t>
              </a:r>
              <a:endParaRPr kumimoji="0" lang="en-US" altLang="en-US" sz="1800" b="0" i="0" u="none" strike="noStrike" cap="none" normalizeH="0" baseline="0" dirty="0" smtClean="0">
                <a:ln>
                  <a:noFill/>
                </a:ln>
                <a:solidFill>
                  <a:schemeClr val="tx1"/>
                </a:solidFill>
                <a:effectLst/>
                <a:cs typeface="Arial" panose="020B0604020202020204" pitchFamily="34" charset="0"/>
              </a:endParaRPr>
            </a:p>
          </p:txBody>
        </p:sp>
        <p:sp>
          <p:nvSpPr>
            <p:cNvPr id="78878" name="Rectangle 61"/>
            <p:cNvSpPr>
              <a:spLocks noChangeArrowheads="1"/>
            </p:cNvSpPr>
            <p:nvPr/>
          </p:nvSpPr>
          <p:spPr bwMode="auto">
            <a:xfrm>
              <a:off x="1853" y="2688"/>
              <a:ext cx="6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cs typeface="Arial" panose="020B0604020202020204" pitchFamily="34" charset="0"/>
                </a:rPr>
                <a:t>9</a:t>
              </a:r>
              <a:endParaRPr kumimoji="0" lang="en-US" altLang="en-US" sz="1800" b="0" i="0" u="none" strike="noStrike" cap="none" normalizeH="0" baseline="0" dirty="0" smtClean="0">
                <a:ln>
                  <a:noFill/>
                </a:ln>
                <a:solidFill>
                  <a:schemeClr val="tx1"/>
                </a:solidFill>
                <a:effectLst/>
                <a:cs typeface="Arial" panose="020B0604020202020204" pitchFamily="34" charset="0"/>
              </a:endParaRPr>
            </a:p>
          </p:txBody>
        </p:sp>
        <p:sp>
          <p:nvSpPr>
            <p:cNvPr id="78879" name="Rectangle 62"/>
            <p:cNvSpPr>
              <a:spLocks noChangeArrowheads="1"/>
            </p:cNvSpPr>
            <p:nvPr/>
          </p:nvSpPr>
          <p:spPr bwMode="auto">
            <a:xfrm>
              <a:off x="1911" y="2688"/>
              <a:ext cx="13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cs typeface="Arial" panose="020B0604020202020204" pitchFamily="34" charset="0"/>
                </a:rPr>
                <a:t>/2.</a:t>
              </a:r>
              <a:endParaRPr kumimoji="0" lang="en-US" altLang="en-US" sz="1800" b="0" i="0" u="none" strike="noStrike" cap="none" normalizeH="0" baseline="0" dirty="0" smtClean="0">
                <a:ln>
                  <a:noFill/>
                </a:ln>
                <a:solidFill>
                  <a:schemeClr val="tx1"/>
                </a:solidFill>
                <a:effectLst/>
                <a:cs typeface="Arial" panose="020B0604020202020204" pitchFamily="34" charset="0"/>
              </a:endParaRPr>
            </a:p>
          </p:txBody>
        </p:sp>
        <p:sp>
          <p:nvSpPr>
            <p:cNvPr id="78880" name="Rectangle 63"/>
            <p:cNvSpPr>
              <a:spLocks noChangeArrowheads="1"/>
            </p:cNvSpPr>
            <p:nvPr/>
          </p:nvSpPr>
          <p:spPr bwMode="auto">
            <a:xfrm>
              <a:off x="2030" y="2688"/>
              <a:ext cx="6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cs typeface="Arial" panose="020B0604020202020204" pitchFamily="34" charset="0"/>
                </a:rPr>
                <a:t>2</a:t>
              </a:r>
              <a:endParaRPr kumimoji="0" lang="en-US" altLang="en-US" sz="1800" b="0" i="0" u="none" strike="noStrike" cap="none" normalizeH="0" baseline="0" dirty="0" smtClean="0">
                <a:ln>
                  <a:noFill/>
                </a:ln>
                <a:solidFill>
                  <a:schemeClr val="tx1"/>
                </a:solidFill>
                <a:effectLst/>
                <a:cs typeface="Arial" panose="020B0604020202020204" pitchFamily="34" charset="0"/>
              </a:endParaRPr>
            </a:p>
          </p:txBody>
        </p:sp>
        <p:sp>
          <p:nvSpPr>
            <p:cNvPr id="78881" name="Rectangle 64"/>
            <p:cNvSpPr>
              <a:spLocks noChangeArrowheads="1"/>
            </p:cNvSpPr>
            <p:nvPr/>
          </p:nvSpPr>
          <p:spPr bwMode="auto">
            <a:xfrm>
              <a:off x="2086" y="2688"/>
              <a:ext cx="7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endParaRPr>
            </a:p>
          </p:txBody>
        </p:sp>
        <p:sp>
          <p:nvSpPr>
            <p:cNvPr id="78882" name="Rectangle 65"/>
            <p:cNvSpPr>
              <a:spLocks noChangeArrowheads="1"/>
            </p:cNvSpPr>
            <p:nvPr/>
          </p:nvSpPr>
          <p:spPr bwMode="auto">
            <a:xfrm>
              <a:off x="2922" y="2688"/>
              <a:ext cx="23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cs typeface="Arial" panose="020B0604020202020204" pitchFamily="34" charset="0"/>
                </a:rPr>
                <a:t>0.31</a:t>
              </a:r>
              <a:endParaRPr kumimoji="0" lang="en-US" altLang="en-US" sz="1800" b="0" i="0" u="none" strike="noStrike" cap="none" normalizeH="0" baseline="0" dirty="0" smtClean="0">
                <a:ln>
                  <a:noFill/>
                </a:ln>
                <a:solidFill>
                  <a:schemeClr val="tx1"/>
                </a:solidFill>
                <a:effectLst/>
                <a:cs typeface="Arial" panose="020B0604020202020204" pitchFamily="34" charset="0"/>
              </a:endParaRPr>
            </a:p>
          </p:txBody>
        </p:sp>
        <p:sp>
          <p:nvSpPr>
            <p:cNvPr id="78883" name="Rectangle 66"/>
            <p:cNvSpPr>
              <a:spLocks noChangeArrowheads="1"/>
            </p:cNvSpPr>
            <p:nvPr/>
          </p:nvSpPr>
          <p:spPr bwMode="auto">
            <a:xfrm>
              <a:off x="3124" y="2688"/>
              <a:ext cx="7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endParaRPr>
            </a:p>
          </p:txBody>
        </p:sp>
        <p:sp>
          <p:nvSpPr>
            <p:cNvPr id="78884" name="Rectangle 67"/>
            <p:cNvSpPr>
              <a:spLocks noChangeArrowheads="1"/>
            </p:cNvSpPr>
            <p:nvPr/>
          </p:nvSpPr>
          <p:spPr bwMode="auto">
            <a:xfrm>
              <a:off x="4136" y="2688"/>
              <a:ext cx="10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cs typeface="Arial" panose="020B0604020202020204" pitchFamily="34" charset="0"/>
                </a:rPr>
                <a:t>1.</a:t>
              </a:r>
              <a:endParaRPr kumimoji="0" lang="en-US" altLang="en-US" sz="1800" b="0" i="0" u="none" strike="noStrike" cap="none" normalizeH="0" baseline="0" dirty="0" smtClean="0">
                <a:ln>
                  <a:noFill/>
                </a:ln>
                <a:solidFill>
                  <a:schemeClr val="tx1"/>
                </a:solidFill>
                <a:effectLst/>
                <a:cs typeface="Arial" panose="020B0604020202020204" pitchFamily="34" charset="0"/>
              </a:endParaRPr>
            </a:p>
          </p:txBody>
        </p:sp>
        <p:sp>
          <p:nvSpPr>
            <p:cNvPr id="78885" name="Rectangle 68"/>
            <p:cNvSpPr>
              <a:spLocks noChangeArrowheads="1"/>
            </p:cNvSpPr>
            <p:nvPr/>
          </p:nvSpPr>
          <p:spPr bwMode="auto">
            <a:xfrm>
              <a:off x="4223" y="2688"/>
              <a:ext cx="6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cs typeface="Arial" panose="020B0604020202020204" pitchFamily="34" charset="0"/>
                </a:rPr>
                <a:t>1</a:t>
              </a:r>
              <a:endParaRPr kumimoji="0" lang="en-US" altLang="en-US" sz="1800" b="0" i="0" u="none" strike="noStrike" cap="none" normalizeH="0" baseline="0" dirty="0" smtClean="0">
                <a:ln>
                  <a:noFill/>
                </a:ln>
                <a:solidFill>
                  <a:schemeClr val="tx1"/>
                </a:solidFill>
                <a:effectLst/>
                <a:cs typeface="Arial" panose="020B0604020202020204" pitchFamily="34" charset="0"/>
              </a:endParaRPr>
            </a:p>
          </p:txBody>
        </p:sp>
        <p:sp>
          <p:nvSpPr>
            <p:cNvPr id="78886" name="Rectangle 69"/>
            <p:cNvSpPr>
              <a:spLocks noChangeArrowheads="1"/>
            </p:cNvSpPr>
            <p:nvPr/>
          </p:nvSpPr>
          <p:spPr bwMode="auto">
            <a:xfrm>
              <a:off x="4281" y="2688"/>
              <a:ext cx="7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Times New Roman" pitchFamily="18" charset="0"/>
                </a:rPr>
                <a:t> </a:t>
              </a:r>
              <a:endParaRPr kumimoji="0" lang="en-US" altLang="en-US" sz="1800" b="0" i="0" u="none" strike="noStrike" cap="none" normalizeH="0" baseline="0" dirty="0" smtClean="0">
                <a:ln>
                  <a:noFill/>
                </a:ln>
                <a:solidFill>
                  <a:schemeClr val="tx1"/>
                </a:solidFill>
                <a:effectLst/>
                <a:latin typeface="Arial" pitchFamily="34" charset="0"/>
              </a:endParaRPr>
            </a:p>
          </p:txBody>
        </p:sp>
        <p:sp>
          <p:nvSpPr>
            <p:cNvPr id="78887" name="Rectangle 70"/>
            <p:cNvSpPr>
              <a:spLocks noChangeArrowheads="1"/>
            </p:cNvSpPr>
            <p:nvPr/>
          </p:nvSpPr>
          <p:spPr bwMode="auto">
            <a:xfrm>
              <a:off x="439" y="2678"/>
              <a:ext cx="121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888" name="Rectangle 71"/>
            <p:cNvSpPr>
              <a:spLocks noChangeArrowheads="1"/>
            </p:cNvSpPr>
            <p:nvPr/>
          </p:nvSpPr>
          <p:spPr bwMode="auto">
            <a:xfrm>
              <a:off x="1653" y="2678"/>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889" name="Rectangle 72"/>
            <p:cNvSpPr>
              <a:spLocks noChangeArrowheads="1"/>
            </p:cNvSpPr>
            <p:nvPr/>
          </p:nvSpPr>
          <p:spPr bwMode="auto">
            <a:xfrm>
              <a:off x="1658" y="2678"/>
              <a:ext cx="1208"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890" name="Rectangle 73"/>
            <p:cNvSpPr>
              <a:spLocks noChangeArrowheads="1"/>
            </p:cNvSpPr>
            <p:nvPr/>
          </p:nvSpPr>
          <p:spPr bwMode="auto">
            <a:xfrm>
              <a:off x="2866" y="2678"/>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891" name="Rectangle 74"/>
            <p:cNvSpPr>
              <a:spLocks noChangeArrowheads="1"/>
            </p:cNvSpPr>
            <p:nvPr/>
          </p:nvSpPr>
          <p:spPr bwMode="auto">
            <a:xfrm>
              <a:off x="2871" y="2678"/>
              <a:ext cx="120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892" name="Rectangle 75"/>
            <p:cNvSpPr>
              <a:spLocks noChangeArrowheads="1"/>
            </p:cNvSpPr>
            <p:nvPr/>
          </p:nvSpPr>
          <p:spPr bwMode="auto">
            <a:xfrm>
              <a:off x="4080" y="2678"/>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893" name="Rectangle 76"/>
            <p:cNvSpPr>
              <a:spLocks noChangeArrowheads="1"/>
            </p:cNvSpPr>
            <p:nvPr/>
          </p:nvSpPr>
          <p:spPr bwMode="auto">
            <a:xfrm>
              <a:off x="4085" y="2678"/>
              <a:ext cx="120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894" name="Rectangle 77"/>
            <p:cNvSpPr>
              <a:spLocks noChangeArrowheads="1"/>
            </p:cNvSpPr>
            <p:nvPr/>
          </p:nvSpPr>
          <p:spPr bwMode="auto">
            <a:xfrm>
              <a:off x="495" y="2826"/>
              <a:ext cx="57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cs typeface="Arial" panose="020B0604020202020204" pitchFamily="34" charset="0"/>
                </a:rPr>
                <a:t>Beverley 2</a:t>
              </a:r>
              <a:endParaRPr kumimoji="0" lang="en-US" altLang="en-US" sz="1800" b="0" i="0" u="none" strike="noStrike" cap="none" normalizeH="0" baseline="0" dirty="0" smtClean="0">
                <a:ln>
                  <a:noFill/>
                </a:ln>
                <a:solidFill>
                  <a:schemeClr val="tx1"/>
                </a:solidFill>
                <a:effectLst/>
                <a:cs typeface="Arial" panose="020B0604020202020204" pitchFamily="34" charset="0"/>
              </a:endParaRPr>
            </a:p>
          </p:txBody>
        </p:sp>
        <p:sp>
          <p:nvSpPr>
            <p:cNvPr id="78895" name="Rectangle 78"/>
            <p:cNvSpPr>
              <a:spLocks noChangeArrowheads="1"/>
            </p:cNvSpPr>
            <p:nvPr/>
          </p:nvSpPr>
          <p:spPr bwMode="auto">
            <a:xfrm>
              <a:off x="1000" y="2826"/>
              <a:ext cx="7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endParaRPr>
            </a:p>
          </p:txBody>
        </p:sp>
        <p:sp>
          <p:nvSpPr>
            <p:cNvPr id="78896" name="Rectangle 79"/>
            <p:cNvSpPr>
              <a:spLocks noChangeArrowheads="1"/>
            </p:cNvSpPr>
            <p:nvPr/>
          </p:nvSpPr>
          <p:spPr bwMode="auto">
            <a:xfrm>
              <a:off x="1708" y="2826"/>
              <a:ext cx="43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cs typeface="Arial" panose="020B0604020202020204" pitchFamily="34" charset="0"/>
                </a:rPr>
                <a:t>95.0/5.0</a:t>
              </a:r>
              <a:endParaRPr kumimoji="0" lang="en-US" altLang="en-US" sz="1800" b="0" i="0" u="none" strike="noStrike" cap="none" normalizeH="0" baseline="0" dirty="0" smtClean="0">
                <a:ln>
                  <a:noFill/>
                </a:ln>
                <a:solidFill>
                  <a:schemeClr val="tx1"/>
                </a:solidFill>
                <a:effectLst/>
                <a:cs typeface="Arial" panose="020B0604020202020204" pitchFamily="34" charset="0"/>
              </a:endParaRPr>
            </a:p>
          </p:txBody>
        </p:sp>
        <p:sp>
          <p:nvSpPr>
            <p:cNvPr id="78897" name="Rectangle 80"/>
            <p:cNvSpPr>
              <a:spLocks noChangeArrowheads="1"/>
            </p:cNvSpPr>
            <p:nvPr/>
          </p:nvSpPr>
          <p:spPr bwMode="auto">
            <a:xfrm>
              <a:off x="2086" y="2826"/>
              <a:ext cx="7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Times New Roman" pitchFamily="18" charset="0"/>
                </a:rPr>
                <a:t> </a:t>
              </a:r>
              <a:endParaRPr kumimoji="0" lang="en-US" altLang="en-US" sz="1800" b="0" i="0" u="none" strike="noStrike" cap="none" normalizeH="0" baseline="0" dirty="0" smtClean="0">
                <a:ln>
                  <a:noFill/>
                </a:ln>
                <a:solidFill>
                  <a:schemeClr val="tx1"/>
                </a:solidFill>
                <a:effectLst/>
                <a:latin typeface="Arial" pitchFamily="34" charset="0"/>
              </a:endParaRPr>
            </a:p>
          </p:txBody>
        </p:sp>
        <p:sp>
          <p:nvSpPr>
            <p:cNvPr id="78898" name="Rectangle 81"/>
            <p:cNvSpPr>
              <a:spLocks noChangeArrowheads="1"/>
            </p:cNvSpPr>
            <p:nvPr/>
          </p:nvSpPr>
          <p:spPr bwMode="auto">
            <a:xfrm>
              <a:off x="2922" y="2826"/>
              <a:ext cx="16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cs typeface="Arial" panose="020B0604020202020204" pitchFamily="34" charset="0"/>
                </a:rPr>
                <a:t>0.3</a:t>
              </a:r>
              <a:endParaRPr kumimoji="0" lang="en-US" altLang="en-US" sz="1800" b="0" i="0" u="none" strike="noStrike" cap="none" normalizeH="0" baseline="0" dirty="0" smtClean="0">
                <a:ln>
                  <a:noFill/>
                </a:ln>
                <a:solidFill>
                  <a:schemeClr val="tx1"/>
                </a:solidFill>
                <a:effectLst/>
                <a:cs typeface="Arial" panose="020B0604020202020204" pitchFamily="34" charset="0"/>
              </a:endParaRPr>
            </a:p>
          </p:txBody>
        </p:sp>
        <p:sp>
          <p:nvSpPr>
            <p:cNvPr id="78899" name="Rectangle 82"/>
            <p:cNvSpPr>
              <a:spLocks noChangeArrowheads="1"/>
            </p:cNvSpPr>
            <p:nvPr/>
          </p:nvSpPr>
          <p:spPr bwMode="auto">
            <a:xfrm>
              <a:off x="3074" y="2826"/>
              <a:ext cx="6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cs typeface="Arial" panose="020B0604020202020204" pitchFamily="34" charset="0"/>
                </a:rPr>
                <a:t>4</a:t>
              </a:r>
              <a:endParaRPr kumimoji="0" lang="en-US" altLang="en-US" sz="1800" b="0" i="0" u="none" strike="noStrike" cap="none" normalizeH="0" baseline="0" dirty="0" smtClean="0">
                <a:ln>
                  <a:noFill/>
                </a:ln>
                <a:solidFill>
                  <a:schemeClr val="tx1"/>
                </a:solidFill>
                <a:effectLst/>
                <a:cs typeface="Arial" panose="020B0604020202020204" pitchFamily="34" charset="0"/>
              </a:endParaRPr>
            </a:p>
          </p:txBody>
        </p:sp>
        <p:sp>
          <p:nvSpPr>
            <p:cNvPr id="78900" name="Rectangle 83"/>
            <p:cNvSpPr>
              <a:spLocks noChangeArrowheads="1"/>
            </p:cNvSpPr>
            <p:nvPr/>
          </p:nvSpPr>
          <p:spPr bwMode="auto">
            <a:xfrm>
              <a:off x="3124" y="2826"/>
              <a:ext cx="7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Times New Roman" pitchFamily="18" charset="0"/>
                </a:rPr>
                <a:t> </a:t>
              </a:r>
              <a:endParaRPr kumimoji="0" lang="en-US" altLang="en-US" sz="1800" b="0" i="0" u="none" strike="noStrike" cap="none" normalizeH="0" baseline="0" dirty="0" smtClean="0">
                <a:ln>
                  <a:noFill/>
                </a:ln>
                <a:solidFill>
                  <a:schemeClr val="tx1"/>
                </a:solidFill>
                <a:effectLst/>
                <a:latin typeface="Arial" pitchFamily="34" charset="0"/>
              </a:endParaRPr>
            </a:p>
          </p:txBody>
        </p:sp>
        <p:sp>
          <p:nvSpPr>
            <p:cNvPr id="78901" name="Rectangle 84"/>
            <p:cNvSpPr>
              <a:spLocks noChangeArrowheads="1"/>
            </p:cNvSpPr>
            <p:nvPr/>
          </p:nvSpPr>
          <p:spPr bwMode="auto">
            <a:xfrm>
              <a:off x="4136" y="2826"/>
              <a:ext cx="10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cs typeface="Arial" panose="020B0604020202020204" pitchFamily="34" charset="0"/>
                </a:rPr>
                <a:t>1.</a:t>
              </a:r>
              <a:endParaRPr kumimoji="0" lang="en-US" altLang="en-US" sz="1800" b="0" i="0" u="none" strike="noStrike" cap="none" normalizeH="0" baseline="0" smtClean="0">
                <a:ln>
                  <a:noFill/>
                </a:ln>
                <a:solidFill>
                  <a:schemeClr val="tx1"/>
                </a:solidFill>
                <a:effectLst/>
                <a:cs typeface="Arial" panose="020B0604020202020204" pitchFamily="34" charset="0"/>
              </a:endParaRPr>
            </a:p>
          </p:txBody>
        </p:sp>
        <p:sp>
          <p:nvSpPr>
            <p:cNvPr id="78902" name="Rectangle 85"/>
            <p:cNvSpPr>
              <a:spLocks noChangeArrowheads="1"/>
            </p:cNvSpPr>
            <p:nvPr/>
          </p:nvSpPr>
          <p:spPr bwMode="auto">
            <a:xfrm>
              <a:off x="4223" y="2826"/>
              <a:ext cx="6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cs typeface="Arial" panose="020B0604020202020204" pitchFamily="34" charset="0"/>
                </a:rPr>
                <a:t>7</a:t>
              </a:r>
              <a:endParaRPr kumimoji="0" lang="en-US" altLang="en-US" sz="1800" b="0" i="0" u="none" strike="noStrike" cap="none" normalizeH="0" baseline="0" dirty="0" smtClean="0">
                <a:ln>
                  <a:noFill/>
                </a:ln>
                <a:solidFill>
                  <a:schemeClr val="tx1"/>
                </a:solidFill>
                <a:effectLst/>
                <a:cs typeface="Arial" panose="020B0604020202020204" pitchFamily="34" charset="0"/>
              </a:endParaRPr>
            </a:p>
          </p:txBody>
        </p:sp>
        <p:sp>
          <p:nvSpPr>
            <p:cNvPr id="78903" name="Rectangle 86"/>
            <p:cNvSpPr>
              <a:spLocks noChangeArrowheads="1"/>
            </p:cNvSpPr>
            <p:nvPr/>
          </p:nvSpPr>
          <p:spPr bwMode="auto">
            <a:xfrm>
              <a:off x="4281" y="2826"/>
              <a:ext cx="7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endParaRPr>
            </a:p>
          </p:txBody>
        </p:sp>
        <p:sp>
          <p:nvSpPr>
            <p:cNvPr id="78904" name="Rectangle 87"/>
            <p:cNvSpPr>
              <a:spLocks noChangeArrowheads="1"/>
            </p:cNvSpPr>
            <p:nvPr/>
          </p:nvSpPr>
          <p:spPr bwMode="auto">
            <a:xfrm>
              <a:off x="439" y="2817"/>
              <a:ext cx="121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905" name="Rectangle 88"/>
            <p:cNvSpPr>
              <a:spLocks noChangeArrowheads="1"/>
            </p:cNvSpPr>
            <p:nvPr/>
          </p:nvSpPr>
          <p:spPr bwMode="auto">
            <a:xfrm>
              <a:off x="1653" y="2817"/>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906" name="Rectangle 89"/>
            <p:cNvSpPr>
              <a:spLocks noChangeArrowheads="1"/>
            </p:cNvSpPr>
            <p:nvPr/>
          </p:nvSpPr>
          <p:spPr bwMode="auto">
            <a:xfrm>
              <a:off x="1658" y="2817"/>
              <a:ext cx="120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907" name="Rectangle 90"/>
            <p:cNvSpPr>
              <a:spLocks noChangeArrowheads="1"/>
            </p:cNvSpPr>
            <p:nvPr/>
          </p:nvSpPr>
          <p:spPr bwMode="auto">
            <a:xfrm>
              <a:off x="2866" y="2817"/>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908" name="Rectangle 91"/>
            <p:cNvSpPr>
              <a:spLocks noChangeArrowheads="1"/>
            </p:cNvSpPr>
            <p:nvPr/>
          </p:nvSpPr>
          <p:spPr bwMode="auto">
            <a:xfrm>
              <a:off x="2871" y="2817"/>
              <a:ext cx="120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909" name="Rectangle 92"/>
            <p:cNvSpPr>
              <a:spLocks noChangeArrowheads="1"/>
            </p:cNvSpPr>
            <p:nvPr/>
          </p:nvSpPr>
          <p:spPr bwMode="auto">
            <a:xfrm>
              <a:off x="4080" y="2817"/>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910" name="Rectangle 93"/>
            <p:cNvSpPr>
              <a:spLocks noChangeArrowheads="1"/>
            </p:cNvSpPr>
            <p:nvPr/>
          </p:nvSpPr>
          <p:spPr bwMode="auto">
            <a:xfrm>
              <a:off x="4085" y="2817"/>
              <a:ext cx="120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911" name="Rectangle 94"/>
            <p:cNvSpPr>
              <a:spLocks noChangeArrowheads="1"/>
            </p:cNvSpPr>
            <p:nvPr/>
          </p:nvSpPr>
          <p:spPr bwMode="auto">
            <a:xfrm>
              <a:off x="495" y="2965"/>
              <a:ext cx="57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cs typeface="Arial" panose="020B0604020202020204" pitchFamily="34" charset="0"/>
                </a:rPr>
                <a:t>Beverley 1</a:t>
              </a:r>
              <a:endParaRPr kumimoji="0" lang="en-US" altLang="en-US" sz="1800" b="0" i="0" u="none" strike="noStrike" cap="none" normalizeH="0" baseline="0" dirty="0" smtClean="0">
                <a:ln>
                  <a:noFill/>
                </a:ln>
                <a:solidFill>
                  <a:schemeClr val="tx1"/>
                </a:solidFill>
                <a:effectLst/>
                <a:cs typeface="Arial" panose="020B0604020202020204" pitchFamily="34" charset="0"/>
              </a:endParaRPr>
            </a:p>
          </p:txBody>
        </p:sp>
        <p:sp>
          <p:nvSpPr>
            <p:cNvPr id="78912" name="Rectangle 95"/>
            <p:cNvSpPr>
              <a:spLocks noChangeArrowheads="1"/>
            </p:cNvSpPr>
            <p:nvPr/>
          </p:nvSpPr>
          <p:spPr bwMode="auto">
            <a:xfrm>
              <a:off x="1000" y="2965"/>
              <a:ext cx="7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endParaRPr>
            </a:p>
          </p:txBody>
        </p:sp>
        <p:sp>
          <p:nvSpPr>
            <p:cNvPr id="78913" name="Rectangle 96"/>
            <p:cNvSpPr>
              <a:spLocks noChangeArrowheads="1"/>
            </p:cNvSpPr>
            <p:nvPr/>
          </p:nvSpPr>
          <p:spPr bwMode="auto">
            <a:xfrm>
              <a:off x="1708" y="2965"/>
              <a:ext cx="43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cs typeface="Arial" panose="020B0604020202020204" pitchFamily="34" charset="0"/>
                </a:rPr>
                <a:t>98.8/1.2</a:t>
              </a:r>
              <a:endParaRPr kumimoji="0" lang="en-US" altLang="en-US" sz="1800" b="0" i="0" u="none" strike="noStrike" cap="none" normalizeH="0" baseline="0" dirty="0" smtClean="0">
                <a:ln>
                  <a:noFill/>
                </a:ln>
                <a:solidFill>
                  <a:schemeClr val="tx1"/>
                </a:solidFill>
                <a:effectLst/>
                <a:cs typeface="Arial" panose="020B0604020202020204" pitchFamily="34" charset="0"/>
              </a:endParaRPr>
            </a:p>
          </p:txBody>
        </p:sp>
        <p:sp>
          <p:nvSpPr>
            <p:cNvPr id="78914" name="Rectangle 97"/>
            <p:cNvSpPr>
              <a:spLocks noChangeArrowheads="1"/>
            </p:cNvSpPr>
            <p:nvPr/>
          </p:nvSpPr>
          <p:spPr bwMode="auto">
            <a:xfrm>
              <a:off x="2086" y="2965"/>
              <a:ext cx="7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endParaRPr>
            </a:p>
          </p:txBody>
        </p:sp>
        <p:sp>
          <p:nvSpPr>
            <p:cNvPr id="78915" name="Rectangle 98"/>
            <p:cNvSpPr>
              <a:spLocks noChangeArrowheads="1"/>
            </p:cNvSpPr>
            <p:nvPr/>
          </p:nvSpPr>
          <p:spPr bwMode="auto">
            <a:xfrm>
              <a:off x="2922" y="2965"/>
              <a:ext cx="16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cs typeface="Arial" panose="020B0604020202020204" pitchFamily="34" charset="0"/>
                </a:rPr>
                <a:t>0.3</a:t>
              </a:r>
              <a:endParaRPr kumimoji="0" lang="en-US" altLang="en-US" sz="1800" b="0" i="0" u="none" strike="noStrike" cap="none" normalizeH="0" baseline="0" dirty="0" smtClean="0">
                <a:ln>
                  <a:noFill/>
                </a:ln>
                <a:solidFill>
                  <a:schemeClr val="tx1"/>
                </a:solidFill>
                <a:effectLst/>
                <a:cs typeface="Arial" panose="020B0604020202020204" pitchFamily="34" charset="0"/>
              </a:endParaRPr>
            </a:p>
          </p:txBody>
        </p:sp>
        <p:sp>
          <p:nvSpPr>
            <p:cNvPr id="78916" name="Rectangle 99"/>
            <p:cNvSpPr>
              <a:spLocks noChangeArrowheads="1"/>
            </p:cNvSpPr>
            <p:nvPr/>
          </p:nvSpPr>
          <p:spPr bwMode="auto">
            <a:xfrm>
              <a:off x="3081" y="2957"/>
              <a:ext cx="6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cs typeface="Arial" panose="020B0604020202020204" pitchFamily="34" charset="0"/>
                </a:rPr>
                <a:t>4</a:t>
              </a:r>
              <a:endParaRPr kumimoji="0" lang="en-US" altLang="en-US" sz="1800" b="0" i="0" u="none" strike="noStrike" cap="none" normalizeH="0" baseline="0" dirty="0" smtClean="0">
                <a:ln>
                  <a:noFill/>
                </a:ln>
                <a:solidFill>
                  <a:schemeClr val="tx1"/>
                </a:solidFill>
                <a:effectLst/>
                <a:cs typeface="Arial" panose="020B0604020202020204" pitchFamily="34" charset="0"/>
              </a:endParaRPr>
            </a:p>
          </p:txBody>
        </p:sp>
        <p:sp>
          <p:nvSpPr>
            <p:cNvPr id="78917" name="Rectangle 100"/>
            <p:cNvSpPr>
              <a:spLocks noChangeArrowheads="1"/>
            </p:cNvSpPr>
            <p:nvPr/>
          </p:nvSpPr>
          <p:spPr bwMode="auto">
            <a:xfrm>
              <a:off x="3124" y="2965"/>
              <a:ext cx="7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Times New Roman" pitchFamily="18" charset="0"/>
                </a:rPr>
                <a:t> </a:t>
              </a:r>
              <a:endParaRPr kumimoji="0" lang="en-US" altLang="en-US" sz="1800" b="0" i="0" u="none" strike="noStrike" cap="none" normalizeH="0" baseline="0" dirty="0" smtClean="0">
                <a:ln>
                  <a:noFill/>
                </a:ln>
                <a:solidFill>
                  <a:schemeClr val="tx1"/>
                </a:solidFill>
                <a:effectLst/>
                <a:latin typeface="Arial" pitchFamily="34" charset="0"/>
              </a:endParaRPr>
            </a:p>
          </p:txBody>
        </p:sp>
        <p:sp>
          <p:nvSpPr>
            <p:cNvPr id="78918" name="Rectangle 101"/>
            <p:cNvSpPr>
              <a:spLocks noChangeArrowheads="1"/>
            </p:cNvSpPr>
            <p:nvPr/>
          </p:nvSpPr>
          <p:spPr bwMode="auto">
            <a:xfrm>
              <a:off x="4136" y="2965"/>
              <a:ext cx="16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cs typeface="Arial" panose="020B0604020202020204" pitchFamily="34" charset="0"/>
                </a:rPr>
                <a:t>1.6</a:t>
              </a:r>
              <a:endParaRPr kumimoji="0" lang="en-US" altLang="en-US" sz="1800" b="0" i="0" u="none" strike="noStrike" cap="none" normalizeH="0" baseline="0" smtClean="0">
                <a:ln>
                  <a:noFill/>
                </a:ln>
                <a:solidFill>
                  <a:schemeClr val="tx1"/>
                </a:solidFill>
                <a:effectLst/>
                <a:cs typeface="Arial" panose="020B0604020202020204" pitchFamily="34" charset="0"/>
              </a:endParaRPr>
            </a:p>
          </p:txBody>
        </p:sp>
        <p:sp>
          <p:nvSpPr>
            <p:cNvPr id="78919" name="Rectangle 102"/>
            <p:cNvSpPr>
              <a:spLocks noChangeArrowheads="1"/>
            </p:cNvSpPr>
            <p:nvPr/>
          </p:nvSpPr>
          <p:spPr bwMode="auto">
            <a:xfrm>
              <a:off x="4281" y="2965"/>
              <a:ext cx="7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endParaRPr>
            </a:p>
          </p:txBody>
        </p:sp>
        <p:sp>
          <p:nvSpPr>
            <p:cNvPr id="78920" name="Rectangle 103"/>
            <p:cNvSpPr>
              <a:spLocks noChangeArrowheads="1"/>
            </p:cNvSpPr>
            <p:nvPr/>
          </p:nvSpPr>
          <p:spPr bwMode="auto">
            <a:xfrm>
              <a:off x="439" y="2955"/>
              <a:ext cx="121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921" name="Rectangle 104"/>
            <p:cNvSpPr>
              <a:spLocks noChangeArrowheads="1"/>
            </p:cNvSpPr>
            <p:nvPr/>
          </p:nvSpPr>
          <p:spPr bwMode="auto">
            <a:xfrm>
              <a:off x="1653" y="2955"/>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922" name="Rectangle 105"/>
            <p:cNvSpPr>
              <a:spLocks noChangeArrowheads="1"/>
            </p:cNvSpPr>
            <p:nvPr/>
          </p:nvSpPr>
          <p:spPr bwMode="auto">
            <a:xfrm>
              <a:off x="1658" y="2955"/>
              <a:ext cx="1208"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923" name="Rectangle 106"/>
            <p:cNvSpPr>
              <a:spLocks noChangeArrowheads="1"/>
            </p:cNvSpPr>
            <p:nvPr/>
          </p:nvSpPr>
          <p:spPr bwMode="auto">
            <a:xfrm>
              <a:off x="2866" y="2955"/>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924" name="Rectangle 107"/>
            <p:cNvSpPr>
              <a:spLocks noChangeArrowheads="1"/>
            </p:cNvSpPr>
            <p:nvPr/>
          </p:nvSpPr>
          <p:spPr bwMode="auto">
            <a:xfrm>
              <a:off x="2871" y="2955"/>
              <a:ext cx="120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925" name="Rectangle 108"/>
            <p:cNvSpPr>
              <a:spLocks noChangeArrowheads="1"/>
            </p:cNvSpPr>
            <p:nvPr/>
          </p:nvSpPr>
          <p:spPr bwMode="auto">
            <a:xfrm>
              <a:off x="4080" y="2955"/>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926" name="Rectangle 109"/>
            <p:cNvSpPr>
              <a:spLocks noChangeArrowheads="1"/>
            </p:cNvSpPr>
            <p:nvPr/>
          </p:nvSpPr>
          <p:spPr bwMode="auto">
            <a:xfrm>
              <a:off x="4085" y="2955"/>
              <a:ext cx="120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927" name="Rectangle 110"/>
            <p:cNvSpPr>
              <a:spLocks noChangeArrowheads="1"/>
            </p:cNvSpPr>
            <p:nvPr/>
          </p:nvSpPr>
          <p:spPr bwMode="auto">
            <a:xfrm>
              <a:off x="431" y="3095"/>
              <a:ext cx="12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928" name="Rectangle 111"/>
            <p:cNvSpPr>
              <a:spLocks noChangeArrowheads="1"/>
            </p:cNvSpPr>
            <p:nvPr/>
          </p:nvSpPr>
          <p:spPr bwMode="auto">
            <a:xfrm>
              <a:off x="1645" y="3095"/>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929" name="Rectangle 112"/>
            <p:cNvSpPr>
              <a:spLocks noChangeArrowheads="1"/>
            </p:cNvSpPr>
            <p:nvPr/>
          </p:nvSpPr>
          <p:spPr bwMode="auto">
            <a:xfrm>
              <a:off x="1650" y="3095"/>
              <a:ext cx="121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930" name="Rectangle 113"/>
            <p:cNvSpPr>
              <a:spLocks noChangeArrowheads="1"/>
            </p:cNvSpPr>
            <p:nvPr/>
          </p:nvSpPr>
          <p:spPr bwMode="auto">
            <a:xfrm>
              <a:off x="2858" y="3095"/>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931" name="Rectangle 114"/>
            <p:cNvSpPr>
              <a:spLocks noChangeArrowheads="1"/>
            </p:cNvSpPr>
            <p:nvPr/>
          </p:nvSpPr>
          <p:spPr bwMode="auto">
            <a:xfrm>
              <a:off x="2863" y="3095"/>
              <a:ext cx="121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932" name="Rectangle 115"/>
            <p:cNvSpPr>
              <a:spLocks noChangeArrowheads="1"/>
            </p:cNvSpPr>
            <p:nvPr/>
          </p:nvSpPr>
          <p:spPr bwMode="auto">
            <a:xfrm>
              <a:off x="4072" y="3095"/>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933" name="Rectangle 116"/>
            <p:cNvSpPr>
              <a:spLocks noChangeArrowheads="1"/>
            </p:cNvSpPr>
            <p:nvPr/>
          </p:nvSpPr>
          <p:spPr bwMode="auto">
            <a:xfrm>
              <a:off x="4077" y="3095"/>
              <a:ext cx="121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934" name="Rectangle 117"/>
            <p:cNvSpPr>
              <a:spLocks noChangeArrowheads="1"/>
            </p:cNvSpPr>
            <p:nvPr/>
          </p:nvSpPr>
          <p:spPr bwMode="auto">
            <a:xfrm>
              <a:off x="495" y="3099"/>
              <a:ext cx="88"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Calibri" pitchFamily="34" charset="0"/>
                </a:rPr>
                <a:t> </a:t>
              </a:r>
              <a:endParaRPr kumimoji="0" lang="en-US" altLang="en-US" sz="1800" b="0" i="0" u="none" strike="noStrike" cap="none" normalizeH="0" baseline="0" smtClean="0">
                <a:ln>
                  <a:noFill/>
                </a:ln>
                <a:solidFill>
                  <a:schemeClr val="tx1"/>
                </a:solidFill>
                <a:effectLst/>
                <a:latin typeface="Arial" pitchFamily="34" charset="0"/>
              </a:endParaRPr>
            </a:p>
          </p:txBody>
        </p:sp>
      </p:grpSp>
      <p:sp>
        <p:nvSpPr>
          <p:cNvPr id="5" name="TextBox 4"/>
          <p:cNvSpPr txBox="1"/>
          <p:nvPr/>
        </p:nvSpPr>
        <p:spPr>
          <a:xfrm>
            <a:off x="4539867" y="3718237"/>
            <a:ext cx="692943" cy="369332"/>
          </a:xfrm>
          <a:prstGeom prst="rect">
            <a:avLst/>
          </a:prstGeom>
          <a:noFill/>
        </p:spPr>
        <p:txBody>
          <a:bodyPr wrap="square" rtlCol="0">
            <a:spAutoFit/>
          </a:bodyPr>
          <a:lstStyle/>
          <a:p>
            <a:r>
              <a:rPr lang="en-AU" dirty="0" err="1" smtClean="0"/>
              <a:t>nsec</a:t>
            </a:r>
            <a:endParaRPr lang="en-AU" dirty="0"/>
          </a:p>
        </p:txBody>
      </p:sp>
      <p:sp>
        <p:nvSpPr>
          <p:cNvPr id="8" name="TextBox 7"/>
          <p:cNvSpPr txBox="1"/>
          <p:nvPr/>
        </p:nvSpPr>
        <p:spPr>
          <a:xfrm>
            <a:off x="2628106" y="3742597"/>
            <a:ext cx="322263" cy="369332"/>
          </a:xfrm>
          <a:prstGeom prst="rect">
            <a:avLst/>
          </a:prstGeom>
          <a:noFill/>
        </p:spPr>
        <p:txBody>
          <a:bodyPr wrap="square" rtlCol="0">
            <a:spAutoFit/>
          </a:bodyPr>
          <a:lstStyle/>
          <a:p>
            <a:r>
              <a:rPr lang="en-AU" dirty="0" smtClean="0"/>
              <a:t>%</a:t>
            </a:r>
            <a:endParaRPr lang="en-AU" dirty="0"/>
          </a:p>
        </p:txBody>
      </p:sp>
    </p:spTree>
    <p:extLst>
      <p:ext uri="{BB962C8B-B14F-4D97-AF65-F5344CB8AC3E}">
        <p14:creationId xmlns:p14="http://schemas.microsoft.com/office/powerpoint/2010/main" val="3578615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1" y="-171400"/>
            <a:ext cx="9144000" cy="1143000"/>
          </a:xfrm>
        </p:spPr>
        <p:txBody>
          <a:bodyPr/>
          <a:lstStyle/>
          <a:p>
            <a:r>
              <a:rPr lang="en-AU" dirty="0" smtClean="0"/>
              <a:t>SEM</a:t>
            </a:r>
            <a:endParaRPr lang="en-AU" dirty="0"/>
          </a:p>
        </p:txBody>
      </p:sp>
      <p:sp>
        <p:nvSpPr>
          <p:cNvPr id="5" name="Rectangle 4"/>
          <p:cNvSpPr/>
          <p:nvPr/>
        </p:nvSpPr>
        <p:spPr>
          <a:xfrm>
            <a:off x="28600" y="5515189"/>
            <a:ext cx="3021090" cy="877163"/>
          </a:xfrm>
          <a:prstGeom prst="rect">
            <a:avLst/>
          </a:prstGeom>
        </p:spPr>
        <p:txBody>
          <a:bodyPr wrap="square">
            <a:spAutoFit/>
          </a:bodyPr>
          <a:lstStyle/>
          <a:p>
            <a:r>
              <a:rPr lang="en-AU" sz="1700" b="1" dirty="0" smtClean="0">
                <a:solidFill>
                  <a:schemeClr val="tx1">
                    <a:lumMod val="75000"/>
                    <a:lumOff val="25000"/>
                  </a:schemeClr>
                </a:solidFill>
              </a:rPr>
              <a:t>Fig.4</a:t>
            </a:r>
            <a:r>
              <a:rPr lang="en-AU" sz="1700" dirty="0" smtClean="0">
                <a:solidFill>
                  <a:schemeClr val="tx1">
                    <a:lumMod val="75000"/>
                    <a:lumOff val="25000"/>
                  </a:schemeClr>
                </a:solidFill>
              </a:rPr>
              <a:t>: </a:t>
            </a:r>
            <a:r>
              <a:rPr lang="en-AU" sz="1700" dirty="0" smtClean="0">
                <a:solidFill>
                  <a:schemeClr val="tx1">
                    <a:lumMod val="75000"/>
                    <a:lumOff val="25000"/>
                  </a:schemeClr>
                </a:solidFill>
              </a:rPr>
              <a:t>Exterior particle structure  of UOC samples at  magnifications of  </a:t>
            </a:r>
            <a:r>
              <a:rPr lang="en-AU" sz="1700" dirty="0">
                <a:solidFill>
                  <a:schemeClr val="tx1">
                    <a:lumMod val="75000"/>
                    <a:lumOff val="25000"/>
                  </a:schemeClr>
                </a:solidFill>
              </a:rPr>
              <a:t>X 1500. </a:t>
            </a:r>
          </a:p>
        </p:txBody>
      </p:sp>
      <p:sp>
        <p:nvSpPr>
          <p:cNvPr id="16" name="Rectangle 15"/>
          <p:cNvSpPr/>
          <p:nvPr/>
        </p:nvSpPr>
        <p:spPr>
          <a:xfrm>
            <a:off x="5954609" y="5386046"/>
            <a:ext cx="3168352" cy="1138773"/>
          </a:xfrm>
          <a:prstGeom prst="rect">
            <a:avLst/>
          </a:prstGeom>
        </p:spPr>
        <p:txBody>
          <a:bodyPr wrap="square">
            <a:spAutoFit/>
          </a:bodyPr>
          <a:lstStyle/>
          <a:p>
            <a:pPr algn="just"/>
            <a:r>
              <a:rPr lang="en-AU" sz="1700" b="1" dirty="0" smtClean="0">
                <a:solidFill>
                  <a:schemeClr val="tx1">
                    <a:lumMod val="75000"/>
                    <a:lumOff val="25000"/>
                  </a:schemeClr>
                </a:solidFill>
              </a:rPr>
              <a:t>Fig.5</a:t>
            </a:r>
            <a:r>
              <a:rPr lang="en-AU" sz="1700" dirty="0" smtClean="0">
                <a:solidFill>
                  <a:schemeClr val="tx1">
                    <a:lumMod val="75000"/>
                    <a:lumOff val="25000"/>
                  </a:schemeClr>
                </a:solidFill>
              </a:rPr>
              <a:t>: </a:t>
            </a:r>
            <a:r>
              <a:rPr lang="en-AU" sz="1700" dirty="0" smtClean="0">
                <a:solidFill>
                  <a:schemeClr val="tx1">
                    <a:lumMod val="75000"/>
                    <a:lumOff val="25000"/>
                  </a:schemeClr>
                </a:solidFill>
              </a:rPr>
              <a:t>Internal particle structure of epoxy mounted and polished UOC samples at magnifications of X 1500.</a:t>
            </a:r>
            <a:endParaRPr lang="en-AU" sz="1700" dirty="0">
              <a:solidFill>
                <a:schemeClr val="tx1">
                  <a:lumMod val="75000"/>
                  <a:lumOff val="25000"/>
                </a:schemeClr>
              </a:solidFill>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3113" y="185050"/>
            <a:ext cx="2105086" cy="5200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177257"/>
            <a:ext cx="2160240" cy="5208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75656" y="1597209"/>
            <a:ext cx="576064" cy="230832"/>
          </a:xfrm>
          <a:prstGeom prst="rect">
            <a:avLst/>
          </a:prstGeom>
          <a:noFill/>
        </p:spPr>
        <p:txBody>
          <a:bodyPr wrap="square" rtlCol="0">
            <a:spAutoFit/>
          </a:bodyPr>
          <a:lstStyle/>
          <a:p>
            <a:r>
              <a:rPr lang="en-AU" sz="900" dirty="0" smtClean="0">
                <a:solidFill>
                  <a:srgbClr val="FFC000"/>
                </a:solidFill>
                <a:latin typeface="Arial" panose="020B0604020202020204" pitchFamily="34" charset="0"/>
                <a:cs typeface="Arial" panose="020B0604020202020204" pitchFamily="34" charset="0"/>
              </a:rPr>
              <a:t>15 µm</a:t>
            </a:r>
            <a:endParaRPr lang="en-AU" sz="900" dirty="0">
              <a:solidFill>
                <a:srgbClr val="FFC000"/>
              </a:solidFill>
              <a:latin typeface="Arial" panose="020B0604020202020204" pitchFamily="34" charset="0"/>
              <a:cs typeface="Arial" panose="020B0604020202020204" pitchFamily="34" charset="0"/>
            </a:endParaRPr>
          </a:p>
        </p:txBody>
      </p:sp>
      <p:sp>
        <p:nvSpPr>
          <p:cNvPr id="9" name="TextBox 8"/>
          <p:cNvSpPr txBox="1"/>
          <p:nvPr/>
        </p:nvSpPr>
        <p:spPr>
          <a:xfrm>
            <a:off x="1475656" y="3325401"/>
            <a:ext cx="576064" cy="230832"/>
          </a:xfrm>
          <a:prstGeom prst="rect">
            <a:avLst/>
          </a:prstGeom>
          <a:noFill/>
        </p:spPr>
        <p:txBody>
          <a:bodyPr wrap="square" rtlCol="0">
            <a:spAutoFit/>
          </a:bodyPr>
          <a:lstStyle/>
          <a:p>
            <a:r>
              <a:rPr lang="en-AU" sz="900" dirty="0" smtClean="0">
                <a:solidFill>
                  <a:srgbClr val="FFC000"/>
                </a:solidFill>
                <a:latin typeface="Arial" panose="020B0604020202020204" pitchFamily="34" charset="0"/>
                <a:cs typeface="Arial" panose="020B0604020202020204" pitchFamily="34" charset="0"/>
              </a:rPr>
              <a:t>15 µm</a:t>
            </a:r>
            <a:endParaRPr lang="en-AU" sz="900" dirty="0">
              <a:solidFill>
                <a:srgbClr val="FFC000"/>
              </a:solidFill>
              <a:latin typeface="Arial" panose="020B0604020202020204" pitchFamily="34" charset="0"/>
              <a:cs typeface="Arial" panose="020B0604020202020204" pitchFamily="34" charset="0"/>
            </a:endParaRPr>
          </a:p>
        </p:txBody>
      </p:sp>
      <p:sp>
        <p:nvSpPr>
          <p:cNvPr id="10" name="TextBox 9"/>
          <p:cNvSpPr txBox="1"/>
          <p:nvPr/>
        </p:nvSpPr>
        <p:spPr>
          <a:xfrm>
            <a:off x="1475656" y="5053593"/>
            <a:ext cx="576064" cy="230832"/>
          </a:xfrm>
          <a:prstGeom prst="rect">
            <a:avLst/>
          </a:prstGeom>
          <a:noFill/>
        </p:spPr>
        <p:txBody>
          <a:bodyPr wrap="square" rtlCol="0">
            <a:spAutoFit/>
          </a:bodyPr>
          <a:lstStyle/>
          <a:p>
            <a:r>
              <a:rPr lang="en-AU" sz="900" dirty="0" smtClean="0">
                <a:solidFill>
                  <a:srgbClr val="FFC000"/>
                </a:solidFill>
                <a:latin typeface="Arial" panose="020B0604020202020204" pitchFamily="34" charset="0"/>
                <a:cs typeface="Arial" panose="020B0604020202020204" pitchFamily="34" charset="0"/>
              </a:rPr>
              <a:t>15 µm</a:t>
            </a:r>
            <a:endParaRPr lang="en-AU" sz="900" dirty="0">
              <a:solidFill>
                <a:srgbClr val="FFC000"/>
              </a:solidFill>
              <a:latin typeface="Arial" panose="020B0604020202020204" pitchFamily="34" charset="0"/>
              <a:cs typeface="Arial" panose="020B0604020202020204" pitchFamily="34" charset="0"/>
            </a:endParaRPr>
          </a:p>
        </p:txBody>
      </p:sp>
      <p:sp>
        <p:nvSpPr>
          <p:cNvPr id="6" name="TextBox 5"/>
          <p:cNvSpPr txBox="1"/>
          <p:nvPr/>
        </p:nvSpPr>
        <p:spPr>
          <a:xfrm>
            <a:off x="2915816" y="620688"/>
            <a:ext cx="3119430" cy="3139321"/>
          </a:xfrm>
          <a:prstGeom prst="rect">
            <a:avLst/>
          </a:prstGeom>
          <a:solidFill>
            <a:schemeClr val="accent1">
              <a:lumMod val="20000"/>
              <a:lumOff val="80000"/>
            </a:schemeClr>
          </a:solidFill>
        </p:spPr>
        <p:txBody>
          <a:bodyPr wrap="square" rtlCol="0">
            <a:spAutoFit/>
          </a:bodyPr>
          <a:lstStyle/>
          <a:p>
            <a:r>
              <a:rPr lang="en-AU" b="1" dirty="0" smtClean="0">
                <a:solidFill>
                  <a:schemeClr val="tx1">
                    <a:lumMod val="75000"/>
                    <a:lumOff val="25000"/>
                  </a:schemeClr>
                </a:solidFill>
              </a:rPr>
              <a:t>Fig. </a:t>
            </a:r>
            <a:r>
              <a:rPr lang="en-AU" b="1" dirty="0" smtClean="0">
                <a:solidFill>
                  <a:schemeClr val="tx1">
                    <a:lumMod val="75000"/>
                    <a:lumOff val="25000"/>
                  </a:schemeClr>
                </a:solidFill>
              </a:rPr>
              <a:t>4:</a:t>
            </a:r>
            <a:endParaRPr lang="en-AU" b="1" dirty="0" smtClean="0">
              <a:solidFill>
                <a:schemeClr val="tx1">
                  <a:lumMod val="75000"/>
                  <a:lumOff val="25000"/>
                </a:schemeClr>
              </a:solidFill>
            </a:endParaRPr>
          </a:p>
          <a:p>
            <a:pPr marL="285750" indent="-285750" algn="just">
              <a:buFont typeface="Arial" panose="020B0604020202020204" pitchFamily="34" charset="0"/>
              <a:buChar char="•"/>
            </a:pPr>
            <a:r>
              <a:rPr lang="en-AU" dirty="0" smtClean="0">
                <a:solidFill>
                  <a:srgbClr val="00B050"/>
                </a:solidFill>
              </a:rPr>
              <a:t>O.D.</a:t>
            </a:r>
            <a:r>
              <a:rPr lang="en-AU" dirty="0" smtClean="0">
                <a:solidFill>
                  <a:schemeClr val="tx1">
                    <a:lumMod val="75000"/>
                    <a:lumOff val="25000"/>
                  </a:schemeClr>
                </a:solidFill>
              </a:rPr>
              <a:t> has small rounded particles adhering to larger particle surface.</a:t>
            </a:r>
          </a:p>
          <a:p>
            <a:pPr marL="285750" indent="-285750" algn="just">
              <a:buFont typeface="Arial" panose="020B0604020202020204" pitchFamily="34" charset="0"/>
              <a:buChar char="•"/>
            </a:pPr>
            <a:r>
              <a:rPr lang="en-AU" dirty="0" smtClean="0">
                <a:solidFill>
                  <a:srgbClr val="FF0000"/>
                </a:solidFill>
              </a:rPr>
              <a:t>Bev. </a:t>
            </a:r>
            <a:r>
              <a:rPr lang="en-AU" dirty="0" smtClean="0">
                <a:solidFill>
                  <a:schemeClr val="tx1">
                    <a:lumMod val="75000"/>
                    <a:lumOff val="25000"/>
                  </a:schemeClr>
                </a:solidFill>
              </a:rPr>
              <a:t>has a smooth surface with scale like particles adhering to large particle.</a:t>
            </a:r>
          </a:p>
          <a:p>
            <a:pPr marL="285750" indent="-285750" algn="just">
              <a:buFont typeface="Arial" panose="020B0604020202020204" pitchFamily="34" charset="0"/>
              <a:buChar char="•"/>
            </a:pPr>
            <a:r>
              <a:rPr lang="en-AU" dirty="0" smtClean="0">
                <a:solidFill>
                  <a:schemeClr val="tx2"/>
                </a:solidFill>
              </a:rPr>
              <a:t>Ra</a:t>
            </a:r>
            <a:r>
              <a:rPr lang="en-AU" dirty="0" smtClean="0">
                <a:solidFill>
                  <a:schemeClr val="tx1">
                    <a:lumMod val="75000"/>
                    <a:lumOff val="25000"/>
                  </a:schemeClr>
                </a:solidFill>
              </a:rPr>
              <a:t> has sharper angled small particles adhering to large particle.</a:t>
            </a:r>
          </a:p>
          <a:p>
            <a:pPr marL="285750" indent="-285750">
              <a:buFont typeface="Arial" panose="020B0604020202020204" pitchFamily="34" charset="0"/>
              <a:buChar char="•"/>
            </a:pPr>
            <a:endParaRPr lang="en-AU" dirty="0">
              <a:solidFill>
                <a:schemeClr val="tx1">
                  <a:lumMod val="75000"/>
                  <a:lumOff val="25000"/>
                </a:schemeClr>
              </a:solidFill>
            </a:endParaRPr>
          </a:p>
        </p:txBody>
      </p:sp>
      <p:sp>
        <p:nvSpPr>
          <p:cNvPr id="7" name="TextBox 6"/>
          <p:cNvSpPr txBox="1"/>
          <p:nvPr/>
        </p:nvSpPr>
        <p:spPr>
          <a:xfrm>
            <a:off x="2912570" y="3429252"/>
            <a:ext cx="3122676" cy="2862322"/>
          </a:xfrm>
          <a:prstGeom prst="rect">
            <a:avLst/>
          </a:prstGeom>
          <a:solidFill>
            <a:schemeClr val="accent1">
              <a:lumMod val="20000"/>
              <a:lumOff val="80000"/>
            </a:schemeClr>
          </a:solidFill>
        </p:spPr>
        <p:txBody>
          <a:bodyPr wrap="square" rtlCol="0">
            <a:spAutoFit/>
          </a:bodyPr>
          <a:lstStyle/>
          <a:p>
            <a:r>
              <a:rPr lang="en-AU" b="1" dirty="0" smtClean="0"/>
              <a:t>Fig. </a:t>
            </a:r>
            <a:r>
              <a:rPr lang="en-AU" b="1" dirty="0" smtClean="0"/>
              <a:t>5:</a:t>
            </a:r>
            <a:endParaRPr lang="en-AU" b="1" dirty="0" smtClean="0"/>
          </a:p>
          <a:p>
            <a:pPr marL="285750" indent="-285750" algn="just">
              <a:buFont typeface="Arial" panose="020B0604020202020204" pitchFamily="34" charset="0"/>
              <a:buChar char="•"/>
            </a:pPr>
            <a:r>
              <a:rPr lang="en-AU" dirty="0" smtClean="0">
                <a:solidFill>
                  <a:srgbClr val="00B050"/>
                </a:solidFill>
              </a:rPr>
              <a:t>O.D. </a:t>
            </a:r>
            <a:r>
              <a:rPr lang="en-AU" dirty="0" smtClean="0"/>
              <a:t>has continuous “crazy paving” structure.</a:t>
            </a:r>
          </a:p>
          <a:p>
            <a:pPr marL="285750" indent="-285750" algn="just">
              <a:buFont typeface="Arial" panose="020B0604020202020204" pitchFamily="34" charset="0"/>
              <a:buChar char="•"/>
            </a:pPr>
            <a:r>
              <a:rPr lang="en-AU" dirty="0" smtClean="0">
                <a:solidFill>
                  <a:srgbClr val="FF0000"/>
                </a:solidFill>
              </a:rPr>
              <a:t>Bev. </a:t>
            </a:r>
            <a:r>
              <a:rPr lang="en-AU" dirty="0" smtClean="0"/>
              <a:t>has dense cloudy particles within a diffuse cloudy structure</a:t>
            </a:r>
          </a:p>
          <a:p>
            <a:pPr marL="285750" indent="-285750" algn="just">
              <a:buFont typeface="Arial" panose="020B0604020202020204" pitchFamily="34" charset="0"/>
              <a:buChar char="•"/>
            </a:pPr>
            <a:r>
              <a:rPr lang="en-AU" dirty="0" smtClean="0">
                <a:solidFill>
                  <a:schemeClr val="tx2"/>
                </a:solidFill>
              </a:rPr>
              <a:t>Ra. </a:t>
            </a:r>
            <a:r>
              <a:rPr lang="en-AU" dirty="0" smtClean="0"/>
              <a:t>has rod like protrusions within a less dense porous large particle.</a:t>
            </a:r>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22529292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143000"/>
          </a:xfrm>
        </p:spPr>
        <p:txBody>
          <a:bodyPr/>
          <a:lstStyle/>
          <a:p>
            <a:r>
              <a:rPr lang="en-AU" dirty="0" smtClean="0"/>
              <a:t>X-ray and Neutron Diffraction</a:t>
            </a:r>
            <a:endParaRPr lang="en-AU"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47664" y="1052736"/>
            <a:ext cx="5972520" cy="4565303"/>
          </a:xfrm>
          <a:prstGeom prst="rect">
            <a:avLst/>
          </a:prstGeom>
          <a:noFill/>
          <a:ln>
            <a:noFill/>
          </a:ln>
        </p:spPr>
      </p:pic>
      <p:sp>
        <p:nvSpPr>
          <p:cNvPr id="3" name="TextBox 2"/>
          <p:cNvSpPr txBox="1"/>
          <p:nvPr/>
        </p:nvSpPr>
        <p:spPr>
          <a:xfrm>
            <a:off x="539552" y="5661248"/>
            <a:ext cx="8136904" cy="923330"/>
          </a:xfrm>
          <a:prstGeom prst="rect">
            <a:avLst/>
          </a:prstGeom>
          <a:noFill/>
        </p:spPr>
        <p:txBody>
          <a:bodyPr wrap="square" rtlCol="0">
            <a:spAutoFit/>
          </a:bodyPr>
          <a:lstStyle/>
          <a:p>
            <a:pPr>
              <a:defRPr/>
            </a:pPr>
            <a:r>
              <a:rPr lang="en-AU" dirty="0"/>
              <a:t>The neutron diffraction patterns confirmed the XRD phase identifications, and as expected the ND displayed high backgrounds in those samples with relatively high amounts of water, due to incoherent scattering from H atoms.</a:t>
            </a:r>
          </a:p>
        </p:txBody>
      </p:sp>
    </p:spTree>
    <p:extLst>
      <p:ext uri="{BB962C8B-B14F-4D97-AF65-F5344CB8AC3E}">
        <p14:creationId xmlns:p14="http://schemas.microsoft.com/office/powerpoint/2010/main" val="536873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XRD Patterns</a:t>
            </a:r>
            <a:endParaRPr lang="en-AU"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0" y="1340768"/>
            <a:ext cx="8064896" cy="3744415"/>
          </a:xfrm>
          <a:prstGeom prst="rect">
            <a:avLst/>
          </a:prstGeom>
          <a:noFill/>
          <a:ln>
            <a:noFill/>
          </a:ln>
        </p:spPr>
      </p:pic>
      <p:sp>
        <p:nvSpPr>
          <p:cNvPr id="3" name="TextBox 2"/>
          <p:cNvSpPr txBox="1"/>
          <p:nvPr/>
        </p:nvSpPr>
        <p:spPr>
          <a:xfrm>
            <a:off x="3390257" y="2780928"/>
            <a:ext cx="144016" cy="369332"/>
          </a:xfrm>
          <a:prstGeom prst="rect">
            <a:avLst/>
          </a:prstGeom>
          <a:noFill/>
        </p:spPr>
        <p:txBody>
          <a:bodyPr wrap="square" rtlCol="0">
            <a:spAutoFit/>
          </a:bodyPr>
          <a:lstStyle/>
          <a:p>
            <a:r>
              <a:rPr lang="en-AU" dirty="0" smtClean="0"/>
              <a:t>*</a:t>
            </a:r>
            <a:endParaRPr lang="en-AU" dirty="0"/>
          </a:p>
        </p:txBody>
      </p:sp>
      <p:sp>
        <p:nvSpPr>
          <p:cNvPr id="5" name="TextBox 4"/>
          <p:cNvSpPr txBox="1"/>
          <p:nvPr/>
        </p:nvSpPr>
        <p:spPr>
          <a:xfrm>
            <a:off x="3931802" y="2876976"/>
            <a:ext cx="144016" cy="369332"/>
          </a:xfrm>
          <a:prstGeom prst="rect">
            <a:avLst/>
          </a:prstGeom>
          <a:noFill/>
        </p:spPr>
        <p:txBody>
          <a:bodyPr wrap="square" rtlCol="0">
            <a:spAutoFit/>
          </a:bodyPr>
          <a:lstStyle/>
          <a:p>
            <a:r>
              <a:rPr lang="en-AU" dirty="0" smtClean="0"/>
              <a:t>*</a:t>
            </a:r>
            <a:endParaRPr lang="en-AU" dirty="0"/>
          </a:p>
        </p:txBody>
      </p:sp>
      <p:sp>
        <p:nvSpPr>
          <p:cNvPr id="6" name="TextBox 5"/>
          <p:cNvSpPr txBox="1"/>
          <p:nvPr/>
        </p:nvSpPr>
        <p:spPr>
          <a:xfrm>
            <a:off x="1757953" y="2692310"/>
            <a:ext cx="144016" cy="369332"/>
          </a:xfrm>
          <a:prstGeom prst="rect">
            <a:avLst/>
          </a:prstGeom>
          <a:noFill/>
        </p:spPr>
        <p:txBody>
          <a:bodyPr wrap="square" rtlCol="0">
            <a:spAutoFit/>
          </a:bodyPr>
          <a:lstStyle/>
          <a:p>
            <a:r>
              <a:rPr lang="en-AU" dirty="0" smtClean="0"/>
              <a:t>*</a:t>
            </a:r>
            <a:endParaRPr lang="en-AU" dirty="0"/>
          </a:p>
        </p:txBody>
      </p:sp>
      <p:sp>
        <p:nvSpPr>
          <p:cNvPr id="8" name="TextBox 7"/>
          <p:cNvSpPr txBox="1"/>
          <p:nvPr/>
        </p:nvSpPr>
        <p:spPr>
          <a:xfrm>
            <a:off x="683568" y="5013176"/>
            <a:ext cx="7992888" cy="1477328"/>
          </a:xfrm>
          <a:prstGeom prst="rect">
            <a:avLst/>
          </a:prstGeom>
          <a:noFill/>
        </p:spPr>
        <p:txBody>
          <a:bodyPr wrap="square" rtlCol="0">
            <a:spAutoFit/>
          </a:bodyPr>
          <a:lstStyle/>
          <a:p>
            <a:r>
              <a:rPr lang="en-AU" dirty="0"/>
              <a:t>XRD patterns of respectively </a:t>
            </a:r>
            <a:r>
              <a:rPr lang="en-AU" dirty="0" smtClean="0">
                <a:solidFill>
                  <a:srgbClr val="FF0000"/>
                </a:solidFill>
              </a:rPr>
              <a:t>Beverley</a:t>
            </a:r>
            <a:r>
              <a:rPr lang="en-AU" dirty="0" smtClean="0"/>
              <a:t>, </a:t>
            </a:r>
            <a:r>
              <a:rPr lang="en-AU" dirty="0" smtClean="0">
                <a:solidFill>
                  <a:schemeClr val="tx2"/>
                </a:solidFill>
              </a:rPr>
              <a:t>Ranger</a:t>
            </a:r>
            <a:r>
              <a:rPr lang="en-AU" dirty="0" smtClean="0"/>
              <a:t>, </a:t>
            </a:r>
            <a:r>
              <a:rPr lang="en-AU" dirty="0"/>
              <a:t>and </a:t>
            </a:r>
            <a:r>
              <a:rPr lang="en-AU" dirty="0">
                <a:solidFill>
                  <a:srgbClr val="00B050"/>
                </a:solidFill>
              </a:rPr>
              <a:t>Olympic </a:t>
            </a:r>
            <a:r>
              <a:rPr lang="en-AU" dirty="0" smtClean="0">
                <a:solidFill>
                  <a:srgbClr val="00B050"/>
                </a:solidFill>
              </a:rPr>
              <a:t>Dam </a:t>
            </a:r>
            <a:r>
              <a:rPr lang="en-AU" dirty="0" smtClean="0"/>
              <a:t>mined </a:t>
            </a:r>
            <a:r>
              <a:rPr lang="en-AU" dirty="0"/>
              <a:t>UOC Samples. </a:t>
            </a:r>
            <a:endParaRPr lang="en-AU" dirty="0" smtClean="0"/>
          </a:p>
          <a:p>
            <a:endParaRPr lang="en-AU" dirty="0"/>
          </a:p>
          <a:p>
            <a:r>
              <a:rPr lang="en-AU" dirty="0" smtClean="0"/>
              <a:t>Distinguishing </a:t>
            </a:r>
            <a:r>
              <a:rPr lang="en-AU" dirty="0"/>
              <a:t>lines differentiating Ranger from OD are indicated as shown*. Diffuse scattering due to sample holder is evident from 2</a:t>
            </a:r>
            <a:r>
              <a:rPr lang="en-AU" i="1" dirty="0"/>
              <a:t>θ</a:t>
            </a:r>
            <a:r>
              <a:rPr lang="en-AU" dirty="0"/>
              <a:t>=13-26˚.</a:t>
            </a:r>
          </a:p>
        </p:txBody>
      </p:sp>
      <p:sp>
        <p:nvSpPr>
          <p:cNvPr id="9" name="TextBox 8"/>
          <p:cNvSpPr txBox="1"/>
          <p:nvPr/>
        </p:nvSpPr>
        <p:spPr>
          <a:xfrm>
            <a:off x="7020272" y="1554338"/>
            <a:ext cx="1434382" cy="369332"/>
          </a:xfrm>
          <a:prstGeom prst="rect">
            <a:avLst/>
          </a:prstGeom>
          <a:noFill/>
        </p:spPr>
        <p:txBody>
          <a:bodyPr wrap="square" rtlCol="0">
            <a:spAutoFit/>
          </a:bodyPr>
          <a:lstStyle/>
          <a:p>
            <a:r>
              <a:rPr lang="en-AU" dirty="0" smtClean="0">
                <a:solidFill>
                  <a:srgbClr val="FF0000"/>
                </a:solidFill>
              </a:rPr>
              <a:t>Beverley/Bev</a:t>
            </a:r>
            <a:endParaRPr lang="en-AU" dirty="0">
              <a:solidFill>
                <a:srgbClr val="FF0000"/>
              </a:solidFill>
            </a:endParaRPr>
          </a:p>
        </p:txBody>
      </p:sp>
      <p:sp>
        <p:nvSpPr>
          <p:cNvPr id="10" name="TextBox 9"/>
          <p:cNvSpPr txBox="1"/>
          <p:nvPr/>
        </p:nvSpPr>
        <p:spPr>
          <a:xfrm>
            <a:off x="7020272" y="3573015"/>
            <a:ext cx="1800200" cy="646331"/>
          </a:xfrm>
          <a:prstGeom prst="rect">
            <a:avLst/>
          </a:prstGeom>
          <a:noFill/>
        </p:spPr>
        <p:txBody>
          <a:bodyPr wrap="square" rtlCol="0">
            <a:spAutoFit/>
          </a:bodyPr>
          <a:lstStyle/>
          <a:p>
            <a:r>
              <a:rPr lang="en-AU" dirty="0" smtClean="0">
                <a:solidFill>
                  <a:srgbClr val="00B050"/>
                </a:solidFill>
              </a:rPr>
              <a:t>Olympic Dam/O.D.</a:t>
            </a:r>
            <a:endParaRPr lang="en-AU" dirty="0">
              <a:solidFill>
                <a:srgbClr val="00B050"/>
              </a:solidFill>
            </a:endParaRPr>
          </a:p>
        </p:txBody>
      </p:sp>
      <p:sp>
        <p:nvSpPr>
          <p:cNvPr id="12" name="TextBox 11"/>
          <p:cNvSpPr txBox="1"/>
          <p:nvPr/>
        </p:nvSpPr>
        <p:spPr>
          <a:xfrm>
            <a:off x="7034324" y="2596261"/>
            <a:ext cx="1464899" cy="369332"/>
          </a:xfrm>
          <a:prstGeom prst="rect">
            <a:avLst/>
          </a:prstGeom>
          <a:noFill/>
        </p:spPr>
        <p:txBody>
          <a:bodyPr wrap="square" rtlCol="0">
            <a:spAutoFit/>
          </a:bodyPr>
          <a:lstStyle/>
          <a:p>
            <a:r>
              <a:rPr lang="en-AU" dirty="0" smtClean="0">
                <a:solidFill>
                  <a:schemeClr val="accent1">
                    <a:lumMod val="75000"/>
                  </a:schemeClr>
                </a:solidFill>
              </a:rPr>
              <a:t>Ranger</a:t>
            </a:r>
            <a:endParaRPr lang="en-AU" dirty="0">
              <a:solidFill>
                <a:schemeClr val="accent1">
                  <a:lumMod val="75000"/>
                </a:schemeClr>
              </a:solidFill>
            </a:endParaRPr>
          </a:p>
        </p:txBody>
      </p:sp>
    </p:spTree>
    <p:extLst>
      <p:ext uri="{BB962C8B-B14F-4D97-AF65-F5344CB8AC3E}">
        <p14:creationId xmlns:p14="http://schemas.microsoft.com/office/powerpoint/2010/main" val="1826871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408"/>
            <a:ext cx="9144000" cy="1143000"/>
          </a:xfrm>
        </p:spPr>
        <p:txBody>
          <a:bodyPr/>
          <a:lstStyle/>
          <a:p>
            <a:r>
              <a:rPr lang="en-AU" dirty="0" smtClean="0"/>
              <a:t>Conclusion/Future Work</a:t>
            </a:r>
            <a:endParaRPr lang="en-AU" dirty="0"/>
          </a:p>
        </p:txBody>
      </p:sp>
      <p:sp>
        <p:nvSpPr>
          <p:cNvPr id="3" name="Content Placeholder 2"/>
          <p:cNvSpPr>
            <a:spLocks noGrp="1"/>
          </p:cNvSpPr>
          <p:nvPr>
            <p:ph idx="1"/>
          </p:nvPr>
        </p:nvSpPr>
        <p:spPr>
          <a:xfrm>
            <a:off x="971600" y="620688"/>
            <a:ext cx="7391400" cy="3845842"/>
          </a:xfrm>
        </p:spPr>
        <p:txBody>
          <a:bodyPr/>
          <a:lstStyle/>
          <a:p>
            <a:pPr algn="just">
              <a:lnSpc>
                <a:spcPct val="115000"/>
              </a:lnSpc>
              <a:spcAft>
                <a:spcPts val="1000"/>
              </a:spcAft>
            </a:pPr>
            <a:r>
              <a:rPr lang="en-AU" sz="1600" dirty="0" smtClean="0">
                <a:solidFill>
                  <a:schemeClr val="tx1">
                    <a:lumMod val="75000"/>
                    <a:lumOff val="25000"/>
                  </a:schemeClr>
                </a:solidFill>
                <a:latin typeface="Arial" panose="020B0604020202020204" pitchFamily="34" charset="0"/>
                <a:ea typeface="Calibri"/>
                <a:cs typeface="Arial" panose="020B0604020202020204" pitchFamily="34" charset="0"/>
              </a:rPr>
              <a:t>A </a:t>
            </a:r>
            <a:r>
              <a:rPr lang="en-AU" sz="1600" dirty="0" smtClean="0">
                <a:solidFill>
                  <a:schemeClr val="tx1">
                    <a:lumMod val="75000"/>
                    <a:lumOff val="25000"/>
                  </a:schemeClr>
                </a:solidFill>
                <a:effectLst/>
                <a:latin typeface="Arial" panose="020B0604020202020204" pitchFamily="34" charset="0"/>
                <a:ea typeface="Calibri"/>
                <a:cs typeface="Arial" panose="020B0604020202020204" pitchFamily="34" charset="0"/>
              </a:rPr>
              <a:t>collection of experimental techniques aid in differentiating properties of Australian UOC samples from three different sources. </a:t>
            </a:r>
          </a:p>
          <a:p>
            <a:pPr algn="just">
              <a:lnSpc>
                <a:spcPct val="115000"/>
              </a:lnSpc>
              <a:spcAft>
                <a:spcPts val="1000"/>
              </a:spcAft>
            </a:pPr>
            <a:r>
              <a:rPr lang="en-AU" sz="1600" dirty="0" smtClean="0">
                <a:solidFill>
                  <a:schemeClr val="tx1">
                    <a:lumMod val="75000"/>
                    <a:lumOff val="25000"/>
                  </a:schemeClr>
                </a:solidFill>
                <a:latin typeface="Arial" panose="020B0604020202020204" pitchFamily="34" charset="0"/>
                <a:ea typeface="Calibri"/>
                <a:cs typeface="Arial" panose="020B0604020202020204" pitchFamily="34" charset="0"/>
              </a:rPr>
              <a:t>UOC processing as defined here concerns the final steps only: precipitation and calcination.</a:t>
            </a:r>
          </a:p>
          <a:p>
            <a:pPr marL="0" indent="0" algn="just">
              <a:lnSpc>
                <a:spcPct val="115000"/>
              </a:lnSpc>
              <a:spcAft>
                <a:spcPts val="1000"/>
              </a:spcAft>
              <a:buNone/>
            </a:pPr>
            <a:endParaRPr lang="en-AU" sz="1600" dirty="0" smtClean="0">
              <a:solidFill>
                <a:schemeClr val="tx1">
                  <a:lumMod val="75000"/>
                  <a:lumOff val="25000"/>
                </a:schemeClr>
              </a:solidFill>
              <a:effectLst/>
              <a:latin typeface="Arial" panose="020B0604020202020204" pitchFamily="34" charset="0"/>
              <a:ea typeface="Calibri"/>
              <a:cs typeface="Arial" panose="020B0604020202020204" pitchFamily="34" charset="0"/>
            </a:endParaRPr>
          </a:p>
          <a:p>
            <a:pPr marL="0" indent="0" algn="just">
              <a:lnSpc>
                <a:spcPct val="115000"/>
              </a:lnSpc>
              <a:spcAft>
                <a:spcPts val="1000"/>
              </a:spcAft>
              <a:buNone/>
            </a:pPr>
            <a:endParaRPr lang="en-AU" sz="1600" dirty="0">
              <a:solidFill>
                <a:schemeClr val="tx1">
                  <a:lumMod val="75000"/>
                  <a:lumOff val="25000"/>
                </a:schemeClr>
              </a:solidFill>
              <a:latin typeface="Arial" panose="020B0604020202020204" pitchFamily="34" charset="0"/>
              <a:ea typeface="Calibri"/>
              <a:cs typeface="Arial" panose="020B0604020202020204" pitchFamily="34" charset="0"/>
            </a:endParaRPr>
          </a:p>
          <a:p>
            <a:pPr marL="0" indent="0" algn="just">
              <a:lnSpc>
                <a:spcPct val="115000"/>
              </a:lnSpc>
              <a:spcAft>
                <a:spcPts val="1000"/>
              </a:spcAft>
              <a:buNone/>
            </a:pPr>
            <a:endParaRPr lang="en-AU" sz="1600" dirty="0">
              <a:solidFill>
                <a:schemeClr val="tx1">
                  <a:lumMod val="75000"/>
                  <a:lumOff val="25000"/>
                </a:schemeClr>
              </a:solidFill>
              <a:effectLst/>
              <a:latin typeface="Arial" panose="020B0604020202020204" pitchFamily="34" charset="0"/>
              <a:ea typeface="Calibri"/>
              <a:cs typeface="Arial" panose="020B0604020202020204" pitchFamily="34" charset="0"/>
            </a:endParaRPr>
          </a:p>
          <a:p>
            <a:pPr marL="0" indent="0" algn="just">
              <a:lnSpc>
                <a:spcPct val="115000"/>
              </a:lnSpc>
              <a:spcAft>
                <a:spcPts val="1000"/>
              </a:spcAft>
              <a:buNone/>
            </a:pPr>
            <a:endParaRPr lang="en-AU" sz="1600" dirty="0" smtClean="0">
              <a:solidFill>
                <a:schemeClr val="tx1">
                  <a:lumMod val="75000"/>
                  <a:lumOff val="25000"/>
                </a:schemeClr>
              </a:solidFill>
              <a:effectLst/>
              <a:latin typeface="Arial" panose="020B0604020202020204" pitchFamily="34" charset="0"/>
              <a:ea typeface="Calibri"/>
              <a:cs typeface="Arial" panose="020B0604020202020204" pitchFamily="34" charset="0"/>
            </a:endParaRPr>
          </a:p>
          <a:p>
            <a:pPr marL="0" indent="0" algn="just">
              <a:lnSpc>
                <a:spcPct val="115000"/>
              </a:lnSpc>
              <a:spcAft>
                <a:spcPts val="1000"/>
              </a:spcAft>
              <a:buNone/>
            </a:pPr>
            <a:endParaRPr lang="en-AU" sz="1600" dirty="0">
              <a:solidFill>
                <a:schemeClr val="tx1">
                  <a:lumMod val="75000"/>
                  <a:lumOff val="25000"/>
                </a:schemeClr>
              </a:solidFill>
              <a:latin typeface="Arial" panose="020B0604020202020204" pitchFamily="34" charset="0"/>
              <a:ea typeface="Calibri"/>
              <a:cs typeface="Arial" panose="020B0604020202020204" pitchFamily="34" charset="0"/>
            </a:endParaRPr>
          </a:p>
          <a:p>
            <a:pPr marL="0" indent="0" algn="just">
              <a:lnSpc>
                <a:spcPct val="115000"/>
              </a:lnSpc>
              <a:spcAft>
                <a:spcPts val="1000"/>
              </a:spcAft>
              <a:buNone/>
            </a:pPr>
            <a:endParaRPr lang="en-AU" sz="1600" dirty="0" smtClean="0">
              <a:solidFill>
                <a:schemeClr val="tx1">
                  <a:lumMod val="75000"/>
                  <a:lumOff val="25000"/>
                </a:schemeClr>
              </a:solidFill>
              <a:effectLst/>
              <a:latin typeface="Arial" panose="020B0604020202020204" pitchFamily="34" charset="0"/>
              <a:ea typeface="Calibri"/>
              <a:cs typeface="Arial" panose="020B0604020202020204" pitchFamily="34" charset="0"/>
            </a:endParaRPr>
          </a:p>
          <a:p>
            <a:pPr algn="just">
              <a:lnSpc>
                <a:spcPct val="115000"/>
              </a:lnSpc>
              <a:spcAft>
                <a:spcPts val="1000"/>
              </a:spcAft>
            </a:pPr>
            <a:r>
              <a:rPr lang="en-AU" sz="1600" dirty="0" smtClean="0">
                <a:solidFill>
                  <a:schemeClr val="tx1">
                    <a:lumMod val="75000"/>
                    <a:lumOff val="25000"/>
                  </a:schemeClr>
                </a:solidFill>
                <a:effectLst/>
                <a:latin typeface="Arial" panose="020B0604020202020204" pitchFamily="34" charset="0"/>
                <a:ea typeface="Calibri"/>
                <a:cs typeface="Arial" panose="020B0604020202020204" pitchFamily="34" charset="0"/>
              </a:rPr>
              <a:t>Future work will clarify the identity of rod-like protrusions in Ranger material and perform slow scanning of the VIS/NIR region in DRS mode and  transmission </a:t>
            </a:r>
            <a:r>
              <a:rPr lang="en-AU" sz="1600" dirty="0" smtClean="0">
                <a:solidFill>
                  <a:schemeClr val="tx1">
                    <a:lumMod val="75000"/>
                    <a:lumOff val="25000"/>
                  </a:schemeClr>
                </a:solidFill>
                <a:latin typeface="Arial" panose="020B0604020202020204" pitchFamily="34" charset="0"/>
                <a:ea typeface="Calibri"/>
                <a:cs typeface="Arial" panose="020B0604020202020204" pitchFamily="34" charset="0"/>
              </a:rPr>
              <a:t>FI</a:t>
            </a:r>
            <a:r>
              <a:rPr lang="en-AU" sz="1600" dirty="0" smtClean="0">
                <a:solidFill>
                  <a:schemeClr val="tx1">
                    <a:lumMod val="75000"/>
                    <a:lumOff val="25000"/>
                  </a:schemeClr>
                </a:solidFill>
                <a:effectLst/>
                <a:latin typeface="Arial" panose="020B0604020202020204" pitchFamily="34" charset="0"/>
                <a:ea typeface="Calibri"/>
                <a:cs typeface="Arial" panose="020B0604020202020204" pitchFamily="34" charset="0"/>
              </a:rPr>
              <a:t>R regions. Can subtle spectral features be used to further differentiate production processes of U</a:t>
            </a:r>
            <a:r>
              <a:rPr lang="en-AU" sz="1600" baseline="-25000" dirty="0" smtClean="0">
                <a:solidFill>
                  <a:schemeClr val="tx1">
                    <a:lumMod val="75000"/>
                    <a:lumOff val="25000"/>
                  </a:schemeClr>
                </a:solidFill>
                <a:effectLst/>
                <a:latin typeface="Arial" panose="020B0604020202020204" pitchFamily="34" charset="0"/>
                <a:ea typeface="Calibri"/>
                <a:cs typeface="Arial" panose="020B0604020202020204" pitchFamily="34" charset="0"/>
              </a:rPr>
              <a:t>3</a:t>
            </a:r>
            <a:r>
              <a:rPr lang="en-AU" sz="1600" dirty="0" smtClean="0">
                <a:solidFill>
                  <a:schemeClr val="tx1">
                    <a:lumMod val="75000"/>
                    <a:lumOff val="25000"/>
                  </a:schemeClr>
                </a:solidFill>
                <a:effectLst/>
                <a:latin typeface="Arial" panose="020B0604020202020204" pitchFamily="34" charset="0"/>
                <a:ea typeface="Calibri"/>
                <a:cs typeface="Arial" panose="020B0604020202020204" pitchFamily="34" charset="0"/>
              </a:rPr>
              <a:t>O</a:t>
            </a:r>
            <a:r>
              <a:rPr lang="en-AU" sz="1600" baseline="-25000" dirty="0" smtClean="0">
                <a:solidFill>
                  <a:schemeClr val="tx1">
                    <a:lumMod val="75000"/>
                    <a:lumOff val="25000"/>
                  </a:schemeClr>
                </a:solidFill>
                <a:effectLst/>
                <a:latin typeface="Arial" panose="020B0604020202020204" pitchFamily="34" charset="0"/>
                <a:ea typeface="Calibri"/>
                <a:cs typeface="Arial" panose="020B0604020202020204" pitchFamily="34" charset="0"/>
              </a:rPr>
              <a:t>8</a:t>
            </a:r>
            <a:r>
              <a:rPr lang="en-AU" sz="1600" dirty="0" smtClean="0">
                <a:solidFill>
                  <a:schemeClr val="tx1">
                    <a:lumMod val="75000"/>
                    <a:lumOff val="25000"/>
                  </a:schemeClr>
                </a:solidFill>
                <a:effectLst/>
                <a:latin typeface="Arial" panose="020B0604020202020204" pitchFamily="34" charset="0"/>
                <a:ea typeface="Calibri"/>
                <a:cs typeface="Arial" panose="020B0604020202020204" pitchFamily="34" charset="0"/>
              </a:rPr>
              <a:t> from Ranger and O.D. mines?</a:t>
            </a:r>
          </a:p>
        </p:txBody>
      </p:sp>
      <p:graphicFrame>
        <p:nvGraphicFramePr>
          <p:cNvPr id="4" name="Table 3"/>
          <p:cNvGraphicFramePr>
            <a:graphicFrameLocks noGrp="1"/>
          </p:cNvGraphicFramePr>
          <p:nvPr>
            <p:extLst>
              <p:ext uri="{D42A27DB-BD31-4B8C-83A1-F6EECF244321}">
                <p14:modId xmlns:p14="http://schemas.microsoft.com/office/powerpoint/2010/main" val="2501981031"/>
              </p:ext>
            </p:extLst>
          </p:nvPr>
        </p:nvGraphicFramePr>
        <p:xfrm>
          <a:off x="1547664" y="2348880"/>
          <a:ext cx="6096000" cy="222504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AU" dirty="0" smtClean="0"/>
                        <a:t>Technique</a:t>
                      </a:r>
                      <a:endParaRPr lang="en-AU" dirty="0"/>
                    </a:p>
                  </a:txBody>
                  <a:tcPr/>
                </a:tc>
                <a:tc>
                  <a:txBody>
                    <a:bodyPr/>
                    <a:lstStyle/>
                    <a:p>
                      <a:r>
                        <a:rPr lang="en-AU" dirty="0" smtClean="0"/>
                        <a:t>Morphology</a:t>
                      </a:r>
                      <a:endParaRPr lang="en-AU" dirty="0"/>
                    </a:p>
                  </a:txBody>
                  <a:tcPr/>
                </a:tc>
                <a:tc>
                  <a:txBody>
                    <a:bodyPr/>
                    <a:lstStyle/>
                    <a:p>
                      <a:r>
                        <a:rPr lang="en-AU" dirty="0" smtClean="0"/>
                        <a:t>U Speciation</a:t>
                      </a:r>
                      <a:endParaRPr lang="en-AU" dirty="0"/>
                    </a:p>
                  </a:txBody>
                  <a:tcPr/>
                </a:tc>
                <a:tc>
                  <a:txBody>
                    <a:bodyPr/>
                    <a:lstStyle/>
                    <a:p>
                      <a:r>
                        <a:rPr lang="en-AU" dirty="0" smtClean="0"/>
                        <a:t>Processing</a:t>
                      </a:r>
                      <a:endParaRPr lang="en-AU" dirty="0"/>
                    </a:p>
                  </a:txBody>
                  <a:tcPr/>
                </a:tc>
              </a:tr>
              <a:tr h="370840">
                <a:tc>
                  <a:txBody>
                    <a:bodyPr/>
                    <a:lstStyle/>
                    <a:p>
                      <a:r>
                        <a:rPr lang="en-AU" dirty="0" smtClean="0"/>
                        <a:t>SEM</a:t>
                      </a:r>
                      <a:endParaRPr lang="en-AU" dirty="0"/>
                    </a:p>
                  </a:txBody>
                  <a:tcPr/>
                </a:tc>
                <a:tc>
                  <a:txBody>
                    <a:bodyPr/>
                    <a:lstStyle/>
                    <a:p>
                      <a:r>
                        <a:rPr lang="en-AU" dirty="0" smtClean="0">
                          <a:sym typeface="Wingdings"/>
                        </a:rPr>
                        <a:t></a:t>
                      </a:r>
                      <a:endParaRPr lang="en-AU"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sym typeface="Wingdings"/>
                        </a:rPr>
                        <a:t></a:t>
                      </a:r>
                      <a:endParaRPr lang="en-AU"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sym typeface="Wingdings"/>
                        </a:rPr>
                        <a:t></a:t>
                      </a:r>
                      <a:endParaRPr lang="en-AU" dirty="0" smtClean="0"/>
                    </a:p>
                  </a:txBody>
                  <a:tcPr/>
                </a:tc>
              </a:tr>
              <a:tr h="370840">
                <a:tc>
                  <a:txBody>
                    <a:bodyPr/>
                    <a:lstStyle/>
                    <a:p>
                      <a:r>
                        <a:rPr lang="en-AU" dirty="0" smtClean="0"/>
                        <a:t>DRS VIS/NIR</a:t>
                      </a:r>
                      <a:endParaRPr lang="en-AU"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sym typeface="Wingdings"/>
                        </a:rPr>
                        <a:t></a:t>
                      </a:r>
                      <a:endParaRPr lang="en-AU"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sym typeface="Wingdings"/>
                        </a:rPr>
                        <a:t></a:t>
                      </a:r>
                      <a:endParaRPr lang="en-AU"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sym typeface="Wingdings"/>
                        </a:rPr>
                        <a:t>/</a:t>
                      </a:r>
                      <a:endParaRPr lang="en-AU" dirty="0" smtClean="0"/>
                    </a:p>
                  </a:txBody>
                  <a:tcPr/>
                </a:tc>
              </a:tr>
              <a:tr h="370840">
                <a:tc>
                  <a:txBody>
                    <a:bodyPr/>
                    <a:lstStyle/>
                    <a:p>
                      <a:r>
                        <a:rPr lang="en-AU" sz="1400" dirty="0" smtClean="0"/>
                        <a:t>Transmission</a:t>
                      </a:r>
                      <a:r>
                        <a:rPr lang="en-AU" sz="1400" baseline="0" dirty="0" smtClean="0"/>
                        <a:t> FIR</a:t>
                      </a:r>
                      <a:endParaRPr lang="en-AU"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sym typeface="Wingdings"/>
                        </a:rPr>
                        <a:t></a:t>
                      </a:r>
                      <a:endParaRPr lang="en-AU"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sym typeface="Wingdings"/>
                        </a:rPr>
                        <a:t></a:t>
                      </a:r>
                      <a:endParaRPr lang="en-AU"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sym typeface="Wingdings"/>
                        </a:rPr>
                        <a:t></a:t>
                      </a:r>
                      <a:endParaRPr lang="en-AU" dirty="0" smtClean="0"/>
                    </a:p>
                  </a:txBody>
                  <a:tcPr/>
                </a:tc>
              </a:tr>
              <a:tr h="370840">
                <a:tc>
                  <a:txBody>
                    <a:bodyPr/>
                    <a:lstStyle/>
                    <a:p>
                      <a:r>
                        <a:rPr lang="en-AU" dirty="0" smtClean="0"/>
                        <a:t>XRD</a:t>
                      </a:r>
                      <a:endParaRPr lang="en-AU"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sym typeface="Wingdings"/>
                        </a:rPr>
                        <a:t></a:t>
                      </a:r>
                      <a:endParaRPr lang="en-AU"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sym typeface="Wingdings"/>
                        </a:rPr>
                        <a:t></a:t>
                      </a:r>
                      <a:endParaRPr lang="en-AU"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sym typeface="Wingdings"/>
                        </a:rPr>
                        <a:t></a:t>
                      </a:r>
                      <a:endParaRPr lang="en-AU" dirty="0" smtClean="0"/>
                    </a:p>
                  </a:txBody>
                  <a:tcPr/>
                </a:tc>
              </a:tr>
              <a:tr h="370840">
                <a:tc>
                  <a:txBody>
                    <a:bodyPr/>
                    <a:lstStyle/>
                    <a:p>
                      <a:r>
                        <a:rPr lang="en-AU" dirty="0" smtClean="0"/>
                        <a:t>PALS</a:t>
                      </a:r>
                      <a:endParaRPr lang="en-AU"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sym typeface="Wingdings"/>
                        </a:rPr>
                        <a:t></a:t>
                      </a:r>
                      <a:endParaRPr lang="en-AU"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sym typeface="Wingdings"/>
                        </a:rPr>
                        <a:t>/</a:t>
                      </a:r>
                      <a:endParaRPr lang="en-AU"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sym typeface="Wingdings"/>
                        </a:rPr>
                        <a:t></a:t>
                      </a:r>
                      <a:endParaRPr lang="en-AU" dirty="0" smtClean="0"/>
                    </a:p>
                  </a:txBody>
                  <a:tcPr/>
                </a:tc>
              </a:tr>
            </a:tbl>
          </a:graphicData>
        </a:graphic>
      </p:graphicFrame>
    </p:spTree>
    <p:extLst>
      <p:ext uri="{BB962C8B-B14F-4D97-AF65-F5344CB8AC3E}">
        <p14:creationId xmlns:p14="http://schemas.microsoft.com/office/powerpoint/2010/main" val="21950226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2203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23" y="400050"/>
            <a:ext cx="9144000" cy="1143000"/>
          </a:xfrm>
          <a:extLst/>
        </p:spPr>
        <p:txBody>
          <a:bodyPr/>
          <a:lstStyle/>
          <a:p>
            <a:pPr>
              <a:defRPr/>
            </a:pPr>
            <a:r>
              <a:rPr lang="en-US" b="0" dirty="0" smtClean="0">
                <a:latin typeface="Arial" pitchFamily="34" charset="0"/>
                <a:cs typeface="Arial" pitchFamily="34" charset="0"/>
              </a:rPr>
              <a:t>ANSTO Facilities</a:t>
            </a:r>
          </a:p>
        </p:txBody>
      </p:sp>
      <p:sp>
        <p:nvSpPr>
          <p:cNvPr id="2" name="Rounded Rectangle 1"/>
          <p:cNvSpPr/>
          <p:nvPr/>
        </p:nvSpPr>
        <p:spPr>
          <a:xfrm>
            <a:off x="237392" y="1693863"/>
            <a:ext cx="2047143" cy="4259262"/>
          </a:xfrm>
          <a:prstGeom prst="roundRect">
            <a:avLst>
              <a:gd name="adj" fmla="val 9524"/>
            </a:avLst>
          </a:prstGeom>
          <a:gradFill>
            <a:gsLst>
              <a:gs pos="0">
                <a:srgbClr val="005A9A"/>
              </a:gs>
              <a:gs pos="100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lstStyle/>
          <a:p>
            <a:pPr algn="ctr" defTabSz="457200">
              <a:defRPr/>
            </a:pPr>
            <a:r>
              <a:rPr lang="en-US" b="1" dirty="0">
                <a:solidFill>
                  <a:prstClr val="white"/>
                </a:solidFill>
                <a:latin typeface="Arial"/>
                <a:cs typeface="Arial"/>
              </a:rPr>
              <a:t>Synchrotron</a:t>
            </a:r>
          </a:p>
        </p:txBody>
      </p:sp>
      <p:sp>
        <p:nvSpPr>
          <p:cNvPr id="5" name="Rounded Rectangle 4"/>
          <p:cNvSpPr/>
          <p:nvPr/>
        </p:nvSpPr>
        <p:spPr>
          <a:xfrm>
            <a:off x="2447192" y="1693863"/>
            <a:ext cx="2047143" cy="4259262"/>
          </a:xfrm>
          <a:prstGeom prst="roundRect">
            <a:avLst>
              <a:gd name="adj" fmla="val 9524"/>
            </a:avLst>
          </a:prstGeom>
          <a:gradFill>
            <a:gsLst>
              <a:gs pos="0">
                <a:srgbClr val="005A9A"/>
              </a:gs>
              <a:gs pos="100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lstStyle/>
          <a:p>
            <a:pPr algn="ctr" defTabSz="457200">
              <a:defRPr/>
            </a:pPr>
            <a:r>
              <a:rPr lang="en-US" b="1" dirty="0">
                <a:solidFill>
                  <a:prstClr val="white"/>
                </a:solidFill>
                <a:latin typeface="Arial"/>
                <a:cs typeface="Arial"/>
              </a:rPr>
              <a:t>Accelerators</a:t>
            </a:r>
          </a:p>
        </p:txBody>
      </p:sp>
      <p:sp>
        <p:nvSpPr>
          <p:cNvPr id="6" name="Rounded Rectangle 5"/>
          <p:cNvSpPr/>
          <p:nvPr/>
        </p:nvSpPr>
        <p:spPr>
          <a:xfrm>
            <a:off x="4646735" y="1693863"/>
            <a:ext cx="2047142" cy="4259262"/>
          </a:xfrm>
          <a:prstGeom prst="roundRect">
            <a:avLst>
              <a:gd name="adj" fmla="val 9524"/>
            </a:avLst>
          </a:prstGeom>
          <a:gradFill>
            <a:gsLst>
              <a:gs pos="0">
                <a:srgbClr val="005A9A"/>
              </a:gs>
              <a:gs pos="100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lstStyle/>
          <a:p>
            <a:pPr algn="ctr" defTabSz="457200">
              <a:defRPr/>
            </a:pPr>
            <a:r>
              <a:rPr lang="en-US" b="1" dirty="0">
                <a:solidFill>
                  <a:prstClr val="white"/>
                </a:solidFill>
                <a:latin typeface="Arial"/>
                <a:cs typeface="Arial"/>
              </a:rPr>
              <a:t>Cyclotron</a:t>
            </a:r>
          </a:p>
        </p:txBody>
      </p:sp>
      <p:sp>
        <p:nvSpPr>
          <p:cNvPr id="7" name="Rounded Rectangle 6"/>
          <p:cNvSpPr/>
          <p:nvPr/>
        </p:nvSpPr>
        <p:spPr>
          <a:xfrm>
            <a:off x="6847743" y="1693863"/>
            <a:ext cx="2047142" cy="4259262"/>
          </a:xfrm>
          <a:prstGeom prst="roundRect">
            <a:avLst>
              <a:gd name="adj" fmla="val 9524"/>
            </a:avLst>
          </a:prstGeom>
          <a:gradFill>
            <a:gsLst>
              <a:gs pos="0">
                <a:srgbClr val="005A9A"/>
              </a:gs>
              <a:gs pos="100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lstStyle/>
          <a:p>
            <a:pPr algn="ctr" defTabSz="457200">
              <a:defRPr/>
            </a:pPr>
            <a:r>
              <a:rPr lang="en-US" b="1" dirty="0">
                <a:solidFill>
                  <a:prstClr val="white"/>
                </a:solidFill>
                <a:latin typeface="Arial"/>
                <a:cs typeface="Arial"/>
              </a:rPr>
              <a:t>OPAL</a:t>
            </a:r>
          </a:p>
        </p:txBody>
      </p:sp>
      <p:pic>
        <p:nvPicPr>
          <p:cNvPr id="55303" name="Picture 9" descr="OPA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7743" y="2962290"/>
            <a:ext cx="2047142"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10" descr="AustSynchront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7392" y="2962290"/>
            <a:ext cx="2047143"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Picture 11" descr="Accelerator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47192" y="2962290"/>
            <a:ext cx="2047143"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6" name="Picture 2" descr="Cyclotron.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46735" y="2962290"/>
            <a:ext cx="2047142"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4377923"/>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813"/>
            <a:ext cx="9144000" cy="1143000"/>
          </a:xfrm>
        </p:spPr>
        <p:txBody>
          <a:bodyPr/>
          <a:lstStyle/>
          <a:p>
            <a:pPr>
              <a:defRPr/>
            </a:pPr>
            <a:r>
              <a:rPr lang="en-AU" dirty="0" smtClean="0"/>
              <a:t>Utilising ANSTO’s Existing Analytical Capabilities</a:t>
            </a:r>
            <a:endParaRPr lang="en-AU" dirty="0"/>
          </a:p>
        </p:txBody>
      </p:sp>
      <p:sp>
        <p:nvSpPr>
          <p:cNvPr id="4" name="Hexagon 3"/>
          <p:cNvSpPr/>
          <p:nvPr/>
        </p:nvSpPr>
        <p:spPr>
          <a:xfrm>
            <a:off x="4438650" y="1935163"/>
            <a:ext cx="1729154" cy="1614487"/>
          </a:xfrm>
          <a:prstGeom prst="hexag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AU" dirty="0"/>
              <a:t>XRD &amp; XRF</a:t>
            </a:r>
          </a:p>
        </p:txBody>
      </p:sp>
      <p:sp>
        <p:nvSpPr>
          <p:cNvPr id="5" name="Hexagon 4"/>
          <p:cNvSpPr/>
          <p:nvPr/>
        </p:nvSpPr>
        <p:spPr>
          <a:xfrm>
            <a:off x="4438650" y="3676650"/>
            <a:ext cx="1729154" cy="1614488"/>
          </a:xfrm>
          <a:prstGeom prst="hexagon">
            <a:avLst/>
          </a:prstGeom>
          <a:blipFill dpi="0" rotWithShape="1">
            <a:blip r:embed="rId3">
              <a:extLst>
                <a:ext uri="{28A0092B-C50C-407E-A947-70E740481C1C}">
                  <a14:useLocalDpi xmlns:a14="http://schemas.microsoft.com/office/drawing/2010/main" val="0"/>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p>
        </p:txBody>
      </p:sp>
      <p:sp>
        <p:nvSpPr>
          <p:cNvPr id="6" name="Hexagon 5"/>
          <p:cNvSpPr/>
          <p:nvPr/>
        </p:nvSpPr>
        <p:spPr>
          <a:xfrm>
            <a:off x="2976197" y="2857500"/>
            <a:ext cx="1729154" cy="1612900"/>
          </a:xfrm>
          <a:prstGeom prst="hexagon">
            <a:avLst/>
          </a:prstGeom>
          <a:blipFill dpi="0" rotWithShape="1">
            <a:blip r:embed="rId4">
              <a:extLst>
                <a:ext uri="{28A0092B-C50C-407E-A947-70E740481C1C}">
                  <a14:useLocalDpi xmlns:a14="http://schemas.microsoft.com/office/drawing/2010/main" val="0"/>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p>
        </p:txBody>
      </p:sp>
      <p:sp>
        <p:nvSpPr>
          <p:cNvPr id="7" name="Hexagon 6"/>
          <p:cNvSpPr/>
          <p:nvPr/>
        </p:nvSpPr>
        <p:spPr>
          <a:xfrm>
            <a:off x="2976197" y="4614864"/>
            <a:ext cx="1729154" cy="1614487"/>
          </a:xfrm>
          <a:prstGeom prst="hexag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AU" dirty="0"/>
              <a:t>SEM &amp; TEM</a:t>
            </a:r>
          </a:p>
        </p:txBody>
      </p:sp>
      <p:sp>
        <p:nvSpPr>
          <p:cNvPr id="8" name="Hexagon 7"/>
          <p:cNvSpPr/>
          <p:nvPr/>
        </p:nvSpPr>
        <p:spPr>
          <a:xfrm>
            <a:off x="1513743" y="2049463"/>
            <a:ext cx="1729154" cy="1614487"/>
          </a:xfrm>
          <a:prstGeom prst="hexag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AU" dirty="0"/>
              <a:t>AMS</a:t>
            </a:r>
          </a:p>
        </p:txBody>
      </p:sp>
      <p:sp>
        <p:nvSpPr>
          <p:cNvPr id="9" name="Hexagon 8"/>
          <p:cNvSpPr/>
          <p:nvPr/>
        </p:nvSpPr>
        <p:spPr>
          <a:xfrm>
            <a:off x="1513743" y="3808413"/>
            <a:ext cx="1729154" cy="1612900"/>
          </a:xfrm>
          <a:prstGeom prst="hexagon">
            <a:avLst/>
          </a:prstGeom>
          <a:blipFill dpi="0" rotWithShape="1">
            <a:blip r:embed="rId5">
              <a:extLst>
                <a:ext uri="{28A0092B-C50C-407E-A947-70E740481C1C}">
                  <a14:useLocalDpi xmlns:a14="http://schemas.microsoft.com/office/drawing/2010/main" val="0"/>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p>
        </p:txBody>
      </p:sp>
      <p:sp>
        <p:nvSpPr>
          <p:cNvPr id="10" name="Hexagon 9"/>
          <p:cNvSpPr/>
          <p:nvPr/>
        </p:nvSpPr>
        <p:spPr>
          <a:xfrm>
            <a:off x="52754" y="2870200"/>
            <a:ext cx="1727689" cy="1614488"/>
          </a:xfrm>
          <a:prstGeom prst="hexagon">
            <a:avLst/>
          </a:prstGeom>
          <a:blipFill dpi="0" rotWithShape="1">
            <a:blip r:embed="rId6">
              <a:extLst>
                <a:ext uri="{28A0092B-C50C-407E-A947-70E740481C1C}">
                  <a14:useLocalDpi xmlns:a14="http://schemas.microsoft.com/office/drawing/2010/main" val="0"/>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p>
        </p:txBody>
      </p:sp>
      <p:sp>
        <p:nvSpPr>
          <p:cNvPr id="11" name="Hexagon 10"/>
          <p:cNvSpPr/>
          <p:nvPr/>
        </p:nvSpPr>
        <p:spPr>
          <a:xfrm>
            <a:off x="0" y="4622800"/>
            <a:ext cx="1854950" cy="1614488"/>
          </a:xfrm>
          <a:prstGeom prst="hexag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AU" sz="1400" dirty="0">
                <a:cs typeface="Arial" panose="020B0604020202020204" pitchFamily="34" charset="0"/>
              </a:rPr>
              <a:t>Microscopy </a:t>
            </a:r>
            <a:r>
              <a:rPr lang="en-AU" sz="1400" dirty="0" smtClean="0">
                <a:cs typeface="Arial" panose="020B0604020202020204" pitchFamily="34" charset="0"/>
              </a:rPr>
              <a:t>&amp; metallography</a:t>
            </a:r>
            <a:endParaRPr lang="en-AU" sz="1400" dirty="0">
              <a:cs typeface="Arial" panose="020B0604020202020204" pitchFamily="34" charset="0"/>
            </a:endParaRPr>
          </a:p>
        </p:txBody>
      </p:sp>
      <p:sp>
        <p:nvSpPr>
          <p:cNvPr id="12" name="Hexagon 11"/>
          <p:cNvSpPr/>
          <p:nvPr/>
        </p:nvSpPr>
        <p:spPr>
          <a:xfrm>
            <a:off x="5901104" y="2822575"/>
            <a:ext cx="1729154" cy="1614488"/>
          </a:xfrm>
          <a:prstGeom prst="hexagon">
            <a:avLst/>
          </a:prstGeom>
          <a:blipFill dpi="0" rotWithShape="1">
            <a:blip r:embed="rId7">
              <a:extLst>
                <a:ext uri="{28A0092B-C50C-407E-A947-70E740481C1C}">
                  <a14:useLocalDpi xmlns:a14="http://schemas.microsoft.com/office/drawing/2010/main" val="0"/>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p>
        </p:txBody>
      </p:sp>
      <p:sp>
        <p:nvSpPr>
          <p:cNvPr id="13" name="Hexagon 12"/>
          <p:cNvSpPr/>
          <p:nvPr/>
        </p:nvSpPr>
        <p:spPr>
          <a:xfrm>
            <a:off x="5901104" y="4622800"/>
            <a:ext cx="1729154" cy="1614488"/>
          </a:xfrm>
          <a:prstGeom prst="hexag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AU" dirty="0"/>
              <a:t>ICP-MS &amp; ICP-AES</a:t>
            </a:r>
          </a:p>
        </p:txBody>
      </p:sp>
      <p:sp>
        <p:nvSpPr>
          <p:cNvPr id="14" name="Hexagon 13"/>
          <p:cNvSpPr/>
          <p:nvPr/>
        </p:nvSpPr>
        <p:spPr>
          <a:xfrm>
            <a:off x="7363558" y="1935163"/>
            <a:ext cx="1727688" cy="1614487"/>
          </a:xfrm>
          <a:prstGeom prst="hexag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l-GR" sz="1400" dirty="0">
                <a:cs typeface="Arial"/>
              </a:rPr>
              <a:t>γ</a:t>
            </a:r>
            <a:r>
              <a:rPr lang="en-AU" sz="1400" dirty="0">
                <a:cs typeface="Arial"/>
              </a:rPr>
              <a:t> &amp; </a:t>
            </a:r>
            <a:r>
              <a:rPr lang="el-GR" sz="1400" dirty="0">
                <a:cs typeface="Arial"/>
              </a:rPr>
              <a:t>α</a:t>
            </a:r>
            <a:r>
              <a:rPr lang="en-AU" sz="1400" dirty="0">
                <a:cs typeface="Arial"/>
              </a:rPr>
              <a:t> spectrometry and liquid scintillation</a:t>
            </a:r>
            <a:endParaRPr lang="en-AU" sz="1400" dirty="0"/>
          </a:p>
        </p:txBody>
      </p:sp>
      <p:sp>
        <p:nvSpPr>
          <p:cNvPr id="15" name="Hexagon 14"/>
          <p:cNvSpPr/>
          <p:nvPr/>
        </p:nvSpPr>
        <p:spPr>
          <a:xfrm>
            <a:off x="7363558" y="3676650"/>
            <a:ext cx="1727688" cy="1614488"/>
          </a:xfrm>
          <a:prstGeom prst="hexagon">
            <a:avLst/>
          </a:prstGeom>
          <a:blipFill dpi="0" rotWithShape="1">
            <a:blip r:embed="rId8" cstate="print">
              <a:extLst>
                <a:ext uri="{28A0092B-C50C-407E-A947-70E740481C1C}">
                  <a14:useLocalDpi xmlns:a14="http://schemas.microsoft.com/office/drawing/2010/main" val="0"/>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p>
        </p:txBody>
      </p:sp>
    </p:spTree>
    <p:extLst>
      <p:ext uri="{BB962C8B-B14F-4D97-AF65-F5344CB8AC3E}">
        <p14:creationId xmlns:p14="http://schemas.microsoft.com/office/powerpoint/2010/main" val="1816071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type="title"/>
          </p:nvPr>
        </p:nvSpPr>
        <p:spPr>
          <a:xfrm>
            <a:off x="323528" y="836712"/>
            <a:ext cx="8496944" cy="2016076"/>
          </a:xfrm>
        </p:spPr>
        <p:txBody>
          <a:bodyPr/>
          <a:lstStyle/>
          <a:p>
            <a:r>
              <a:rPr lang="en-AU" sz="4400" b="0" dirty="0" smtClean="0">
                <a:solidFill>
                  <a:schemeClr val="tx2"/>
                </a:solidFill>
              </a:rPr>
              <a:t>Rationale for UOC Provenance Research</a:t>
            </a:r>
            <a:br>
              <a:rPr lang="en-AU" sz="4400" b="0" dirty="0" smtClean="0">
                <a:solidFill>
                  <a:schemeClr val="tx2"/>
                </a:solidFill>
              </a:rPr>
            </a:br>
            <a:r>
              <a:rPr lang="en-AU" sz="2400" b="0" dirty="0" smtClean="0">
                <a:solidFill>
                  <a:schemeClr val="tx1">
                    <a:lumMod val="75000"/>
                    <a:lumOff val="25000"/>
                  </a:schemeClr>
                </a:solidFill>
              </a:rPr>
              <a:t/>
            </a:r>
            <a:br>
              <a:rPr lang="en-AU" sz="2400" b="0" dirty="0" smtClean="0">
                <a:solidFill>
                  <a:schemeClr val="tx1">
                    <a:lumMod val="75000"/>
                    <a:lumOff val="25000"/>
                  </a:schemeClr>
                </a:solidFill>
              </a:rPr>
            </a:br>
            <a:r>
              <a:rPr lang="en-AU" sz="2400" b="0" dirty="0" smtClean="0">
                <a:solidFill>
                  <a:schemeClr val="tx1">
                    <a:lumMod val="75000"/>
                    <a:lumOff val="25000"/>
                  </a:schemeClr>
                </a:solidFill>
              </a:rPr>
              <a:t>Australia </a:t>
            </a:r>
            <a:r>
              <a:rPr lang="en-AU" sz="2400" b="0" dirty="0">
                <a:solidFill>
                  <a:schemeClr val="tx1">
                    <a:lumMod val="75000"/>
                    <a:lumOff val="25000"/>
                  </a:schemeClr>
                </a:solidFill>
              </a:rPr>
              <a:t>possesses the world’s largest estimated </a:t>
            </a:r>
            <a:r>
              <a:rPr lang="en-AU" sz="2400" b="0" dirty="0" smtClean="0">
                <a:solidFill>
                  <a:schemeClr val="tx1">
                    <a:lumMod val="75000"/>
                    <a:lumOff val="25000"/>
                  </a:schemeClr>
                </a:solidFill>
              </a:rPr>
              <a:t>recoverable resources </a:t>
            </a:r>
            <a:r>
              <a:rPr lang="en-AU" sz="2400" b="0" dirty="0">
                <a:solidFill>
                  <a:schemeClr val="tx1">
                    <a:lumMod val="75000"/>
                    <a:lumOff val="25000"/>
                  </a:schemeClr>
                </a:solidFill>
              </a:rPr>
              <a:t>of uranium bearing ore</a:t>
            </a:r>
            <a:r>
              <a:rPr lang="en-AU" sz="2400" b="0" dirty="0" smtClean="0">
                <a:solidFill>
                  <a:schemeClr val="tx1">
                    <a:lumMod val="75000"/>
                    <a:lumOff val="25000"/>
                  </a:schemeClr>
                </a:solidFill>
              </a:rPr>
              <a:t>.</a:t>
            </a:r>
            <a:br>
              <a:rPr lang="en-AU" sz="2400" b="0" dirty="0" smtClean="0">
                <a:solidFill>
                  <a:schemeClr val="tx1">
                    <a:lumMod val="75000"/>
                    <a:lumOff val="25000"/>
                  </a:schemeClr>
                </a:solidFill>
              </a:rPr>
            </a:br>
            <a:r>
              <a:rPr lang="en-AU" altLang="en-US" sz="2400" b="0" dirty="0">
                <a:solidFill>
                  <a:schemeClr val="tx1">
                    <a:lumMod val="75000"/>
                    <a:lumOff val="25000"/>
                  </a:schemeClr>
                </a:solidFill>
                <a:latin typeface="Arial" pitchFamily="34" charset="0"/>
                <a:cs typeface="Arial" pitchFamily="34" charset="0"/>
              </a:rPr>
              <a:t/>
            </a:r>
            <a:br>
              <a:rPr lang="en-AU" altLang="en-US" sz="2400" b="0" dirty="0">
                <a:solidFill>
                  <a:schemeClr val="tx1">
                    <a:lumMod val="75000"/>
                    <a:lumOff val="25000"/>
                  </a:schemeClr>
                </a:solidFill>
                <a:latin typeface="Arial" pitchFamily="34" charset="0"/>
                <a:cs typeface="Arial" pitchFamily="34" charset="0"/>
              </a:rPr>
            </a:br>
            <a:endParaRPr lang="en-AU" sz="2400" b="0" dirty="0" smtClean="0">
              <a:solidFill>
                <a:schemeClr val="tx1">
                  <a:lumMod val="75000"/>
                  <a:lumOff val="25000"/>
                </a:schemeClr>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1600" y="3068960"/>
            <a:ext cx="7122514" cy="2938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9485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980728"/>
            <a:ext cx="3262313"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3770285" y="3606255"/>
            <a:ext cx="15121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627961" y="949238"/>
            <a:ext cx="3297411" cy="2761990"/>
          </a:xfrm>
        </p:spPr>
      </p:pic>
      <p:sp>
        <p:nvSpPr>
          <p:cNvPr id="7" name="TextBox 6"/>
          <p:cNvSpPr txBox="1"/>
          <p:nvPr/>
        </p:nvSpPr>
        <p:spPr>
          <a:xfrm>
            <a:off x="3776800" y="1002579"/>
            <a:ext cx="1512168" cy="2585323"/>
          </a:xfrm>
          <a:prstGeom prst="rect">
            <a:avLst/>
          </a:prstGeom>
          <a:noFill/>
        </p:spPr>
        <p:txBody>
          <a:bodyPr wrap="square" rtlCol="0">
            <a:spAutoFit/>
          </a:bodyPr>
          <a:lstStyle/>
          <a:p>
            <a:pPr algn="ctr"/>
            <a:r>
              <a:rPr lang="en-AU" i="1" dirty="0" smtClean="0">
                <a:solidFill>
                  <a:schemeClr val="tx1">
                    <a:lumMod val="75000"/>
                    <a:lumOff val="25000"/>
                  </a:schemeClr>
                </a:solidFill>
                <a:latin typeface="Arial" panose="020B0604020202020204" pitchFamily="34" charset="0"/>
                <a:cs typeface="Arial" panose="020B0604020202020204" pitchFamily="34" charset="0"/>
              </a:rPr>
              <a:t>The Nuclear Forensics group </a:t>
            </a:r>
          </a:p>
          <a:p>
            <a:pPr algn="ctr"/>
            <a:r>
              <a:rPr lang="en-AU" i="1" dirty="0" smtClean="0">
                <a:solidFill>
                  <a:schemeClr val="tx1">
                    <a:lumMod val="75000"/>
                    <a:lumOff val="25000"/>
                  </a:schemeClr>
                </a:solidFill>
                <a:latin typeface="Arial" panose="020B0604020202020204" pitchFamily="34" charset="0"/>
                <a:cs typeface="Arial" panose="020B0604020202020204" pitchFamily="34" charset="0"/>
              </a:rPr>
              <a:t>provides tools to determine with clarity</a:t>
            </a:r>
            <a:endParaRPr lang="en-AU" i="1" dirty="0">
              <a:solidFill>
                <a:schemeClr val="tx1">
                  <a:lumMod val="75000"/>
                  <a:lumOff val="25000"/>
                </a:schemeClr>
              </a:solidFill>
              <a:latin typeface="Arial" panose="020B0604020202020204" pitchFamily="34" charset="0"/>
              <a:cs typeface="Arial" panose="020B0604020202020204" pitchFamily="34" charset="0"/>
            </a:endParaRPr>
          </a:p>
          <a:p>
            <a:pPr algn="ctr"/>
            <a:r>
              <a:rPr lang="en-AU" i="1" dirty="0" smtClean="0">
                <a:solidFill>
                  <a:schemeClr val="tx1">
                    <a:lumMod val="75000"/>
                    <a:lumOff val="25000"/>
                  </a:schemeClr>
                </a:solidFill>
                <a:latin typeface="Arial" panose="020B0604020202020204" pitchFamily="34" charset="0"/>
                <a:cs typeface="Arial" panose="020B0604020202020204" pitchFamily="34" charset="0"/>
              </a:rPr>
              <a:t>material origin(s)</a:t>
            </a:r>
            <a:endParaRPr lang="en-AU" i="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TextBox 2"/>
          <p:cNvSpPr txBox="1"/>
          <p:nvPr/>
        </p:nvSpPr>
        <p:spPr>
          <a:xfrm>
            <a:off x="140396" y="3718679"/>
            <a:ext cx="8784976" cy="2862322"/>
          </a:xfrm>
          <a:prstGeom prst="rect">
            <a:avLst/>
          </a:prstGeom>
          <a:noFill/>
        </p:spPr>
        <p:txBody>
          <a:bodyPr wrap="square" rtlCol="0">
            <a:spAutoFit/>
          </a:bodyPr>
          <a:lstStyle/>
          <a:p>
            <a:r>
              <a:rPr lang="en-AU" dirty="0" smtClean="0">
                <a:solidFill>
                  <a:schemeClr val="tx1">
                    <a:lumMod val="85000"/>
                    <a:lumOff val="15000"/>
                  </a:schemeClr>
                </a:solidFill>
              </a:rPr>
              <a:t>No single analysis technique currently capable of discriminating all UOC materials</a:t>
            </a:r>
          </a:p>
          <a:p>
            <a:endParaRPr lang="en-AU" dirty="0">
              <a:solidFill>
                <a:schemeClr val="tx1">
                  <a:lumMod val="75000"/>
                  <a:lumOff val="25000"/>
                </a:schemeClr>
              </a:solidFill>
            </a:endParaRPr>
          </a:p>
          <a:p>
            <a:r>
              <a:rPr lang="en-AU" dirty="0" smtClean="0">
                <a:solidFill>
                  <a:schemeClr val="tx1">
                    <a:lumMod val="75000"/>
                    <a:lumOff val="25000"/>
                  </a:schemeClr>
                </a:solidFill>
              </a:rPr>
              <a:t>For this body of work  we developed a systematic approach to identify sample ‘</a:t>
            </a:r>
            <a:r>
              <a:rPr lang="en-AU" dirty="0" err="1" smtClean="0">
                <a:solidFill>
                  <a:schemeClr val="tx1">
                    <a:lumMod val="75000"/>
                    <a:lumOff val="25000"/>
                  </a:schemeClr>
                </a:solidFill>
              </a:rPr>
              <a:t>provenancing</a:t>
            </a:r>
            <a:r>
              <a:rPr lang="en-AU" dirty="0" smtClean="0">
                <a:solidFill>
                  <a:schemeClr val="tx1">
                    <a:lumMod val="75000"/>
                    <a:lumOff val="25000"/>
                  </a:schemeClr>
                </a:solidFill>
              </a:rPr>
              <a:t> signatures’.</a:t>
            </a:r>
          </a:p>
          <a:p>
            <a:endParaRPr lang="en-AU" dirty="0">
              <a:solidFill>
                <a:schemeClr val="tx1">
                  <a:lumMod val="75000"/>
                  <a:lumOff val="25000"/>
                </a:schemeClr>
              </a:solidFill>
            </a:endParaRPr>
          </a:p>
          <a:p>
            <a:r>
              <a:rPr lang="en-AU" i="1" dirty="0" smtClean="0">
                <a:solidFill>
                  <a:schemeClr val="tx1">
                    <a:lumMod val="75000"/>
                    <a:lumOff val="25000"/>
                  </a:schemeClr>
                </a:solidFill>
              </a:rPr>
              <a:t>Techniques were based </a:t>
            </a:r>
            <a:r>
              <a:rPr lang="en-AU" i="1" dirty="0">
                <a:solidFill>
                  <a:schemeClr val="tx1">
                    <a:lumMod val="75000"/>
                    <a:lumOff val="25000"/>
                  </a:schemeClr>
                </a:solidFill>
              </a:rPr>
              <a:t>on </a:t>
            </a:r>
            <a:r>
              <a:rPr lang="en-AU" i="1" dirty="0" smtClean="0">
                <a:solidFill>
                  <a:schemeClr val="tx1">
                    <a:lumMod val="75000"/>
                    <a:lumOff val="25000"/>
                  </a:schemeClr>
                </a:solidFill>
              </a:rPr>
              <a:t>elucidating:</a:t>
            </a:r>
          </a:p>
          <a:p>
            <a:pPr marL="342900" indent="-342900">
              <a:buFont typeface="+mj-lt"/>
              <a:buAutoNum type="arabicPeriod"/>
            </a:pPr>
            <a:r>
              <a:rPr lang="en-AU" dirty="0">
                <a:solidFill>
                  <a:schemeClr val="tx1">
                    <a:lumMod val="75000"/>
                    <a:lumOff val="25000"/>
                  </a:schemeClr>
                </a:solidFill>
              </a:rPr>
              <a:t>E</a:t>
            </a:r>
            <a:r>
              <a:rPr lang="en-AU" dirty="0" smtClean="0">
                <a:solidFill>
                  <a:schemeClr val="tx1">
                    <a:lumMod val="75000"/>
                    <a:lumOff val="25000"/>
                  </a:schemeClr>
                </a:solidFill>
              </a:rPr>
              <a:t>lectron </a:t>
            </a:r>
            <a:r>
              <a:rPr lang="en-AU" dirty="0">
                <a:solidFill>
                  <a:schemeClr val="tx1">
                    <a:lumMod val="75000"/>
                    <a:lumOff val="25000"/>
                  </a:schemeClr>
                </a:solidFill>
              </a:rPr>
              <a:t>energy bands in </a:t>
            </a:r>
            <a:r>
              <a:rPr lang="en-AU" dirty="0" smtClean="0">
                <a:solidFill>
                  <a:schemeClr val="tx1">
                    <a:lumMod val="75000"/>
                    <a:lumOff val="25000"/>
                  </a:schemeClr>
                </a:solidFill>
              </a:rPr>
              <a:t>the </a:t>
            </a:r>
            <a:r>
              <a:rPr lang="en-AU" dirty="0">
                <a:solidFill>
                  <a:schemeClr val="tx1">
                    <a:lumMod val="75000"/>
                    <a:lumOff val="25000"/>
                  </a:schemeClr>
                </a:solidFill>
              </a:rPr>
              <a:t>solids concerned </a:t>
            </a:r>
            <a:r>
              <a:rPr lang="en-AU" dirty="0" smtClean="0">
                <a:solidFill>
                  <a:schemeClr val="tx1">
                    <a:lumMod val="75000"/>
                    <a:lumOff val="25000"/>
                  </a:schemeClr>
                </a:solidFill>
              </a:rPr>
              <a:t>(VIS-NIR)</a:t>
            </a:r>
          </a:p>
          <a:p>
            <a:pPr marL="342900" indent="-342900">
              <a:buFont typeface="+mj-lt"/>
              <a:buAutoNum type="arabicPeriod"/>
            </a:pPr>
            <a:r>
              <a:rPr lang="en-AU" dirty="0">
                <a:solidFill>
                  <a:schemeClr val="tx1">
                    <a:lumMod val="75000"/>
                    <a:lumOff val="25000"/>
                  </a:schemeClr>
                </a:solidFill>
              </a:rPr>
              <a:t>S</a:t>
            </a:r>
            <a:r>
              <a:rPr lang="en-AU" dirty="0" smtClean="0">
                <a:solidFill>
                  <a:schemeClr val="tx1">
                    <a:lumMod val="75000"/>
                    <a:lumOff val="25000"/>
                  </a:schemeClr>
                </a:solidFill>
              </a:rPr>
              <a:t>tructural </a:t>
            </a:r>
            <a:r>
              <a:rPr lang="en-AU" dirty="0">
                <a:solidFill>
                  <a:schemeClr val="tx1">
                    <a:lumMod val="75000"/>
                    <a:lumOff val="25000"/>
                  </a:schemeClr>
                </a:solidFill>
              </a:rPr>
              <a:t>studies such as conformation and lattice dynamics of </a:t>
            </a:r>
            <a:r>
              <a:rPr lang="en-AU" dirty="0" smtClean="0">
                <a:solidFill>
                  <a:schemeClr val="tx1">
                    <a:lumMod val="75000"/>
                    <a:lumOff val="25000"/>
                  </a:schemeClr>
                </a:solidFill>
              </a:rPr>
              <a:t>samples (Far IR), and phase composition (X-ray and Neutron Diffraction).</a:t>
            </a:r>
          </a:p>
          <a:p>
            <a:pPr marL="342900" indent="-342900">
              <a:buFont typeface="+mj-lt"/>
              <a:buAutoNum type="arabicPeriod"/>
            </a:pPr>
            <a:r>
              <a:rPr lang="en-AU" dirty="0" smtClean="0">
                <a:solidFill>
                  <a:schemeClr val="tx1">
                    <a:lumMod val="75000"/>
                    <a:lumOff val="25000"/>
                  </a:schemeClr>
                </a:solidFill>
              </a:rPr>
              <a:t>Morphology (SEM)</a:t>
            </a:r>
            <a:endParaRPr lang="en-AU" dirty="0" smtClean="0"/>
          </a:p>
        </p:txBody>
      </p:sp>
    </p:spTree>
    <p:extLst>
      <p:ext uri="{BB962C8B-B14F-4D97-AF65-F5344CB8AC3E}">
        <p14:creationId xmlns:p14="http://schemas.microsoft.com/office/powerpoint/2010/main" val="2618532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779984"/>
            <a:ext cx="9144000" cy="5105400"/>
          </a:xfrm>
          <a:prstGeom prst="rect">
            <a:avLst/>
          </a:prstGeom>
          <a:gradFill rotWithShape="1">
            <a:gsLst>
              <a:gs pos="0">
                <a:schemeClr val="bg1"/>
              </a:gs>
              <a:gs pos="100000">
                <a:srgbClr val="8EB4E3"/>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base">
              <a:spcBef>
                <a:spcPct val="0"/>
              </a:spcBef>
              <a:spcAft>
                <a:spcPct val="0"/>
              </a:spcAft>
              <a:defRPr/>
            </a:pPr>
            <a:endParaRPr lang="en-US">
              <a:solidFill>
                <a:srgbClr val="FFFFFF"/>
              </a:solidFill>
              <a:ea typeface="ＭＳ Ｐゴシック" charset="0"/>
              <a:cs typeface="ＭＳ Ｐゴシック" charset="0"/>
            </a:endParaRPr>
          </a:p>
        </p:txBody>
      </p:sp>
      <p:sp>
        <p:nvSpPr>
          <p:cNvPr id="6" name="Rectangle 5"/>
          <p:cNvSpPr/>
          <p:nvPr/>
        </p:nvSpPr>
        <p:spPr>
          <a:xfrm>
            <a:off x="1901814" y="1706403"/>
            <a:ext cx="5430715" cy="4870450"/>
          </a:xfrm>
          <a:prstGeom prst="rect">
            <a:avLst/>
          </a:prstGeom>
          <a:blipFill rotWithShape="1">
            <a:blip r:embed="rId3">
              <a:alphaModFix amt="54000"/>
            </a:blip>
            <a:stretch>
              <a:fillRect/>
            </a:stretch>
          </a:bli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7" name="Title 4"/>
          <p:cNvSpPr>
            <a:spLocks noGrp="1"/>
          </p:cNvSpPr>
          <p:nvPr>
            <p:ph type="title"/>
          </p:nvPr>
        </p:nvSpPr>
        <p:spPr>
          <a:xfrm>
            <a:off x="50598" y="557213"/>
            <a:ext cx="9144000" cy="1143000"/>
          </a:xfrm>
          <a:ln>
            <a:noFill/>
          </a:ln>
        </p:spPr>
        <p:txBody>
          <a:bodyPr/>
          <a:lstStyle/>
          <a:p>
            <a:pPr eaLnBrk="1" hangingPunct="1">
              <a:defRPr/>
            </a:pPr>
            <a:r>
              <a:rPr lang="en-AU" dirty="0"/>
              <a:t>Australian uranium ore concentrate samples analysed for uranium speciation and microstructural features</a:t>
            </a:r>
            <a:r>
              <a:rPr lang="en-US" dirty="0" smtClean="0">
                <a:latin typeface="Arial" charset="0"/>
                <a:ea typeface="ＭＳ Ｐゴシック" charset="0"/>
                <a:cs typeface="ＭＳ Ｐゴシック" charset="0"/>
              </a:rPr>
              <a:t/>
            </a:r>
            <a:br>
              <a:rPr lang="en-US" dirty="0" smtClean="0">
                <a:latin typeface="Arial" charset="0"/>
                <a:ea typeface="ＭＳ Ｐゴシック" charset="0"/>
                <a:cs typeface="ＭＳ Ｐゴシック" charset="0"/>
              </a:rPr>
            </a:br>
            <a:endParaRPr lang="en-US" dirty="0" smtClean="0">
              <a:latin typeface="Arial" pitchFamily="34" charset="0"/>
              <a:cs typeface="Arial" pitchFamily="34" charset="0"/>
            </a:endParaRPr>
          </a:p>
        </p:txBody>
      </p:sp>
      <p:pic>
        <p:nvPicPr>
          <p:cNvPr id="307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3851"/>
          <a:stretch/>
        </p:blipFill>
        <p:spPr bwMode="auto">
          <a:xfrm>
            <a:off x="4731441" y="1999346"/>
            <a:ext cx="184348" cy="186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3851"/>
          <a:stretch/>
        </p:blipFill>
        <p:spPr bwMode="auto">
          <a:xfrm>
            <a:off x="4997295" y="4654614"/>
            <a:ext cx="184348" cy="186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3851"/>
          <a:stretch/>
        </p:blipFill>
        <p:spPr bwMode="auto">
          <a:xfrm>
            <a:off x="4997295" y="4839382"/>
            <a:ext cx="184348" cy="186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3851"/>
          <a:stretch/>
        </p:blipFill>
        <p:spPr bwMode="auto">
          <a:xfrm>
            <a:off x="4731441" y="2190132"/>
            <a:ext cx="184348" cy="186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3851"/>
          <a:stretch/>
        </p:blipFill>
        <p:spPr bwMode="auto">
          <a:xfrm>
            <a:off x="4547093" y="2096897"/>
            <a:ext cx="184348" cy="186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3851"/>
          <a:stretch/>
        </p:blipFill>
        <p:spPr bwMode="auto">
          <a:xfrm>
            <a:off x="5394441" y="4627329"/>
            <a:ext cx="184348" cy="186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3851"/>
          <a:stretch/>
        </p:blipFill>
        <p:spPr bwMode="auto">
          <a:xfrm>
            <a:off x="5562140" y="4627329"/>
            <a:ext cx="184348" cy="186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3851"/>
          <a:stretch/>
        </p:blipFill>
        <p:spPr bwMode="auto">
          <a:xfrm>
            <a:off x="5486615" y="4813799"/>
            <a:ext cx="184348" cy="186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a:endCxn id="15" idx="2"/>
          </p:cNvCxnSpPr>
          <p:nvPr/>
        </p:nvCxnSpPr>
        <p:spPr>
          <a:xfrm flipV="1">
            <a:off x="4486688" y="4813799"/>
            <a:ext cx="444635" cy="310884"/>
          </a:xfrm>
          <a:prstGeom prst="straightConnector1">
            <a:avLst/>
          </a:prstGeom>
          <a:ln>
            <a:solidFill>
              <a:srgbClr val="00B050"/>
            </a:solidFill>
            <a:tailEnd type="arrow"/>
          </a:ln>
        </p:spPr>
        <p:style>
          <a:lnRef idx="2">
            <a:schemeClr val="accent2"/>
          </a:lnRef>
          <a:fillRef idx="0">
            <a:schemeClr val="accent2"/>
          </a:fillRef>
          <a:effectRef idx="1">
            <a:schemeClr val="accent2"/>
          </a:effectRef>
          <a:fontRef idx="minor">
            <a:schemeClr val="tx1"/>
          </a:fontRef>
        </p:style>
      </p:cxnSp>
      <p:sp>
        <p:nvSpPr>
          <p:cNvPr id="16" name="TextBox 15"/>
          <p:cNvSpPr txBox="1"/>
          <p:nvPr/>
        </p:nvSpPr>
        <p:spPr>
          <a:xfrm>
            <a:off x="3466013" y="5070196"/>
            <a:ext cx="1406526" cy="307777"/>
          </a:xfrm>
          <a:prstGeom prst="rect">
            <a:avLst/>
          </a:prstGeom>
          <a:noFill/>
        </p:spPr>
        <p:txBody>
          <a:bodyPr wrap="square" rtlCol="0">
            <a:spAutoFit/>
          </a:bodyPr>
          <a:lstStyle/>
          <a:p>
            <a:r>
              <a:rPr lang="en-AU" sz="1400" dirty="0" smtClean="0">
                <a:ln>
                  <a:solidFill>
                    <a:srgbClr val="00B050"/>
                  </a:solidFill>
                </a:ln>
                <a:latin typeface="Arial" panose="020B0604020202020204" pitchFamily="34" charset="0"/>
                <a:cs typeface="Arial" panose="020B0604020202020204" pitchFamily="34" charset="0"/>
              </a:rPr>
              <a:t>Olympic Dam</a:t>
            </a:r>
            <a:endParaRPr lang="en-AU" sz="1400" dirty="0">
              <a:ln>
                <a:solidFill>
                  <a:srgbClr val="00B050"/>
                </a:solidFill>
              </a:ln>
              <a:latin typeface="Arial" panose="020B0604020202020204" pitchFamily="34" charset="0"/>
              <a:cs typeface="Arial" panose="020B0604020202020204" pitchFamily="34" charset="0"/>
            </a:endParaRPr>
          </a:p>
        </p:txBody>
      </p:sp>
      <p:cxnSp>
        <p:nvCxnSpPr>
          <p:cNvPr id="18" name="Straight Arrow Connector 17"/>
          <p:cNvCxnSpPr/>
          <p:nvPr/>
        </p:nvCxnSpPr>
        <p:spPr>
          <a:xfrm flipV="1">
            <a:off x="5364692" y="4888134"/>
            <a:ext cx="110627" cy="48283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20" name="TextBox 19"/>
          <p:cNvSpPr txBox="1"/>
          <p:nvPr/>
        </p:nvSpPr>
        <p:spPr>
          <a:xfrm>
            <a:off x="4845534" y="5317269"/>
            <a:ext cx="936104" cy="307777"/>
          </a:xfrm>
          <a:prstGeom prst="rect">
            <a:avLst/>
          </a:prstGeom>
          <a:noFill/>
          <a:ln>
            <a:noFill/>
          </a:ln>
        </p:spPr>
        <p:txBody>
          <a:bodyPr wrap="square" rtlCol="0">
            <a:spAutoFit/>
          </a:bodyPr>
          <a:lstStyle/>
          <a:p>
            <a:r>
              <a:rPr lang="en-AU" sz="1400" dirty="0" smtClean="0">
                <a:ln>
                  <a:solidFill>
                    <a:srgbClr val="FF0000"/>
                  </a:solidFill>
                </a:ln>
                <a:latin typeface="Arial" panose="020B0604020202020204" pitchFamily="34" charset="0"/>
                <a:cs typeface="Arial" panose="020B0604020202020204" pitchFamily="34" charset="0"/>
              </a:rPr>
              <a:t>Beverley</a:t>
            </a:r>
            <a:endParaRPr lang="en-AU" sz="1400" dirty="0">
              <a:ln>
                <a:solidFill>
                  <a:srgbClr val="FF0000"/>
                </a:solidFill>
              </a:ln>
              <a:latin typeface="Arial" panose="020B0604020202020204" pitchFamily="34" charset="0"/>
              <a:cs typeface="Arial" panose="020B0604020202020204" pitchFamily="34" charset="0"/>
            </a:endParaRPr>
          </a:p>
        </p:txBody>
      </p:sp>
      <p:cxnSp>
        <p:nvCxnSpPr>
          <p:cNvPr id="26" name="Straight Arrow Connector 25"/>
          <p:cNvCxnSpPr/>
          <p:nvPr/>
        </p:nvCxnSpPr>
        <p:spPr>
          <a:xfrm flipV="1">
            <a:off x="4473484" y="2283367"/>
            <a:ext cx="247289" cy="420317"/>
          </a:xfrm>
          <a:prstGeom prst="straightConnector1">
            <a:avLst/>
          </a:prstGeom>
          <a:ln>
            <a:solidFill>
              <a:schemeClr val="tx2"/>
            </a:solidFill>
            <a:tailEnd type="arrow"/>
          </a:ln>
        </p:spPr>
        <p:style>
          <a:lnRef idx="2">
            <a:schemeClr val="accent2"/>
          </a:lnRef>
          <a:fillRef idx="0">
            <a:schemeClr val="accent2"/>
          </a:fillRef>
          <a:effectRef idx="1">
            <a:schemeClr val="accent2"/>
          </a:effectRef>
          <a:fontRef idx="minor">
            <a:schemeClr val="tx1"/>
          </a:fontRef>
        </p:style>
      </p:cxnSp>
      <p:sp>
        <p:nvSpPr>
          <p:cNvPr id="29" name="TextBox 28"/>
          <p:cNvSpPr txBox="1"/>
          <p:nvPr/>
        </p:nvSpPr>
        <p:spPr>
          <a:xfrm>
            <a:off x="4078762" y="2703684"/>
            <a:ext cx="820552" cy="307777"/>
          </a:xfrm>
          <a:prstGeom prst="rect">
            <a:avLst/>
          </a:prstGeom>
          <a:noFill/>
        </p:spPr>
        <p:txBody>
          <a:bodyPr wrap="square" rtlCol="0">
            <a:spAutoFit/>
          </a:bodyPr>
          <a:lstStyle/>
          <a:p>
            <a:r>
              <a:rPr lang="en-AU" sz="1400" dirty="0" smtClean="0">
                <a:ln>
                  <a:solidFill>
                    <a:schemeClr val="tx2"/>
                  </a:solidFill>
                </a:ln>
                <a:latin typeface="Arial" panose="020B0604020202020204" pitchFamily="34" charset="0"/>
                <a:cs typeface="Arial" panose="020B0604020202020204" pitchFamily="34" charset="0"/>
              </a:rPr>
              <a:t>Ranger</a:t>
            </a:r>
            <a:endParaRPr lang="en-AU" sz="1400" dirty="0">
              <a:ln>
                <a:solidFill>
                  <a:schemeClr val="tx2"/>
                </a:solidFill>
              </a:ln>
              <a:latin typeface="Arial" panose="020B0604020202020204" pitchFamily="34" charset="0"/>
              <a:cs typeface="Arial" panose="020B0604020202020204" pitchFamily="34" charset="0"/>
            </a:endParaRPr>
          </a:p>
        </p:txBody>
      </p:sp>
      <p:sp>
        <p:nvSpPr>
          <p:cNvPr id="2" name="Oval 1"/>
          <p:cNvSpPr/>
          <p:nvPr/>
        </p:nvSpPr>
        <p:spPr>
          <a:xfrm>
            <a:off x="5274410" y="4509120"/>
            <a:ext cx="575460" cy="51673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 name="Oval 3"/>
          <p:cNvSpPr/>
          <p:nvPr/>
        </p:nvSpPr>
        <p:spPr>
          <a:xfrm>
            <a:off x="4473484" y="1876461"/>
            <a:ext cx="523811" cy="596618"/>
          </a:xfrm>
          <a:prstGeom prst="ellipse">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5" name="Oval 14"/>
          <p:cNvSpPr/>
          <p:nvPr/>
        </p:nvSpPr>
        <p:spPr>
          <a:xfrm>
            <a:off x="4931323" y="4555433"/>
            <a:ext cx="316291" cy="516732"/>
          </a:xfrm>
          <a:prstGeom prst="ellipse">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98159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50598" y="557213"/>
            <a:ext cx="9144000" cy="1143000"/>
          </a:xfrm>
          <a:ln>
            <a:noFill/>
          </a:ln>
        </p:spPr>
        <p:txBody>
          <a:bodyPr/>
          <a:lstStyle/>
          <a:p>
            <a:pPr eaLnBrk="1" hangingPunct="1">
              <a:defRPr/>
            </a:pPr>
            <a:r>
              <a:rPr lang="en-AU" dirty="0"/>
              <a:t>Australian uranium ore concentrate samples analysed for uranium speciation and microstructural features</a:t>
            </a:r>
            <a:r>
              <a:rPr lang="en-US" dirty="0" smtClean="0">
                <a:latin typeface="Arial" charset="0"/>
                <a:ea typeface="ＭＳ Ｐゴシック" charset="0"/>
                <a:cs typeface="ＭＳ Ｐゴシック" charset="0"/>
              </a:rPr>
              <a:t/>
            </a:r>
            <a:br>
              <a:rPr lang="en-US" dirty="0" smtClean="0">
                <a:latin typeface="Arial" charset="0"/>
                <a:ea typeface="ＭＳ Ｐゴシック" charset="0"/>
                <a:cs typeface="ＭＳ Ｐゴシック" charset="0"/>
              </a:rPr>
            </a:br>
            <a:endParaRPr lang="en-US" dirty="0" smtClean="0">
              <a:latin typeface="Arial" pitchFamily="34" charset="0"/>
              <a:cs typeface="Arial" pitchFamily="34" charset="0"/>
            </a:endParaRPr>
          </a:p>
        </p:txBody>
      </p:sp>
      <p:sp>
        <p:nvSpPr>
          <p:cNvPr id="4" name="TextBox 3"/>
          <p:cNvSpPr txBox="1"/>
          <p:nvPr/>
        </p:nvSpPr>
        <p:spPr>
          <a:xfrm>
            <a:off x="261570" y="1844824"/>
            <a:ext cx="8712968" cy="1477328"/>
          </a:xfrm>
          <a:prstGeom prst="rect">
            <a:avLst/>
          </a:prstGeom>
          <a:noFill/>
        </p:spPr>
        <p:txBody>
          <a:bodyPr wrap="square" rtlCol="0">
            <a:spAutoFit/>
          </a:bodyPr>
          <a:lstStyle/>
          <a:p>
            <a:r>
              <a:rPr lang="en-AU" b="1" dirty="0" smtClean="0">
                <a:solidFill>
                  <a:schemeClr val="tx2"/>
                </a:solidFill>
                <a:latin typeface="Arial" panose="020B0604020202020204" pitchFamily="34" charset="0"/>
                <a:cs typeface="Arial" panose="020B0604020202020204" pitchFamily="34" charset="0"/>
              </a:rPr>
              <a:t>Ranger (Ra.) </a:t>
            </a:r>
            <a:r>
              <a:rPr lang="en-AU" b="1" dirty="0" smtClean="0">
                <a:solidFill>
                  <a:schemeClr val="tx2"/>
                </a:solidFill>
                <a:latin typeface="Arial" panose="020B0604020202020204" pitchFamily="34" charset="0"/>
                <a:cs typeface="Arial" panose="020B0604020202020204" pitchFamily="34" charset="0"/>
              </a:rPr>
              <a:t>(exported as </a:t>
            </a:r>
            <a:r>
              <a:rPr lang="en-AU" b="1" dirty="0" smtClean="0">
                <a:solidFill>
                  <a:schemeClr val="tx2"/>
                </a:solidFill>
                <a:latin typeface="Arial" panose="020B0604020202020204" pitchFamily="34" charset="0"/>
                <a:cs typeface="Arial" panose="020B0604020202020204" pitchFamily="34" charset="0"/>
              </a:rPr>
              <a:t>U</a:t>
            </a:r>
            <a:r>
              <a:rPr lang="en-AU" b="1" baseline="-25000" dirty="0" smtClean="0">
                <a:solidFill>
                  <a:schemeClr val="tx2"/>
                </a:solidFill>
                <a:latin typeface="Arial" panose="020B0604020202020204" pitchFamily="34" charset="0"/>
                <a:cs typeface="Arial" panose="020B0604020202020204" pitchFamily="34" charset="0"/>
              </a:rPr>
              <a:t>3</a:t>
            </a:r>
            <a:r>
              <a:rPr lang="en-AU" b="1" dirty="0" smtClean="0">
                <a:solidFill>
                  <a:schemeClr val="tx2"/>
                </a:solidFill>
                <a:latin typeface="Arial" panose="020B0604020202020204" pitchFamily="34" charset="0"/>
                <a:cs typeface="Arial" panose="020B0604020202020204" pitchFamily="34" charset="0"/>
              </a:rPr>
              <a:t>O</a:t>
            </a:r>
            <a:r>
              <a:rPr lang="en-AU" b="1" baseline="-25000" dirty="0" smtClean="0">
                <a:solidFill>
                  <a:schemeClr val="tx2"/>
                </a:solidFill>
                <a:latin typeface="Arial" panose="020B0604020202020204" pitchFamily="34" charset="0"/>
                <a:cs typeface="Arial" panose="020B0604020202020204" pitchFamily="34" charset="0"/>
              </a:rPr>
              <a:t>8</a:t>
            </a:r>
            <a:r>
              <a:rPr lang="en-AU" b="1" dirty="0" smtClean="0">
                <a:solidFill>
                  <a:schemeClr val="tx2"/>
                </a:solidFill>
                <a:latin typeface="Arial" panose="020B0604020202020204" pitchFamily="34" charset="0"/>
                <a:cs typeface="Arial" panose="020B0604020202020204" pitchFamily="34" charset="0"/>
              </a:rPr>
              <a:t>)</a:t>
            </a:r>
            <a:r>
              <a:rPr lang="en-AU" dirty="0" smtClean="0">
                <a:solidFill>
                  <a:schemeClr val="tx2"/>
                </a:solidFill>
                <a:latin typeface="Arial" panose="020B0604020202020204" pitchFamily="34" charset="0"/>
                <a:cs typeface="Arial" panose="020B0604020202020204" pitchFamily="34" charset="0"/>
              </a:rPr>
              <a:t>: </a:t>
            </a:r>
            <a:r>
              <a:rPr lang="en-AU" dirty="0" smtClean="0">
                <a:solidFill>
                  <a:schemeClr val="tx2"/>
                </a:solidFill>
                <a:latin typeface="Arial" panose="020B0604020202020204" pitchFamily="34" charset="0"/>
                <a:cs typeface="Arial" panose="020B0604020202020204" pitchFamily="34" charset="0"/>
              </a:rPr>
              <a:t>Opened 1980</a:t>
            </a:r>
          </a:p>
          <a:p>
            <a:r>
              <a:rPr lang="en-AU" dirty="0">
                <a:solidFill>
                  <a:schemeClr val="tx2"/>
                </a:solidFill>
                <a:latin typeface="Arial" panose="020B0604020202020204" pitchFamily="34" charset="0"/>
                <a:cs typeface="Arial" panose="020B0604020202020204" pitchFamily="34" charset="0"/>
              </a:rPr>
              <a:t>	</a:t>
            </a:r>
            <a:r>
              <a:rPr lang="en-AU" dirty="0" smtClean="0">
                <a:solidFill>
                  <a:schemeClr val="tx2"/>
                </a:solidFill>
                <a:latin typeface="Arial" panose="020B0604020202020204" pitchFamily="34" charset="0"/>
                <a:cs typeface="Arial" panose="020B0604020202020204" pitchFamily="34" charset="0"/>
              </a:rPr>
              <a:t>- Unconformity </a:t>
            </a:r>
            <a:r>
              <a:rPr lang="en-AU" dirty="0">
                <a:solidFill>
                  <a:schemeClr val="tx2"/>
                </a:solidFill>
                <a:latin typeface="Arial" panose="020B0604020202020204" pitchFamily="34" charset="0"/>
                <a:cs typeface="Arial" panose="020B0604020202020204" pitchFamily="34" charset="0"/>
              </a:rPr>
              <a:t>related; </a:t>
            </a:r>
            <a:r>
              <a:rPr lang="en-AU" dirty="0" smtClean="0">
                <a:solidFill>
                  <a:schemeClr val="tx2"/>
                </a:solidFill>
                <a:latin typeface="Arial" panose="020B0604020202020204" pitchFamily="34" charset="0"/>
                <a:cs typeface="Arial" panose="020B0604020202020204" pitchFamily="34" charset="0"/>
              </a:rPr>
              <a:t>U mineralogy, </a:t>
            </a:r>
            <a:r>
              <a:rPr lang="en-AU" dirty="0" err="1">
                <a:solidFill>
                  <a:schemeClr val="tx2"/>
                </a:solidFill>
                <a:latin typeface="Arial" panose="020B0604020202020204" pitchFamily="34" charset="0"/>
                <a:cs typeface="Arial" panose="020B0604020202020204" pitchFamily="34" charset="0"/>
              </a:rPr>
              <a:t>u</a:t>
            </a:r>
            <a:r>
              <a:rPr lang="en-AU" dirty="0" err="1" smtClean="0">
                <a:solidFill>
                  <a:schemeClr val="tx2"/>
                </a:solidFill>
                <a:latin typeface="Arial" panose="020B0604020202020204" pitchFamily="34" charset="0"/>
                <a:cs typeface="Arial" panose="020B0604020202020204" pitchFamily="34" charset="0"/>
              </a:rPr>
              <a:t>raninite</a:t>
            </a:r>
            <a:r>
              <a:rPr lang="en-AU" dirty="0">
                <a:solidFill>
                  <a:schemeClr val="tx2"/>
                </a:solidFill>
                <a:latin typeface="Arial" panose="020B0604020202020204" pitchFamily="34" charset="0"/>
                <a:cs typeface="Arial" panose="020B0604020202020204" pitchFamily="34" charset="0"/>
              </a:rPr>
              <a:t>, </a:t>
            </a:r>
            <a:r>
              <a:rPr lang="en-AU" dirty="0" err="1">
                <a:solidFill>
                  <a:schemeClr val="tx2"/>
                </a:solidFill>
                <a:latin typeface="Arial" panose="020B0604020202020204" pitchFamily="34" charset="0"/>
                <a:cs typeface="Arial" panose="020B0604020202020204" pitchFamily="34" charset="0"/>
              </a:rPr>
              <a:t>brannerite</a:t>
            </a:r>
            <a:r>
              <a:rPr lang="en-AU" dirty="0">
                <a:solidFill>
                  <a:schemeClr val="tx2"/>
                </a:solidFill>
                <a:latin typeface="Arial" panose="020B0604020202020204" pitchFamily="34" charset="0"/>
                <a:cs typeface="Arial" panose="020B0604020202020204" pitchFamily="34" charset="0"/>
              </a:rPr>
              <a:t>, </a:t>
            </a:r>
            <a:r>
              <a:rPr lang="en-AU" dirty="0" smtClean="0">
                <a:solidFill>
                  <a:schemeClr val="tx2"/>
                </a:solidFill>
                <a:latin typeface="Arial" panose="020B0604020202020204" pitchFamily="34" charset="0"/>
                <a:cs typeface="Arial" panose="020B0604020202020204" pitchFamily="34" charset="0"/>
              </a:rPr>
              <a:t>pitchblende; </a:t>
            </a:r>
            <a:r>
              <a:rPr lang="en-AU" dirty="0" smtClean="0">
                <a:solidFill>
                  <a:schemeClr val="tx2"/>
                </a:solidFill>
                <a:latin typeface="Arial" panose="020B0604020202020204" pitchFamily="34" charset="0"/>
                <a:cs typeface="Arial" panose="020B0604020202020204" pitchFamily="34" charset="0"/>
              </a:rPr>
              <a:t>		- Gangue is </a:t>
            </a:r>
            <a:r>
              <a:rPr lang="en-AU" dirty="0" smtClean="0">
                <a:solidFill>
                  <a:schemeClr val="tx2"/>
                </a:solidFill>
                <a:latin typeface="Arial" panose="020B0604020202020204" pitchFamily="34" charset="0"/>
                <a:cs typeface="Arial" panose="020B0604020202020204" pitchFamily="34" charset="0"/>
              </a:rPr>
              <a:t>chlorite</a:t>
            </a:r>
            <a:r>
              <a:rPr lang="en-AU" dirty="0">
                <a:solidFill>
                  <a:schemeClr val="tx2"/>
                </a:solidFill>
                <a:latin typeface="Arial" panose="020B0604020202020204" pitchFamily="34" charset="0"/>
                <a:cs typeface="Arial" panose="020B0604020202020204" pitchFamily="34" charset="0"/>
              </a:rPr>
              <a:t>, </a:t>
            </a:r>
            <a:r>
              <a:rPr lang="en-AU" dirty="0" smtClean="0">
                <a:solidFill>
                  <a:schemeClr val="tx2"/>
                </a:solidFill>
                <a:latin typeface="Arial" panose="020B0604020202020204" pitchFamily="34" charset="0"/>
                <a:cs typeface="Arial" panose="020B0604020202020204" pitchFamily="34" charset="0"/>
              </a:rPr>
              <a:t>muscovite</a:t>
            </a:r>
            <a:r>
              <a:rPr lang="en-AU" dirty="0">
                <a:solidFill>
                  <a:schemeClr val="tx2"/>
                </a:solidFill>
                <a:latin typeface="Arial" panose="020B0604020202020204" pitchFamily="34" charset="0"/>
                <a:cs typeface="Arial" panose="020B0604020202020204" pitchFamily="34" charset="0"/>
              </a:rPr>
              <a:t>, </a:t>
            </a:r>
            <a:r>
              <a:rPr lang="en-AU" dirty="0" smtClean="0">
                <a:solidFill>
                  <a:schemeClr val="tx2"/>
                </a:solidFill>
                <a:latin typeface="Arial" panose="020B0604020202020204" pitchFamily="34" charset="0"/>
                <a:cs typeface="Arial" panose="020B0604020202020204" pitchFamily="34" charset="0"/>
              </a:rPr>
              <a:t>clay </a:t>
            </a:r>
            <a:r>
              <a:rPr lang="en-AU" dirty="0" smtClean="0">
                <a:solidFill>
                  <a:schemeClr val="tx2"/>
                </a:solidFill>
                <a:latin typeface="Arial" panose="020B0604020202020204" pitchFamily="34" charset="0"/>
                <a:cs typeface="Arial" panose="020B0604020202020204" pitchFamily="34" charset="0"/>
              </a:rPr>
              <a:t>minerals;</a:t>
            </a:r>
            <a:endParaRPr lang="en-AU" dirty="0">
              <a:solidFill>
                <a:schemeClr val="tx2"/>
              </a:solidFill>
              <a:latin typeface="Arial" panose="020B0604020202020204" pitchFamily="34" charset="0"/>
              <a:cs typeface="Arial" panose="020B0604020202020204" pitchFamily="34" charset="0"/>
            </a:endParaRPr>
          </a:p>
          <a:p>
            <a:r>
              <a:rPr lang="en-AU" dirty="0" smtClean="0">
                <a:solidFill>
                  <a:schemeClr val="tx2"/>
                </a:solidFill>
                <a:latin typeface="Arial" panose="020B0604020202020204" pitchFamily="34" charset="0"/>
                <a:cs typeface="Arial" panose="020B0604020202020204" pitchFamily="34" charset="0"/>
              </a:rPr>
              <a:t>	- Processing H</a:t>
            </a:r>
            <a:r>
              <a:rPr lang="en-AU" baseline="-25000" dirty="0" smtClean="0">
                <a:solidFill>
                  <a:schemeClr val="tx2"/>
                </a:solidFill>
                <a:latin typeface="Arial" panose="020B0604020202020204" pitchFamily="34" charset="0"/>
                <a:cs typeface="Arial" panose="020B0604020202020204" pitchFamily="34" charset="0"/>
              </a:rPr>
              <a:t>2</a:t>
            </a:r>
            <a:r>
              <a:rPr lang="en-AU" dirty="0" smtClean="0">
                <a:solidFill>
                  <a:schemeClr val="tx2"/>
                </a:solidFill>
                <a:latin typeface="Arial" panose="020B0604020202020204" pitchFamily="34" charset="0"/>
                <a:cs typeface="Arial" panose="020B0604020202020204" pitchFamily="34" charset="0"/>
              </a:rPr>
              <a:t>SO</a:t>
            </a:r>
            <a:r>
              <a:rPr lang="en-AU" baseline="-25000" dirty="0" smtClean="0">
                <a:solidFill>
                  <a:schemeClr val="tx2"/>
                </a:solidFill>
                <a:latin typeface="Arial" panose="020B0604020202020204" pitchFamily="34" charset="0"/>
                <a:cs typeface="Arial" panose="020B0604020202020204" pitchFamily="34" charset="0"/>
              </a:rPr>
              <a:t>4</a:t>
            </a:r>
            <a:r>
              <a:rPr lang="en-AU" dirty="0" smtClean="0">
                <a:solidFill>
                  <a:schemeClr val="tx2"/>
                </a:solidFill>
                <a:latin typeface="Arial" panose="020B0604020202020204" pitchFamily="34" charset="0"/>
                <a:cs typeface="Arial" panose="020B0604020202020204" pitchFamily="34" charset="0"/>
              </a:rPr>
              <a:t> </a:t>
            </a:r>
            <a:r>
              <a:rPr lang="en-AU" dirty="0">
                <a:solidFill>
                  <a:schemeClr val="tx2"/>
                </a:solidFill>
                <a:latin typeface="Arial" panose="020B0604020202020204" pitchFamily="34" charset="0"/>
                <a:cs typeface="Arial" panose="020B0604020202020204" pitchFamily="34" charset="0"/>
              </a:rPr>
              <a:t>leach, SX, (NH</a:t>
            </a:r>
            <a:r>
              <a:rPr lang="en-AU" baseline="-25000" dirty="0">
                <a:solidFill>
                  <a:schemeClr val="tx2"/>
                </a:solidFill>
                <a:latin typeface="Arial" panose="020B0604020202020204" pitchFamily="34" charset="0"/>
                <a:cs typeface="Arial" panose="020B0604020202020204" pitchFamily="34" charset="0"/>
              </a:rPr>
              <a:t>4</a:t>
            </a:r>
            <a:r>
              <a:rPr lang="en-AU" dirty="0">
                <a:solidFill>
                  <a:schemeClr val="tx2"/>
                </a:solidFill>
                <a:latin typeface="Arial" panose="020B0604020202020204" pitchFamily="34" charset="0"/>
                <a:cs typeface="Arial" panose="020B0604020202020204" pitchFamily="34" charset="0"/>
              </a:rPr>
              <a:t>)</a:t>
            </a:r>
            <a:r>
              <a:rPr lang="en-AU" baseline="-25000" dirty="0">
                <a:solidFill>
                  <a:schemeClr val="tx2"/>
                </a:solidFill>
                <a:latin typeface="Arial" panose="020B0604020202020204" pitchFamily="34" charset="0"/>
                <a:cs typeface="Arial" panose="020B0604020202020204" pitchFamily="34" charset="0"/>
              </a:rPr>
              <a:t>2</a:t>
            </a:r>
            <a:r>
              <a:rPr lang="en-AU" dirty="0">
                <a:solidFill>
                  <a:schemeClr val="tx2"/>
                </a:solidFill>
                <a:latin typeface="Arial" panose="020B0604020202020204" pitchFamily="34" charset="0"/>
                <a:cs typeface="Arial" panose="020B0604020202020204" pitchFamily="34" charset="0"/>
              </a:rPr>
              <a:t>SO</a:t>
            </a:r>
            <a:r>
              <a:rPr lang="en-AU" baseline="-25000" dirty="0">
                <a:solidFill>
                  <a:schemeClr val="tx2"/>
                </a:solidFill>
                <a:latin typeface="Arial" panose="020B0604020202020204" pitchFamily="34" charset="0"/>
                <a:cs typeface="Arial" panose="020B0604020202020204" pitchFamily="34" charset="0"/>
              </a:rPr>
              <a:t>4</a:t>
            </a:r>
            <a:r>
              <a:rPr lang="en-AU" dirty="0">
                <a:solidFill>
                  <a:schemeClr val="tx2"/>
                </a:solidFill>
                <a:latin typeface="Arial" panose="020B0604020202020204" pitchFamily="34" charset="0"/>
                <a:cs typeface="Arial" panose="020B0604020202020204" pitchFamily="34" charset="0"/>
              </a:rPr>
              <a:t> strip, NH</a:t>
            </a:r>
            <a:r>
              <a:rPr lang="en-AU" baseline="-25000" dirty="0">
                <a:solidFill>
                  <a:schemeClr val="tx2"/>
                </a:solidFill>
                <a:latin typeface="Arial" panose="020B0604020202020204" pitchFamily="34" charset="0"/>
                <a:cs typeface="Arial" panose="020B0604020202020204" pitchFamily="34" charset="0"/>
              </a:rPr>
              <a:t>3</a:t>
            </a:r>
            <a:r>
              <a:rPr lang="en-AU" dirty="0">
                <a:solidFill>
                  <a:schemeClr val="tx2"/>
                </a:solidFill>
                <a:latin typeface="Arial" panose="020B0604020202020204" pitchFamily="34" charset="0"/>
                <a:cs typeface="Arial" panose="020B0604020202020204" pitchFamily="34" charset="0"/>
              </a:rPr>
              <a:t> </a:t>
            </a:r>
            <a:r>
              <a:rPr lang="en-AU" dirty="0" err="1">
                <a:solidFill>
                  <a:schemeClr val="tx2"/>
                </a:solidFill>
                <a:latin typeface="Arial" panose="020B0604020202020204" pitchFamily="34" charset="0"/>
                <a:cs typeface="Arial" panose="020B0604020202020204" pitchFamily="34" charset="0"/>
              </a:rPr>
              <a:t>pptn</a:t>
            </a:r>
            <a:r>
              <a:rPr lang="en-AU" dirty="0">
                <a:solidFill>
                  <a:schemeClr val="tx2"/>
                </a:solidFill>
                <a:latin typeface="Arial" panose="020B0604020202020204" pitchFamily="34" charset="0"/>
                <a:cs typeface="Arial" panose="020B0604020202020204" pitchFamily="34" charset="0"/>
              </a:rPr>
              <a:t> of </a:t>
            </a:r>
            <a:r>
              <a:rPr lang="en-AU" dirty="0" smtClean="0">
                <a:solidFill>
                  <a:schemeClr val="tx2"/>
                </a:solidFill>
                <a:latin typeface="Arial" panose="020B0604020202020204" pitchFamily="34" charset="0"/>
                <a:cs typeface="Arial" panose="020B0604020202020204" pitchFamily="34" charset="0"/>
              </a:rPr>
              <a:t>U </a:t>
            </a:r>
          </a:p>
          <a:p>
            <a:r>
              <a:rPr lang="en-AU" b="1" dirty="0" smtClean="0">
                <a:solidFill>
                  <a:schemeClr val="tx2"/>
                </a:solidFill>
                <a:latin typeface="Arial" panose="020B0604020202020204" pitchFamily="34" charset="0"/>
                <a:cs typeface="Arial" panose="020B0604020202020204" pitchFamily="34" charset="0"/>
              </a:rPr>
              <a:t>	- [3 samples, 6 months apart, from 2004]</a:t>
            </a:r>
            <a:endParaRPr lang="en-AU" b="1" dirty="0">
              <a:solidFill>
                <a:schemeClr val="tx2"/>
              </a:solidFill>
              <a:latin typeface="Arial" panose="020B0604020202020204" pitchFamily="34" charset="0"/>
              <a:cs typeface="Arial" panose="020B0604020202020204" pitchFamily="34" charset="0"/>
            </a:endParaRPr>
          </a:p>
        </p:txBody>
      </p:sp>
      <p:sp>
        <p:nvSpPr>
          <p:cNvPr id="21" name="TextBox 20"/>
          <p:cNvSpPr txBox="1"/>
          <p:nvPr/>
        </p:nvSpPr>
        <p:spPr>
          <a:xfrm>
            <a:off x="274736" y="3337381"/>
            <a:ext cx="8545736" cy="1754326"/>
          </a:xfrm>
          <a:prstGeom prst="rect">
            <a:avLst/>
          </a:prstGeom>
          <a:noFill/>
        </p:spPr>
        <p:txBody>
          <a:bodyPr wrap="square" rtlCol="0">
            <a:spAutoFit/>
          </a:bodyPr>
          <a:lstStyle/>
          <a:p>
            <a:r>
              <a:rPr lang="en-AU" b="1" dirty="0">
                <a:solidFill>
                  <a:srgbClr val="00B050"/>
                </a:solidFill>
                <a:latin typeface="Arial" panose="020B0604020202020204" pitchFamily="34" charset="0"/>
                <a:cs typeface="Arial" panose="020B0604020202020204" pitchFamily="34" charset="0"/>
              </a:rPr>
              <a:t>Olympic </a:t>
            </a:r>
            <a:r>
              <a:rPr lang="en-AU" b="1" dirty="0" smtClean="0">
                <a:solidFill>
                  <a:srgbClr val="00B050"/>
                </a:solidFill>
                <a:latin typeface="Arial" panose="020B0604020202020204" pitchFamily="34" charset="0"/>
                <a:cs typeface="Arial" panose="020B0604020202020204" pitchFamily="34" charset="0"/>
              </a:rPr>
              <a:t>Dam (O.D.) </a:t>
            </a:r>
            <a:r>
              <a:rPr lang="en-AU" b="1" dirty="0" smtClean="0">
                <a:solidFill>
                  <a:srgbClr val="00B050"/>
                </a:solidFill>
                <a:latin typeface="Arial" panose="020B0604020202020204" pitchFamily="34" charset="0"/>
                <a:cs typeface="Arial" panose="020B0604020202020204" pitchFamily="34" charset="0"/>
              </a:rPr>
              <a:t>(exported as </a:t>
            </a:r>
            <a:r>
              <a:rPr lang="en-AU" b="1" dirty="0">
                <a:solidFill>
                  <a:srgbClr val="00B050"/>
                </a:solidFill>
                <a:latin typeface="Arial" panose="020B0604020202020204" pitchFamily="34" charset="0"/>
                <a:cs typeface="Arial" panose="020B0604020202020204" pitchFamily="34" charset="0"/>
              </a:rPr>
              <a:t>U</a:t>
            </a:r>
            <a:r>
              <a:rPr lang="en-AU" b="1" baseline="-25000" dirty="0">
                <a:solidFill>
                  <a:srgbClr val="00B050"/>
                </a:solidFill>
                <a:latin typeface="Arial" panose="020B0604020202020204" pitchFamily="34" charset="0"/>
                <a:cs typeface="Arial" panose="020B0604020202020204" pitchFamily="34" charset="0"/>
              </a:rPr>
              <a:t>3</a:t>
            </a:r>
            <a:r>
              <a:rPr lang="en-AU" b="1" dirty="0">
                <a:solidFill>
                  <a:srgbClr val="00B050"/>
                </a:solidFill>
                <a:latin typeface="Arial" panose="020B0604020202020204" pitchFamily="34" charset="0"/>
                <a:cs typeface="Arial" panose="020B0604020202020204" pitchFamily="34" charset="0"/>
              </a:rPr>
              <a:t>O</a:t>
            </a:r>
            <a:r>
              <a:rPr lang="en-AU" b="1" baseline="-25000" dirty="0">
                <a:solidFill>
                  <a:srgbClr val="00B050"/>
                </a:solidFill>
                <a:latin typeface="Arial" panose="020B0604020202020204" pitchFamily="34" charset="0"/>
                <a:cs typeface="Arial" panose="020B0604020202020204" pitchFamily="34" charset="0"/>
              </a:rPr>
              <a:t>8</a:t>
            </a:r>
            <a:r>
              <a:rPr lang="en-AU" b="1" dirty="0" smtClean="0">
                <a:solidFill>
                  <a:srgbClr val="00B050"/>
                </a:solidFill>
                <a:latin typeface="Arial" panose="020B0604020202020204" pitchFamily="34" charset="0"/>
                <a:cs typeface="Arial" panose="020B0604020202020204" pitchFamily="34" charset="0"/>
              </a:rPr>
              <a:t>)</a:t>
            </a:r>
            <a:r>
              <a:rPr lang="en-AU" dirty="0" smtClean="0">
                <a:solidFill>
                  <a:srgbClr val="00B050"/>
                </a:solidFill>
                <a:latin typeface="Arial" panose="020B0604020202020204" pitchFamily="34" charset="0"/>
                <a:cs typeface="Arial" panose="020B0604020202020204" pitchFamily="34" charset="0"/>
              </a:rPr>
              <a:t>: </a:t>
            </a:r>
            <a:r>
              <a:rPr lang="en-AU" dirty="0">
                <a:solidFill>
                  <a:srgbClr val="00B050"/>
                </a:solidFill>
                <a:latin typeface="Arial" panose="020B0604020202020204" pitchFamily="34" charset="0"/>
                <a:cs typeface="Arial" panose="020B0604020202020204" pitchFamily="34" charset="0"/>
              </a:rPr>
              <a:t>O</a:t>
            </a:r>
            <a:r>
              <a:rPr lang="en-AU" dirty="0" smtClean="0">
                <a:solidFill>
                  <a:srgbClr val="00B050"/>
                </a:solidFill>
                <a:latin typeface="Arial" panose="020B0604020202020204" pitchFamily="34" charset="0"/>
                <a:cs typeface="Arial" panose="020B0604020202020204" pitchFamily="34" charset="0"/>
              </a:rPr>
              <a:t>pened 1988</a:t>
            </a:r>
          </a:p>
          <a:p>
            <a:r>
              <a:rPr lang="en-AU" dirty="0" smtClean="0">
                <a:solidFill>
                  <a:srgbClr val="00B050"/>
                </a:solidFill>
                <a:latin typeface="Arial" panose="020B0604020202020204" pitchFamily="34" charset="0"/>
                <a:cs typeface="Arial" panose="020B0604020202020204" pitchFamily="34" charset="0"/>
              </a:rPr>
              <a:t>	- </a:t>
            </a:r>
            <a:r>
              <a:rPr lang="en-AU" dirty="0">
                <a:solidFill>
                  <a:srgbClr val="00B050"/>
                </a:solidFill>
                <a:latin typeface="Arial" panose="020B0604020202020204" pitchFamily="34" charset="0"/>
                <a:cs typeface="Arial" panose="020B0604020202020204" pitchFamily="34" charset="0"/>
              </a:rPr>
              <a:t>Hematite/breccia </a:t>
            </a:r>
            <a:r>
              <a:rPr lang="en-AU" dirty="0" smtClean="0">
                <a:solidFill>
                  <a:srgbClr val="00B050"/>
                </a:solidFill>
                <a:latin typeface="Arial" panose="020B0604020202020204" pitchFamily="34" charset="0"/>
                <a:cs typeface="Arial" panose="020B0604020202020204" pitchFamily="34" charset="0"/>
              </a:rPr>
              <a:t>complex; U </a:t>
            </a:r>
            <a:r>
              <a:rPr lang="en-AU" dirty="0" smtClean="0">
                <a:solidFill>
                  <a:srgbClr val="00B050"/>
                </a:solidFill>
                <a:latin typeface="Arial" panose="020B0604020202020204" pitchFamily="34" charset="0"/>
                <a:cs typeface="Arial" panose="020B0604020202020204" pitchFamily="34" charset="0"/>
              </a:rPr>
              <a:t>mineralogy, </a:t>
            </a:r>
            <a:r>
              <a:rPr lang="en-AU" dirty="0" err="1">
                <a:solidFill>
                  <a:srgbClr val="00B050"/>
                </a:solidFill>
                <a:latin typeface="Arial" panose="020B0604020202020204" pitchFamily="34" charset="0"/>
                <a:cs typeface="Arial" panose="020B0604020202020204" pitchFamily="34" charset="0"/>
              </a:rPr>
              <a:t>u</a:t>
            </a:r>
            <a:r>
              <a:rPr lang="en-AU" dirty="0" err="1" smtClean="0">
                <a:solidFill>
                  <a:srgbClr val="00B050"/>
                </a:solidFill>
                <a:latin typeface="Arial" panose="020B0604020202020204" pitchFamily="34" charset="0"/>
                <a:cs typeface="Arial" panose="020B0604020202020204" pitchFamily="34" charset="0"/>
              </a:rPr>
              <a:t>raninite</a:t>
            </a:r>
            <a:r>
              <a:rPr lang="en-AU" dirty="0">
                <a:solidFill>
                  <a:srgbClr val="00B050"/>
                </a:solidFill>
                <a:latin typeface="Arial" panose="020B0604020202020204" pitchFamily="34" charset="0"/>
                <a:cs typeface="Arial" panose="020B0604020202020204" pitchFamily="34" charset="0"/>
              </a:rPr>
              <a:t>, </a:t>
            </a:r>
            <a:r>
              <a:rPr lang="en-AU" dirty="0" err="1">
                <a:solidFill>
                  <a:srgbClr val="00B050"/>
                </a:solidFill>
                <a:latin typeface="Arial" panose="020B0604020202020204" pitchFamily="34" charset="0"/>
                <a:cs typeface="Arial" panose="020B0604020202020204" pitchFamily="34" charset="0"/>
              </a:rPr>
              <a:t>coffinite</a:t>
            </a:r>
            <a:r>
              <a:rPr lang="en-AU" dirty="0">
                <a:solidFill>
                  <a:srgbClr val="00B050"/>
                </a:solidFill>
                <a:latin typeface="Arial" panose="020B0604020202020204" pitchFamily="34" charset="0"/>
                <a:cs typeface="Arial" panose="020B0604020202020204" pitchFamily="34" charset="0"/>
              </a:rPr>
              <a:t>, </a:t>
            </a:r>
            <a:r>
              <a:rPr lang="en-AU" dirty="0" err="1" smtClean="0">
                <a:solidFill>
                  <a:srgbClr val="00B050"/>
                </a:solidFill>
                <a:latin typeface="Arial" panose="020B0604020202020204" pitchFamily="34" charset="0"/>
                <a:cs typeface="Arial" panose="020B0604020202020204" pitchFamily="34" charset="0"/>
              </a:rPr>
              <a:t>brannerite</a:t>
            </a:r>
            <a:r>
              <a:rPr lang="en-AU" dirty="0" smtClean="0">
                <a:solidFill>
                  <a:srgbClr val="00B050"/>
                </a:solidFill>
                <a:latin typeface="Arial" panose="020B0604020202020204" pitchFamily="34" charset="0"/>
                <a:cs typeface="Arial" panose="020B0604020202020204" pitchFamily="34" charset="0"/>
              </a:rPr>
              <a:t>, 	- Gangue</a:t>
            </a:r>
            <a:r>
              <a:rPr lang="en-AU" dirty="0" smtClean="0">
                <a:solidFill>
                  <a:srgbClr val="00B050"/>
                </a:solidFill>
                <a:latin typeface="Arial" panose="020B0604020202020204" pitchFamily="34" charset="0"/>
                <a:cs typeface="Arial" panose="020B0604020202020204" pitchFamily="34" charset="0"/>
              </a:rPr>
              <a:t>, chlorite</a:t>
            </a:r>
            <a:r>
              <a:rPr lang="en-AU" dirty="0">
                <a:solidFill>
                  <a:srgbClr val="00B050"/>
                </a:solidFill>
                <a:latin typeface="Arial" panose="020B0604020202020204" pitchFamily="34" charset="0"/>
                <a:cs typeface="Arial" panose="020B0604020202020204" pitchFamily="34" charset="0"/>
              </a:rPr>
              <a:t>, sericite, clay minerals</a:t>
            </a:r>
          </a:p>
          <a:p>
            <a:r>
              <a:rPr lang="en-AU" dirty="0" smtClean="0">
                <a:solidFill>
                  <a:srgbClr val="00B050"/>
                </a:solidFill>
                <a:latin typeface="Arial" panose="020B0604020202020204" pitchFamily="34" charset="0"/>
                <a:cs typeface="Arial" panose="020B0604020202020204" pitchFamily="34" charset="0"/>
              </a:rPr>
              <a:t>	- Complex </a:t>
            </a:r>
            <a:r>
              <a:rPr lang="en-AU" dirty="0">
                <a:solidFill>
                  <a:srgbClr val="00B050"/>
                </a:solidFill>
                <a:latin typeface="Arial" panose="020B0604020202020204" pitchFamily="34" charset="0"/>
                <a:cs typeface="Arial" panose="020B0604020202020204" pitchFamily="34" charset="0"/>
              </a:rPr>
              <a:t>processing (due to recovery of Cu, U, Ag, and Au). H</a:t>
            </a:r>
            <a:r>
              <a:rPr lang="en-AU" baseline="-25000" dirty="0">
                <a:solidFill>
                  <a:srgbClr val="00B050"/>
                </a:solidFill>
                <a:latin typeface="Arial" panose="020B0604020202020204" pitchFamily="34" charset="0"/>
                <a:cs typeface="Arial" panose="020B0604020202020204" pitchFamily="34" charset="0"/>
              </a:rPr>
              <a:t>2</a:t>
            </a:r>
            <a:r>
              <a:rPr lang="en-AU" dirty="0">
                <a:solidFill>
                  <a:srgbClr val="00B050"/>
                </a:solidFill>
                <a:latin typeface="Arial" panose="020B0604020202020204" pitchFamily="34" charset="0"/>
                <a:cs typeface="Arial" panose="020B0604020202020204" pitchFamily="34" charset="0"/>
              </a:rPr>
              <a:t>SO</a:t>
            </a:r>
            <a:r>
              <a:rPr lang="en-AU" baseline="-25000" dirty="0">
                <a:solidFill>
                  <a:srgbClr val="00B050"/>
                </a:solidFill>
                <a:latin typeface="Arial" panose="020B0604020202020204" pitchFamily="34" charset="0"/>
                <a:cs typeface="Arial" panose="020B0604020202020204" pitchFamily="34" charset="0"/>
              </a:rPr>
              <a:t>4</a:t>
            </a:r>
            <a:r>
              <a:rPr lang="en-AU" dirty="0">
                <a:solidFill>
                  <a:srgbClr val="00B050"/>
                </a:solidFill>
                <a:latin typeface="Arial" panose="020B0604020202020204" pitchFamily="34" charset="0"/>
                <a:cs typeface="Arial" panose="020B0604020202020204" pitchFamily="34" charset="0"/>
              </a:rPr>
              <a:t> </a:t>
            </a:r>
            <a:r>
              <a:rPr lang="en-AU" dirty="0" smtClean="0">
                <a:solidFill>
                  <a:srgbClr val="00B050"/>
                </a:solidFill>
                <a:latin typeface="Arial" panose="020B0604020202020204" pitchFamily="34" charset="0"/>
                <a:cs typeface="Arial" panose="020B0604020202020204" pitchFamily="34" charset="0"/>
              </a:rPr>
              <a:t>	leach</a:t>
            </a:r>
            <a:r>
              <a:rPr lang="en-AU" dirty="0">
                <a:solidFill>
                  <a:srgbClr val="00B050"/>
                </a:solidFill>
                <a:latin typeface="Arial" panose="020B0604020202020204" pitchFamily="34" charset="0"/>
                <a:cs typeface="Arial" panose="020B0604020202020204" pitchFamily="34" charset="0"/>
              </a:rPr>
              <a:t>, SX</a:t>
            </a:r>
            <a:r>
              <a:rPr lang="en-AU" dirty="0" smtClean="0">
                <a:solidFill>
                  <a:srgbClr val="00B050"/>
                </a:solidFill>
                <a:latin typeface="Arial" panose="020B0604020202020204" pitchFamily="34" charset="0"/>
                <a:cs typeface="Arial" panose="020B0604020202020204" pitchFamily="34" charset="0"/>
              </a:rPr>
              <a:t>, (</a:t>
            </a:r>
            <a:r>
              <a:rPr lang="en-AU" dirty="0">
                <a:solidFill>
                  <a:srgbClr val="00B050"/>
                </a:solidFill>
                <a:latin typeface="Arial" panose="020B0604020202020204" pitchFamily="34" charset="0"/>
                <a:cs typeface="Arial" panose="020B0604020202020204" pitchFamily="34" charset="0"/>
              </a:rPr>
              <a:t>NH</a:t>
            </a:r>
            <a:r>
              <a:rPr lang="en-AU" baseline="-25000" dirty="0">
                <a:solidFill>
                  <a:srgbClr val="00B050"/>
                </a:solidFill>
                <a:latin typeface="Arial" panose="020B0604020202020204" pitchFamily="34" charset="0"/>
                <a:cs typeface="Arial" panose="020B0604020202020204" pitchFamily="34" charset="0"/>
              </a:rPr>
              <a:t>4</a:t>
            </a:r>
            <a:r>
              <a:rPr lang="en-AU" dirty="0">
                <a:solidFill>
                  <a:srgbClr val="00B050"/>
                </a:solidFill>
                <a:latin typeface="Arial" panose="020B0604020202020204" pitchFamily="34" charset="0"/>
                <a:cs typeface="Arial" panose="020B0604020202020204" pitchFamily="34" charset="0"/>
              </a:rPr>
              <a:t>)</a:t>
            </a:r>
            <a:r>
              <a:rPr lang="en-AU" baseline="-25000" dirty="0">
                <a:solidFill>
                  <a:srgbClr val="00B050"/>
                </a:solidFill>
                <a:latin typeface="Arial" panose="020B0604020202020204" pitchFamily="34" charset="0"/>
                <a:cs typeface="Arial" panose="020B0604020202020204" pitchFamily="34" charset="0"/>
              </a:rPr>
              <a:t>2</a:t>
            </a:r>
            <a:r>
              <a:rPr lang="en-AU" dirty="0">
                <a:solidFill>
                  <a:srgbClr val="00B050"/>
                </a:solidFill>
                <a:latin typeface="Arial" panose="020B0604020202020204" pitchFamily="34" charset="0"/>
                <a:cs typeface="Arial" panose="020B0604020202020204" pitchFamily="34" charset="0"/>
              </a:rPr>
              <a:t>SO</a:t>
            </a:r>
            <a:r>
              <a:rPr lang="en-AU" baseline="-25000" dirty="0">
                <a:solidFill>
                  <a:srgbClr val="00B050"/>
                </a:solidFill>
                <a:latin typeface="Arial" panose="020B0604020202020204" pitchFamily="34" charset="0"/>
                <a:cs typeface="Arial" panose="020B0604020202020204" pitchFamily="34" charset="0"/>
              </a:rPr>
              <a:t>4</a:t>
            </a:r>
            <a:r>
              <a:rPr lang="en-AU" dirty="0">
                <a:solidFill>
                  <a:srgbClr val="00B050"/>
                </a:solidFill>
                <a:latin typeface="Arial" panose="020B0604020202020204" pitchFamily="34" charset="0"/>
                <a:cs typeface="Arial" panose="020B0604020202020204" pitchFamily="34" charset="0"/>
              </a:rPr>
              <a:t> strip, NH</a:t>
            </a:r>
            <a:r>
              <a:rPr lang="en-AU" baseline="-25000" dirty="0">
                <a:solidFill>
                  <a:srgbClr val="00B050"/>
                </a:solidFill>
                <a:latin typeface="Arial" panose="020B0604020202020204" pitchFamily="34" charset="0"/>
                <a:cs typeface="Arial" panose="020B0604020202020204" pitchFamily="34" charset="0"/>
              </a:rPr>
              <a:t>3</a:t>
            </a:r>
            <a:r>
              <a:rPr lang="en-AU" dirty="0">
                <a:solidFill>
                  <a:srgbClr val="00B050"/>
                </a:solidFill>
                <a:latin typeface="Arial" panose="020B0604020202020204" pitchFamily="34" charset="0"/>
                <a:cs typeface="Arial" panose="020B0604020202020204" pitchFamily="34" charset="0"/>
              </a:rPr>
              <a:t> </a:t>
            </a:r>
            <a:r>
              <a:rPr lang="en-AU" dirty="0" err="1">
                <a:solidFill>
                  <a:srgbClr val="00B050"/>
                </a:solidFill>
                <a:latin typeface="Arial" panose="020B0604020202020204" pitchFamily="34" charset="0"/>
                <a:cs typeface="Arial" panose="020B0604020202020204" pitchFamily="34" charset="0"/>
              </a:rPr>
              <a:t>pptn</a:t>
            </a:r>
            <a:r>
              <a:rPr lang="en-AU" dirty="0">
                <a:solidFill>
                  <a:srgbClr val="00B050"/>
                </a:solidFill>
                <a:latin typeface="Arial" panose="020B0604020202020204" pitchFamily="34" charset="0"/>
                <a:cs typeface="Arial" panose="020B0604020202020204" pitchFamily="34" charset="0"/>
              </a:rPr>
              <a:t> of </a:t>
            </a:r>
            <a:r>
              <a:rPr lang="en-AU" dirty="0" smtClean="0">
                <a:solidFill>
                  <a:srgbClr val="00B050"/>
                </a:solidFill>
                <a:latin typeface="Arial" panose="020B0604020202020204" pitchFamily="34" charset="0"/>
                <a:cs typeface="Arial" panose="020B0604020202020204" pitchFamily="34" charset="0"/>
              </a:rPr>
              <a:t>U </a:t>
            </a:r>
          </a:p>
          <a:p>
            <a:r>
              <a:rPr lang="en-AU" b="1" dirty="0">
                <a:solidFill>
                  <a:srgbClr val="00B050"/>
                </a:solidFill>
                <a:latin typeface="Arial" panose="020B0604020202020204" pitchFamily="34" charset="0"/>
                <a:cs typeface="Arial" panose="020B0604020202020204" pitchFamily="34" charset="0"/>
              </a:rPr>
              <a:t>	</a:t>
            </a:r>
            <a:r>
              <a:rPr lang="en-AU" b="1" dirty="0" smtClean="0">
                <a:solidFill>
                  <a:srgbClr val="00B050"/>
                </a:solidFill>
                <a:latin typeface="Arial" panose="020B0604020202020204" pitchFamily="34" charset="0"/>
                <a:cs typeface="Arial" panose="020B0604020202020204" pitchFamily="34" charset="0"/>
              </a:rPr>
              <a:t>- [2 samples, 8 months apart, dating from 2006]</a:t>
            </a:r>
            <a:endParaRPr lang="en-AU" b="1" dirty="0">
              <a:solidFill>
                <a:srgbClr val="00B050"/>
              </a:solidFill>
              <a:latin typeface="Arial" panose="020B0604020202020204" pitchFamily="34" charset="0"/>
              <a:cs typeface="Arial" panose="020B0604020202020204" pitchFamily="34" charset="0"/>
            </a:endParaRPr>
          </a:p>
        </p:txBody>
      </p:sp>
      <p:sp>
        <p:nvSpPr>
          <p:cNvPr id="22" name="TextBox 21"/>
          <p:cNvSpPr txBox="1"/>
          <p:nvPr/>
        </p:nvSpPr>
        <p:spPr>
          <a:xfrm>
            <a:off x="281227" y="5059050"/>
            <a:ext cx="9144001" cy="1754326"/>
          </a:xfrm>
          <a:prstGeom prst="rect">
            <a:avLst/>
          </a:prstGeom>
          <a:noFill/>
        </p:spPr>
        <p:txBody>
          <a:bodyPr wrap="square" rtlCol="0">
            <a:spAutoFit/>
          </a:bodyPr>
          <a:lstStyle/>
          <a:p>
            <a:r>
              <a:rPr lang="en-AU" b="1" dirty="0" smtClean="0">
                <a:solidFill>
                  <a:srgbClr val="FF0000"/>
                </a:solidFill>
                <a:latin typeface="Arial" panose="020B0604020202020204" pitchFamily="34" charset="0"/>
                <a:cs typeface="Arial" panose="020B0604020202020204" pitchFamily="34" charset="0"/>
              </a:rPr>
              <a:t>Beverley (Bev.) </a:t>
            </a:r>
            <a:r>
              <a:rPr lang="en-AU" b="1" dirty="0" smtClean="0">
                <a:solidFill>
                  <a:srgbClr val="FF0000"/>
                </a:solidFill>
                <a:latin typeface="Arial" panose="020B0604020202020204" pitchFamily="34" charset="0"/>
                <a:cs typeface="Arial" panose="020B0604020202020204" pitchFamily="34" charset="0"/>
              </a:rPr>
              <a:t>(exported as uranium </a:t>
            </a:r>
            <a:r>
              <a:rPr lang="en-AU" b="1" dirty="0" smtClean="0">
                <a:solidFill>
                  <a:srgbClr val="FF0000"/>
                </a:solidFill>
                <a:latin typeface="Arial" panose="020B0604020202020204" pitchFamily="34" charset="0"/>
                <a:cs typeface="Arial" panose="020B0604020202020204" pitchFamily="34" charset="0"/>
              </a:rPr>
              <a:t>peroxide (</a:t>
            </a:r>
            <a:r>
              <a:rPr lang="en-AU" b="1" dirty="0" smtClean="0">
                <a:solidFill>
                  <a:srgbClr val="FF0000"/>
                </a:solidFill>
                <a:latin typeface="Arial" panose="020B0604020202020204" pitchFamily="34" charset="0"/>
                <a:cs typeface="Arial" panose="020B0604020202020204" pitchFamily="34" charset="0"/>
              </a:rPr>
              <a:t>UO</a:t>
            </a:r>
            <a:r>
              <a:rPr lang="en-AU" b="1" baseline="-25000" dirty="0" smtClean="0">
                <a:solidFill>
                  <a:srgbClr val="FF0000"/>
                </a:solidFill>
                <a:latin typeface="Arial" panose="020B0604020202020204" pitchFamily="34" charset="0"/>
                <a:cs typeface="Arial" panose="020B0604020202020204" pitchFamily="34" charset="0"/>
              </a:rPr>
              <a:t>4</a:t>
            </a:r>
            <a:r>
              <a:rPr lang="en-AU" b="1" dirty="0" smtClean="0">
                <a:solidFill>
                  <a:srgbClr val="FF0000"/>
                </a:solidFill>
                <a:latin typeface="Arial" panose="020B0604020202020204" pitchFamily="34" charset="0"/>
                <a:cs typeface="Arial" panose="020B0604020202020204" pitchFamily="34" charset="0"/>
              </a:rPr>
              <a:t>.n</a:t>
            </a:r>
            <a:r>
              <a:rPr lang="en-AU" b="1" dirty="0" smtClean="0">
                <a:solidFill>
                  <a:srgbClr val="FF0000"/>
                </a:solidFill>
                <a:latin typeface="Arial" panose="020B0604020202020204" pitchFamily="34" charset="0"/>
                <a:cs typeface="Arial" panose="020B0604020202020204" pitchFamily="34" charset="0"/>
              </a:rPr>
              <a:t>H</a:t>
            </a:r>
            <a:r>
              <a:rPr lang="en-AU" b="1" baseline="-25000" dirty="0" smtClean="0">
                <a:solidFill>
                  <a:srgbClr val="FF0000"/>
                </a:solidFill>
                <a:latin typeface="Arial" panose="020B0604020202020204" pitchFamily="34" charset="0"/>
                <a:cs typeface="Arial" panose="020B0604020202020204" pitchFamily="34" charset="0"/>
              </a:rPr>
              <a:t>2</a:t>
            </a:r>
            <a:r>
              <a:rPr lang="en-AU" b="1" dirty="0" smtClean="0">
                <a:solidFill>
                  <a:srgbClr val="FF0000"/>
                </a:solidFill>
                <a:latin typeface="Arial" panose="020B0604020202020204" pitchFamily="34" charset="0"/>
                <a:cs typeface="Arial" panose="020B0604020202020204" pitchFamily="34" charset="0"/>
              </a:rPr>
              <a:t>O</a:t>
            </a:r>
            <a:r>
              <a:rPr lang="en-AU" b="1" dirty="0" smtClean="0">
                <a:solidFill>
                  <a:srgbClr val="FF0000"/>
                </a:solidFill>
                <a:latin typeface="Arial" panose="020B0604020202020204" pitchFamily="34" charset="0"/>
                <a:cs typeface="Arial" panose="020B0604020202020204" pitchFamily="34" charset="0"/>
              </a:rPr>
              <a:t>): </a:t>
            </a:r>
            <a:r>
              <a:rPr lang="en-AU" dirty="0" smtClean="0">
                <a:solidFill>
                  <a:srgbClr val="FF0000"/>
                </a:solidFill>
                <a:latin typeface="Arial" panose="020B0604020202020204" pitchFamily="34" charset="0"/>
                <a:cs typeface="Arial" panose="020B0604020202020204" pitchFamily="34" charset="0"/>
              </a:rPr>
              <a:t>Opened 2001</a:t>
            </a:r>
          </a:p>
          <a:p>
            <a:r>
              <a:rPr lang="en-AU" dirty="0" smtClean="0">
                <a:solidFill>
                  <a:srgbClr val="FF0000"/>
                </a:solidFill>
                <a:latin typeface="Arial" panose="020B0604020202020204" pitchFamily="34" charset="0"/>
                <a:cs typeface="Arial" panose="020B0604020202020204" pitchFamily="34" charset="0"/>
              </a:rPr>
              <a:t>	- Sandstone, basal/</a:t>
            </a:r>
            <a:r>
              <a:rPr lang="en-AU" dirty="0" err="1">
                <a:solidFill>
                  <a:srgbClr val="FF0000"/>
                </a:solidFill>
                <a:latin typeface="Arial" panose="020B0604020202020204" pitchFamily="34" charset="0"/>
                <a:cs typeface="Arial" panose="020B0604020202020204" pitchFamily="34" charset="0"/>
              </a:rPr>
              <a:t>p</a:t>
            </a:r>
            <a:r>
              <a:rPr lang="en-AU" dirty="0" err="1" smtClean="0">
                <a:solidFill>
                  <a:srgbClr val="FF0000"/>
                </a:solidFill>
                <a:latin typeface="Arial" panose="020B0604020202020204" pitchFamily="34" charset="0"/>
                <a:cs typeface="Arial" panose="020B0604020202020204" pitchFamily="34" charset="0"/>
              </a:rPr>
              <a:t>alaeochannel</a:t>
            </a:r>
            <a:r>
              <a:rPr lang="en-AU" dirty="0">
                <a:solidFill>
                  <a:srgbClr val="FF0000"/>
                </a:solidFill>
                <a:latin typeface="Arial" panose="020B0604020202020204" pitchFamily="34" charset="0"/>
                <a:cs typeface="Arial" panose="020B0604020202020204" pitchFamily="34" charset="0"/>
              </a:rPr>
              <a:t>; </a:t>
            </a:r>
            <a:r>
              <a:rPr lang="en-AU" dirty="0" smtClean="0">
                <a:solidFill>
                  <a:srgbClr val="FF0000"/>
                </a:solidFill>
                <a:latin typeface="Arial" panose="020B0604020202020204" pitchFamily="34" charset="0"/>
                <a:cs typeface="Arial" panose="020B0604020202020204" pitchFamily="34" charset="0"/>
              </a:rPr>
              <a:t>U mineralogy </a:t>
            </a:r>
            <a:r>
              <a:rPr lang="en-AU" dirty="0" err="1" smtClean="0">
                <a:solidFill>
                  <a:srgbClr val="FF0000"/>
                </a:solidFill>
                <a:latin typeface="Arial" panose="020B0604020202020204" pitchFamily="34" charset="0"/>
                <a:cs typeface="Arial" panose="020B0604020202020204" pitchFamily="34" charset="0"/>
              </a:rPr>
              <a:t>Coffinite</a:t>
            </a:r>
            <a:r>
              <a:rPr lang="en-AU" dirty="0">
                <a:solidFill>
                  <a:srgbClr val="FF0000"/>
                </a:solidFill>
                <a:latin typeface="Arial" panose="020B0604020202020204" pitchFamily="34" charset="0"/>
                <a:cs typeface="Arial" panose="020B0604020202020204" pitchFamily="34" charset="0"/>
              </a:rPr>
              <a:t>, </a:t>
            </a:r>
            <a:r>
              <a:rPr lang="en-AU" dirty="0" err="1" smtClean="0">
                <a:solidFill>
                  <a:srgbClr val="FF0000"/>
                </a:solidFill>
                <a:latin typeface="Arial" panose="020B0604020202020204" pitchFamily="34" charset="0"/>
                <a:cs typeface="Arial" panose="020B0604020202020204" pitchFamily="34" charset="0"/>
              </a:rPr>
              <a:t>uraninite</a:t>
            </a:r>
            <a:r>
              <a:rPr lang="en-AU" dirty="0" smtClean="0">
                <a:solidFill>
                  <a:srgbClr val="FF0000"/>
                </a:solidFill>
                <a:latin typeface="Arial" panose="020B0604020202020204" pitchFamily="34" charset="0"/>
                <a:cs typeface="Arial" panose="020B0604020202020204" pitchFamily="34" charset="0"/>
              </a:rPr>
              <a:t>; </a:t>
            </a:r>
            <a:endParaRPr lang="en-AU" dirty="0" smtClean="0">
              <a:solidFill>
                <a:srgbClr val="FF0000"/>
              </a:solidFill>
              <a:latin typeface="Arial" panose="020B0604020202020204" pitchFamily="34" charset="0"/>
              <a:cs typeface="Arial" panose="020B0604020202020204" pitchFamily="34" charset="0"/>
            </a:endParaRPr>
          </a:p>
          <a:p>
            <a:r>
              <a:rPr lang="en-AU" dirty="0">
                <a:solidFill>
                  <a:srgbClr val="FF0000"/>
                </a:solidFill>
                <a:latin typeface="Arial" panose="020B0604020202020204" pitchFamily="34" charset="0"/>
                <a:cs typeface="Arial" panose="020B0604020202020204" pitchFamily="34" charset="0"/>
              </a:rPr>
              <a:t>	</a:t>
            </a:r>
            <a:r>
              <a:rPr lang="en-AU" dirty="0" smtClean="0">
                <a:solidFill>
                  <a:srgbClr val="FF0000"/>
                </a:solidFill>
                <a:latin typeface="Arial" panose="020B0604020202020204" pitchFamily="34" charset="0"/>
                <a:cs typeface="Arial" panose="020B0604020202020204" pitchFamily="34" charset="0"/>
              </a:rPr>
              <a:t>- </a:t>
            </a:r>
            <a:r>
              <a:rPr lang="en-AU" dirty="0" smtClean="0">
                <a:solidFill>
                  <a:srgbClr val="FF0000"/>
                </a:solidFill>
                <a:latin typeface="Arial" panose="020B0604020202020204" pitchFamily="34" charset="0"/>
                <a:cs typeface="Arial" panose="020B0604020202020204" pitchFamily="34" charset="0"/>
              </a:rPr>
              <a:t>Gangue is Quartz</a:t>
            </a:r>
            <a:r>
              <a:rPr lang="en-AU" dirty="0">
                <a:solidFill>
                  <a:srgbClr val="FF0000"/>
                </a:solidFill>
                <a:latin typeface="Arial" panose="020B0604020202020204" pitchFamily="34" charset="0"/>
                <a:cs typeface="Arial" panose="020B0604020202020204" pitchFamily="34" charset="0"/>
              </a:rPr>
              <a:t>, clay, feldspar, traces of </a:t>
            </a:r>
            <a:r>
              <a:rPr lang="en-AU" dirty="0" smtClean="0">
                <a:solidFill>
                  <a:srgbClr val="FF0000"/>
                </a:solidFill>
                <a:latin typeface="Arial" panose="020B0604020202020204" pitchFamily="34" charset="0"/>
                <a:cs typeface="Arial" panose="020B0604020202020204" pitchFamily="34" charset="0"/>
              </a:rPr>
              <a:t>gypsum;</a:t>
            </a:r>
            <a:endParaRPr lang="en-AU" dirty="0">
              <a:solidFill>
                <a:srgbClr val="FF0000"/>
              </a:solidFill>
              <a:latin typeface="Arial" panose="020B0604020202020204" pitchFamily="34" charset="0"/>
              <a:cs typeface="Arial" panose="020B0604020202020204" pitchFamily="34" charset="0"/>
            </a:endParaRPr>
          </a:p>
          <a:p>
            <a:r>
              <a:rPr lang="en-AU" dirty="0" smtClean="0">
                <a:solidFill>
                  <a:srgbClr val="FF0000"/>
                </a:solidFill>
                <a:latin typeface="Arial" panose="020B0604020202020204" pitchFamily="34" charset="0"/>
                <a:cs typeface="Arial" panose="020B0604020202020204" pitchFamily="34" charset="0"/>
              </a:rPr>
              <a:t>	- Processing H</a:t>
            </a:r>
            <a:r>
              <a:rPr lang="en-AU" baseline="-25000" dirty="0" smtClean="0">
                <a:solidFill>
                  <a:srgbClr val="FF0000"/>
                </a:solidFill>
                <a:latin typeface="Arial" panose="020B0604020202020204" pitchFamily="34" charset="0"/>
                <a:cs typeface="Arial" panose="020B0604020202020204" pitchFamily="34" charset="0"/>
              </a:rPr>
              <a:t>2</a:t>
            </a:r>
            <a:r>
              <a:rPr lang="en-AU" dirty="0" smtClean="0">
                <a:solidFill>
                  <a:srgbClr val="FF0000"/>
                </a:solidFill>
                <a:latin typeface="Arial" panose="020B0604020202020204" pitchFamily="34" charset="0"/>
                <a:cs typeface="Arial" panose="020B0604020202020204" pitchFamily="34" charset="0"/>
              </a:rPr>
              <a:t>SO</a:t>
            </a:r>
            <a:r>
              <a:rPr lang="en-AU" baseline="-25000" dirty="0" smtClean="0">
                <a:solidFill>
                  <a:srgbClr val="FF0000"/>
                </a:solidFill>
                <a:latin typeface="Arial" panose="020B0604020202020204" pitchFamily="34" charset="0"/>
                <a:cs typeface="Arial" panose="020B0604020202020204" pitchFamily="34" charset="0"/>
              </a:rPr>
              <a:t>4</a:t>
            </a:r>
            <a:r>
              <a:rPr lang="en-AU" dirty="0" smtClean="0">
                <a:solidFill>
                  <a:srgbClr val="FF0000"/>
                </a:solidFill>
                <a:latin typeface="Arial" panose="020B0604020202020204" pitchFamily="34" charset="0"/>
                <a:cs typeface="Arial" panose="020B0604020202020204" pitchFamily="34" charset="0"/>
              </a:rPr>
              <a:t> </a:t>
            </a:r>
            <a:r>
              <a:rPr lang="en-AU" dirty="0">
                <a:solidFill>
                  <a:srgbClr val="FF0000"/>
                </a:solidFill>
                <a:latin typeface="Arial" panose="020B0604020202020204" pitchFamily="34" charset="0"/>
                <a:cs typeface="Arial" panose="020B0604020202020204" pitchFamily="34" charset="0"/>
              </a:rPr>
              <a:t>leach/H</a:t>
            </a:r>
            <a:r>
              <a:rPr lang="en-AU" baseline="-25000" dirty="0">
                <a:solidFill>
                  <a:srgbClr val="FF0000"/>
                </a:solidFill>
                <a:latin typeface="Arial" panose="020B0604020202020204" pitchFamily="34" charset="0"/>
                <a:cs typeface="Arial" panose="020B0604020202020204" pitchFamily="34" charset="0"/>
              </a:rPr>
              <a:t>2</a:t>
            </a:r>
            <a:r>
              <a:rPr lang="en-AU" dirty="0">
                <a:solidFill>
                  <a:srgbClr val="FF0000"/>
                </a:solidFill>
                <a:latin typeface="Arial" panose="020B0604020202020204" pitchFamily="34" charset="0"/>
                <a:cs typeface="Arial" panose="020B0604020202020204" pitchFamily="34" charset="0"/>
              </a:rPr>
              <a:t>O</a:t>
            </a:r>
            <a:r>
              <a:rPr lang="en-AU" baseline="-25000" dirty="0">
                <a:solidFill>
                  <a:srgbClr val="FF0000"/>
                </a:solidFill>
                <a:latin typeface="Arial" panose="020B0604020202020204" pitchFamily="34" charset="0"/>
                <a:cs typeface="Arial" panose="020B0604020202020204" pitchFamily="34" charset="0"/>
              </a:rPr>
              <a:t>2</a:t>
            </a:r>
            <a:r>
              <a:rPr lang="en-AU" dirty="0">
                <a:solidFill>
                  <a:srgbClr val="FF0000"/>
                </a:solidFill>
                <a:latin typeface="Arial" panose="020B0604020202020204" pitchFamily="34" charset="0"/>
                <a:cs typeface="Arial" panose="020B0604020202020204" pitchFamily="34" charset="0"/>
              </a:rPr>
              <a:t>, IX, washed with salt/dil. H</a:t>
            </a:r>
            <a:r>
              <a:rPr lang="en-AU" baseline="-25000" dirty="0">
                <a:solidFill>
                  <a:srgbClr val="FF0000"/>
                </a:solidFill>
                <a:latin typeface="Arial" panose="020B0604020202020204" pitchFamily="34" charset="0"/>
                <a:cs typeface="Arial" panose="020B0604020202020204" pitchFamily="34" charset="0"/>
              </a:rPr>
              <a:t>2</a:t>
            </a:r>
            <a:r>
              <a:rPr lang="en-AU" dirty="0">
                <a:solidFill>
                  <a:srgbClr val="FF0000"/>
                </a:solidFill>
                <a:latin typeface="Arial" panose="020B0604020202020204" pitchFamily="34" charset="0"/>
                <a:cs typeface="Arial" panose="020B0604020202020204" pitchFamily="34" charset="0"/>
              </a:rPr>
              <a:t>SO</a:t>
            </a:r>
            <a:r>
              <a:rPr lang="en-AU" baseline="-25000" dirty="0">
                <a:solidFill>
                  <a:srgbClr val="FF0000"/>
                </a:solidFill>
                <a:latin typeface="Arial" panose="020B0604020202020204" pitchFamily="34" charset="0"/>
                <a:cs typeface="Arial" panose="020B0604020202020204" pitchFamily="34" charset="0"/>
              </a:rPr>
              <a:t>4</a:t>
            </a:r>
            <a:r>
              <a:rPr lang="en-AU" dirty="0">
                <a:solidFill>
                  <a:srgbClr val="FF0000"/>
                </a:solidFill>
                <a:latin typeface="Arial" panose="020B0604020202020204" pitchFamily="34" charset="0"/>
                <a:cs typeface="Arial" panose="020B0604020202020204" pitchFamily="34" charset="0"/>
              </a:rPr>
              <a:t>, neutralized </a:t>
            </a:r>
            <a:r>
              <a:rPr lang="en-AU" dirty="0" smtClean="0">
                <a:solidFill>
                  <a:srgbClr val="FF0000"/>
                </a:solidFill>
                <a:latin typeface="Arial" panose="020B0604020202020204" pitchFamily="34" charset="0"/>
                <a:cs typeface="Arial" panose="020B0604020202020204" pitchFamily="34" charset="0"/>
              </a:rPr>
              <a:t>	</a:t>
            </a:r>
            <a:r>
              <a:rPr lang="en-AU" dirty="0" err="1" smtClean="0">
                <a:solidFill>
                  <a:srgbClr val="FF0000"/>
                </a:solidFill>
                <a:latin typeface="Arial" panose="020B0604020202020204" pitchFamily="34" charset="0"/>
                <a:cs typeface="Arial" panose="020B0604020202020204" pitchFamily="34" charset="0"/>
              </a:rPr>
              <a:t>NaOH</a:t>
            </a:r>
            <a:r>
              <a:rPr lang="en-AU" dirty="0" smtClean="0">
                <a:solidFill>
                  <a:srgbClr val="FF0000"/>
                </a:solidFill>
                <a:latin typeface="Arial" panose="020B0604020202020204" pitchFamily="34" charset="0"/>
                <a:cs typeface="Arial" panose="020B0604020202020204" pitchFamily="34" charset="0"/>
              </a:rPr>
              <a:t>(</a:t>
            </a:r>
            <a:r>
              <a:rPr lang="en-AU" dirty="0" err="1" smtClean="0">
                <a:solidFill>
                  <a:srgbClr val="FF0000"/>
                </a:solidFill>
                <a:latin typeface="Arial" panose="020B0604020202020204" pitchFamily="34" charset="0"/>
                <a:cs typeface="Arial" panose="020B0604020202020204" pitchFamily="34" charset="0"/>
              </a:rPr>
              <a:t>aq</a:t>
            </a:r>
            <a:r>
              <a:rPr lang="en-AU" dirty="0" smtClean="0">
                <a:solidFill>
                  <a:srgbClr val="FF0000"/>
                </a:solidFill>
                <a:latin typeface="Arial" panose="020B0604020202020204" pitchFamily="34" charset="0"/>
                <a:cs typeface="Arial" panose="020B0604020202020204" pitchFamily="34" charset="0"/>
              </a:rPr>
              <a:t>), </a:t>
            </a:r>
            <a:r>
              <a:rPr lang="en-AU" dirty="0" err="1" smtClean="0">
                <a:solidFill>
                  <a:srgbClr val="FF0000"/>
                </a:solidFill>
                <a:latin typeface="Arial" panose="020B0604020202020204" pitchFamily="34" charset="0"/>
                <a:cs typeface="Arial" panose="020B0604020202020204" pitchFamily="34" charset="0"/>
              </a:rPr>
              <a:t>pptn</a:t>
            </a:r>
            <a:r>
              <a:rPr lang="en-AU" dirty="0" smtClean="0">
                <a:solidFill>
                  <a:srgbClr val="FF0000"/>
                </a:solidFill>
                <a:latin typeface="Arial" panose="020B0604020202020204" pitchFamily="34" charset="0"/>
                <a:cs typeface="Arial" panose="020B0604020202020204" pitchFamily="34" charset="0"/>
              </a:rPr>
              <a:t> </a:t>
            </a:r>
            <a:r>
              <a:rPr lang="en-AU" dirty="0">
                <a:solidFill>
                  <a:srgbClr val="FF0000"/>
                </a:solidFill>
                <a:latin typeface="Arial" panose="020B0604020202020204" pitchFamily="34" charset="0"/>
                <a:cs typeface="Arial" panose="020B0604020202020204" pitchFamily="34" charset="0"/>
              </a:rPr>
              <a:t>with </a:t>
            </a:r>
            <a:r>
              <a:rPr lang="en-AU" dirty="0" smtClean="0">
                <a:solidFill>
                  <a:srgbClr val="FF0000"/>
                </a:solidFill>
                <a:latin typeface="Arial" panose="020B0604020202020204" pitchFamily="34" charset="0"/>
                <a:cs typeface="Arial" panose="020B0604020202020204" pitchFamily="34" charset="0"/>
              </a:rPr>
              <a:t>H</a:t>
            </a:r>
            <a:r>
              <a:rPr lang="en-AU" baseline="-25000" dirty="0" smtClean="0">
                <a:solidFill>
                  <a:srgbClr val="FF0000"/>
                </a:solidFill>
                <a:latin typeface="Arial" panose="020B0604020202020204" pitchFamily="34" charset="0"/>
                <a:cs typeface="Arial" panose="020B0604020202020204" pitchFamily="34" charset="0"/>
              </a:rPr>
              <a:t>2</a:t>
            </a:r>
            <a:r>
              <a:rPr lang="en-AU" dirty="0" smtClean="0">
                <a:solidFill>
                  <a:srgbClr val="FF0000"/>
                </a:solidFill>
                <a:latin typeface="Arial" panose="020B0604020202020204" pitchFamily="34" charset="0"/>
                <a:cs typeface="Arial" panose="020B0604020202020204" pitchFamily="34" charset="0"/>
              </a:rPr>
              <a:t>O</a:t>
            </a:r>
            <a:r>
              <a:rPr lang="en-AU" baseline="-25000" dirty="0" smtClean="0">
                <a:solidFill>
                  <a:srgbClr val="FF0000"/>
                </a:solidFill>
                <a:latin typeface="Arial" panose="020B0604020202020204" pitchFamily="34" charset="0"/>
                <a:cs typeface="Arial" panose="020B0604020202020204" pitchFamily="34" charset="0"/>
              </a:rPr>
              <a:t>2</a:t>
            </a:r>
            <a:r>
              <a:rPr lang="en-AU" dirty="0" smtClean="0">
                <a:solidFill>
                  <a:srgbClr val="FF0000"/>
                </a:solidFill>
                <a:latin typeface="Arial" panose="020B0604020202020204" pitchFamily="34" charset="0"/>
                <a:cs typeface="Arial" panose="020B0604020202020204" pitchFamily="34" charset="0"/>
              </a:rPr>
              <a:t> </a:t>
            </a:r>
          </a:p>
          <a:p>
            <a:r>
              <a:rPr lang="en-AU" b="1" dirty="0" smtClean="0">
                <a:solidFill>
                  <a:srgbClr val="FF0000"/>
                </a:solidFill>
                <a:latin typeface="Arial" panose="020B0604020202020204" pitchFamily="34" charset="0"/>
                <a:cs typeface="Arial" panose="020B0604020202020204" pitchFamily="34" charset="0"/>
              </a:rPr>
              <a:t>	- [3 samples, 6 months apart, dating from 2004]</a:t>
            </a:r>
            <a:endParaRPr lang="en-AU" b="1" baseline="-25000"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2303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Experimental – ‘Profiling Techniques’ </a:t>
            </a:r>
            <a:endParaRPr lang="en-AU" dirty="0"/>
          </a:p>
        </p:txBody>
      </p:sp>
      <p:sp>
        <p:nvSpPr>
          <p:cNvPr id="3" name="Content Placeholder 2"/>
          <p:cNvSpPr>
            <a:spLocks noGrp="1"/>
          </p:cNvSpPr>
          <p:nvPr>
            <p:ph idx="1"/>
          </p:nvPr>
        </p:nvSpPr>
        <p:spPr/>
        <p:txBody>
          <a:bodyPr/>
          <a:lstStyle/>
          <a:p>
            <a:r>
              <a:rPr lang="en-AU" b="1" dirty="0">
                <a:solidFill>
                  <a:schemeClr val="tx1">
                    <a:lumMod val="75000"/>
                    <a:lumOff val="25000"/>
                  </a:schemeClr>
                </a:solidFill>
              </a:rPr>
              <a:t>VIS/NIR </a:t>
            </a:r>
            <a:r>
              <a:rPr lang="en-AU" b="1" dirty="0" smtClean="0">
                <a:solidFill>
                  <a:schemeClr val="tx1">
                    <a:lumMod val="75000"/>
                    <a:lumOff val="25000"/>
                  </a:schemeClr>
                </a:solidFill>
              </a:rPr>
              <a:t>Spectroscopy (DRS Mode)</a:t>
            </a:r>
            <a:endParaRPr lang="en-AU" b="1" dirty="0">
              <a:solidFill>
                <a:schemeClr val="tx1">
                  <a:lumMod val="75000"/>
                  <a:lumOff val="25000"/>
                </a:schemeClr>
              </a:solidFill>
            </a:endParaRPr>
          </a:p>
          <a:p>
            <a:r>
              <a:rPr lang="en-AU" b="1" dirty="0">
                <a:solidFill>
                  <a:schemeClr val="tx1">
                    <a:lumMod val="75000"/>
                    <a:lumOff val="25000"/>
                  </a:schemeClr>
                </a:solidFill>
              </a:rPr>
              <a:t>Transmission IR</a:t>
            </a:r>
          </a:p>
          <a:p>
            <a:r>
              <a:rPr lang="en-AU" b="1" dirty="0">
                <a:solidFill>
                  <a:schemeClr val="tx1">
                    <a:lumMod val="75000"/>
                    <a:lumOff val="25000"/>
                  </a:schemeClr>
                </a:solidFill>
              </a:rPr>
              <a:t>Positron Annihilation Lifetime Spectroscopy (PALS)</a:t>
            </a:r>
          </a:p>
          <a:p>
            <a:r>
              <a:rPr lang="en-AU" b="1" dirty="0" smtClean="0">
                <a:solidFill>
                  <a:schemeClr val="tx1">
                    <a:lumMod val="75000"/>
                    <a:lumOff val="25000"/>
                  </a:schemeClr>
                </a:solidFill>
              </a:rPr>
              <a:t>Scanning </a:t>
            </a:r>
            <a:r>
              <a:rPr lang="en-AU" b="1" dirty="0">
                <a:solidFill>
                  <a:schemeClr val="tx1">
                    <a:lumMod val="75000"/>
                    <a:lumOff val="25000"/>
                  </a:schemeClr>
                </a:solidFill>
              </a:rPr>
              <a:t>Electron Microscopy (SEM</a:t>
            </a:r>
            <a:r>
              <a:rPr lang="en-AU" b="1" dirty="0" smtClean="0">
                <a:solidFill>
                  <a:schemeClr val="tx1">
                    <a:lumMod val="75000"/>
                    <a:lumOff val="25000"/>
                  </a:schemeClr>
                </a:solidFill>
              </a:rPr>
              <a:t>)</a:t>
            </a:r>
          </a:p>
          <a:p>
            <a:r>
              <a:rPr lang="en-AU" b="1" dirty="0">
                <a:solidFill>
                  <a:schemeClr val="tx1">
                    <a:lumMod val="75000"/>
                    <a:lumOff val="25000"/>
                  </a:schemeClr>
                </a:solidFill>
              </a:rPr>
              <a:t>X-ray and </a:t>
            </a:r>
            <a:r>
              <a:rPr lang="en-AU" b="1" dirty="0" smtClean="0">
                <a:solidFill>
                  <a:schemeClr val="tx1">
                    <a:lumMod val="75000"/>
                    <a:lumOff val="25000"/>
                  </a:schemeClr>
                </a:solidFill>
              </a:rPr>
              <a:t>Neutron Diffraction </a:t>
            </a:r>
            <a:r>
              <a:rPr lang="en-AU" b="1" dirty="0">
                <a:solidFill>
                  <a:schemeClr val="tx1">
                    <a:lumMod val="75000"/>
                    <a:lumOff val="25000"/>
                  </a:schemeClr>
                </a:solidFill>
              </a:rPr>
              <a:t>(</a:t>
            </a:r>
            <a:r>
              <a:rPr lang="en-AU" b="1" dirty="0" smtClean="0">
                <a:solidFill>
                  <a:schemeClr val="tx1">
                    <a:lumMod val="75000"/>
                    <a:lumOff val="25000"/>
                  </a:schemeClr>
                </a:solidFill>
              </a:rPr>
              <a:t>XRD/ND)</a:t>
            </a:r>
            <a:endParaRPr lang="en-AU" b="1" dirty="0">
              <a:solidFill>
                <a:schemeClr val="tx1">
                  <a:lumMod val="75000"/>
                  <a:lumOff val="25000"/>
                </a:schemeClr>
              </a:solidFill>
            </a:endParaRPr>
          </a:p>
          <a:p>
            <a:pPr marL="0" indent="0">
              <a:buNone/>
            </a:pPr>
            <a:endParaRPr lang="en-AU" b="1" dirty="0" smtClean="0"/>
          </a:p>
          <a:p>
            <a:endParaRPr lang="en-AU" b="1" dirty="0"/>
          </a:p>
          <a:p>
            <a:pPr marL="0" indent="0">
              <a:buNone/>
            </a:pPr>
            <a:endParaRPr lang="en-AU" dirty="0"/>
          </a:p>
        </p:txBody>
      </p:sp>
    </p:spTree>
    <p:extLst>
      <p:ext uri="{BB962C8B-B14F-4D97-AF65-F5344CB8AC3E}">
        <p14:creationId xmlns:p14="http://schemas.microsoft.com/office/powerpoint/2010/main" val="2007434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9" y="34550"/>
            <a:ext cx="9144000" cy="1143000"/>
          </a:xfrm>
        </p:spPr>
        <p:txBody>
          <a:bodyPr/>
          <a:lstStyle/>
          <a:p>
            <a:r>
              <a:rPr lang="en-AU" dirty="0" smtClean="0"/>
              <a:t>Diffuse Reflectance Spectrometry</a:t>
            </a:r>
            <a:endParaRPr lang="en-AU" dirty="0"/>
          </a:p>
        </p:txBody>
      </p:sp>
      <p:graphicFrame>
        <p:nvGraphicFramePr>
          <p:cNvPr id="6" name="Chart 5"/>
          <p:cNvGraphicFramePr>
            <a:graphicFrameLocks/>
          </p:cNvGraphicFramePr>
          <p:nvPr/>
        </p:nvGraphicFramePr>
        <p:xfrm>
          <a:off x="242887" y="1104900"/>
          <a:ext cx="8658225"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971600" y="5764613"/>
            <a:ext cx="7632848" cy="584775"/>
          </a:xfrm>
          <a:prstGeom prst="rect">
            <a:avLst/>
          </a:prstGeom>
          <a:noFill/>
        </p:spPr>
        <p:txBody>
          <a:bodyPr wrap="square" rtlCol="0">
            <a:spAutoFit/>
          </a:bodyPr>
          <a:lstStyle/>
          <a:p>
            <a:r>
              <a:rPr lang="en-AU" b="1" dirty="0" smtClean="0">
                <a:solidFill>
                  <a:schemeClr val="tx1">
                    <a:lumMod val="65000"/>
                    <a:lumOff val="35000"/>
                  </a:schemeClr>
                </a:solidFill>
                <a:latin typeface="Arial" panose="020B0604020202020204" pitchFamily="34" charset="0"/>
                <a:cs typeface="Arial" panose="020B0604020202020204" pitchFamily="34" charset="0"/>
              </a:rPr>
              <a:t>Fig.1</a:t>
            </a:r>
            <a:r>
              <a:rPr lang="en-AU" dirty="0" smtClean="0">
                <a:solidFill>
                  <a:schemeClr val="tx1">
                    <a:lumMod val="65000"/>
                    <a:lumOff val="35000"/>
                  </a:schemeClr>
                </a:solidFill>
                <a:latin typeface="Arial" panose="020B0604020202020204" pitchFamily="34" charset="0"/>
                <a:cs typeface="Arial" panose="020B0604020202020204" pitchFamily="34" charset="0"/>
              </a:rPr>
              <a:t>: Full Scan Vis/NIR spectra of Beverley UOCs</a:t>
            </a:r>
          </a:p>
          <a:p>
            <a:r>
              <a:rPr lang="en-AU" sz="1400" dirty="0" smtClean="0">
                <a:solidFill>
                  <a:schemeClr val="tx1">
                    <a:lumMod val="65000"/>
                    <a:lumOff val="35000"/>
                  </a:schemeClr>
                </a:solidFill>
                <a:latin typeface="Arial" panose="020B0604020202020204" pitchFamily="34" charset="0"/>
                <a:cs typeface="Arial" panose="020B0604020202020204" pitchFamily="34" charset="0"/>
              </a:rPr>
              <a:t>Exhibiting little spectral differences between batches of Beverley UOC material</a:t>
            </a:r>
            <a:endParaRPr lang="en-AU" sz="14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1645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 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ave To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Wave To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Wave To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Wave To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Wave To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21873</TotalTime>
  <Words>1764</Words>
  <Application>Microsoft Office PowerPoint</Application>
  <PresentationFormat>On-screen Show (4:3)</PresentationFormat>
  <Paragraphs>242</Paragraphs>
  <Slides>18</Slides>
  <Notes>18</Notes>
  <HiddenSlides>0</HiddenSlides>
  <MMClips>0</MMClips>
  <ScaleCrop>false</ScaleCrop>
  <HeadingPairs>
    <vt:vector size="4" baseType="variant">
      <vt:variant>
        <vt:lpstr>Theme</vt:lpstr>
      </vt:variant>
      <vt:variant>
        <vt:i4>6</vt:i4>
      </vt:variant>
      <vt:variant>
        <vt:lpstr>Slide Titles</vt:lpstr>
      </vt:variant>
      <vt:variant>
        <vt:i4>18</vt:i4>
      </vt:variant>
    </vt:vector>
  </HeadingPairs>
  <TitlesOfParts>
    <vt:vector size="24" baseType="lpstr">
      <vt:lpstr>Title - Dark</vt:lpstr>
      <vt:lpstr>Wave Top</vt:lpstr>
      <vt:lpstr>1_Wave Top</vt:lpstr>
      <vt:lpstr>2_Wave Top</vt:lpstr>
      <vt:lpstr>3_Wave Top</vt:lpstr>
      <vt:lpstr>4_Wave Top</vt:lpstr>
      <vt:lpstr>Investigating macro- and micro-scale material provenancing signatures in uranium ore concentrates/yellowcake</vt:lpstr>
      <vt:lpstr>ANSTO Facilities</vt:lpstr>
      <vt:lpstr>Utilising ANSTO’s Existing Analytical Capabilities</vt:lpstr>
      <vt:lpstr>Rationale for UOC Provenance Research  Australia possesses the world’s largest estimated recoverable resources of uranium bearing ore.  </vt:lpstr>
      <vt:lpstr>PowerPoint Presentation</vt:lpstr>
      <vt:lpstr>Australian uranium ore concentrate samples analysed for uranium speciation and microstructural features </vt:lpstr>
      <vt:lpstr>Australian uranium ore concentrate samples analysed for uranium speciation and microstructural features </vt:lpstr>
      <vt:lpstr>Experimental – ‘Profiling Techniques’ </vt:lpstr>
      <vt:lpstr>Diffuse Reflectance Spectrometry</vt:lpstr>
      <vt:lpstr>Diffuse Reflectance Spectrometry</vt:lpstr>
      <vt:lpstr>Transmission Far IR of UOC</vt:lpstr>
      <vt:lpstr>Positron Annihilation Lifetime Spectroscopy (PALS)</vt:lpstr>
      <vt:lpstr>PALS</vt:lpstr>
      <vt:lpstr>SEM</vt:lpstr>
      <vt:lpstr>X-ray and Neutron Diffraction</vt:lpstr>
      <vt:lpstr>XRD Patterns</vt:lpstr>
      <vt:lpstr>Conclusion/Future Work</vt:lpstr>
      <vt:lpstr>PowerPoint Presentation</vt:lpstr>
    </vt:vector>
  </TitlesOfParts>
  <Company>ANSTO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macro- and micro-scale material provenancing signatures in uranium ore concentrates/yellowcake .</dc:title>
  <dc:creator>WOTHERSPOON, Andrew</dc:creator>
  <cp:lastModifiedBy>WOTHERSPOON, Andrew</cp:lastModifiedBy>
  <cp:revision>95</cp:revision>
  <cp:lastPrinted>2014-07-03T01:34:44Z</cp:lastPrinted>
  <dcterms:created xsi:type="dcterms:W3CDTF">2014-06-16T03:47:06Z</dcterms:created>
  <dcterms:modified xsi:type="dcterms:W3CDTF">2014-07-03T02:11:03Z</dcterms:modified>
</cp:coreProperties>
</file>