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96" r:id="rId3"/>
  </p:sldMasterIdLst>
  <p:notesMasterIdLst>
    <p:notesMasterId r:id="rId22"/>
  </p:notesMasterIdLst>
  <p:sldIdLst>
    <p:sldId id="281" r:id="rId4"/>
    <p:sldId id="264" r:id="rId5"/>
    <p:sldId id="260" r:id="rId6"/>
    <p:sldId id="295" r:id="rId7"/>
    <p:sldId id="289" r:id="rId8"/>
    <p:sldId id="282" r:id="rId9"/>
    <p:sldId id="288" r:id="rId10"/>
    <p:sldId id="263" r:id="rId11"/>
    <p:sldId id="284" r:id="rId12"/>
    <p:sldId id="267" r:id="rId13"/>
    <p:sldId id="285" r:id="rId14"/>
    <p:sldId id="278" r:id="rId15"/>
    <p:sldId id="290" r:id="rId16"/>
    <p:sldId id="283" r:id="rId17"/>
    <p:sldId id="291" r:id="rId18"/>
    <p:sldId id="296" r:id="rId19"/>
    <p:sldId id="297" r:id="rId20"/>
    <p:sldId id="29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080" y="-96"/>
      </p:cViewPr>
      <p:guideLst>
        <p:guide orient="horz" pos="2160"/>
        <p:guide pos="2880"/>
      </p:guideLst>
    </p:cSldViewPr>
  </p:slideViewPr>
  <p:notesTextViewPr>
    <p:cViewPr>
      <p:scale>
        <a:sx n="100" d="100"/>
        <a:sy n="100" d="100"/>
      </p:scale>
      <p:origin x="0" y="0"/>
    </p:cViewPr>
  </p:notesTextViewPr>
  <p:notesViewPr>
    <p:cSldViewPr>
      <p:cViewPr>
        <p:scale>
          <a:sx n="110" d="100"/>
          <a:sy n="110" d="100"/>
        </p:scale>
        <p:origin x="-1326"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1"/>
  <c:chart>
    <c:title>
      <c:layout>
        <c:manualLayout>
          <c:xMode val="edge"/>
          <c:yMode val="edge"/>
          <c:x val="0.58966862071756421"/>
          <c:y val="8.333333333333344E-2"/>
        </c:manualLayout>
      </c:layout>
    </c:title>
    <c:plotArea>
      <c:layout/>
      <c:pieChart>
        <c:varyColors val="1"/>
        <c:ser>
          <c:idx val="0"/>
          <c:order val="0"/>
          <c:tx>
            <c:strRef>
              <c:f>Sheet1!$B$1</c:f>
              <c:strCache>
                <c:ptCount val="1"/>
                <c:pt idx="0">
                  <c:v>IAEA Member States</c:v>
                </c:pt>
              </c:strCache>
            </c:strRef>
          </c:tx>
          <c:spPr>
            <a:ln>
              <a:solidFill>
                <a:schemeClr val="accent2">
                  <a:lumMod val="75000"/>
                </a:schemeClr>
              </a:solidFill>
            </a:ln>
          </c:spPr>
          <c:cat>
            <c:strRef>
              <c:f>Sheet1!$A$2:$A$6</c:f>
              <c:strCache>
                <c:ptCount val="5"/>
                <c:pt idx="0">
                  <c:v>Group 1 (159)</c:v>
                </c:pt>
                <c:pt idx="1">
                  <c:v>Group 2 (60)</c:v>
                </c:pt>
                <c:pt idx="2">
                  <c:v>Group 3 (23)</c:v>
                </c:pt>
                <c:pt idx="3">
                  <c:v>Group 4 (16)</c:v>
                </c:pt>
                <c:pt idx="4">
                  <c:v>Group 5 (8)</c:v>
                </c:pt>
              </c:strCache>
            </c:strRef>
          </c:cat>
          <c:val>
            <c:numRef>
              <c:f>Sheet1!$B$2:$B$6</c:f>
              <c:numCache>
                <c:formatCode>General</c:formatCode>
                <c:ptCount val="5"/>
                <c:pt idx="0">
                  <c:v>159</c:v>
                </c:pt>
                <c:pt idx="1">
                  <c:v>60</c:v>
                </c:pt>
                <c:pt idx="2">
                  <c:v>23</c:v>
                </c:pt>
                <c:pt idx="3">
                  <c:v>16</c:v>
                </c:pt>
                <c:pt idx="4">
                  <c:v>8</c:v>
                </c:pt>
              </c:numCache>
            </c:numRef>
          </c:val>
        </c:ser>
        <c:firstSliceAng val="0"/>
      </c:pieChart>
    </c:plotArea>
    <c:legend>
      <c:legendPos val="r"/>
      <c:layout>
        <c:manualLayout>
          <c:xMode val="edge"/>
          <c:yMode val="edge"/>
          <c:x val="0.71489842404060799"/>
          <c:y val="0.36707020997375422"/>
          <c:w val="0.23517499739845288"/>
          <c:h val="0.48206802274715682"/>
        </c:manualLayout>
      </c:layout>
    </c:legend>
    <c:plotVisOnly val="1"/>
    <c:dispBlanksAs val="zero"/>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2BA9EC-B538-4EF1-BA3B-7B82B91DF369}" type="doc">
      <dgm:prSet loTypeId="urn:microsoft.com/office/officeart/2005/8/layout/chevron2" loCatId="list" qsTypeId="urn:microsoft.com/office/officeart/2005/8/quickstyle/simple5" qsCatId="simple" csTypeId="urn:microsoft.com/office/officeart/2005/8/colors/accent1_3" csCatId="accent1" phldr="1"/>
      <dgm:spPr/>
      <dgm:t>
        <a:bodyPr/>
        <a:lstStyle/>
        <a:p>
          <a:endParaRPr lang="en-US"/>
        </a:p>
      </dgm:t>
    </dgm:pt>
    <dgm:pt modelId="{C9756F7A-125C-4E3B-995F-89CBACB87562}">
      <dgm:prSet phldrT="[Text]" phldr="1"/>
      <dgm:spPr/>
      <dgm:t>
        <a:bodyPr/>
        <a:lstStyle/>
        <a:p>
          <a:endParaRPr lang="en-US" dirty="0"/>
        </a:p>
      </dgm:t>
    </dgm:pt>
    <dgm:pt modelId="{3002ECB1-2D39-4F3C-95E1-F055272E457C}" type="parTrans" cxnId="{D5D97BB5-8B5B-4B12-9B00-2BA9CFE374D0}">
      <dgm:prSet/>
      <dgm:spPr/>
      <dgm:t>
        <a:bodyPr/>
        <a:lstStyle/>
        <a:p>
          <a:endParaRPr lang="en-US"/>
        </a:p>
      </dgm:t>
    </dgm:pt>
    <dgm:pt modelId="{22C1ABCA-5BC3-406A-95EC-9FE75B2D0C06}" type="sibTrans" cxnId="{D5D97BB5-8B5B-4B12-9B00-2BA9CFE374D0}">
      <dgm:prSet/>
      <dgm:spPr/>
      <dgm:t>
        <a:bodyPr/>
        <a:lstStyle/>
        <a:p>
          <a:endParaRPr lang="en-US"/>
        </a:p>
      </dgm:t>
    </dgm:pt>
    <dgm:pt modelId="{17B031D5-FFF9-4346-B13E-FB0BE7DC23AC}">
      <dgm:prSet phldrT="[Text]"/>
      <dgm:spPr/>
      <dgm:t>
        <a:bodyPr/>
        <a:lstStyle/>
        <a:p>
          <a:r>
            <a:rPr lang="en-US" dirty="0" smtClean="0"/>
            <a:t>Establish mandate to build a NNFL</a:t>
          </a:r>
          <a:endParaRPr lang="en-US" dirty="0"/>
        </a:p>
      </dgm:t>
    </dgm:pt>
    <dgm:pt modelId="{38670E74-2875-4D51-9CA3-A57206C95B22}" type="parTrans" cxnId="{775152CC-21A3-406E-9D3B-EE5867782927}">
      <dgm:prSet/>
      <dgm:spPr/>
      <dgm:t>
        <a:bodyPr/>
        <a:lstStyle/>
        <a:p>
          <a:endParaRPr lang="en-US"/>
        </a:p>
      </dgm:t>
    </dgm:pt>
    <dgm:pt modelId="{1FBA5036-98B6-4A04-BF56-1D2139662CE6}" type="sibTrans" cxnId="{775152CC-21A3-406E-9D3B-EE5867782927}">
      <dgm:prSet/>
      <dgm:spPr/>
      <dgm:t>
        <a:bodyPr/>
        <a:lstStyle/>
        <a:p>
          <a:endParaRPr lang="en-US"/>
        </a:p>
      </dgm:t>
    </dgm:pt>
    <dgm:pt modelId="{BB383C6D-4157-4A27-8978-8EF1BB5340B4}">
      <dgm:prSet phldrT="[Text]" phldr="1"/>
      <dgm:spPr/>
      <dgm:t>
        <a:bodyPr/>
        <a:lstStyle/>
        <a:p>
          <a:endParaRPr lang="en-US" dirty="0"/>
        </a:p>
      </dgm:t>
    </dgm:pt>
    <dgm:pt modelId="{973C4A09-105C-4EEB-8A58-C1AE4DC8A7BF}" type="parTrans" cxnId="{308090DB-D92D-4130-8939-571DF6939606}">
      <dgm:prSet/>
      <dgm:spPr/>
      <dgm:t>
        <a:bodyPr/>
        <a:lstStyle/>
        <a:p>
          <a:endParaRPr lang="en-US"/>
        </a:p>
      </dgm:t>
    </dgm:pt>
    <dgm:pt modelId="{EE908353-6EC5-46D8-A1B8-A045592483FB}" type="sibTrans" cxnId="{308090DB-D92D-4130-8939-571DF6939606}">
      <dgm:prSet/>
      <dgm:spPr/>
      <dgm:t>
        <a:bodyPr/>
        <a:lstStyle/>
        <a:p>
          <a:endParaRPr lang="en-US"/>
        </a:p>
      </dgm:t>
    </dgm:pt>
    <dgm:pt modelId="{343CB69D-1A0F-4E2A-B3B1-C8576206ED32}">
      <dgm:prSet phldrT="[Text]"/>
      <dgm:spPr/>
      <dgm:t>
        <a:bodyPr/>
        <a:lstStyle/>
        <a:p>
          <a:r>
            <a:rPr lang="en-US" dirty="0" smtClean="0"/>
            <a:t>Coordinate with subject matter experts, regulators, and law enforcement</a:t>
          </a:r>
          <a:endParaRPr lang="en-US" dirty="0"/>
        </a:p>
      </dgm:t>
    </dgm:pt>
    <dgm:pt modelId="{C828EFB3-ADE8-4656-9511-0AB580405CB5}" type="parTrans" cxnId="{2ADB1B5D-E1E8-456F-993E-201EDFC5C5AD}">
      <dgm:prSet/>
      <dgm:spPr/>
      <dgm:t>
        <a:bodyPr/>
        <a:lstStyle/>
        <a:p>
          <a:endParaRPr lang="en-US"/>
        </a:p>
      </dgm:t>
    </dgm:pt>
    <dgm:pt modelId="{52544201-69E0-4847-A028-9FFB26749DE4}" type="sibTrans" cxnId="{2ADB1B5D-E1E8-456F-993E-201EDFC5C5AD}">
      <dgm:prSet/>
      <dgm:spPr/>
      <dgm:t>
        <a:bodyPr/>
        <a:lstStyle/>
        <a:p>
          <a:endParaRPr lang="en-US"/>
        </a:p>
      </dgm:t>
    </dgm:pt>
    <dgm:pt modelId="{ACB3C7F4-2858-4CB4-84DE-07CF182A6E5A}">
      <dgm:prSet phldrT="[Text]" phldr="1"/>
      <dgm:spPr/>
      <dgm:t>
        <a:bodyPr/>
        <a:lstStyle/>
        <a:p>
          <a:endParaRPr lang="en-US"/>
        </a:p>
      </dgm:t>
    </dgm:pt>
    <dgm:pt modelId="{E912A085-98C0-44C2-A1ED-738DAF9C5E39}" type="parTrans" cxnId="{DE0354EC-2CA3-4A2A-B47E-6005FF39A55A}">
      <dgm:prSet/>
      <dgm:spPr/>
      <dgm:t>
        <a:bodyPr/>
        <a:lstStyle/>
        <a:p>
          <a:endParaRPr lang="en-US"/>
        </a:p>
      </dgm:t>
    </dgm:pt>
    <dgm:pt modelId="{8D64D0B5-90B9-4E7F-B883-13C3A4F1DCE4}" type="sibTrans" cxnId="{DE0354EC-2CA3-4A2A-B47E-6005FF39A55A}">
      <dgm:prSet/>
      <dgm:spPr/>
      <dgm:t>
        <a:bodyPr/>
        <a:lstStyle/>
        <a:p>
          <a:endParaRPr lang="en-US"/>
        </a:p>
      </dgm:t>
    </dgm:pt>
    <dgm:pt modelId="{491CF39D-13D0-469D-AF73-F0A0C5D167B2}">
      <dgm:prSet phldrT="[Text]"/>
      <dgm:spPr/>
      <dgm:t>
        <a:bodyPr/>
        <a:lstStyle/>
        <a:p>
          <a:r>
            <a:rPr lang="en-US" dirty="0" smtClean="0"/>
            <a:t>Identify materials for inclusion in NNFL and existing data</a:t>
          </a:r>
          <a:endParaRPr lang="en-US" dirty="0"/>
        </a:p>
      </dgm:t>
    </dgm:pt>
    <dgm:pt modelId="{1856B39D-742E-4D21-8408-66C643405B88}" type="parTrans" cxnId="{F6014A68-A4A3-445A-B904-54C4E94F0AD5}">
      <dgm:prSet/>
      <dgm:spPr/>
      <dgm:t>
        <a:bodyPr/>
        <a:lstStyle/>
        <a:p>
          <a:endParaRPr lang="en-US"/>
        </a:p>
      </dgm:t>
    </dgm:pt>
    <dgm:pt modelId="{FF797FAD-7FD7-45B7-8464-B8609F1ACE7A}" type="sibTrans" cxnId="{F6014A68-A4A3-445A-B904-54C4E94F0AD5}">
      <dgm:prSet/>
      <dgm:spPr/>
      <dgm:t>
        <a:bodyPr/>
        <a:lstStyle/>
        <a:p>
          <a:endParaRPr lang="en-US"/>
        </a:p>
      </dgm:t>
    </dgm:pt>
    <dgm:pt modelId="{FFD7522F-63E5-4A7B-9A18-C38EBD7F3107}">
      <dgm:prSet/>
      <dgm:spPr/>
      <dgm:t>
        <a:bodyPr/>
        <a:lstStyle/>
        <a:p>
          <a:endParaRPr lang="en-US"/>
        </a:p>
      </dgm:t>
    </dgm:pt>
    <dgm:pt modelId="{3FF8ECBA-E2D0-4898-8914-425D46C60E53}" type="parTrans" cxnId="{AEEFC2BB-1D40-477D-892D-32C1DB254D8F}">
      <dgm:prSet/>
      <dgm:spPr/>
      <dgm:t>
        <a:bodyPr/>
        <a:lstStyle/>
        <a:p>
          <a:endParaRPr lang="en-US"/>
        </a:p>
      </dgm:t>
    </dgm:pt>
    <dgm:pt modelId="{3C7C3D94-C153-4C1F-82E7-A40240C251A8}" type="sibTrans" cxnId="{AEEFC2BB-1D40-477D-892D-32C1DB254D8F}">
      <dgm:prSet/>
      <dgm:spPr/>
      <dgm:t>
        <a:bodyPr/>
        <a:lstStyle/>
        <a:p>
          <a:endParaRPr lang="en-US"/>
        </a:p>
      </dgm:t>
    </dgm:pt>
    <dgm:pt modelId="{1B050214-2861-44A5-B054-CD36ED2AFBC6}">
      <dgm:prSet/>
      <dgm:spPr/>
      <dgm:t>
        <a:bodyPr/>
        <a:lstStyle/>
        <a:p>
          <a:endParaRPr lang="en-US"/>
        </a:p>
      </dgm:t>
    </dgm:pt>
    <dgm:pt modelId="{1F7BF2D9-47E9-4D17-B040-ACD3B84D9DA8}" type="parTrans" cxnId="{3651B93A-63A5-443B-8A00-3F7D1D597CA3}">
      <dgm:prSet/>
      <dgm:spPr/>
      <dgm:t>
        <a:bodyPr/>
        <a:lstStyle/>
        <a:p>
          <a:endParaRPr lang="en-US"/>
        </a:p>
      </dgm:t>
    </dgm:pt>
    <dgm:pt modelId="{9EDED49F-6E62-4513-ABEE-5F7D76A9D4BB}" type="sibTrans" cxnId="{3651B93A-63A5-443B-8A00-3F7D1D597CA3}">
      <dgm:prSet/>
      <dgm:spPr/>
      <dgm:t>
        <a:bodyPr/>
        <a:lstStyle/>
        <a:p>
          <a:endParaRPr lang="en-US"/>
        </a:p>
      </dgm:t>
    </dgm:pt>
    <dgm:pt modelId="{CDCF2ECF-4137-4F3C-B576-8700E4011DB6}">
      <dgm:prSet/>
      <dgm:spPr/>
      <dgm:t>
        <a:bodyPr/>
        <a:lstStyle/>
        <a:p>
          <a:endParaRPr lang="en-US"/>
        </a:p>
      </dgm:t>
    </dgm:pt>
    <dgm:pt modelId="{767DBF74-ED76-42E7-A3F5-1B6090E3D34F}" type="parTrans" cxnId="{7BAA5C8B-CD52-48E9-A841-12DA54A223DD}">
      <dgm:prSet/>
      <dgm:spPr/>
      <dgm:t>
        <a:bodyPr/>
        <a:lstStyle/>
        <a:p>
          <a:endParaRPr lang="en-US"/>
        </a:p>
      </dgm:t>
    </dgm:pt>
    <dgm:pt modelId="{CB9A9263-A7E5-40B4-9DF2-04CA2F54C8BC}" type="sibTrans" cxnId="{7BAA5C8B-CD52-48E9-A841-12DA54A223DD}">
      <dgm:prSet/>
      <dgm:spPr/>
      <dgm:t>
        <a:bodyPr/>
        <a:lstStyle/>
        <a:p>
          <a:endParaRPr lang="en-US"/>
        </a:p>
      </dgm:t>
    </dgm:pt>
    <dgm:pt modelId="{FA6EC6F7-B8B4-43B4-A6E9-0E077EA2B152}">
      <dgm:prSet/>
      <dgm:spPr/>
      <dgm:t>
        <a:bodyPr/>
        <a:lstStyle/>
        <a:p>
          <a:endParaRPr lang="en-US"/>
        </a:p>
      </dgm:t>
    </dgm:pt>
    <dgm:pt modelId="{43033355-B630-43AB-BAE7-35FC34CC709E}" type="parTrans" cxnId="{4BE03AF2-1420-4D63-9E1E-2AF6B70BB27F}">
      <dgm:prSet/>
      <dgm:spPr/>
      <dgm:t>
        <a:bodyPr/>
        <a:lstStyle/>
        <a:p>
          <a:endParaRPr lang="en-US"/>
        </a:p>
      </dgm:t>
    </dgm:pt>
    <dgm:pt modelId="{E15B2412-F44B-43DA-8D34-690116D4ABA0}" type="sibTrans" cxnId="{4BE03AF2-1420-4D63-9E1E-2AF6B70BB27F}">
      <dgm:prSet/>
      <dgm:spPr/>
      <dgm:t>
        <a:bodyPr/>
        <a:lstStyle/>
        <a:p>
          <a:endParaRPr lang="en-US"/>
        </a:p>
      </dgm:t>
    </dgm:pt>
    <dgm:pt modelId="{85018130-BCD6-4EA9-BE59-74C784174F05}">
      <dgm:prSet/>
      <dgm:spPr/>
      <dgm:t>
        <a:bodyPr/>
        <a:lstStyle/>
        <a:p>
          <a:r>
            <a:rPr lang="en-US" dirty="0" smtClean="0"/>
            <a:t>Evaluate characteristics necessary for comparative analysis</a:t>
          </a:r>
          <a:endParaRPr lang="en-US" dirty="0"/>
        </a:p>
      </dgm:t>
    </dgm:pt>
    <dgm:pt modelId="{6317C49E-0EEC-405E-A13B-55A8FCCC4917}" type="parTrans" cxnId="{8F2AA2DD-364E-4431-BB80-9BD4C13284BA}">
      <dgm:prSet/>
      <dgm:spPr/>
      <dgm:t>
        <a:bodyPr/>
        <a:lstStyle/>
        <a:p>
          <a:endParaRPr lang="en-US"/>
        </a:p>
      </dgm:t>
    </dgm:pt>
    <dgm:pt modelId="{326F18F9-EE20-4A85-93FB-B97F126A034D}" type="sibTrans" cxnId="{8F2AA2DD-364E-4431-BB80-9BD4C13284BA}">
      <dgm:prSet/>
      <dgm:spPr/>
      <dgm:t>
        <a:bodyPr/>
        <a:lstStyle/>
        <a:p>
          <a:endParaRPr lang="en-US"/>
        </a:p>
      </dgm:t>
    </dgm:pt>
    <dgm:pt modelId="{1E78BA25-457E-45D8-9993-D0BC798DDA69}">
      <dgm:prSet/>
      <dgm:spPr/>
      <dgm:t>
        <a:bodyPr/>
        <a:lstStyle/>
        <a:p>
          <a:r>
            <a:rPr lang="en-US" dirty="0" smtClean="0"/>
            <a:t>Compare necessary characteristics against existing data</a:t>
          </a:r>
          <a:endParaRPr lang="en-US" dirty="0"/>
        </a:p>
      </dgm:t>
    </dgm:pt>
    <dgm:pt modelId="{78A744E2-19AD-498E-95BB-39C1DD69D2C0}" type="parTrans" cxnId="{F01C11F5-277E-4988-BCE8-3808DCEF5B81}">
      <dgm:prSet/>
      <dgm:spPr/>
      <dgm:t>
        <a:bodyPr/>
        <a:lstStyle/>
        <a:p>
          <a:endParaRPr lang="en-US"/>
        </a:p>
      </dgm:t>
    </dgm:pt>
    <dgm:pt modelId="{AB03385B-738E-4FF7-9D7B-2FF9AB838EAC}" type="sibTrans" cxnId="{F01C11F5-277E-4988-BCE8-3808DCEF5B81}">
      <dgm:prSet/>
      <dgm:spPr/>
      <dgm:t>
        <a:bodyPr/>
        <a:lstStyle/>
        <a:p>
          <a:endParaRPr lang="en-US"/>
        </a:p>
      </dgm:t>
    </dgm:pt>
    <dgm:pt modelId="{B778C086-EF1D-4807-9847-E4E3A743A453}">
      <dgm:prSet/>
      <dgm:spPr/>
      <dgm:t>
        <a:bodyPr/>
        <a:lstStyle/>
        <a:p>
          <a:r>
            <a:rPr lang="en-US" dirty="0" smtClean="0"/>
            <a:t>Identify and fill gaps in data (may require laboratory analysis)</a:t>
          </a:r>
          <a:endParaRPr lang="en-US" dirty="0"/>
        </a:p>
      </dgm:t>
    </dgm:pt>
    <dgm:pt modelId="{E65EF155-D021-4DDC-9937-D62DA761398D}" type="parTrans" cxnId="{565EC8FE-67A6-43D0-A30A-65E8ABED62E6}">
      <dgm:prSet/>
      <dgm:spPr/>
      <dgm:t>
        <a:bodyPr/>
        <a:lstStyle/>
        <a:p>
          <a:endParaRPr lang="en-US"/>
        </a:p>
      </dgm:t>
    </dgm:pt>
    <dgm:pt modelId="{901B72AD-DA75-4FCA-A5B2-32258B375013}" type="sibTrans" cxnId="{565EC8FE-67A6-43D0-A30A-65E8ABED62E6}">
      <dgm:prSet/>
      <dgm:spPr/>
      <dgm:t>
        <a:bodyPr/>
        <a:lstStyle/>
        <a:p>
          <a:endParaRPr lang="en-US"/>
        </a:p>
      </dgm:t>
    </dgm:pt>
    <dgm:pt modelId="{04583BD1-A66A-4697-B54A-8BD355608992}">
      <dgm:prSet/>
      <dgm:spPr/>
      <dgm:t>
        <a:bodyPr/>
        <a:lstStyle/>
        <a:p>
          <a:r>
            <a:rPr lang="en-US" dirty="0" smtClean="0"/>
            <a:t>Build or modify databases as needed</a:t>
          </a:r>
          <a:endParaRPr lang="en-US" dirty="0"/>
        </a:p>
      </dgm:t>
    </dgm:pt>
    <dgm:pt modelId="{ED4FBB97-D345-4EE4-B315-C512BF0DD377}" type="parTrans" cxnId="{3F7DDBEE-E9A2-46BA-902D-FB9DDC392DBD}">
      <dgm:prSet/>
      <dgm:spPr/>
      <dgm:t>
        <a:bodyPr/>
        <a:lstStyle/>
        <a:p>
          <a:endParaRPr lang="en-US"/>
        </a:p>
      </dgm:t>
    </dgm:pt>
    <dgm:pt modelId="{BD505E43-62BE-454F-9866-420B9C905391}" type="sibTrans" cxnId="{3F7DDBEE-E9A2-46BA-902D-FB9DDC392DBD}">
      <dgm:prSet/>
      <dgm:spPr/>
      <dgm:t>
        <a:bodyPr/>
        <a:lstStyle/>
        <a:p>
          <a:endParaRPr lang="en-US"/>
        </a:p>
      </dgm:t>
    </dgm:pt>
    <dgm:pt modelId="{2BE3D303-3D70-4261-B0E5-2A9A6EF02604}">
      <dgm:prSet/>
      <dgm:spPr/>
      <dgm:t>
        <a:bodyPr/>
        <a:lstStyle/>
        <a:p>
          <a:endParaRPr lang="en-US"/>
        </a:p>
      </dgm:t>
    </dgm:pt>
    <dgm:pt modelId="{22F5A87C-1FA8-4FB9-88A0-4B19CE76D33C}" type="parTrans" cxnId="{09BEAF19-E9B1-4EDB-9D4D-5B09A45D0400}">
      <dgm:prSet/>
      <dgm:spPr/>
      <dgm:t>
        <a:bodyPr/>
        <a:lstStyle/>
        <a:p>
          <a:endParaRPr lang="en-US"/>
        </a:p>
      </dgm:t>
    </dgm:pt>
    <dgm:pt modelId="{069D087D-DD74-45D1-B421-FC453F92673F}" type="sibTrans" cxnId="{09BEAF19-E9B1-4EDB-9D4D-5B09A45D0400}">
      <dgm:prSet/>
      <dgm:spPr/>
      <dgm:t>
        <a:bodyPr/>
        <a:lstStyle/>
        <a:p>
          <a:endParaRPr lang="en-US"/>
        </a:p>
      </dgm:t>
    </dgm:pt>
    <dgm:pt modelId="{46E54DD6-BBF7-49AF-BCB2-5DA50A947053}">
      <dgm:prSet/>
      <dgm:spPr/>
      <dgm:t>
        <a:bodyPr/>
        <a:lstStyle/>
        <a:p>
          <a:r>
            <a:rPr lang="en-US" dirty="0" smtClean="0"/>
            <a:t>Develop comparative analysis tools as required</a:t>
          </a:r>
          <a:endParaRPr lang="en-US" dirty="0"/>
        </a:p>
      </dgm:t>
    </dgm:pt>
    <dgm:pt modelId="{EF3E0BEB-C6A2-40A1-B7C7-6D3D47EDF5E4}" type="parTrans" cxnId="{1A8EDAAE-4927-40CE-B698-01E2389BC5BE}">
      <dgm:prSet/>
      <dgm:spPr/>
      <dgm:t>
        <a:bodyPr/>
        <a:lstStyle/>
        <a:p>
          <a:endParaRPr lang="en-US"/>
        </a:p>
      </dgm:t>
    </dgm:pt>
    <dgm:pt modelId="{12159DBB-A66E-4342-A398-C9F62B2A03FF}" type="sibTrans" cxnId="{1A8EDAAE-4927-40CE-B698-01E2389BC5BE}">
      <dgm:prSet/>
      <dgm:spPr/>
      <dgm:t>
        <a:bodyPr/>
        <a:lstStyle/>
        <a:p>
          <a:endParaRPr lang="en-US"/>
        </a:p>
      </dgm:t>
    </dgm:pt>
    <dgm:pt modelId="{6D6D1028-CC16-42BB-9699-102C89B83890}" type="pres">
      <dgm:prSet presAssocID="{BB2BA9EC-B538-4EF1-BA3B-7B82B91DF369}" presName="linearFlow" presStyleCnt="0">
        <dgm:presLayoutVars>
          <dgm:dir/>
          <dgm:animLvl val="lvl"/>
          <dgm:resizeHandles val="exact"/>
        </dgm:presLayoutVars>
      </dgm:prSet>
      <dgm:spPr/>
      <dgm:t>
        <a:bodyPr/>
        <a:lstStyle/>
        <a:p>
          <a:endParaRPr lang="en-US"/>
        </a:p>
      </dgm:t>
    </dgm:pt>
    <dgm:pt modelId="{73EE5E21-D6AE-4221-91D8-5A9AC2BC5D9D}" type="pres">
      <dgm:prSet presAssocID="{C9756F7A-125C-4E3B-995F-89CBACB87562}" presName="composite" presStyleCnt="0"/>
      <dgm:spPr/>
    </dgm:pt>
    <dgm:pt modelId="{C02528E2-DCFA-4DBE-BBAF-3696ABA4DC6C}" type="pres">
      <dgm:prSet presAssocID="{C9756F7A-125C-4E3B-995F-89CBACB87562}" presName="parentText" presStyleLbl="alignNode1" presStyleIdx="0" presStyleCnt="8">
        <dgm:presLayoutVars>
          <dgm:chMax val="1"/>
          <dgm:bulletEnabled val="1"/>
        </dgm:presLayoutVars>
      </dgm:prSet>
      <dgm:spPr/>
      <dgm:t>
        <a:bodyPr/>
        <a:lstStyle/>
        <a:p>
          <a:endParaRPr lang="en-US"/>
        </a:p>
      </dgm:t>
    </dgm:pt>
    <dgm:pt modelId="{43E852CF-8557-44E3-ACB3-EF64C957D4BD}" type="pres">
      <dgm:prSet presAssocID="{C9756F7A-125C-4E3B-995F-89CBACB87562}" presName="descendantText" presStyleLbl="alignAcc1" presStyleIdx="0" presStyleCnt="8">
        <dgm:presLayoutVars>
          <dgm:bulletEnabled val="1"/>
        </dgm:presLayoutVars>
      </dgm:prSet>
      <dgm:spPr/>
      <dgm:t>
        <a:bodyPr/>
        <a:lstStyle/>
        <a:p>
          <a:endParaRPr lang="en-US"/>
        </a:p>
      </dgm:t>
    </dgm:pt>
    <dgm:pt modelId="{950143D8-31D5-42A8-9B4A-9239DD282DDC}" type="pres">
      <dgm:prSet presAssocID="{22C1ABCA-5BC3-406A-95EC-9FE75B2D0C06}" presName="sp" presStyleCnt="0"/>
      <dgm:spPr/>
    </dgm:pt>
    <dgm:pt modelId="{97872FAF-2176-4C43-9FE3-BEDE1560F7DD}" type="pres">
      <dgm:prSet presAssocID="{BB383C6D-4157-4A27-8978-8EF1BB5340B4}" presName="composite" presStyleCnt="0"/>
      <dgm:spPr/>
    </dgm:pt>
    <dgm:pt modelId="{71CE9D51-D7AC-4170-911E-E82E7E589598}" type="pres">
      <dgm:prSet presAssocID="{BB383C6D-4157-4A27-8978-8EF1BB5340B4}" presName="parentText" presStyleLbl="alignNode1" presStyleIdx="1" presStyleCnt="8">
        <dgm:presLayoutVars>
          <dgm:chMax val="1"/>
          <dgm:bulletEnabled val="1"/>
        </dgm:presLayoutVars>
      </dgm:prSet>
      <dgm:spPr/>
      <dgm:t>
        <a:bodyPr/>
        <a:lstStyle/>
        <a:p>
          <a:endParaRPr lang="en-US"/>
        </a:p>
      </dgm:t>
    </dgm:pt>
    <dgm:pt modelId="{FAA625FF-90EF-4075-A3E9-BB45309ADC01}" type="pres">
      <dgm:prSet presAssocID="{BB383C6D-4157-4A27-8978-8EF1BB5340B4}" presName="descendantText" presStyleLbl="alignAcc1" presStyleIdx="1" presStyleCnt="8">
        <dgm:presLayoutVars>
          <dgm:bulletEnabled val="1"/>
        </dgm:presLayoutVars>
      </dgm:prSet>
      <dgm:spPr/>
      <dgm:t>
        <a:bodyPr/>
        <a:lstStyle/>
        <a:p>
          <a:endParaRPr lang="en-US"/>
        </a:p>
      </dgm:t>
    </dgm:pt>
    <dgm:pt modelId="{F7A336CC-CCD9-45B2-B708-9F1F1DBE6D87}" type="pres">
      <dgm:prSet presAssocID="{EE908353-6EC5-46D8-A1B8-A045592483FB}" presName="sp" presStyleCnt="0"/>
      <dgm:spPr/>
    </dgm:pt>
    <dgm:pt modelId="{D6300EC4-1101-4C33-A5F1-78363EDA86B8}" type="pres">
      <dgm:prSet presAssocID="{ACB3C7F4-2858-4CB4-84DE-07CF182A6E5A}" presName="composite" presStyleCnt="0"/>
      <dgm:spPr/>
    </dgm:pt>
    <dgm:pt modelId="{21FDD725-BE7B-4C86-931B-80B9F9CEBF45}" type="pres">
      <dgm:prSet presAssocID="{ACB3C7F4-2858-4CB4-84DE-07CF182A6E5A}" presName="parentText" presStyleLbl="alignNode1" presStyleIdx="2" presStyleCnt="8">
        <dgm:presLayoutVars>
          <dgm:chMax val="1"/>
          <dgm:bulletEnabled val="1"/>
        </dgm:presLayoutVars>
      </dgm:prSet>
      <dgm:spPr/>
      <dgm:t>
        <a:bodyPr/>
        <a:lstStyle/>
        <a:p>
          <a:endParaRPr lang="en-US"/>
        </a:p>
      </dgm:t>
    </dgm:pt>
    <dgm:pt modelId="{4DC518AB-31AC-497D-B910-EA1A9C51CBDF}" type="pres">
      <dgm:prSet presAssocID="{ACB3C7F4-2858-4CB4-84DE-07CF182A6E5A}" presName="descendantText" presStyleLbl="alignAcc1" presStyleIdx="2" presStyleCnt="8">
        <dgm:presLayoutVars>
          <dgm:bulletEnabled val="1"/>
        </dgm:presLayoutVars>
      </dgm:prSet>
      <dgm:spPr/>
      <dgm:t>
        <a:bodyPr/>
        <a:lstStyle/>
        <a:p>
          <a:endParaRPr lang="en-US"/>
        </a:p>
      </dgm:t>
    </dgm:pt>
    <dgm:pt modelId="{5F14CB3B-8864-4B6F-ADCB-22B36DE27730}" type="pres">
      <dgm:prSet presAssocID="{8D64D0B5-90B9-4E7F-B883-13C3A4F1DCE4}" presName="sp" presStyleCnt="0"/>
      <dgm:spPr/>
    </dgm:pt>
    <dgm:pt modelId="{A6F63F88-9F7D-48CD-9B66-9710BDAB3FF2}" type="pres">
      <dgm:prSet presAssocID="{FFD7522F-63E5-4A7B-9A18-C38EBD7F3107}" presName="composite" presStyleCnt="0"/>
      <dgm:spPr/>
    </dgm:pt>
    <dgm:pt modelId="{5EA18D4B-BA51-491E-AFF3-8EC63684EED6}" type="pres">
      <dgm:prSet presAssocID="{FFD7522F-63E5-4A7B-9A18-C38EBD7F3107}" presName="parentText" presStyleLbl="alignNode1" presStyleIdx="3" presStyleCnt="8">
        <dgm:presLayoutVars>
          <dgm:chMax val="1"/>
          <dgm:bulletEnabled val="1"/>
        </dgm:presLayoutVars>
      </dgm:prSet>
      <dgm:spPr/>
      <dgm:t>
        <a:bodyPr/>
        <a:lstStyle/>
        <a:p>
          <a:endParaRPr lang="en-US"/>
        </a:p>
      </dgm:t>
    </dgm:pt>
    <dgm:pt modelId="{230C1888-8FB8-4F0E-AB56-9EDD8074BE99}" type="pres">
      <dgm:prSet presAssocID="{FFD7522F-63E5-4A7B-9A18-C38EBD7F3107}" presName="descendantText" presStyleLbl="alignAcc1" presStyleIdx="3" presStyleCnt="8">
        <dgm:presLayoutVars>
          <dgm:bulletEnabled val="1"/>
        </dgm:presLayoutVars>
      </dgm:prSet>
      <dgm:spPr/>
      <dgm:t>
        <a:bodyPr/>
        <a:lstStyle/>
        <a:p>
          <a:endParaRPr lang="en-US"/>
        </a:p>
      </dgm:t>
    </dgm:pt>
    <dgm:pt modelId="{CE8F08BE-7802-4705-9E35-3A2126A19913}" type="pres">
      <dgm:prSet presAssocID="{3C7C3D94-C153-4C1F-82E7-A40240C251A8}" presName="sp" presStyleCnt="0"/>
      <dgm:spPr/>
    </dgm:pt>
    <dgm:pt modelId="{BB960F59-2CB0-4C25-BDB6-99AB5C3668F4}" type="pres">
      <dgm:prSet presAssocID="{1B050214-2861-44A5-B054-CD36ED2AFBC6}" presName="composite" presStyleCnt="0"/>
      <dgm:spPr/>
    </dgm:pt>
    <dgm:pt modelId="{9B1C430E-DB07-4E47-94D5-F361E087A6A5}" type="pres">
      <dgm:prSet presAssocID="{1B050214-2861-44A5-B054-CD36ED2AFBC6}" presName="parentText" presStyleLbl="alignNode1" presStyleIdx="4" presStyleCnt="8">
        <dgm:presLayoutVars>
          <dgm:chMax val="1"/>
          <dgm:bulletEnabled val="1"/>
        </dgm:presLayoutVars>
      </dgm:prSet>
      <dgm:spPr/>
      <dgm:t>
        <a:bodyPr/>
        <a:lstStyle/>
        <a:p>
          <a:endParaRPr lang="en-US"/>
        </a:p>
      </dgm:t>
    </dgm:pt>
    <dgm:pt modelId="{2084A0E7-7369-4B5D-BAA4-B2D3C757DD61}" type="pres">
      <dgm:prSet presAssocID="{1B050214-2861-44A5-B054-CD36ED2AFBC6}" presName="descendantText" presStyleLbl="alignAcc1" presStyleIdx="4" presStyleCnt="8">
        <dgm:presLayoutVars>
          <dgm:bulletEnabled val="1"/>
        </dgm:presLayoutVars>
      </dgm:prSet>
      <dgm:spPr/>
      <dgm:t>
        <a:bodyPr/>
        <a:lstStyle/>
        <a:p>
          <a:endParaRPr lang="en-US"/>
        </a:p>
      </dgm:t>
    </dgm:pt>
    <dgm:pt modelId="{B441F9A5-2FE7-4721-9160-5D4F41D7A8BA}" type="pres">
      <dgm:prSet presAssocID="{9EDED49F-6E62-4513-ABEE-5F7D76A9D4BB}" presName="sp" presStyleCnt="0"/>
      <dgm:spPr/>
    </dgm:pt>
    <dgm:pt modelId="{BF73251E-4F30-4EE4-8196-2D8CABF324D5}" type="pres">
      <dgm:prSet presAssocID="{CDCF2ECF-4137-4F3C-B576-8700E4011DB6}" presName="composite" presStyleCnt="0"/>
      <dgm:spPr/>
    </dgm:pt>
    <dgm:pt modelId="{5B9F6FF2-BC8F-44D9-AD9B-544C7206F36D}" type="pres">
      <dgm:prSet presAssocID="{CDCF2ECF-4137-4F3C-B576-8700E4011DB6}" presName="parentText" presStyleLbl="alignNode1" presStyleIdx="5" presStyleCnt="8">
        <dgm:presLayoutVars>
          <dgm:chMax val="1"/>
          <dgm:bulletEnabled val="1"/>
        </dgm:presLayoutVars>
      </dgm:prSet>
      <dgm:spPr/>
      <dgm:t>
        <a:bodyPr/>
        <a:lstStyle/>
        <a:p>
          <a:endParaRPr lang="en-US"/>
        </a:p>
      </dgm:t>
    </dgm:pt>
    <dgm:pt modelId="{734764DC-D617-4743-B6CD-3C8E6E65CD7D}" type="pres">
      <dgm:prSet presAssocID="{CDCF2ECF-4137-4F3C-B576-8700E4011DB6}" presName="descendantText" presStyleLbl="alignAcc1" presStyleIdx="5" presStyleCnt="8">
        <dgm:presLayoutVars>
          <dgm:bulletEnabled val="1"/>
        </dgm:presLayoutVars>
      </dgm:prSet>
      <dgm:spPr/>
      <dgm:t>
        <a:bodyPr/>
        <a:lstStyle/>
        <a:p>
          <a:endParaRPr lang="en-US"/>
        </a:p>
      </dgm:t>
    </dgm:pt>
    <dgm:pt modelId="{3F850389-4D66-496D-AE13-4D753898E984}" type="pres">
      <dgm:prSet presAssocID="{CB9A9263-A7E5-40B4-9DF2-04CA2F54C8BC}" presName="sp" presStyleCnt="0"/>
      <dgm:spPr/>
    </dgm:pt>
    <dgm:pt modelId="{89B62FAF-45EE-40A6-B156-6A57942EA549}" type="pres">
      <dgm:prSet presAssocID="{FA6EC6F7-B8B4-43B4-A6E9-0E077EA2B152}" presName="composite" presStyleCnt="0"/>
      <dgm:spPr/>
    </dgm:pt>
    <dgm:pt modelId="{D4F33EFE-FAEC-4FA7-90FB-B924BF94B7B5}" type="pres">
      <dgm:prSet presAssocID="{FA6EC6F7-B8B4-43B4-A6E9-0E077EA2B152}" presName="parentText" presStyleLbl="alignNode1" presStyleIdx="6" presStyleCnt="8">
        <dgm:presLayoutVars>
          <dgm:chMax val="1"/>
          <dgm:bulletEnabled val="1"/>
        </dgm:presLayoutVars>
      </dgm:prSet>
      <dgm:spPr/>
      <dgm:t>
        <a:bodyPr/>
        <a:lstStyle/>
        <a:p>
          <a:endParaRPr lang="en-US"/>
        </a:p>
      </dgm:t>
    </dgm:pt>
    <dgm:pt modelId="{A2997841-FA06-4E40-977E-FC367AE1576C}" type="pres">
      <dgm:prSet presAssocID="{FA6EC6F7-B8B4-43B4-A6E9-0E077EA2B152}" presName="descendantText" presStyleLbl="alignAcc1" presStyleIdx="6" presStyleCnt="8">
        <dgm:presLayoutVars>
          <dgm:bulletEnabled val="1"/>
        </dgm:presLayoutVars>
      </dgm:prSet>
      <dgm:spPr/>
      <dgm:t>
        <a:bodyPr/>
        <a:lstStyle/>
        <a:p>
          <a:endParaRPr lang="en-US"/>
        </a:p>
      </dgm:t>
    </dgm:pt>
    <dgm:pt modelId="{C2D4C459-8DDF-49FE-994F-4C40E407F03C}" type="pres">
      <dgm:prSet presAssocID="{E15B2412-F44B-43DA-8D34-690116D4ABA0}" presName="sp" presStyleCnt="0"/>
      <dgm:spPr/>
    </dgm:pt>
    <dgm:pt modelId="{77192CF6-DC5D-4148-93F8-51ED1189448C}" type="pres">
      <dgm:prSet presAssocID="{2BE3D303-3D70-4261-B0E5-2A9A6EF02604}" presName="composite" presStyleCnt="0"/>
      <dgm:spPr/>
    </dgm:pt>
    <dgm:pt modelId="{A8EDF25C-E16F-4E77-9C5B-3A70C15304C4}" type="pres">
      <dgm:prSet presAssocID="{2BE3D303-3D70-4261-B0E5-2A9A6EF02604}" presName="parentText" presStyleLbl="alignNode1" presStyleIdx="7" presStyleCnt="8">
        <dgm:presLayoutVars>
          <dgm:chMax val="1"/>
          <dgm:bulletEnabled val="1"/>
        </dgm:presLayoutVars>
      </dgm:prSet>
      <dgm:spPr/>
      <dgm:t>
        <a:bodyPr/>
        <a:lstStyle/>
        <a:p>
          <a:endParaRPr lang="en-US"/>
        </a:p>
      </dgm:t>
    </dgm:pt>
    <dgm:pt modelId="{61F36790-9CB3-4D21-94FA-628A22645C94}" type="pres">
      <dgm:prSet presAssocID="{2BE3D303-3D70-4261-B0E5-2A9A6EF02604}" presName="descendantText" presStyleLbl="alignAcc1" presStyleIdx="7" presStyleCnt="8">
        <dgm:presLayoutVars>
          <dgm:bulletEnabled val="1"/>
        </dgm:presLayoutVars>
      </dgm:prSet>
      <dgm:spPr/>
      <dgm:t>
        <a:bodyPr/>
        <a:lstStyle/>
        <a:p>
          <a:endParaRPr lang="en-US"/>
        </a:p>
      </dgm:t>
    </dgm:pt>
  </dgm:ptLst>
  <dgm:cxnLst>
    <dgm:cxn modelId="{F1FDFBB2-F447-4DCE-A548-431A96737B82}" type="presOf" srcId="{FA6EC6F7-B8B4-43B4-A6E9-0E077EA2B152}" destId="{D4F33EFE-FAEC-4FA7-90FB-B924BF94B7B5}" srcOrd="0" destOrd="0" presId="urn:microsoft.com/office/officeart/2005/8/layout/chevron2"/>
    <dgm:cxn modelId="{09BEAF19-E9B1-4EDB-9D4D-5B09A45D0400}" srcId="{BB2BA9EC-B538-4EF1-BA3B-7B82B91DF369}" destId="{2BE3D303-3D70-4261-B0E5-2A9A6EF02604}" srcOrd="7" destOrd="0" parTransId="{22F5A87C-1FA8-4FB9-88A0-4B19CE76D33C}" sibTransId="{069D087D-DD74-45D1-B421-FC453F92673F}"/>
    <dgm:cxn modelId="{6FA93989-60EA-45B4-8BC1-59C25CD1B683}" type="presOf" srcId="{46E54DD6-BBF7-49AF-BCB2-5DA50A947053}" destId="{61F36790-9CB3-4D21-94FA-628A22645C94}" srcOrd="0" destOrd="0" presId="urn:microsoft.com/office/officeart/2005/8/layout/chevron2"/>
    <dgm:cxn modelId="{F6014A68-A4A3-445A-B904-54C4E94F0AD5}" srcId="{ACB3C7F4-2858-4CB4-84DE-07CF182A6E5A}" destId="{491CF39D-13D0-469D-AF73-F0A0C5D167B2}" srcOrd="0" destOrd="0" parTransId="{1856B39D-742E-4D21-8408-66C643405B88}" sibTransId="{FF797FAD-7FD7-45B7-8464-B8609F1ACE7A}"/>
    <dgm:cxn modelId="{41418310-4460-4854-B634-11CA98A76649}" type="presOf" srcId="{2BE3D303-3D70-4261-B0E5-2A9A6EF02604}" destId="{A8EDF25C-E16F-4E77-9C5B-3A70C15304C4}" srcOrd="0" destOrd="0" presId="urn:microsoft.com/office/officeart/2005/8/layout/chevron2"/>
    <dgm:cxn modelId="{A4D49FB6-494B-4778-AF74-21F95B18E028}" type="presOf" srcId="{04583BD1-A66A-4697-B54A-8BD355608992}" destId="{A2997841-FA06-4E40-977E-FC367AE1576C}" srcOrd="0" destOrd="0" presId="urn:microsoft.com/office/officeart/2005/8/layout/chevron2"/>
    <dgm:cxn modelId="{5EA0B964-87D9-450D-80D5-8E58ACA82E2E}" type="presOf" srcId="{B778C086-EF1D-4807-9847-E4E3A743A453}" destId="{734764DC-D617-4743-B6CD-3C8E6E65CD7D}" srcOrd="0" destOrd="0" presId="urn:microsoft.com/office/officeart/2005/8/layout/chevron2"/>
    <dgm:cxn modelId="{84617F95-635B-47E3-A781-D5736DACB207}" type="presOf" srcId="{491CF39D-13D0-469D-AF73-F0A0C5D167B2}" destId="{4DC518AB-31AC-497D-B910-EA1A9C51CBDF}" srcOrd="0" destOrd="0" presId="urn:microsoft.com/office/officeart/2005/8/layout/chevron2"/>
    <dgm:cxn modelId="{4BE03AF2-1420-4D63-9E1E-2AF6B70BB27F}" srcId="{BB2BA9EC-B538-4EF1-BA3B-7B82B91DF369}" destId="{FA6EC6F7-B8B4-43B4-A6E9-0E077EA2B152}" srcOrd="6" destOrd="0" parTransId="{43033355-B630-43AB-BAE7-35FC34CC709E}" sibTransId="{E15B2412-F44B-43DA-8D34-690116D4ABA0}"/>
    <dgm:cxn modelId="{B11F7BC2-BC68-4D89-B673-A4998CE8F34E}" type="presOf" srcId="{1B050214-2861-44A5-B054-CD36ED2AFBC6}" destId="{9B1C430E-DB07-4E47-94D5-F361E087A6A5}" srcOrd="0" destOrd="0" presId="urn:microsoft.com/office/officeart/2005/8/layout/chevron2"/>
    <dgm:cxn modelId="{AEEFC2BB-1D40-477D-892D-32C1DB254D8F}" srcId="{BB2BA9EC-B538-4EF1-BA3B-7B82B91DF369}" destId="{FFD7522F-63E5-4A7B-9A18-C38EBD7F3107}" srcOrd="3" destOrd="0" parTransId="{3FF8ECBA-E2D0-4898-8914-425D46C60E53}" sibTransId="{3C7C3D94-C153-4C1F-82E7-A40240C251A8}"/>
    <dgm:cxn modelId="{8F2AA2DD-364E-4431-BB80-9BD4C13284BA}" srcId="{FFD7522F-63E5-4A7B-9A18-C38EBD7F3107}" destId="{85018130-BCD6-4EA9-BE59-74C784174F05}" srcOrd="0" destOrd="0" parTransId="{6317C49E-0EEC-405E-A13B-55A8FCCC4917}" sibTransId="{326F18F9-EE20-4A85-93FB-B97F126A034D}"/>
    <dgm:cxn modelId="{775152CC-21A3-406E-9D3B-EE5867782927}" srcId="{C9756F7A-125C-4E3B-995F-89CBACB87562}" destId="{17B031D5-FFF9-4346-B13E-FB0BE7DC23AC}" srcOrd="0" destOrd="0" parTransId="{38670E74-2875-4D51-9CA3-A57206C95B22}" sibTransId="{1FBA5036-98B6-4A04-BF56-1D2139662CE6}"/>
    <dgm:cxn modelId="{63EA7750-440B-4B38-BF90-F4A91BA2B5B6}" type="presOf" srcId="{1E78BA25-457E-45D8-9993-D0BC798DDA69}" destId="{2084A0E7-7369-4B5D-BAA4-B2D3C757DD61}" srcOrd="0" destOrd="0" presId="urn:microsoft.com/office/officeart/2005/8/layout/chevron2"/>
    <dgm:cxn modelId="{C6800B9B-2A86-4135-8D0B-665267018F91}" type="presOf" srcId="{343CB69D-1A0F-4E2A-B3B1-C8576206ED32}" destId="{FAA625FF-90EF-4075-A3E9-BB45309ADC01}" srcOrd="0" destOrd="0" presId="urn:microsoft.com/office/officeart/2005/8/layout/chevron2"/>
    <dgm:cxn modelId="{DE0354EC-2CA3-4A2A-B47E-6005FF39A55A}" srcId="{BB2BA9EC-B538-4EF1-BA3B-7B82B91DF369}" destId="{ACB3C7F4-2858-4CB4-84DE-07CF182A6E5A}" srcOrd="2" destOrd="0" parTransId="{E912A085-98C0-44C2-A1ED-738DAF9C5E39}" sibTransId="{8D64D0B5-90B9-4E7F-B883-13C3A4F1DCE4}"/>
    <dgm:cxn modelId="{3DBE4FAB-A508-46B0-91F3-26C4B268C514}" type="presOf" srcId="{CDCF2ECF-4137-4F3C-B576-8700E4011DB6}" destId="{5B9F6FF2-BC8F-44D9-AD9B-544C7206F36D}" srcOrd="0" destOrd="0" presId="urn:microsoft.com/office/officeart/2005/8/layout/chevron2"/>
    <dgm:cxn modelId="{F01C11F5-277E-4988-BCE8-3808DCEF5B81}" srcId="{1B050214-2861-44A5-B054-CD36ED2AFBC6}" destId="{1E78BA25-457E-45D8-9993-D0BC798DDA69}" srcOrd="0" destOrd="0" parTransId="{78A744E2-19AD-498E-95BB-39C1DD69D2C0}" sibTransId="{AB03385B-738E-4FF7-9D7B-2FF9AB838EAC}"/>
    <dgm:cxn modelId="{4E8F1E8B-0C0F-45B0-B1B0-DB1E27FA3A97}" type="presOf" srcId="{ACB3C7F4-2858-4CB4-84DE-07CF182A6E5A}" destId="{21FDD725-BE7B-4C86-931B-80B9F9CEBF45}" srcOrd="0" destOrd="0" presId="urn:microsoft.com/office/officeart/2005/8/layout/chevron2"/>
    <dgm:cxn modelId="{565EC8FE-67A6-43D0-A30A-65E8ABED62E6}" srcId="{CDCF2ECF-4137-4F3C-B576-8700E4011DB6}" destId="{B778C086-EF1D-4807-9847-E4E3A743A453}" srcOrd="0" destOrd="0" parTransId="{E65EF155-D021-4DDC-9937-D62DA761398D}" sibTransId="{901B72AD-DA75-4FCA-A5B2-32258B375013}"/>
    <dgm:cxn modelId="{4BAD9EBC-EEBE-4586-BB3C-99283AE09833}" type="presOf" srcId="{C9756F7A-125C-4E3B-995F-89CBACB87562}" destId="{C02528E2-DCFA-4DBE-BBAF-3696ABA4DC6C}" srcOrd="0" destOrd="0" presId="urn:microsoft.com/office/officeart/2005/8/layout/chevron2"/>
    <dgm:cxn modelId="{B633B518-F7F3-4640-BB24-BA4B0539E9A2}" type="presOf" srcId="{85018130-BCD6-4EA9-BE59-74C784174F05}" destId="{230C1888-8FB8-4F0E-AB56-9EDD8074BE99}" srcOrd="0" destOrd="0" presId="urn:microsoft.com/office/officeart/2005/8/layout/chevron2"/>
    <dgm:cxn modelId="{57B34FF5-1DB6-495C-A8D2-1463B4E030E2}" type="presOf" srcId="{BB383C6D-4157-4A27-8978-8EF1BB5340B4}" destId="{71CE9D51-D7AC-4170-911E-E82E7E589598}" srcOrd="0" destOrd="0" presId="urn:microsoft.com/office/officeart/2005/8/layout/chevron2"/>
    <dgm:cxn modelId="{3F7DDBEE-E9A2-46BA-902D-FB9DDC392DBD}" srcId="{FA6EC6F7-B8B4-43B4-A6E9-0E077EA2B152}" destId="{04583BD1-A66A-4697-B54A-8BD355608992}" srcOrd="0" destOrd="0" parTransId="{ED4FBB97-D345-4EE4-B315-C512BF0DD377}" sibTransId="{BD505E43-62BE-454F-9866-420B9C905391}"/>
    <dgm:cxn modelId="{D5D97BB5-8B5B-4B12-9B00-2BA9CFE374D0}" srcId="{BB2BA9EC-B538-4EF1-BA3B-7B82B91DF369}" destId="{C9756F7A-125C-4E3B-995F-89CBACB87562}" srcOrd="0" destOrd="0" parTransId="{3002ECB1-2D39-4F3C-95E1-F055272E457C}" sibTransId="{22C1ABCA-5BC3-406A-95EC-9FE75B2D0C06}"/>
    <dgm:cxn modelId="{4F1FF109-4CFB-404B-91A1-3E4FB327B1A0}" type="presOf" srcId="{FFD7522F-63E5-4A7B-9A18-C38EBD7F3107}" destId="{5EA18D4B-BA51-491E-AFF3-8EC63684EED6}" srcOrd="0" destOrd="0" presId="urn:microsoft.com/office/officeart/2005/8/layout/chevron2"/>
    <dgm:cxn modelId="{9D2DC7F3-3686-48C0-B493-1180F9FFA749}" type="presOf" srcId="{17B031D5-FFF9-4346-B13E-FB0BE7DC23AC}" destId="{43E852CF-8557-44E3-ACB3-EF64C957D4BD}" srcOrd="0" destOrd="0" presId="urn:microsoft.com/office/officeart/2005/8/layout/chevron2"/>
    <dgm:cxn modelId="{3651B93A-63A5-443B-8A00-3F7D1D597CA3}" srcId="{BB2BA9EC-B538-4EF1-BA3B-7B82B91DF369}" destId="{1B050214-2861-44A5-B054-CD36ED2AFBC6}" srcOrd="4" destOrd="0" parTransId="{1F7BF2D9-47E9-4D17-B040-ACD3B84D9DA8}" sibTransId="{9EDED49F-6E62-4513-ABEE-5F7D76A9D4BB}"/>
    <dgm:cxn modelId="{308090DB-D92D-4130-8939-571DF6939606}" srcId="{BB2BA9EC-B538-4EF1-BA3B-7B82B91DF369}" destId="{BB383C6D-4157-4A27-8978-8EF1BB5340B4}" srcOrd="1" destOrd="0" parTransId="{973C4A09-105C-4EEB-8A58-C1AE4DC8A7BF}" sibTransId="{EE908353-6EC5-46D8-A1B8-A045592483FB}"/>
    <dgm:cxn modelId="{75DBB428-74F6-4C3A-ADA2-3D55CA220FA0}" type="presOf" srcId="{BB2BA9EC-B538-4EF1-BA3B-7B82B91DF369}" destId="{6D6D1028-CC16-42BB-9699-102C89B83890}" srcOrd="0" destOrd="0" presId="urn:microsoft.com/office/officeart/2005/8/layout/chevron2"/>
    <dgm:cxn modelId="{1A8EDAAE-4927-40CE-B698-01E2389BC5BE}" srcId="{2BE3D303-3D70-4261-B0E5-2A9A6EF02604}" destId="{46E54DD6-BBF7-49AF-BCB2-5DA50A947053}" srcOrd="0" destOrd="0" parTransId="{EF3E0BEB-C6A2-40A1-B7C7-6D3D47EDF5E4}" sibTransId="{12159DBB-A66E-4342-A398-C9F62B2A03FF}"/>
    <dgm:cxn modelId="{7BAA5C8B-CD52-48E9-A841-12DA54A223DD}" srcId="{BB2BA9EC-B538-4EF1-BA3B-7B82B91DF369}" destId="{CDCF2ECF-4137-4F3C-B576-8700E4011DB6}" srcOrd="5" destOrd="0" parTransId="{767DBF74-ED76-42E7-A3F5-1B6090E3D34F}" sibTransId="{CB9A9263-A7E5-40B4-9DF2-04CA2F54C8BC}"/>
    <dgm:cxn modelId="{2ADB1B5D-E1E8-456F-993E-201EDFC5C5AD}" srcId="{BB383C6D-4157-4A27-8978-8EF1BB5340B4}" destId="{343CB69D-1A0F-4E2A-B3B1-C8576206ED32}" srcOrd="0" destOrd="0" parTransId="{C828EFB3-ADE8-4656-9511-0AB580405CB5}" sibTransId="{52544201-69E0-4847-A028-9FFB26749DE4}"/>
    <dgm:cxn modelId="{AEC76620-A78E-42CE-828E-C50CB67FC3AB}" type="presParOf" srcId="{6D6D1028-CC16-42BB-9699-102C89B83890}" destId="{73EE5E21-D6AE-4221-91D8-5A9AC2BC5D9D}" srcOrd="0" destOrd="0" presId="urn:microsoft.com/office/officeart/2005/8/layout/chevron2"/>
    <dgm:cxn modelId="{CB824ED4-1456-478A-AC05-DCE7784E4788}" type="presParOf" srcId="{73EE5E21-D6AE-4221-91D8-5A9AC2BC5D9D}" destId="{C02528E2-DCFA-4DBE-BBAF-3696ABA4DC6C}" srcOrd="0" destOrd="0" presId="urn:microsoft.com/office/officeart/2005/8/layout/chevron2"/>
    <dgm:cxn modelId="{F65C099A-1E6C-4DBD-A3D8-65526B8D839A}" type="presParOf" srcId="{73EE5E21-D6AE-4221-91D8-5A9AC2BC5D9D}" destId="{43E852CF-8557-44E3-ACB3-EF64C957D4BD}" srcOrd="1" destOrd="0" presId="urn:microsoft.com/office/officeart/2005/8/layout/chevron2"/>
    <dgm:cxn modelId="{2ED6B486-8220-4466-8EC3-7F0688E9D58E}" type="presParOf" srcId="{6D6D1028-CC16-42BB-9699-102C89B83890}" destId="{950143D8-31D5-42A8-9B4A-9239DD282DDC}" srcOrd="1" destOrd="0" presId="urn:microsoft.com/office/officeart/2005/8/layout/chevron2"/>
    <dgm:cxn modelId="{4EC4BF61-385D-43DF-B4A6-BF5FDA9D13E9}" type="presParOf" srcId="{6D6D1028-CC16-42BB-9699-102C89B83890}" destId="{97872FAF-2176-4C43-9FE3-BEDE1560F7DD}" srcOrd="2" destOrd="0" presId="urn:microsoft.com/office/officeart/2005/8/layout/chevron2"/>
    <dgm:cxn modelId="{7F3E015A-BDE8-4932-BAD9-1BE619A1BA1B}" type="presParOf" srcId="{97872FAF-2176-4C43-9FE3-BEDE1560F7DD}" destId="{71CE9D51-D7AC-4170-911E-E82E7E589598}" srcOrd="0" destOrd="0" presId="urn:microsoft.com/office/officeart/2005/8/layout/chevron2"/>
    <dgm:cxn modelId="{947D73A5-83A3-42A1-8B50-857C276A1D8A}" type="presParOf" srcId="{97872FAF-2176-4C43-9FE3-BEDE1560F7DD}" destId="{FAA625FF-90EF-4075-A3E9-BB45309ADC01}" srcOrd="1" destOrd="0" presId="urn:microsoft.com/office/officeart/2005/8/layout/chevron2"/>
    <dgm:cxn modelId="{BA9A628A-6F37-4585-A57D-52E6CED75ED8}" type="presParOf" srcId="{6D6D1028-CC16-42BB-9699-102C89B83890}" destId="{F7A336CC-CCD9-45B2-B708-9F1F1DBE6D87}" srcOrd="3" destOrd="0" presId="urn:microsoft.com/office/officeart/2005/8/layout/chevron2"/>
    <dgm:cxn modelId="{32D30A78-E58B-4074-B87D-11366B6B6FE4}" type="presParOf" srcId="{6D6D1028-CC16-42BB-9699-102C89B83890}" destId="{D6300EC4-1101-4C33-A5F1-78363EDA86B8}" srcOrd="4" destOrd="0" presId="urn:microsoft.com/office/officeart/2005/8/layout/chevron2"/>
    <dgm:cxn modelId="{0801920E-04BF-4184-B0AD-36FD7866057A}" type="presParOf" srcId="{D6300EC4-1101-4C33-A5F1-78363EDA86B8}" destId="{21FDD725-BE7B-4C86-931B-80B9F9CEBF45}" srcOrd="0" destOrd="0" presId="urn:microsoft.com/office/officeart/2005/8/layout/chevron2"/>
    <dgm:cxn modelId="{6A185F85-35C2-4A72-922C-B95A75329995}" type="presParOf" srcId="{D6300EC4-1101-4C33-A5F1-78363EDA86B8}" destId="{4DC518AB-31AC-497D-B910-EA1A9C51CBDF}" srcOrd="1" destOrd="0" presId="urn:microsoft.com/office/officeart/2005/8/layout/chevron2"/>
    <dgm:cxn modelId="{BEDCB0F7-81A5-4DAA-9AE2-9AF7BD5DB0F2}" type="presParOf" srcId="{6D6D1028-CC16-42BB-9699-102C89B83890}" destId="{5F14CB3B-8864-4B6F-ADCB-22B36DE27730}" srcOrd="5" destOrd="0" presId="urn:microsoft.com/office/officeart/2005/8/layout/chevron2"/>
    <dgm:cxn modelId="{266A1AB5-FAA3-42DE-A05A-A351270328FD}" type="presParOf" srcId="{6D6D1028-CC16-42BB-9699-102C89B83890}" destId="{A6F63F88-9F7D-48CD-9B66-9710BDAB3FF2}" srcOrd="6" destOrd="0" presId="urn:microsoft.com/office/officeart/2005/8/layout/chevron2"/>
    <dgm:cxn modelId="{876F48A9-2261-45DF-A687-08D350FD56B6}" type="presParOf" srcId="{A6F63F88-9F7D-48CD-9B66-9710BDAB3FF2}" destId="{5EA18D4B-BA51-491E-AFF3-8EC63684EED6}" srcOrd="0" destOrd="0" presId="urn:microsoft.com/office/officeart/2005/8/layout/chevron2"/>
    <dgm:cxn modelId="{76DFEED6-8DFE-4B22-A9FC-0435FE923C7D}" type="presParOf" srcId="{A6F63F88-9F7D-48CD-9B66-9710BDAB3FF2}" destId="{230C1888-8FB8-4F0E-AB56-9EDD8074BE99}" srcOrd="1" destOrd="0" presId="urn:microsoft.com/office/officeart/2005/8/layout/chevron2"/>
    <dgm:cxn modelId="{B16A9545-3EB4-4469-ADF3-78894946BF81}" type="presParOf" srcId="{6D6D1028-CC16-42BB-9699-102C89B83890}" destId="{CE8F08BE-7802-4705-9E35-3A2126A19913}" srcOrd="7" destOrd="0" presId="urn:microsoft.com/office/officeart/2005/8/layout/chevron2"/>
    <dgm:cxn modelId="{27F93443-1842-4834-9F2C-6D9B82ACE3AE}" type="presParOf" srcId="{6D6D1028-CC16-42BB-9699-102C89B83890}" destId="{BB960F59-2CB0-4C25-BDB6-99AB5C3668F4}" srcOrd="8" destOrd="0" presId="urn:microsoft.com/office/officeart/2005/8/layout/chevron2"/>
    <dgm:cxn modelId="{F7017196-54BD-4BDB-9C24-0E8522DFE9D5}" type="presParOf" srcId="{BB960F59-2CB0-4C25-BDB6-99AB5C3668F4}" destId="{9B1C430E-DB07-4E47-94D5-F361E087A6A5}" srcOrd="0" destOrd="0" presId="urn:microsoft.com/office/officeart/2005/8/layout/chevron2"/>
    <dgm:cxn modelId="{7A225443-735C-43C6-A95A-2C56298DC014}" type="presParOf" srcId="{BB960F59-2CB0-4C25-BDB6-99AB5C3668F4}" destId="{2084A0E7-7369-4B5D-BAA4-B2D3C757DD61}" srcOrd="1" destOrd="0" presId="urn:microsoft.com/office/officeart/2005/8/layout/chevron2"/>
    <dgm:cxn modelId="{D5609F47-1C7C-4975-BEBD-7ED53D12B427}" type="presParOf" srcId="{6D6D1028-CC16-42BB-9699-102C89B83890}" destId="{B441F9A5-2FE7-4721-9160-5D4F41D7A8BA}" srcOrd="9" destOrd="0" presId="urn:microsoft.com/office/officeart/2005/8/layout/chevron2"/>
    <dgm:cxn modelId="{30EC2B41-656C-41AF-A138-8E4F0E4F2864}" type="presParOf" srcId="{6D6D1028-CC16-42BB-9699-102C89B83890}" destId="{BF73251E-4F30-4EE4-8196-2D8CABF324D5}" srcOrd="10" destOrd="0" presId="urn:microsoft.com/office/officeart/2005/8/layout/chevron2"/>
    <dgm:cxn modelId="{980B7890-9B2E-4CA6-B949-3E8726DD62F6}" type="presParOf" srcId="{BF73251E-4F30-4EE4-8196-2D8CABF324D5}" destId="{5B9F6FF2-BC8F-44D9-AD9B-544C7206F36D}" srcOrd="0" destOrd="0" presId="urn:microsoft.com/office/officeart/2005/8/layout/chevron2"/>
    <dgm:cxn modelId="{6844DDB3-B26A-44F0-8120-040C99E518F2}" type="presParOf" srcId="{BF73251E-4F30-4EE4-8196-2D8CABF324D5}" destId="{734764DC-D617-4743-B6CD-3C8E6E65CD7D}" srcOrd="1" destOrd="0" presId="urn:microsoft.com/office/officeart/2005/8/layout/chevron2"/>
    <dgm:cxn modelId="{C4D3FF03-529C-4C1B-8FF9-421CF2F72321}" type="presParOf" srcId="{6D6D1028-CC16-42BB-9699-102C89B83890}" destId="{3F850389-4D66-496D-AE13-4D753898E984}" srcOrd="11" destOrd="0" presId="urn:microsoft.com/office/officeart/2005/8/layout/chevron2"/>
    <dgm:cxn modelId="{E4B6F464-E555-4E54-AEDC-A5A01582C9C0}" type="presParOf" srcId="{6D6D1028-CC16-42BB-9699-102C89B83890}" destId="{89B62FAF-45EE-40A6-B156-6A57942EA549}" srcOrd="12" destOrd="0" presId="urn:microsoft.com/office/officeart/2005/8/layout/chevron2"/>
    <dgm:cxn modelId="{1E3F38CF-ECC5-463A-BD8D-E484E7AFE9D0}" type="presParOf" srcId="{89B62FAF-45EE-40A6-B156-6A57942EA549}" destId="{D4F33EFE-FAEC-4FA7-90FB-B924BF94B7B5}" srcOrd="0" destOrd="0" presId="urn:microsoft.com/office/officeart/2005/8/layout/chevron2"/>
    <dgm:cxn modelId="{2FCCFA7D-21A4-4A37-A626-B8643218CDC0}" type="presParOf" srcId="{89B62FAF-45EE-40A6-B156-6A57942EA549}" destId="{A2997841-FA06-4E40-977E-FC367AE1576C}" srcOrd="1" destOrd="0" presId="urn:microsoft.com/office/officeart/2005/8/layout/chevron2"/>
    <dgm:cxn modelId="{13565FEE-EA4C-4D36-B2C1-CE05CA1AB48A}" type="presParOf" srcId="{6D6D1028-CC16-42BB-9699-102C89B83890}" destId="{C2D4C459-8DDF-49FE-994F-4C40E407F03C}" srcOrd="13" destOrd="0" presId="urn:microsoft.com/office/officeart/2005/8/layout/chevron2"/>
    <dgm:cxn modelId="{EF265DFD-B72E-47CA-8B28-3AE8D87F9102}" type="presParOf" srcId="{6D6D1028-CC16-42BB-9699-102C89B83890}" destId="{77192CF6-DC5D-4148-93F8-51ED1189448C}" srcOrd="14" destOrd="0" presId="urn:microsoft.com/office/officeart/2005/8/layout/chevron2"/>
    <dgm:cxn modelId="{27B63B5B-6E32-4CEA-A6DD-C8E5F765E0FA}" type="presParOf" srcId="{77192CF6-DC5D-4148-93F8-51ED1189448C}" destId="{A8EDF25C-E16F-4E77-9C5B-3A70C15304C4}" srcOrd="0" destOrd="0" presId="urn:microsoft.com/office/officeart/2005/8/layout/chevron2"/>
    <dgm:cxn modelId="{8154E4E8-8D68-467C-9D1E-0A0FC53AC56B}" type="presParOf" srcId="{77192CF6-DC5D-4148-93F8-51ED1189448C}" destId="{61F36790-9CB3-4D21-94FA-628A22645C94}"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4F7C66-378A-4270-92C4-BBC81A83A3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A597A85-FF50-436F-9CCE-B2230A62BA01}">
      <dgm:prSet phldrT="[Text]"/>
      <dgm:spPr/>
      <dgm:t>
        <a:bodyPr/>
        <a:lstStyle/>
        <a:p>
          <a:r>
            <a:rPr lang="en-US" dirty="0" smtClean="0"/>
            <a:t>Group 1</a:t>
          </a:r>
          <a:endParaRPr lang="en-US" dirty="0"/>
        </a:p>
      </dgm:t>
    </dgm:pt>
    <dgm:pt modelId="{62796415-C37C-49F2-A95A-0B817557729E}" type="parTrans" cxnId="{DD8F8651-1943-44C6-8EB1-8DAFCDD09214}">
      <dgm:prSet/>
      <dgm:spPr/>
      <dgm:t>
        <a:bodyPr/>
        <a:lstStyle/>
        <a:p>
          <a:endParaRPr lang="en-US"/>
        </a:p>
      </dgm:t>
    </dgm:pt>
    <dgm:pt modelId="{211BF466-2C20-4771-A735-220D59B7C4E1}" type="sibTrans" cxnId="{DD8F8651-1943-44C6-8EB1-8DAFCDD09214}">
      <dgm:prSet/>
      <dgm:spPr/>
      <dgm:t>
        <a:bodyPr/>
        <a:lstStyle/>
        <a:p>
          <a:endParaRPr lang="en-US"/>
        </a:p>
      </dgm:t>
    </dgm:pt>
    <dgm:pt modelId="{87A3D43D-98D7-4F99-A042-42D8349E788D}">
      <dgm:prSet phldrT="[Text]"/>
      <dgm:spPr/>
      <dgm:t>
        <a:bodyPr/>
        <a:lstStyle/>
        <a:p>
          <a:r>
            <a:rPr lang="en-US" dirty="0" smtClean="0"/>
            <a:t>Radioactive Sources</a:t>
          </a:r>
          <a:endParaRPr lang="en-US" dirty="0"/>
        </a:p>
      </dgm:t>
    </dgm:pt>
    <dgm:pt modelId="{5D599A66-E382-48C6-943D-69B4AD67EAE1}" type="parTrans" cxnId="{1F42C055-5EBA-42C5-9B8D-40BDFCB5070C}">
      <dgm:prSet/>
      <dgm:spPr/>
      <dgm:t>
        <a:bodyPr/>
        <a:lstStyle/>
        <a:p>
          <a:endParaRPr lang="en-US"/>
        </a:p>
      </dgm:t>
    </dgm:pt>
    <dgm:pt modelId="{D7E59C75-97BC-4245-AC79-68DB778F1EE7}" type="sibTrans" cxnId="{1F42C055-5EBA-42C5-9B8D-40BDFCB5070C}">
      <dgm:prSet/>
      <dgm:spPr/>
      <dgm:t>
        <a:bodyPr/>
        <a:lstStyle/>
        <a:p>
          <a:endParaRPr lang="en-US"/>
        </a:p>
      </dgm:t>
    </dgm:pt>
    <dgm:pt modelId="{9FB85951-0D5C-45A2-99FE-C0E3D8A656D2}">
      <dgm:prSet phldrT="[Text]"/>
      <dgm:spPr/>
      <dgm:t>
        <a:bodyPr/>
        <a:lstStyle/>
        <a:p>
          <a:r>
            <a:rPr lang="en-US" dirty="0" smtClean="0"/>
            <a:t>Mining &amp; Milling</a:t>
          </a:r>
          <a:endParaRPr lang="en-US" dirty="0"/>
        </a:p>
      </dgm:t>
    </dgm:pt>
    <dgm:pt modelId="{2E4667E6-CBF1-49B5-8A38-859C99AC6CA6}" type="parTrans" cxnId="{F613B528-11E8-4A5D-ADF2-16057F561FAE}">
      <dgm:prSet/>
      <dgm:spPr/>
      <dgm:t>
        <a:bodyPr/>
        <a:lstStyle/>
        <a:p>
          <a:endParaRPr lang="en-US"/>
        </a:p>
      </dgm:t>
    </dgm:pt>
    <dgm:pt modelId="{979E8B21-5DAE-4F11-815A-E0449DEAF396}" type="sibTrans" cxnId="{F613B528-11E8-4A5D-ADF2-16057F561FAE}">
      <dgm:prSet/>
      <dgm:spPr/>
      <dgm:t>
        <a:bodyPr/>
        <a:lstStyle/>
        <a:p>
          <a:endParaRPr lang="en-US"/>
        </a:p>
      </dgm:t>
    </dgm:pt>
    <dgm:pt modelId="{96E9DE91-7461-4856-99ED-566C01EF664C}">
      <dgm:prSet phldrT="[Text]"/>
      <dgm:spPr/>
      <dgm:t>
        <a:bodyPr/>
        <a:lstStyle/>
        <a:p>
          <a:r>
            <a:rPr lang="en-US" dirty="0" smtClean="0"/>
            <a:t>Group 2</a:t>
          </a:r>
          <a:endParaRPr lang="en-US" dirty="0"/>
        </a:p>
      </dgm:t>
    </dgm:pt>
    <dgm:pt modelId="{4DFE897F-50A5-43F4-8F1A-0073D445802F}" type="parTrans" cxnId="{693DC2C6-6C28-4364-9020-6E476D58139E}">
      <dgm:prSet/>
      <dgm:spPr/>
      <dgm:t>
        <a:bodyPr/>
        <a:lstStyle/>
        <a:p>
          <a:endParaRPr lang="en-US"/>
        </a:p>
      </dgm:t>
    </dgm:pt>
    <dgm:pt modelId="{4EA0C37C-87BC-47E2-B1A9-8969EA7605B7}" type="sibTrans" cxnId="{693DC2C6-6C28-4364-9020-6E476D58139E}">
      <dgm:prSet/>
      <dgm:spPr/>
      <dgm:t>
        <a:bodyPr/>
        <a:lstStyle/>
        <a:p>
          <a:endParaRPr lang="en-US"/>
        </a:p>
      </dgm:t>
    </dgm:pt>
    <dgm:pt modelId="{790CDBB5-1AAE-470C-A024-A465C46D4557}">
      <dgm:prSet phldrT="[Text]"/>
      <dgm:spPr/>
      <dgm:t>
        <a:bodyPr/>
        <a:lstStyle/>
        <a:p>
          <a:r>
            <a:rPr lang="en-US" dirty="0" smtClean="0"/>
            <a:t>Radioactive Sources</a:t>
          </a:r>
          <a:endParaRPr lang="en-US" dirty="0"/>
        </a:p>
      </dgm:t>
    </dgm:pt>
    <dgm:pt modelId="{A70F28B2-8338-45E2-BD59-66C8DA4F341B}" type="parTrans" cxnId="{4B3B9D76-CD00-4A50-81B4-CD913FF50283}">
      <dgm:prSet/>
      <dgm:spPr/>
      <dgm:t>
        <a:bodyPr/>
        <a:lstStyle/>
        <a:p>
          <a:endParaRPr lang="en-US"/>
        </a:p>
      </dgm:t>
    </dgm:pt>
    <dgm:pt modelId="{09388200-56D8-4BAE-ACC0-FE7D76D4FBA3}" type="sibTrans" cxnId="{4B3B9D76-CD00-4A50-81B4-CD913FF50283}">
      <dgm:prSet/>
      <dgm:spPr/>
      <dgm:t>
        <a:bodyPr/>
        <a:lstStyle/>
        <a:p>
          <a:endParaRPr lang="en-US"/>
        </a:p>
      </dgm:t>
    </dgm:pt>
    <dgm:pt modelId="{2D226BD6-E3A6-403D-AE67-A44A608198E7}">
      <dgm:prSet phldrT="[Text]"/>
      <dgm:spPr/>
      <dgm:t>
        <a:bodyPr/>
        <a:lstStyle/>
        <a:p>
          <a:r>
            <a:rPr lang="en-US" dirty="0" smtClean="0"/>
            <a:t>Mining &amp; Milling</a:t>
          </a:r>
          <a:endParaRPr lang="en-US" dirty="0"/>
        </a:p>
      </dgm:t>
    </dgm:pt>
    <dgm:pt modelId="{0BA86189-0273-4CBD-A01E-49C0D22E340E}" type="parTrans" cxnId="{09F8C2B9-4D01-449F-B3CD-8CF39E1FC8C4}">
      <dgm:prSet/>
      <dgm:spPr/>
      <dgm:t>
        <a:bodyPr/>
        <a:lstStyle/>
        <a:p>
          <a:endParaRPr lang="en-US"/>
        </a:p>
      </dgm:t>
    </dgm:pt>
    <dgm:pt modelId="{0B68C050-6E68-4A98-8EF4-1D40744016DC}" type="sibTrans" cxnId="{09F8C2B9-4D01-449F-B3CD-8CF39E1FC8C4}">
      <dgm:prSet/>
      <dgm:spPr/>
      <dgm:t>
        <a:bodyPr/>
        <a:lstStyle/>
        <a:p>
          <a:endParaRPr lang="en-US"/>
        </a:p>
      </dgm:t>
    </dgm:pt>
    <dgm:pt modelId="{460C1CE1-6205-4074-AD4A-E07C2A578BCC}">
      <dgm:prSet phldrT="[Text]"/>
      <dgm:spPr/>
      <dgm:t>
        <a:bodyPr/>
        <a:lstStyle/>
        <a:p>
          <a:r>
            <a:rPr lang="en-US" dirty="0" smtClean="0"/>
            <a:t>Group 3</a:t>
          </a:r>
          <a:endParaRPr lang="en-US" dirty="0"/>
        </a:p>
      </dgm:t>
    </dgm:pt>
    <dgm:pt modelId="{EBFF8D89-7233-403C-A02D-E6CC2E46FAFB}" type="parTrans" cxnId="{AF3D8F0E-D5C9-4942-BA53-4F62453B419D}">
      <dgm:prSet/>
      <dgm:spPr/>
      <dgm:t>
        <a:bodyPr/>
        <a:lstStyle/>
        <a:p>
          <a:endParaRPr lang="en-US"/>
        </a:p>
      </dgm:t>
    </dgm:pt>
    <dgm:pt modelId="{FEF5CEAE-9251-465F-B8B7-837004C82673}" type="sibTrans" cxnId="{AF3D8F0E-D5C9-4942-BA53-4F62453B419D}">
      <dgm:prSet/>
      <dgm:spPr/>
      <dgm:t>
        <a:bodyPr/>
        <a:lstStyle/>
        <a:p>
          <a:endParaRPr lang="en-US"/>
        </a:p>
      </dgm:t>
    </dgm:pt>
    <dgm:pt modelId="{BD5B8608-AC81-439C-B536-672451095407}">
      <dgm:prSet phldrT="[Text]"/>
      <dgm:spPr/>
      <dgm:t>
        <a:bodyPr/>
        <a:lstStyle/>
        <a:p>
          <a:r>
            <a:rPr lang="en-US" dirty="0" smtClean="0"/>
            <a:t>Radioactive </a:t>
          </a:r>
          <a:r>
            <a:rPr lang="en-US" dirty="0" smtClean="0"/>
            <a:t>Sources</a:t>
          </a:r>
          <a:endParaRPr lang="en-US" dirty="0"/>
        </a:p>
      </dgm:t>
    </dgm:pt>
    <dgm:pt modelId="{0E441A36-D67F-4DA8-BF93-D486CD7E469A}" type="parTrans" cxnId="{E7446B7E-D1D4-4342-BD38-7BF0F5EAEA1C}">
      <dgm:prSet/>
      <dgm:spPr/>
      <dgm:t>
        <a:bodyPr/>
        <a:lstStyle/>
        <a:p>
          <a:endParaRPr lang="en-US"/>
        </a:p>
      </dgm:t>
    </dgm:pt>
    <dgm:pt modelId="{E02A2E2D-F033-46AB-9050-B80D56D29D0D}" type="sibTrans" cxnId="{E7446B7E-D1D4-4342-BD38-7BF0F5EAEA1C}">
      <dgm:prSet/>
      <dgm:spPr/>
      <dgm:t>
        <a:bodyPr/>
        <a:lstStyle/>
        <a:p>
          <a:endParaRPr lang="en-US"/>
        </a:p>
      </dgm:t>
    </dgm:pt>
    <dgm:pt modelId="{3F0E472F-CD18-4A81-AB97-C0676051F685}">
      <dgm:prSet/>
      <dgm:spPr/>
      <dgm:t>
        <a:bodyPr/>
        <a:lstStyle/>
        <a:p>
          <a:r>
            <a:rPr lang="en-US" dirty="0" smtClean="0"/>
            <a:t>Group 4</a:t>
          </a:r>
          <a:endParaRPr lang="en-US" dirty="0"/>
        </a:p>
      </dgm:t>
    </dgm:pt>
    <dgm:pt modelId="{EB8853C2-8B99-49F4-8A7F-4ADE730741CD}" type="parTrans" cxnId="{F066E806-6669-411B-BB91-F75336188EA3}">
      <dgm:prSet/>
      <dgm:spPr/>
      <dgm:t>
        <a:bodyPr/>
        <a:lstStyle/>
        <a:p>
          <a:endParaRPr lang="en-US"/>
        </a:p>
      </dgm:t>
    </dgm:pt>
    <dgm:pt modelId="{D789B9EF-3955-44B0-8A65-CBC7785B862E}" type="sibTrans" cxnId="{F066E806-6669-411B-BB91-F75336188EA3}">
      <dgm:prSet/>
      <dgm:spPr/>
      <dgm:t>
        <a:bodyPr/>
        <a:lstStyle/>
        <a:p>
          <a:endParaRPr lang="en-US"/>
        </a:p>
      </dgm:t>
    </dgm:pt>
    <dgm:pt modelId="{43CDD063-98A9-4258-9361-4B1673A10F37}">
      <dgm:prSet/>
      <dgm:spPr/>
      <dgm:t>
        <a:bodyPr/>
        <a:lstStyle/>
        <a:p>
          <a:r>
            <a:rPr lang="en-US" dirty="0" smtClean="0"/>
            <a:t>Group 5</a:t>
          </a:r>
          <a:endParaRPr lang="en-US" dirty="0"/>
        </a:p>
      </dgm:t>
    </dgm:pt>
    <dgm:pt modelId="{1B295FF2-CD42-43B7-A2EC-8CD517312DC6}" type="parTrans" cxnId="{919D94E7-A604-421A-B219-806BF3AA96BA}">
      <dgm:prSet/>
      <dgm:spPr/>
      <dgm:t>
        <a:bodyPr/>
        <a:lstStyle/>
        <a:p>
          <a:endParaRPr lang="en-US"/>
        </a:p>
      </dgm:t>
    </dgm:pt>
    <dgm:pt modelId="{2F2B2E70-7804-4046-99FC-C224BD67D7B4}" type="sibTrans" cxnId="{919D94E7-A604-421A-B219-806BF3AA96BA}">
      <dgm:prSet/>
      <dgm:spPr/>
      <dgm:t>
        <a:bodyPr/>
        <a:lstStyle/>
        <a:p>
          <a:endParaRPr lang="en-US"/>
        </a:p>
      </dgm:t>
    </dgm:pt>
    <dgm:pt modelId="{581E3278-BDC3-45DD-A0CA-745B98ABF474}">
      <dgm:prSet phldrT="[Text]"/>
      <dgm:spPr/>
      <dgm:t>
        <a:bodyPr/>
        <a:lstStyle/>
        <a:p>
          <a:r>
            <a:rPr lang="en-US" dirty="0" smtClean="0">
              <a:solidFill>
                <a:srgbClr val="FF0000"/>
              </a:solidFill>
            </a:rPr>
            <a:t>Research Reactors</a:t>
          </a:r>
          <a:endParaRPr lang="en-US" dirty="0">
            <a:solidFill>
              <a:srgbClr val="FF0000"/>
            </a:solidFill>
          </a:endParaRPr>
        </a:p>
      </dgm:t>
    </dgm:pt>
    <dgm:pt modelId="{D4030124-0A7A-4C1B-B14F-C35B000CD008}" type="parTrans" cxnId="{8BCAC042-E618-4999-9672-162664EE04EA}">
      <dgm:prSet/>
      <dgm:spPr/>
      <dgm:t>
        <a:bodyPr/>
        <a:lstStyle/>
        <a:p>
          <a:endParaRPr lang="en-US"/>
        </a:p>
      </dgm:t>
    </dgm:pt>
    <dgm:pt modelId="{99FF40A0-9427-40DB-9C64-B4D3BE909807}" type="sibTrans" cxnId="{8BCAC042-E618-4999-9672-162664EE04EA}">
      <dgm:prSet/>
      <dgm:spPr/>
      <dgm:t>
        <a:bodyPr/>
        <a:lstStyle/>
        <a:p>
          <a:endParaRPr lang="en-US"/>
        </a:p>
      </dgm:t>
    </dgm:pt>
    <dgm:pt modelId="{24BB3504-66D9-4BF3-925D-2AFD160CA4C5}">
      <dgm:prSet phldrT="[Text]"/>
      <dgm:spPr/>
      <dgm:t>
        <a:bodyPr/>
        <a:lstStyle/>
        <a:p>
          <a:r>
            <a:rPr lang="en-US" dirty="0" smtClean="0">
              <a:solidFill>
                <a:srgbClr val="FF0000"/>
              </a:solidFill>
            </a:rPr>
            <a:t>Nuclear Power Plants</a:t>
          </a:r>
          <a:endParaRPr lang="en-US" dirty="0">
            <a:solidFill>
              <a:srgbClr val="FF0000"/>
            </a:solidFill>
          </a:endParaRPr>
        </a:p>
      </dgm:t>
    </dgm:pt>
    <dgm:pt modelId="{188F62E1-C9B7-42C6-8505-3CD78D1A2C47}" type="parTrans" cxnId="{C8DD9BB4-AD99-43A1-B833-BE861B31C488}">
      <dgm:prSet/>
      <dgm:spPr/>
      <dgm:t>
        <a:bodyPr/>
        <a:lstStyle/>
        <a:p>
          <a:endParaRPr lang="en-US"/>
        </a:p>
      </dgm:t>
    </dgm:pt>
    <dgm:pt modelId="{CA95AD1C-F63E-433E-AD45-73037CF485BE}" type="sibTrans" cxnId="{C8DD9BB4-AD99-43A1-B833-BE861B31C488}">
      <dgm:prSet/>
      <dgm:spPr/>
      <dgm:t>
        <a:bodyPr/>
        <a:lstStyle/>
        <a:p>
          <a:endParaRPr lang="en-US"/>
        </a:p>
      </dgm:t>
    </dgm:pt>
    <dgm:pt modelId="{07EA1FFC-F507-4837-BF42-96E59BC1C7F4}">
      <dgm:prSet/>
      <dgm:spPr/>
      <dgm:t>
        <a:bodyPr/>
        <a:lstStyle/>
        <a:p>
          <a:r>
            <a:rPr lang="en-US" smtClean="0"/>
            <a:t>Mining &amp; Milling</a:t>
          </a:r>
          <a:endParaRPr lang="en-US" dirty="0"/>
        </a:p>
      </dgm:t>
    </dgm:pt>
    <dgm:pt modelId="{874F9E95-5F54-4B2C-AC2D-B13A25E30763}" type="parTrans" cxnId="{E694716D-4A38-4044-823E-5ACC0AF22778}">
      <dgm:prSet/>
      <dgm:spPr/>
      <dgm:t>
        <a:bodyPr/>
        <a:lstStyle/>
        <a:p>
          <a:endParaRPr lang="en-US"/>
        </a:p>
      </dgm:t>
    </dgm:pt>
    <dgm:pt modelId="{BD5FFE1A-68C6-4E65-9D56-0362215FF3B1}" type="sibTrans" cxnId="{E694716D-4A38-4044-823E-5ACC0AF22778}">
      <dgm:prSet/>
      <dgm:spPr/>
      <dgm:t>
        <a:bodyPr/>
        <a:lstStyle/>
        <a:p>
          <a:endParaRPr lang="en-US"/>
        </a:p>
      </dgm:t>
    </dgm:pt>
    <dgm:pt modelId="{429F03E1-CF92-49C1-9BD3-4F020CEBD84D}">
      <dgm:prSet/>
      <dgm:spPr/>
      <dgm:t>
        <a:bodyPr/>
        <a:lstStyle/>
        <a:p>
          <a:r>
            <a:rPr lang="en-US" dirty="0" smtClean="0"/>
            <a:t>Research Reactors</a:t>
          </a:r>
          <a:endParaRPr lang="en-US" dirty="0"/>
        </a:p>
      </dgm:t>
    </dgm:pt>
    <dgm:pt modelId="{BCE8532B-1AAE-4078-A0BA-4DCDE0C427DC}" type="parTrans" cxnId="{BE7FBF43-BB00-485A-8911-9FEF75FEFE76}">
      <dgm:prSet/>
      <dgm:spPr/>
      <dgm:t>
        <a:bodyPr/>
        <a:lstStyle/>
        <a:p>
          <a:endParaRPr lang="en-US"/>
        </a:p>
      </dgm:t>
    </dgm:pt>
    <dgm:pt modelId="{982F7956-8109-41DC-92C0-8705F6533015}" type="sibTrans" cxnId="{BE7FBF43-BB00-485A-8911-9FEF75FEFE76}">
      <dgm:prSet/>
      <dgm:spPr/>
      <dgm:t>
        <a:bodyPr/>
        <a:lstStyle/>
        <a:p>
          <a:endParaRPr lang="en-US"/>
        </a:p>
      </dgm:t>
    </dgm:pt>
    <dgm:pt modelId="{60AF50FF-DB74-4DA6-BCA7-FFC8D27E27A6}">
      <dgm:prSet/>
      <dgm:spPr/>
      <dgm:t>
        <a:bodyPr/>
        <a:lstStyle/>
        <a:p>
          <a:r>
            <a:rPr lang="en-US" dirty="0" smtClean="0"/>
            <a:t>Nuclear Power Plants</a:t>
          </a:r>
          <a:endParaRPr lang="en-US" dirty="0"/>
        </a:p>
      </dgm:t>
    </dgm:pt>
    <dgm:pt modelId="{CB0E0816-2FEB-4705-8915-2236989DF3B1}" type="parTrans" cxnId="{D95077EB-8EC7-45D1-A177-E4DFCC2FC63B}">
      <dgm:prSet/>
      <dgm:spPr/>
      <dgm:t>
        <a:bodyPr/>
        <a:lstStyle/>
        <a:p>
          <a:endParaRPr lang="en-US"/>
        </a:p>
      </dgm:t>
    </dgm:pt>
    <dgm:pt modelId="{E7AC3702-642E-4F0E-8F9D-B820EF7E3EF1}" type="sibTrans" cxnId="{D95077EB-8EC7-45D1-A177-E4DFCC2FC63B}">
      <dgm:prSet/>
      <dgm:spPr/>
      <dgm:t>
        <a:bodyPr/>
        <a:lstStyle/>
        <a:p>
          <a:endParaRPr lang="en-US"/>
        </a:p>
      </dgm:t>
    </dgm:pt>
    <dgm:pt modelId="{6EB6D325-08AB-4079-B893-F9C9A1980553}">
      <dgm:prSet/>
      <dgm:spPr/>
      <dgm:t>
        <a:bodyPr/>
        <a:lstStyle/>
        <a:p>
          <a:r>
            <a:rPr lang="en-US" dirty="0" smtClean="0"/>
            <a:t>Radioactive </a:t>
          </a:r>
          <a:r>
            <a:rPr lang="en-US" dirty="0" smtClean="0"/>
            <a:t>Sources</a:t>
          </a:r>
          <a:endParaRPr lang="en-US" dirty="0"/>
        </a:p>
      </dgm:t>
    </dgm:pt>
    <dgm:pt modelId="{4180BF26-9717-4EB6-8892-D5C08CE00205}" type="parTrans" cxnId="{2FEB3BF1-0792-48D9-8103-7D687807121A}">
      <dgm:prSet/>
      <dgm:spPr/>
      <dgm:t>
        <a:bodyPr/>
        <a:lstStyle/>
        <a:p>
          <a:endParaRPr lang="en-US"/>
        </a:p>
      </dgm:t>
    </dgm:pt>
    <dgm:pt modelId="{E01F9EB3-0B0E-4A07-A61B-DE30A4D35CAE}" type="sibTrans" cxnId="{2FEB3BF1-0792-48D9-8103-7D687807121A}">
      <dgm:prSet/>
      <dgm:spPr/>
      <dgm:t>
        <a:bodyPr/>
        <a:lstStyle/>
        <a:p>
          <a:endParaRPr lang="en-US"/>
        </a:p>
      </dgm:t>
    </dgm:pt>
    <dgm:pt modelId="{27DCCA12-7390-4942-AB58-0D785586767E}">
      <dgm:prSet/>
      <dgm:spPr/>
      <dgm:t>
        <a:bodyPr/>
        <a:lstStyle/>
        <a:p>
          <a:r>
            <a:rPr lang="en-US" smtClean="0"/>
            <a:t>Mining &amp; Milling</a:t>
          </a:r>
          <a:endParaRPr lang="en-US" dirty="0"/>
        </a:p>
      </dgm:t>
    </dgm:pt>
    <dgm:pt modelId="{4F2505EA-759E-41D1-8D27-965E7A86087E}" type="parTrans" cxnId="{CE4E05C2-ED26-4804-898B-84486DC58132}">
      <dgm:prSet/>
      <dgm:spPr/>
      <dgm:t>
        <a:bodyPr/>
        <a:lstStyle/>
        <a:p>
          <a:endParaRPr lang="en-US"/>
        </a:p>
      </dgm:t>
    </dgm:pt>
    <dgm:pt modelId="{3B6353EF-4167-4F61-8AB3-347B5CC18169}" type="sibTrans" cxnId="{CE4E05C2-ED26-4804-898B-84486DC58132}">
      <dgm:prSet/>
      <dgm:spPr/>
      <dgm:t>
        <a:bodyPr/>
        <a:lstStyle/>
        <a:p>
          <a:endParaRPr lang="en-US"/>
        </a:p>
      </dgm:t>
    </dgm:pt>
    <dgm:pt modelId="{4357F89C-7E05-4A08-A8AF-744068BCE3F5}">
      <dgm:prSet/>
      <dgm:spPr/>
      <dgm:t>
        <a:bodyPr/>
        <a:lstStyle/>
        <a:p>
          <a:r>
            <a:rPr lang="en-US" smtClean="0"/>
            <a:t>Research Reactors</a:t>
          </a:r>
          <a:endParaRPr lang="en-US" dirty="0"/>
        </a:p>
      </dgm:t>
    </dgm:pt>
    <dgm:pt modelId="{65DA615A-8A72-425A-8077-B62148B16AB2}" type="parTrans" cxnId="{C0B01506-D2BB-4DAA-9C09-29E9E1D9D636}">
      <dgm:prSet/>
      <dgm:spPr/>
      <dgm:t>
        <a:bodyPr/>
        <a:lstStyle/>
        <a:p>
          <a:endParaRPr lang="en-US"/>
        </a:p>
      </dgm:t>
    </dgm:pt>
    <dgm:pt modelId="{03FC12F2-C3DC-4C3B-BBC8-F2240A0EC7CF}" type="sibTrans" cxnId="{C0B01506-D2BB-4DAA-9C09-29E9E1D9D636}">
      <dgm:prSet/>
      <dgm:spPr/>
      <dgm:t>
        <a:bodyPr/>
        <a:lstStyle/>
        <a:p>
          <a:endParaRPr lang="en-US"/>
        </a:p>
      </dgm:t>
    </dgm:pt>
    <dgm:pt modelId="{4F6A31E2-6C40-4A5B-9835-27731C25E608}">
      <dgm:prSet/>
      <dgm:spPr/>
      <dgm:t>
        <a:bodyPr/>
        <a:lstStyle/>
        <a:p>
          <a:r>
            <a:rPr lang="en-US" dirty="0" smtClean="0"/>
            <a:t>Nuclear Power Plants</a:t>
          </a:r>
          <a:endParaRPr lang="en-US" dirty="0"/>
        </a:p>
      </dgm:t>
    </dgm:pt>
    <dgm:pt modelId="{C2B109FE-77EB-4BCC-8C64-934C2FE4CECF}" type="parTrans" cxnId="{8C7617A0-E23E-41B6-9446-9257E332738F}">
      <dgm:prSet/>
      <dgm:spPr/>
      <dgm:t>
        <a:bodyPr/>
        <a:lstStyle/>
        <a:p>
          <a:endParaRPr lang="en-US"/>
        </a:p>
      </dgm:t>
    </dgm:pt>
    <dgm:pt modelId="{106F3E2F-8521-4DB9-90B4-8419C79B15D9}" type="sibTrans" cxnId="{8C7617A0-E23E-41B6-9446-9257E332738F}">
      <dgm:prSet/>
      <dgm:spPr/>
      <dgm:t>
        <a:bodyPr/>
        <a:lstStyle/>
        <a:p>
          <a:endParaRPr lang="en-US"/>
        </a:p>
      </dgm:t>
    </dgm:pt>
    <dgm:pt modelId="{C9ACA8BA-2718-46F4-9BA2-50FA355DD1E1}">
      <dgm:prSet/>
      <dgm:spPr/>
      <dgm:t>
        <a:bodyPr/>
        <a:lstStyle/>
        <a:p>
          <a:r>
            <a:rPr lang="en-US" dirty="0" smtClean="0"/>
            <a:t>Radioactive Sources</a:t>
          </a:r>
          <a:endParaRPr lang="en-US" dirty="0"/>
        </a:p>
      </dgm:t>
    </dgm:pt>
    <dgm:pt modelId="{1D416768-B09A-492E-8CD0-6CBBF2152543}" type="parTrans" cxnId="{1BBB095D-04B8-4933-AE08-0DEB964018B4}">
      <dgm:prSet/>
      <dgm:spPr/>
      <dgm:t>
        <a:bodyPr/>
        <a:lstStyle/>
        <a:p>
          <a:endParaRPr lang="en-US"/>
        </a:p>
      </dgm:t>
    </dgm:pt>
    <dgm:pt modelId="{9D5CFED7-39D0-4226-83CF-DF0D4D193BD8}" type="sibTrans" cxnId="{1BBB095D-04B8-4933-AE08-0DEB964018B4}">
      <dgm:prSet/>
      <dgm:spPr/>
      <dgm:t>
        <a:bodyPr/>
        <a:lstStyle/>
        <a:p>
          <a:endParaRPr lang="en-US"/>
        </a:p>
      </dgm:t>
    </dgm:pt>
    <dgm:pt modelId="{258F4860-F9B4-401A-86BF-6B948D141A9A}">
      <dgm:prSet/>
      <dgm:spPr/>
      <dgm:t>
        <a:bodyPr/>
        <a:lstStyle/>
        <a:p>
          <a:r>
            <a:rPr lang="en-US" smtClean="0"/>
            <a:t>Mining &amp; Milling</a:t>
          </a:r>
          <a:endParaRPr lang="en-US" dirty="0"/>
        </a:p>
      </dgm:t>
    </dgm:pt>
    <dgm:pt modelId="{5B32DF45-8206-4A85-AD74-AE505C47A9F7}" type="parTrans" cxnId="{0FA5DA98-23F3-443E-B77D-6CB5AD664241}">
      <dgm:prSet/>
      <dgm:spPr/>
      <dgm:t>
        <a:bodyPr/>
        <a:lstStyle/>
        <a:p>
          <a:endParaRPr lang="en-US"/>
        </a:p>
      </dgm:t>
    </dgm:pt>
    <dgm:pt modelId="{41F01779-91FA-47FD-8894-10FD00FB1C21}" type="sibTrans" cxnId="{0FA5DA98-23F3-443E-B77D-6CB5AD664241}">
      <dgm:prSet/>
      <dgm:spPr/>
      <dgm:t>
        <a:bodyPr/>
        <a:lstStyle/>
        <a:p>
          <a:endParaRPr lang="en-US"/>
        </a:p>
      </dgm:t>
    </dgm:pt>
    <dgm:pt modelId="{A086ACDA-03F8-41BD-82D2-9B20422F4718}">
      <dgm:prSet/>
      <dgm:spPr/>
      <dgm:t>
        <a:bodyPr/>
        <a:lstStyle/>
        <a:p>
          <a:r>
            <a:rPr lang="en-US" smtClean="0"/>
            <a:t>Research Reactors</a:t>
          </a:r>
          <a:endParaRPr lang="en-US" dirty="0"/>
        </a:p>
      </dgm:t>
    </dgm:pt>
    <dgm:pt modelId="{6E1AE8E5-45BC-487E-B4DF-3D7B9E7A3081}" type="parTrans" cxnId="{FD9BD4E3-69D2-4B98-8A97-2667C7F3BADE}">
      <dgm:prSet/>
      <dgm:spPr/>
      <dgm:t>
        <a:bodyPr/>
        <a:lstStyle/>
        <a:p>
          <a:endParaRPr lang="en-US"/>
        </a:p>
      </dgm:t>
    </dgm:pt>
    <dgm:pt modelId="{FFFFBD39-7A35-412F-9316-CEC48B29F8F8}" type="sibTrans" cxnId="{FD9BD4E3-69D2-4B98-8A97-2667C7F3BADE}">
      <dgm:prSet/>
      <dgm:spPr/>
      <dgm:t>
        <a:bodyPr/>
        <a:lstStyle/>
        <a:p>
          <a:endParaRPr lang="en-US"/>
        </a:p>
      </dgm:t>
    </dgm:pt>
    <dgm:pt modelId="{74D23E6F-BA89-40F7-8893-3A8725B07DAC}">
      <dgm:prSet/>
      <dgm:spPr/>
      <dgm:t>
        <a:bodyPr/>
        <a:lstStyle/>
        <a:p>
          <a:r>
            <a:rPr lang="en-US" dirty="0" smtClean="0"/>
            <a:t>Nuclear Power Plants</a:t>
          </a:r>
          <a:endParaRPr lang="en-US" dirty="0"/>
        </a:p>
      </dgm:t>
    </dgm:pt>
    <dgm:pt modelId="{C211162E-66D7-477D-AA81-F908EF46414D}" type="parTrans" cxnId="{C05EDAD7-89A1-4E5A-BB8E-800622C72E5C}">
      <dgm:prSet/>
      <dgm:spPr/>
      <dgm:t>
        <a:bodyPr/>
        <a:lstStyle/>
        <a:p>
          <a:endParaRPr lang="en-US"/>
        </a:p>
      </dgm:t>
    </dgm:pt>
    <dgm:pt modelId="{5EEC2382-96B9-4298-B5B2-2AF841FAFFE5}" type="sibTrans" cxnId="{C05EDAD7-89A1-4E5A-BB8E-800622C72E5C}">
      <dgm:prSet/>
      <dgm:spPr/>
      <dgm:t>
        <a:bodyPr/>
        <a:lstStyle/>
        <a:p>
          <a:endParaRPr lang="en-US"/>
        </a:p>
      </dgm:t>
    </dgm:pt>
    <dgm:pt modelId="{643426B9-0839-4363-AD3D-37D83C45EE1F}">
      <dgm:prSet/>
      <dgm:spPr/>
      <dgm:t>
        <a:bodyPr/>
        <a:lstStyle/>
        <a:p>
          <a:r>
            <a:rPr lang="en-US" dirty="0" smtClean="0">
              <a:solidFill>
                <a:srgbClr val="FF0000"/>
              </a:solidFill>
            </a:rPr>
            <a:t>Fuel Fabrication</a:t>
          </a:r>
          <a:endParaRPr lang="en-US" dirty="0">
            <a:solidFill>
              <a:srgbClr val="FF0000"/>
            </a:solidFill>
          </a:endParaRPr>
        </a:p>
      </dgm:t>
    </dgm:pt>
    <dgm:pt modelId="{EB0ABEF3-9FD9-40B5-9BBF-C25271A4C2E2}" type="parTrans" cxnId="{9B549881-919E-4DD3-98DC-1F6BA8C4FC27}">
      <dgm:prSet/>
      <dgm:spPr/>
      <dgm:t>
        <a:bodyPr/>
        <a:lstStyle/>
        <a:p>
          <a:endParaRPr lang="en-US"/>
        </a:p>
      </dgm:t>
    </dgm:pt>
    <dgm:pt modelId="{951E3E1C-1963-422C-95DA-A37F361EB15B}" type="sibTrans" cxnId="{9B549881-919E-4DD3-98DC-1F6BA8C4FC27}">
      <dgm:prSet/>
      <dgm:spPr/>
      <dgm:t>
        <a:bodyPr/>
        <a:lstStyle/>
        <a:p>
          <a:endParaRPr lang="en-US"/>
        </a:p>
      </dgm:t>
    </dgm:pt>
    <dgm:pt modelId="{E28F5B93-0598-4DE4-A6BA-039CD7FC38B8}">
      <dgm:prSet/>
      <dgm:spPr/>
      <dgm:t>
        <a:bodyPr/>
        <a:lstStyle/>
        <a:p>
          <a:r>
            <a:rPr lang="en-US" dirty="0" smtClean="0">
              <a:solidFill>
                <a:srgbClr val="FF0000"/>
              </a:solidFill>
            </a:rPr>
            <a:t>Nuclear R&amp;D</a:t>
          </a:r>
          <a:endParaRPr lang="en-US" dirty="0">
            <a:solidFill>
              <a:srgbClr val="FF0000"/>
            </a:solidFill>
          </a:endParaRPr>
        </a:p>
      </dgm:t>
    </dgm:pt>
    <dgm:pt modelId="{45F85D22-D54F-4512-AEEB-0524CEDE030D}" type="parTrans" cxnId="{BB9E7CDB-2ECF-4909-B12F-CF7411B581B9}">
      <dgm:prSet/>
      <dgm:spPr/>
      <dgm:t>
        <a:bodyPr/>
        <a:lstStyle/>
        <a:p>
          <a:endParaRPr lang="en-US"/>
        </a:p>
      </dgm:t>
    </dgm:pt>
    <dgm:pt modelId="{DADBAF29-7B86-4555-A297-703739DF8589}" type="sibTrans" cxnId="{BB9E7CDB-2ECF-4909-B12F-CF7411B581B9}">
      <dgm:prSet/>
      <dgm:spPr/>
      <dgm:t>
        <a:bodyPr/>
        <a:lstStyle/>
        <a:p>
          <a:endParaRPr lang="en-US"/>
        </a:p>
      </dgm:t>
    </dgm:pt>
    <dgm:pt modelId="{2B1A52F6-CDB2-4359-B8DA-92C1E6B873A1}">
      <dgm:prSet/>
      <dgm:spPr/>
      <dgm:t>
        <a:bodyPr/>
        <a:lstStyle/>
        <a:p>
          <a:r>
            <a:rPr lang="en-US" dirty="0" smtClean="0"/>
            <a:t>Fuel Fabrication</a:t>
          </a:r>
          <a:endParaRPr lang="en-US" dirty="0"/>
        </a:p>
      </dgm:t>
    </dgm:pt>
    <dgm:pt modelId="{1B67794E-11C5-4FE7-888D-3624AA0AFEC8}" type="parTrans" cxnId="{9DEE2FF3-7275-4696-BB25-D8A0CA895E03}">
      <dgm:prSet/>
      <dgm:spPr/>
      <dgm:t>
        <a:bodyPr/>
        <a:lstStyle/>
        <a:p>
          <a:endParaRPr lang="en-US"/>
        </a:p>
      </dgm:t>
    </dgm:pt>
    <dgm:pt modelId="{DC097E3B-BC62-4C47-94FA-3CB150AA44EF}" type="sibTrans" cxnId="{9DEE2FF3-7275-4696-BB25-D8A0CA895E03}">
      <dgm:prSet/>
      <dgm:spPr/>
      <dgm:t>
        <a:bodyPr/>
        <a:lstStyle/>
        <a:p>
          <a:endParaRPr lang="en-US"/>
        </a:p>
      </dgm:t>
    </dgm:pt>
    <dgm:pt modelId="{4C08F0A3-E0E0-47F4-8589-1C8B6FDF2A52}">
      <dgm:prSet/>
      <dgm:spPr/>
      <dgm:t>
        <a:bodyPr/>
        <a:lstStyle/>
        <a:p>
          <a:r>
            <a:rPr lang="en-US" dirty="0" smtClean="0"/>
            <a:t>Nuclear R&amp;D</a:t>
          </a:r>
          <a:endParaRPr lang="en-US" dirty="0"/>
        </a:p>
      </dgm:t>
    </dgm:pt>
    <dgm:pt modelId="{9DB6BBF1-2EDC-4169-A4F3-93885DFD946B}" type="parTrans" cxnId="{D05F3630-BFD9-43D2-86D1-4E8770597FCD}">
      <dgm:prSet/>
      <dgm:spPr/>
      <dgm:t>
        <a:bodyPr/>
        <a:lstStyle/>
        <a:p>
          <a:endParaRPr lang="en-US"/>
        </a:p>
      </dgm:t>
    </dgm:pt>
    <dgm:pt modelId="{D77204A7-CA1F-4599-B568-54E38F29D52C}" type="sibTrans" cxnId="{D05F3630-BFD9-43D2-86D1-4E8770597FCD}">
      <dgm:prSet/>
      <dgm:spPr/>
      <dgm:t>
        <a:bodyPr/>
        <a:lstStyle/>
        <a:p>
          <a:endParaRPr lang="en-US"/>
        </a:p>
      </dgm:t>
    </dgm:pt>
    <dgm:pt modelId="{A51258B9-A836-4CDB-8351-641A62149A8D}">
      <dgm:prSet/>
      <dgm:spPr/>
      <dgm:t>
        <a:bodyPr/>
        <a:lstStyle/>
        <a:p>
          <a:r>
            <a:rPr lang="en-US" dirty="0" smtClean="0">
              <a:solidFill>
                <a:srgbClr val="FF0000"/>
              </a:solidFill>
            </a:rPr>
            <a:t>Enrichment</a:t>
          </a:r>
          <a:endParaRPr lang="en-US" dirty="0">
            <a:solidFill>
              <a:srgbClr val="FF0000"/>
            </a:solidFill>
          </a:endParaRPr>
        </a:p>
      </dgm:t>
    </dgm:pt>
    <dgm:pt modelId="{6FE2E5FD-8535-4345-8B23-E40E8352C947}" type="parTrans" cxnId="{03CB5AA2-6DB5-4E5F-BC80-7600D4F5323A}">
      <dgm:prSet/>
      <dgm:spPr/>
      <dgm:t>
        <a:bodyPr/>
        <a:lstStyle/>
        <a:p>
          <a:endParaRPr lang="en-US"/>
        </a:p>
      </dgm:t>
    </dgm:pt>
    <dgm:pt modelId="{E53B380B-222C-48EE-96EB-8B1BF6AFF5AD}" type="sibTrans" cxnId="{03CB5AA2-6DB5-4E5F-BC80-7600D4F5323A}">
      <dgm:prSet/>
      <dgm:spPr/>
      <dgm:t>
        <a:bodyPr/>
        <a:lstStyle/>
        <a:p>
          <a:endParaRPr lang="en-US"/>
        </a:p>
      </dgm:t>
    </dgm:pt>
    <dgm:pt modelId="{EA2FE93E-57DC-4C4B-9805-46FDD47E7285}">
      <dgm:prSet/>
      <dgm:spPr/>
      <dgm:t>
        <a:bodyPr/>
        <a:lstStyle/>
        <a:p>
          <a:r>
            <a:rPr lang="en-US" dirty="0" smtClean="0">
              <a:solidFill>
                <a:srgbClr val="FF0000"/>
              </a:solidFill>
            </a:rPr>
            <a:t>Reprocessing</a:t>
          </a:r>
          <a:endParaRPr lang="en-US" dirty="0">
            <a:solidFill>
              <a:srgbClr val="FF0000"/>
            </a:solidFill>
          </a:endParaRPr>
        </a:p>
      </dgm:t>
    </dgm:pt>
    <dgm:pt modelId="{09C55495-5481-4949-BAFB-2AA18709B350}" type="parTrans" cxnId="{F6E1BA8E-729E-40DB-B966-2008F2A61DDB}">
      <dgm:prSet/>
      <dgm:spPr/>
      <dgm:t>
        <a:bodyPr/>
        <a:lstStyle/>
        <a:p>
          <a:endParaRPr lang="en-US"/>
        </a:p>
      </dgm:t>
    </dgm:pt>
    <dgm:pt modelId="{5FCCFA1A-4C87-4E09-A63B-2FF91383D2AD}" type="sibTrans" cxnId="{F6E1BA8E-729E-40DB-B966-2008F2A61DDB}">
      <dgm:prSet/>
      <dgm:spPr/>
      <dgm:t>
        <a:bodyPr/>
        <a:lstStyle/>
        <a:p>
          <a:endParaRPr lang="en-US"/>
        </a:p>
      </dgm:t>
    </dgm:pt>
    <dgm:pt modelId="{AF05ECE8-E884-4C86-83E8-AB70B43542F2}">
      <dgm:prSet/>
      <dgm:spPr/>
      <dgm:t>
        <a:bodyPr/>
        <a:lstStyle/>
        <a:p>
          <a:r>
            <a:rPr lang="en-US" dirty="0" smtClean="0"/>
            <a:t>Fuel Fabrication</a:t>
          </a:r>
          <a:endParaRPr lang="en-US" dirty="0"/>
        </a:p>
      </dgm:t>
    </dgm:pt>
    <dgm:pt modelId="{912CB68D-A193-4754-ACD1-847F16B8B70B}" type="parTrans" cxnId="{DA5FB81B-5151-47B7-B69F-6FC9C6A6AF0F}">
      <dgm:prSet/>
      <dgm:spPr/>
      <dgm:t>
        <a:bodyPr/>
        <a:lstStyle/>
        <a:p>
          <a:endParaRPr lang="en-US"/>
        </a:p>
      </dgm:t>
    </dgm:pt>
    <dgm:pt modelId="{F53B07AC-3B9C-4E19-8417-FE8A6DED7C42}" type="sibTrans" cxnId="{DA5FB81B-5151-47B7-B69F-6FC9C6A6AF0F}">
      <dgm:prSet/>
      <dgm:spPr/>
      <dgm:t>
        <a:bodyPr/>
        <a:lstStyle/>
        <a:p>
          <a:endParaRPr lang="en-US"/>
        </a:p>
      </dgm:t>
    </dgm:pt>
    <dgm:pt modelId="{47E1A0F9-A691-41CD-BCF9-40D124C17502}">
      <dgm:prSet/>
      <dgm:spPr/>
      <dgm:t>
        <a:bodyPr/>
        <a:lstStyle/>
        <a:p>
          <a:r>
            <a:rPr lang="en-US" dirty="0" smtClean="0"/>
            <a:t>Nuclear R&amp;D</a:t>
          </a:r>
          <a:endParaRPr lang="en-US" dirty="0"/>
        </a:p>
      </dgm:t>
    </dgm:pt>
    <dgm:pt modelId="{AD523D60-CAAB-4354-928D-4239ED63A563}" type="parTrans" cxnId="{94663CA3-54C6-4329-89C5-0E0E1583DE2E}">
      <dgm:prSet/>
      <dgm:spPr/>
      <dgm:t>
        <a:bodyPr/>
        <a:lstStyle/>
        <a:p>
          <a:endParaRPr lang="en-US"/>
        </a:p>
      </dgm:t>
    </dgm:pt>
    <dgm:pt modelId="{EA5DFE43-13F8-4862-BDBB-0E85F37FBD91}" type="sibTrans" cxnId="{94663CA3-54C6-4329-89C5-0E0E1583DE2E}">
      <dgm:prSet/>
      <dgm:spPr/>
      <dgm:t>
        <a:bodyPr/>
        <a:lstStyle/>
        <a:p>
          <a:endParaRPr lang="en-US"/>
        </a:p>
      </dgm:t>
    </dgm:pt>
    <dgm:pt modelId="{CCFA70DB-D4B9-423E-9E93-777AC759B3FA}">
      <dgm:prSet/>
      <dgm:spPr/>
      <dgm:t>
        <a:bodyPr/>
        <a:lstStyle/>
        <a:p>
          <a:r>
            <a:rPr lang="en-US" dirty="0" smtClean="0"/>
            <a:t>Enrichment</a:t>
          </a:r>
          <a:endParaRPr lang="en-US" dirty="0"/>
        </a:p>
      </dgm:t>
    </dgm:pt>
    <dgm:pt modelId="{BE6CA7C6-A490-4125-9C48-E26B05361137}" type="parTrans" cxnId="{651E965B-2CDB-4682-9B07-4BC16CC35BAF}">
      <dgm:prSet/>
      <dgm:spPr/>
      <dgm:t>
        <a:bodyPr/>
        <a:lstStyle/>
        <a:p>
          <a:endParaRPr lang="en-US"/>
        </a:p>
      </dgm:t>
    </dgm:pt>
    <dgm:pt modelId="{CB565AAB-9B5A-4360-B122-D30E368473B9}" type="sibTrans" cxnId="{651E965B-2CDB-4682-9B07-4BC16CC35BAF}">
      <dgm:prSet/>
      <dgm:spPr/>
      <dgm:t>
        <a:bodyPr/>
        <a:lstStyle/>
        <a:p>
          <a:endParaRPr lang="en-US"/>
        </a:p>
      </dgm:t>
    </dgm:pt>
    <dgm:pt modelId="{58F50A4F-7134-4388-ABFD-96DBB8C95177}">
      <dgm:prSet/>
      <dgm:spPr/>
      <dgm:t>
        <a:bodyPr/>
        <a:lstStyle/>
        <a:p>
          <a:r>
            <a:rPr lang="en-US" dirty="0" smtClean="0"/>
            <a:t>Reprocessing</a:t>
          </a:r>
          <a:endParaRPr lang="en-US" dirty="0"/>
        </a:p>
      </dgm:t>
    </dgm:pt>
    <dgm:pt modelId="{05C20A1C-7871-4BF6-B93E-433C6BE3900C}" type="parTrans" cxnId="{988723FE-444F-472D-B6E7-B521AB6AEE58}">
      <dgm:prSet/>
      <dgm:spPr/>
      <dgm:t>
        <a:bodyPr/>
        <a:lstStyle/>
        <a:p>
          <a:endParaRPr lang="en-US"/>
        </a:p>
      </dgm:t>
    </dgm:pt>
    <dgm:pt modelId="{2CA90287-5446-42D2-BB65-F9446CD20053}" type="sibTrans" cxnId="{988723FE-444F-472D-B6E7-B521AB6AEE58}">
      <dgm:prSet/>
      <dgm:spPr/>
      <dgm:t>
        <a:bodyPr/>
        <a:lstStyle/>
        <a:p>
          <a:endParaRPr lang="en-US"/>
        </a:p>
      </dgm:t>
    </dgm:pt>
    <dgm:pt modelId="{F1F28AEB-0F2E-4EF8-A6FA-EF5C7B3C4FF0}">
      <dgm:prSet/>
      <dgm:spPr/>
      <dgm:t>
        <a:bodyPr/>
        <a:lstStyle/>
        <a:p>
          <a:r>
            <a:rPr lang="en-US" dirty="0" smtClean="0">
              <a:solidFill>
                <a:srgbClr val="FF0000"/>
              </a:solidFill>
            </a:rPr>
            <a:t>Nuclear Weapons</a:t>
          </a:r>
          <a:endParaRPr lang="en-US" dirty="0">
            <a:solidFill>
              <a:srgbClr val="FF0000"/>
            </a:solidFill>
          </a:endParaRPr>
        </a:p>
      </dgm:t>
    </dgm:pt>
    <dgm:pt modelId="{01D7D954-BF00-4CE0-90F5-A5360B8B9BBD}" type="parTrans" cxnId="{090AFC6A-4A74-40A8-B505-D329058C94AC}">
      <dgm:prSet/>
      <dgm:spPr/>
      <dgm:t>
        <a:bodyPr/>
        <a:lstStyle/>
        <a:p>
          <a:endParaRPr lang="en-US"/>
        </a:p>
      </dgm:t>
    </dgm:pt>
    <dgm:pt modelId="{6BC54D6D-0294-4610-B51B-3FA211E190E6}" type="sibTrans" cxnId="{090AFC6A-4A74-40A8-B505-D329058C94AC}">
      <dgm:prSet/>
      <dgm:spPr/>
      <dgm:t>
        <a:bodyPr/>
        <a:lstStyle/>
        <a:p>
          <a:endParaRPr lang="en-US"/>
        </a:p>
      </dgm:t>
    </dgm:pt>
    <dgm:pt modelId="{B976C84B-277F-4A39-BE40-C176245820EE}">
      <dgm:prSet/>
      <dgm:spPr/>
      <dgm:t>
        <a:bodyPr/>
        <a:lstStyle/>
        <a:p>
          <a:r>
            <a:rPr lang="en-US" dirty="0" smtClean="0">
              <a:solidFill>
                <a:srgbClr val="FF0000"/>
              </a:solidFill>
            </a:rPr>
            <a:t>Isotope Production</a:t>
          </a:r>
          <a:endParaRPr lang="en-US" dirty="0">
            <a:solidFill>
              <a:srgbClr val="FF0000"/>
            </a:solidFill>
          </a:endParaRPr>
        </a:p>
      </dgm:t>
    </dgm:pt>
    <dgm:pt modelId="{08A93F82-7799-4BA4-B0CA-CEC976899A8C}" type="parTrans" cxnId="{36A7442F-0B6D-47A7-880D-8CC9E9A159AC}">
      <dgm:prSet/>
      <dgm:spPr/>
      <dgm:t>
        <a:bodyPr/>
        <a:lstStyle/>
        <a:p>
          <a:endParaRPr lang="en-US"/>
        </a:p>
      </dgm:t>
    </dgm:pt>
    <dgm:pt modelId="{51CD4B56-1862-4D0B-BF1E-4091C7500504}" type="sibTrans" cxnId="{36A7442F-0B6D-47A7-880D-8CC9E9A159AC}">
      <dgm:prSet/>
      <dgm:spPr/>
      <dgm:t>
        <a:bodyPr/>
        <a:lstStyle/>
        <a:p>
          <a:endParaRPr lang="en-US"/>
        </a:p>
      </dgm:t>
    </dgm:pt>
    <dgm:pt modelId="{600CD702-0697-4428-9C27-D05D7BAA82C9}">
      <dgm:prSet/>
      <dgm:spPr/>
      <dgm:t>
        <a:bodyPr/>
        <a:lstStyle/>
        <a:p>
          <a:r>
            <a:rPr lang="en-US" dirty="0" smtClean="0"/>
            <a:t>Isotope Production</a:t>
          </a:r>
          <a:endParaRPr lang="en-US" dirty="0"/>
        </a:p>
      </dgm:t>
    </dgm:pt>
    <dgm:pt modelId="{CC2D3F30-6E3B-4055-8502-AFAC52D3F02E}" type="parTrans" cxnId="{DBF718A9-6929-482D-BF8A-CA7919E8C068}">
      <dgm:prSet/>
      <dgm:spPr/>
      <dgm:t>
        <a:bodyPr/>
        <a:lstStyle/>
        <a:p>
          <a:endParaRPr lang="en-US"/>
        </a:p>
      </dgm:t>
    </dgm:pt>
    <dgm:pt modelId="{5F4C3E6E-B871-482A-8346-04E1FFD85E99}" type="sibTrans" cxnId="{DBF718A9-6929-482D-BF8A-CA7919E8C068}">
      <dgm:prSet/>
      <dgm:spPr/>
      <dgm:t>
        <a:bodyPr/>
        <a:lstStyle/>
        <a:p>
          <a:endParaRPr lang="en-US"/>
        </a:p>
      </dgm:t>
    </dgm:pt>
    <dgm:pt modelId="{3F79653D-7B73-407E-8416-C5B637BC26C1}">
      <dgm:prSet/>
      <dgm:spPr/>
      <dgm:t>
        <a:bodyPr/>
        <a:lstStyle/>
        <a:p>
          <a:r>
            <a:rPr lang="en-US" dirty="0" smtClean="0"/>
            <a:t>Isotope Production</a:t>
          </a:r>
          <a:endParaRPr lang="en-US" dirty="0"/>
        </a:p>
      </dgm:t>
    </dgm:pt>
    <dgm:pt modelId="{F57DB11B-F2FF-46E3-A186-6F49FA68C637}" type="parTrans" cxnId="{604CF8EB-142A-4BA2-B787-23120CB5FD86}">
      <dgm:prSet/>
      <dgm:spPr/>
      <dgm:t>
        <a:bodyPr/>
        <a:lstStyle/>
        <a:p>
          <a:endParaRPr lang="en-US"/>
        </a:p>
      </dgm:t>
    </dgm:pt>
    <dgm:pt modelId="{049DD232-46E1-4624-AC31-E8ADC43C1670}" type="sibTrans" cxnId="{604CF8EB-142A-4BA2-B787-23120CB5FD86}">
      <dgm:prSet/>
      <dgm:spPr/>
      <dgm:t>
        <a:bodyPr/>
        <a:lstStyle/>
        <a:p>
          <a:endParaRPr lang="en-US"/>
        </a:p>
      </dgm:t>
    </dgm:pt>
    <dgm:pt modelId="{C566F515-8CA8-4B26-ACA3-4AE30972EA8D}" type="pres">
      <dgm:prSet presAssocID="{B74F7C66-378A-4270-92C4-BBC81A83A37F}" presName="Name0" presStyleCnt="0">
        <dgm:presLayoutVars>
          <dgm:dir/>
          <dgm:animLvl val="lvl"/>
          <dgm:resizeHandles val="exact"/>
        </dgm:presLayoutVars>
      </dgm:prSet>
      <dgm:spPr/>
      <dgm:t>
        <a:bodyPr/>
        <a:lstStyle/>
        <a:p>
          <a:endParaRPr lang="en-US"/>
        </a:p>
      </dgm:t>
    </dgm:pt>
    <dgm:pt modelId="{E017F6C1-83CF-40C6-ADBC-83E71B0D9B2D}" type="pres">
      <dgm:prSet presAssocID="{5A597A85-FF50-436F-9CCE-B2230A62BA01}" presName="composite" presStyleCnt="0"/>
      <dgm:spPr/>
    </dgm:pt>
    <dgm:pt modelId="{4AC76C1E-D27F-44F9-9A6D-437F166771D9}" type="pres">
      <dgm:prSet presAssocID="{5A597A85-FF50-436F-9CCE-B2230A62BA01}" presName="parTx" presStyleLbl="alignNode1" presStyleIdx="0" presStyleCnt="5">
        <dgm:presLayoutVars>
          <dgm:chMax val="0"/>
          <dgm:chPref val="0"/>
          <dgm:bulletEnabled val="1"/>
        </dgm:presLayoutVars>
      </dgm:prSet>
      <dgm:spPr/>
      <dgm:t>
        <a:bodyPr/>
        <a:lstStyle/>
        <a:p>
          <a:endParaRPr lang="en-US"/>
        </a:p>
      </dgm:t>
    </dgm:pt>
    <dgm:pt modelId="{611D97F6-A978-42AE-A624-46E93B3DA7A5}" type="pres">
      <dgm:prSet presAssocID="{5A597A85-FF50-436F-9CCE-B2230A62BA01}" presName="desTx" presStyleLbl="alignAccFollowNode1" presStyleIdx="0" presStyleCnt="5">
        <dgm:presLayoutVars>
          <dgm:bulletEnabled val="1"/>
        </dgm:presLayoutVars>
      </dgm:prSet>
      <dgm:spPr/>
      <dgm:t>
        <a:bodyPr/>
        <a:lstStyle/>
        <a:p>
          <a:endParaRPr lang="en-US"/>
        </a:p>
      </dgm:t>
    </dgm:pt>
    <dgm:pt modelId="{99E43D45-5019-42C9-85F3-C02F64173226}" type="pres">
      <dgm:prSet presAssocID="{211BF466-2C20-4771-A735-220D59B7C4E1}" presName="space" presStyleCnt="0"/>
      <dgm:spPr/>
    </dgm:pt>
    <dgm:pt modelId="{CB836D59-9482-42EA-B507-1B072C40C74E}" type="pres">
      <dgm:prSet presAssocID="{96E9DE91-7461-4856-99ED-566C01EF664C}" presName="composite" presStyleCnt="0"/>
      <dgm:spPr/>
    </dgm:pt>
    <dgm:pt modelId="{3EC99521-406D-48C2-B2A6-1746FDFBF860}" type="pres">
      <dgm:prSet presAssocID="{96E9DE91-7461-4856-99ED-566C01EF664C}" presName="parTx" presStyleLbl="alignNode1" presStyleIdx="1" presStyleCnt="5">
        <dgm:presLayoutVars>
          <dgm:chMax val="0"/>
          <dgm:chPref val="0"/>
          <dgm:bulletEnabled val="1"/>
        </dgm:presLayoutVars>
      </dgm:prSet>
      <dgm:spPr/>
      <dgm:t>
        <a:bodyPr/>
        <a:lstStyle/>
        <a:p>
          <a:endParaRPr lang="en-US"/>
        </a:p>
      </dgm:t>
    </dgm:pt>
    <dgm:pt modelId="{A0FC2065-B28E-4283-801C-7F9D4F4E0747}" type="pres">
      <dgm:prSet presAssocID="{96E9DE91-7461-4856-99ED-566C01EF664C}" presName="desTx" presStyleLbl="alignAccFollowNode1" presStyleIdx="1" presStyleCnt="5">
        <dgm:presLayoutVars>
          <dgm:bulletEnabled val="1"/>
        </dgm:presLayoutVars>
      </dgm:prSet>
      <dgm:spPr/>
      <dgm:t>
        <a:bodyPr/>
        <a:lstStyle/>
        <a:p>
          <a:endParaRPr lang="en-US"/>
        </a:p>
      </dgm:t>
    </dgm:pt>
    <dgm:pt modelId="{C741CDC0-C137-4603-BB36-BDDDBB51494D}" type="pres">
      <dgm:prSet presAssocID="{4EA0C37C-87BC-47E2-B1A9-8969EA7605B7}" presName="space" presStyleCnt="0"/>
      <dgm:spPr/>
    </dgm:pt>
    <dgm:pt modelId="{4222E7B8-FFBF-44D8-BE97-26F59168BCC1}" type="pres">
      <dgm:prSet presAssocID="{460C1CE1-6205-4074-AD4A-E07C2A578BCC}" presName="composite" presStyleCnt="0"/>
      <dgm:spPr/>
    </dgm:pt>
    <dgm:pt modelId="{9B9C3060-19A5-421D-961D-A3D71B688786}" type="pres">
      <dgm:prSet presAssocID="{460C1CE1-6205-4074-AD4A-E07C2A578BCC}" presName="parTx" presStyleLbl="alignNode1" presStyleIdx="2" presStyleCnt="5">
        <dgm:presLayoutVars>
          <dgm:chMax val="0"/>
          <dgm:chPref val="0"/>
          <dgm:bulletEnabled val="1"/>
        </dgm:presLayoutVars>
      </dgm:prSet>
      <dgm:spPr/>
      <dgm:t>
        <a:bodyPr/>
        <a:lstStyle/>
        <a:p>
          <a:endParaRPr lang="en-US"/>
        </a:p>
      </dgm:t>
    </dgm:pt>
    <dgm:pt modelId="{668FCC43-DC91-4573-8A13-28ADFDC911F3}" type="pres">
      <dgm:prSet presAssocID="{460C1CE1-6205-4074-AD4A-E07C2A578BCC}" presName="desTx" presStyleLbl="alignAccFollowNode1" presStyleIdx="2" presStyleCnt="5" custLinFactNeighborX="-1530" custLinFactNeighborY="496">
        <dgm:presLayoutVars>
          <dgm:bulletEnabled val="1"/>
        </dgm:presLayoutVars>
      </dgm:prSet>
      <dgm:spPr/>
      <dgm:t>
        <a:bodyPr/>
        <a:lstStyle/>
        <a:p>
          <a:endParaRPr lang="en-US"/>
        </a:p>
      </dgm:t>
    </dgm:pt>
    <dgm:pt modelId="{6EA07ABD-E9F1-4824-93E7-E608A5FD48D4}" type="pres">
      <dgm:prSet presAssocID="{FEF5CEAE-9251-465F-B8B7-837004C82673}" presName="space" presStyleCnt="0"/>
      <dgm:spPr/>
    </dgm:pt>
    <dgm:pt modelId="{67D8241C-14B5-48FA-A898-7065AA853F9D}" type="pres">
      <dgm:prSet presAssocID="{3F0E472F-CD18-4A81-AB97-C0676051F685}" presName="composite" presStyleCnt="0"/>
      <dgm:spPr/>
    </dgm:pt>
    <dgm:pt modelId="{4FB0EDEB-8996-47E5-B2B0-25A6A42A6E22}" type="pres">
      <dgm:prSet presAssocID="{3F0E472F-CD18-4A81-AB97-C0676051F685}" presName="parTx" presStyleLbl="alignNode1" presStyleIdx="3" presStyleCnt="5">
        <dgm:presLayoutVars>
          <dgm:chMax val="0"/>
          <dgm:chPref val="0"/>
          <dgm:bulletEnabled val="1"/>
        </dgm:presLayoutVars>
      </dgm:prSet>
      <dgm:spPr/>
      <dgm:t>
        <a:bodyPr/>
        <a:lstStyle/>
        <a:p>
          <a:endParaRPr lang="en-US"/>
        </a:p>
      </dgm:t>
    </dgm:pt>
    <dgm:pt modelId="{46286E98-2F1A-4BD6-A7C7-522639062784}" type="pres">
      <dgm:prSet presAssocID="{3F0E472F-CD18-4A81-AB97-C0676051F685}" presName="desTx" presStyleLbl="alignAccFollowNode1" presStyleIdx="3" presStyleCnt="5">
        <dgm:presLayoutVars>
          <dgm:bulletEnabled val="1"/>
        </dgm:presLayoutVars>
      </dgm:prSet>
      <dgm:spPr/>
      <dgm:t>
        <a:bodyPr/>
        <a:lstStyle/>
        <a:p>
          <a:endParaRPr lang="en-US"/>
        </a:p>
      </dgm:t>
    </dgm:pt>
    <dgm:pt modelId="{619C7BAE-FC4B-4CAC-8B67-2DB80CCCB212}" type="pres">
      <dgm:prSet presAssocID="{D789B9EF-3955-44B0-8A65-CBC7785B862E}" presName="space" presStyleCnt="0"/>
      <dgm:spPr/>
    </dgm:pt>
    <dgm:pt modelId="{C722F2D0-BD82-46DB-9DC2-405539FEE3F1}" type="pres">
      <dgm:prSet presAssocID="{43CDD063-98A9-4258-9361-4B1673A10F37}" presName="composite" presStyleCnt="0"/>
      <dgm:spPr/>
    </dgm:pt>
    <dgm:pt modelId="{89400477-CA1A-44EF-B911-8FC2CED58155}" type="pres">
      <dgm:prSet presAssocID="{43CDD063-98A9-4258-9361-4B1673A10F37}" presName="parTx" presStyleLbl="alignNode1" presStyleIdx="4" presStyleCnt="5">
        <dgm:presLayoutVars>
          <dgm:chMax val="0"/>
          <dgm:chPref val="0"/>
          <dgm:bulletEnabled val="1"/>
        </dgm:presLayoutVars>
      </dgm:prSet>
      <dgm:spPr/>
      <dgm:t>
        <a:bodyPr/>
        <a:lstStyle/>
        <a:p>
          <a:endParaRPr lang="en-US"/>
        </a:p>
      </dgm:t>
    </dgm:pt>
    <dgm:pt modelId="{BF4E9221-1F8F-4C4D-9E02-7BF23C002FE4}" type="pres">
      <dgm:prSet presAssocID="{43CDD063-98A9-4258-9361-4B1673A10F37}" presName="desTx" presStyleLbl="alignAccFollowNode1" presStyleIdx="4" presStyleCnt="5">
        <dgm:presLayoutVars>
          <dgm:bulletEnabled val="1"/>
        </dgm:presLayoutVars>
      </dgm:prSet>
      <dgm:spPr/>
      <dgm:t>
        <a:bodyPr/>
        <a:lstStyle/>
        <a:p>
          <a:endParaRPr lang="en-US"/>
        </a:p>
      </dgm:t>
    </dgm:pt>
  </dgm:ptLst>
  <dgm:cxnLst>
    <dgm:cxn modelId="{8BCAC042-E618-4999-9672-162664EE04EA}" srcId="{96E9DE91-7461-4856-99ED-566C01EF664C}" destId="{581E3278-BDC3-45DD-A0CA-745B98ABF474}" srcOrd="2" destOrd="0" parTransId="{D4030124-0A7A-4C1B-B14F-C35B000CD008}" sibTransId="{99FF40A0-9427-40DB-9C64-B4D3BE909807}"/>
    <dgm:cxn modelId="{F066E806-6669-411B-BB91-F75336188EA3}" srcId="{B74F7C66-378A-4270-92C4-BBC81A83A37F}" destId="{3F0E472F-CD18-4A81-AB97-C0676051F685}" srcOrd="3" destOrd="0" parTransId="{EB8853C2-8B99-49F4-8A7F-4ADE730741CD}" sibTransId="{D789B9EF-3955-44B0-8A65-CBC7785B862E}"/>
    <dgm:cxn modelId="{1BBB095D-04B8-4933-AE08-0DEB964018B4}" srcId="{43CDD063-98A9-4258-9361-4B1673A10F37}" destId="{C9ACA8BA-2718-46F4-9BA2-50FA355DD1E1}" srcOrd="0" destOrd="0" parTransId="{1D416768-B09A-492E-8CD0-6CBBF2152543}" sibTransId="{9D5CFED7-39D0-4226-83CF-DF0D4D193BD8}"/>
    <dgm:cxn modelId="{E694716D-4A38-4044-823E-5ACC0AF22778}" srcId="{460C1CE1-6205-4074-AD4A-E07C2A578BCC}" destId="{07EA1FFC-F507-4837-BF42-96E59BC1C7F4}" srcOrd="1" destOrd="0" parTransId="{874F9E95-5F54-4B2C-AC2D-B13A25E30763}" sibTransId="{BD5FFE1A-68C6-4E65-9D56-0362215FF3B1}"/>
    <dgm:cxn modelId="{705CE319-DCDB-4D80-9536-FDD14E3C0B1F}" type="presOf" srcId="{74D23E6F-BA89-40F7-8893-3A8725B07DAC}" destId="{BF4E9221-1F8F-4C4D-9E02-7BF23C002FE4}" srcOrd="0" destOrd="3" presId="urn:microsoft.com/office/officeart/2005/8/layout/hList1"/>
    <dgm:cxn modelId="{E7446B7E-D1D4-4342-BD38-7BF0F5EAEA1C}" srcId="{460C1CE1-6205-4074-AD4A-E07C2A578BCC}" destId="{BD5B8608-AC81-439C-B536-672451095407}" srcOrd="0" destOrd="0" parTransId="{0E441A36-D67F-4DA8-BF93-D486CD7E469A}" sibTransId="{E02A2E2D-F033-46AB-9050-B80D56D29D0D}"/>
    <dgm:cxn modelId="{55CAB3F6-0263-4932-AC2E-ED73F07A11DD}" type="presOf" srcId="{2B1A52F6-CDB2-4359-B8DA-92C1E6B873A1}" destId="{46286E98-2F1A-4BD6-A7C7-522639062784}" srcOrd="0" destOrd="4" presId="urn:microsoft.com/office/officeart/2005/8/layout/hList1"/>
    <dgm:cxn modelId="{AF3D8F0E-D5C9-4942-BA53-4F62453B419D}" srcId="{B74F7C66-378A-4270-92C4-BBC81A83A37F}" destId="{460C1CE1-6205-4074-AD4A-E07C2A578BCC}" srcOrd="2" destOrd="0" parTransId="{EBFF8D89-7233-403C-A02D-E6CC2E46FAFB}" sibTransId="{FEF5CEAE-9251-465F-B8B7-837004C82673}"/>
    <dgm:cxn modelId="{D03BEC7F-5E85-407F-94B9-0CCE813F79D4}" type="presOf" srcId="{C9ACA8BA-2718-46F4-9BA2-50FA355DD1E1}" destId="{BF4E9221-1F8F-4C4D-9E02-7BF23C002FE4}" srcOrd="0" destOrd="0" presId="urn:microsoft.com/office/officeart/2005/8/layout/hList1"/>
    <dgm:cxn modelId="{8C7617A0-E23E-41B6-9446-9257E332738F}" srcId="{3F0E472F-CD18-4A81-AB97-C0676051F685}" destId="{4F6A31E2-6C40-4A5B-9835-27731C25E608}" srcOrd="3" destOrd="0" parTransId="{C2B109FE-77EB-4BCC-8C64-934C2FE4CECF}" sibTransId="{106F3E2F-8521-4DB9-90B4-8419C79B15D9}"/>
    <dgm:cxn modelId="{CE4E05C2-ED26-4804-898B-84486DC58132}" srcId="{3F0E472F-CD18-4A81-AB97-C0676051F685}" destId="{27DCCA12-7390-4942-AB58-0D785586767E}" srcOrd="1" destOrd="0" parTransId="{4F2505EA-759E-41D1-8D27-965E7A86087E}" sibTransId="{3B6353EF-4167-4F61-8AB3-347B5CC18169}"/>
    <dgm:cxn modelId="{DD8F8651-1943-44C6-8EB1-8DAFCDD09214}" srcId="{B74F7C66-378A-4270-92C4-BBC81A83A37F}" destId="{5A597A85-FF50-436F-9CCE-B2230A62BA01}" srcOrd="0" destOrd="0" parTransId="{62796415-C37C-49F2-A95A-0B817557729E}" sibTransId="{211BF466-2C20-4771-A735-220D59B7C4E1}"/>
    <dgm:cxn modelId="{DBF718A9-6929-482D-BF8A-CA7919E8C068}" srcId="{3F0E472F-CD18-4A81-AB97-C0676051F685}" destId="{600CD702-0697-4428-9C27-D05D7BAA82C9}" srcOrd="6" destOrd="0" parTransId="{CC2D3F30-6E3B-4055-8502-AFAC52D3F02E}" sibTransId="{5F4C3E6E-B871-482A-8346-04E1FFD85E99}"/>
    <dgm:cxn modelId="{1462385C-13D7-47C4-88F3-5B3CA20BA5F5}" type="presOf" srcId="{47E1A0F9-A691-41CD-BCF9-40D124C17502}" destId="{BF4E9221-1F8F-4C4D-9E02-7BF23C002FE4}" srcOrd="0" destOrd="5" presId="urn:microsoft.com/office/officeart/2005/8/layout/hList1"/>
    <dgm:cxn modelId="{A767D9EC-8D4D-4807-B376-F6773B438A7D}" type="presOf" srcId="{24BB3504-66D9-4BF3-925D-2AFD160CA4C5}" destId="{A0FC2065-B28E-4283-801C-7F9D4F4E0747}" srcOrd="0" destOrd="3" presId="urn:microsoft.com/office/officeart/2005/8/layout/hList1"/>
    <dgm:cxn modelId="{C0B01506-D2BB-4DAA-9C09-29E9E1D9D636}" srcId="{3F0E472F-CD18-4A81-AB97-C0676051F685}" destId="{4357F89C-7E05-4A08-A8AF-744068BCE3F5}" srcOrd="2" destOrd="0" parTransId="{65DA615A-8A72-425A-8077-B62148B16AB2}" sibTransId="{03FC12F2-C3DC-4C3B-BBC8-F2240A0EC7CF}"/>
    <dgm:cxn modelId="{8F203848-2B7D-4BEB-9031-E7A3586CB74C}" type="presOf" srcId="{460C1CE1-6205-4074-AD4A-E07C2A578BCC}" destId="{9B9C3060-19A5-421D-961D-A3D71B688786}" srcOrd="0" destOrd="0" presId="urn:microsoft.com/office/officeart/2005/8/layout/hList1"/>
    <dgm:cxn modelId="{0262FED9-56C8-42DC-9B8D-9F29AA9D58CA}" type="presOf" srcId="{B976C84B-277F-4A39-BE40-C176245820EE}" destId="{668FCC43-DC91-4573-8A13-28ADFDC911F3}" srcOrd="0" destOrd="6" presId="urn:microsoft.com/office/officeart/2005/8/layout/hList1"/>
    <dgm:cxn modelId="{919D94E7-A604-421A-B219-806BF3AA96BA}" srcId="{B74F7C66-378A-4270-92C4-BBC81A83A37F}" destId="{43CDD063-98A9-4258-9361-4B1673A10F37}" srcOrd="4" destOrd="0" parTransId="{1B295FF2-CD42-43B7-A2EC-8CD517312DC6}" sibTransId="{2F2B2E70-7804-4046-99FC-C224BD67D7B4}"/>
    <dgm:cxn modelId="{C7812DE7-10EC-4D9C-AB67-446426314E41}" type="presOf" srcId="{27DCCA12-7390-4942-AB58-0D785586767E}" destId="{46286E98-2F1A-4BD6-A7C7-522639062784}" srcOrd="0" destOrd="1" presId="urn:microsoft.com/office/officeart/2005/8/layout/hList1"/>
    <dgm:cxn modelId="{01B4AD8D-651F-4BCF-BDD3-357A7879C327}" type="presOf" srcId="{60AF50FF-DB74-4DA6-BCA7-FFC8D27E27A6}" destId="{668FCC43-DC91-4573-8A13-28ADFDC911F3}" srcOrd="0" destOrd="3" presId="urn:microsoft.com/office/officeart/2005/8/layout/hList1"/>
    <dgm:cxn modelId="{EA11AEA8-4A4F-42F3-9756-57E0623EA0DC}" type="presOf" srcId="{790CDBB5-1AAE-470C-A024-A465C46D4557}" destId="{A0FC2065-B28E-4283-801C-7F9D4F4E0747}" srcOrd="0" destOrd="0" presId="urn:microsoft.com/office/officeart/2005/8/layout/hList1"/>
    <dgm:cxn modelId="{540C8A23-53ED-44ED-BA0F-E78814BBFC3E}" type="presOf" srcId="{4C08F0A3-E0E0-47F4-8589-1C8B6FDF2A52}" destId="{46286E98-2F1A-4BD6-A7C7-522639062784}" srcOrd="0" destOrd="5" presId="urn:microsoft.com/office/officeart/2005/8/layout/hList1"/>
    <dgm:cxn modelId="{B4373BB0-BD52-4833-8B1D-33CB9546BAF3}" type="presOf" srcId="{F1F28AEB-0F2E-4EF8-A6FA-EF5C7B3C4FF0}" destId="{BF4E9221-1F8F-4C4D-9E02-7BF23C002FE4}" srcOrd="0" destOrd="9" presId="urn:microsoft.com/office/officeart/2005/8/layout/hList1"/>
    <dgm:cxn modelId="{B49A1C28-5CB4-417C-90C0-CDEFD285F07C}" type="presOf" srcId="{A086ACDA-03F8-41BD-82D2-9B20422F4718}" destId="{BF4E9221-1F8F-4C4D-9E02-7BF23C002FE4}" srcOrd="0" destOrd="2" presId="urn:microsoft.com/office/officeart/2005/8/layout/hList1"/>
    <dgm:cxn modelId="{F6E1BA8E-729E-40DB-B966-2008F2A61DDB}" srcId="{3F0E472F-CD18-4A81-AB97-C0676051F685}" destId="{EA2FE93E-57DC-4C4B-9805-46FDD47E7285}" srcOrd="8" destOrd="0" parTransId="{09C55495-5481-4949-BAFB-2AA18709B350}" sibTransId="{5FCCFA1A-4C87-4E09-A63B-2FF91383D2AD}"/>
    <dgm:cxn modelId="{693DC2C6-6C28-4364-9020-6E476D58139E}" srcId="{B74F7C66-378A-4270-92C4-BBC81A83A37F}" destId="{96E9DE91-7461-4856-99ED-566C01EF664C}" srcOrd="1" destOrd="0" parTransId="{4DFE897F-50A5-43F4-8F1A-0073D445802F}" sibTransId="{4EA0C37C-87BC-47E2-B1A9-8969EA7605B7}"/>
    <dgm:cxn modelId="{9836DF26-3F23-437E-AB04-C387DFAB4E68}" type="presOf" srcId="{3F79653D-7B73-407E-8416-C5B637BC26C1}" destId="{BF4E9221-1F8F-4C4D-9E02-7BF23C002FE4}" srcOrd="0" destOrd="8" presId="urn:microsoft.com/office/officeart/2005/8/layout/hList1"/>
    <dgm:cxn modelId="{988723FE-444F-472D-B6E7-B521AB6AEE58}" srcId="{43CDD063-98A9-4258-9361-4B1673A10F37}" destId="{58F50A4F-7134-4388-ABFD-96DBB8C95177}" srcOrd="7" destOrd="0" parTransId="{05C20A1C-7871-4BF6-B93E-433C6BE3900C}" sibTransId="{2CA90287-5446-42D2-BB65-F9446CD20053}"/>
    <dgm:cxn modelId="{090AFC6A-4A74-40A8-B505-D329058C94AC}" srcId="{43CDD063-98A9-4258-9361-4B1673A10F37}" destId="{F1F28AEB-0F2E-4EF8-A6FA-EF5C7B3C4FF0}" srcOrd="9" destOrd="0" parTransId="{01D7D954-BF00-4CE0-90F5-A5360B8B9BBD}" sibTransId="{6BC54D6D-0294-4610-B51B-3FA211E190E6}"/>
    <dgm:cxn modelId="{DA5FB81B-5151-47B7-B69F-6FC9C6A6AF0F}" srcId="{43CDD063-98A9-4258-9361-4B1673A10F37}" destId="{AF05ECE8-E884-4C86-83E8-AB70B43542F2}" srcOrd="4" destOrd="0" parTransId="{912CB68D-A193-4754-ACD1-847F16B8B70B}" sibTransId="{F53B07AC-3B9C-4E19-8417-FE8A6DED7C42}"/>
    <dgm:cxn modelId="{162F5A95-1D56-45C1-B470-D0D6A5F117D2}" type="presOf" srcId="{9FB85951-0D5C-45A2-99FE-C0E3D8A656D2}" destId="{611D97F6-A978-42AE-A624-46E93B3DA7A5}" srcOrd="0" destOrd="1" presId="urn:microsoft.com/office/officeart/2005/8/layout/hList1"/>
    <dgm:cxn modelId="{52499EE4-A324-48B5-8DCE-1D40E828D2DE}" type="presOf" srcId="{4357F89C-7E05-4A08-A8AF-744068BCE3F5}" destId="{46286E98-2F1A-4BD6-A7C7-522639062784}" srcOrd="0" destOrd="2" presId="urn:microsoft.com/office/officeart/2005/8/layout/hList1"/>
    <dgm:cxn modelId="{36A7442F-0B6D-47A7-880D-8CC9E9A159AC}" srcId="{460C1CE1-6205-4074-AD4A-E07C2A578BCC}" destId="{B976C84B-277F-4A39-BE40-C176245820EE}" srcOrd="6" destOrd="0" parTransId="{08A93F82-7799-4BA4-B0CA-CEC976899A8C}" sibTransId="{51CD4B56-1862-4D0B-BF1E-4091C7500504}"/>
    <dgm:cxn modelId="{188828FD-7B82-45FC-B4F8-4405780B23B0}" type="presOf" srcId="{4F6A31E2-6C40-4A5B-9835-27731C25E608}" destId="{46286E98-2F1A-4BD6-A7C7-522639062784}" srcOrd="0" destOrd="3" presId="urn:microsoft.com/office/officeart/2005/8/layout/hList1"/>
    <dgm:cxn modelId="{7A6EAC9B-3AB0-4A3C-93B0-E2DF4294B4FC}" type="presOf" srcId="{643426B9-0839-4363-AD3D-37D83C45EE1F}" destId="{668FCC43-DC91-4573-8A13-28ADFDC911F3}" srcOrd="0" destOrd="4" presId="urn:microsoft.com/office/officeart/2005/8/layout/hList1"/>
    <dgm:cxn modelId="{A47D7DA3-E293-4441-B6AF-4F85C527DFED}" type="presOf" srcId="{EA2FE93E-57DC-4C4B-9805-46FDD47E7285}" destId="{46286E98-2F1A-4BD6-A7C7-522639062784}" srcOrd="0" destOrd="8" presId="urn:microsoft.com/office/officeart/2005/8/layout/hList1"/>
    <dgm:cxn modelId="{2FEB3BF1-0792-48D9-8103-7D687807121A}" srcId="{3F0E472F-CD18-4A81-AB97-C0676051F685}" destId="{6EB6D325-08AB-4079-B893-F9C9A1980553}" srcOrd="0" destOrd="0" parTransId="{4180BF26-9717-4EB6-8892-D5C08CE00205}" sibTransId="{E01F9EB3-0B0E-4A07-A61B-DE30A4D35CAE}"/>
    <dgm:cxn modelId="{F613B528-11E8-4A5D-ADF2-16057F561FAE}" srcId="{5A597A85-FF50-436F-9CCE-B2230A62BA01}" destId="{9FB85951-0D5C-45A2-99FE-C0E3D8A656D2}" srcOrd="1" destOrd="0" parTransId="{2E4667E6-CBF1-49B5-8A38-859C99AC6CA6}" sibTransId="{979E8B21-5DAE-4F11-815A-E0449DEAF396}"/>
    <dgm:cxn modelId="{0FA5DA98-23F3-443E-B77D-6CB5AD664241}" srcId="{43CDD063-98A9-4258-9361-4B1673A10F37}" destId="{258F4860-F9B4-401A-86BF-6B948D141A9A}" srcOrd="1" destOrd="0" parTransId="{5B32DF45-8206-4A85-AD74-AE505C47A9F7}" sibTransId="{41F01779-91FA-47FD-8894-10FD00FB1C21}"/>
    <dgm:cxn modelId="{D95077EB-8EC7-45D1-A177-E4DFCC2FC63B}" srcId="{460C1CE1-6205-4074-AD4A-E07C2A578BCC}" destId="{60AF50FF-DB74-4DA6-BCA7-FFC8D27E27A6}" srcOrd="3" destOrd="0" parTransId="{CB0E0816-2FEB-4705-8915-2236989DF3B1}" sibTransId="{E7AC3702-642E-4F0E-8F9D-B820EF7E3EF1}"/>
    <dgm:cxn modelId="{9DEE2FF3-7275-4696-BB25-D8A0CA895E03}" srcId="{3F0E472F-CD18-4A81-AB97-C0676051F685}" destId="{2B1A52F6-CDB2-4359-B8DA-92C1E6B873A1}" srcOrd="4" destOrd="0" parTransId="{1B67794E-11C5-4FE7-888D-3624AA0AFEC8}" sibTransId="{DC097E3B-BC62-4C47-94FA-3CB150AA44EF}"/>
    <dgm:cxn modelId="{000A9933-EB8F-4DB8-88FA-5EE5D703BAD6}" type="presOf" srcId="{6EB6D325-08AB-4079-B893-F9C9A1980553}" destId="{46286E98-2F1A-4BD6-A7C7-522639062784}" srcOrd="0" destOrd="0" presId="urn:microsoft.com/office/officeart/2005/8/layout/hList1"/>
    <dgm:cxn modelId="{D05F3630-BFD9-43D2-86D1-4E8770597FCD}" srcId="{3F0E472F-CD18-4A81-AB97-C0676051F685}" destId="{4C08F0A3-E0E0-47F4-8589-1C8B6FDF2A52}" srcOrd="5" destOrd="0" parTransId="{9DB6BBF1-2EDC-4169-A4F3-93885DFD946B}" sibTransId="{D77204A7-CA1F-4599-B568-54E38F29D52C}"/>
    <dgm:cxn modelId="{5735C397-64DA-4DBE-845C-B7B6E78FA14F}" type="presOf" srcId="{E28F5B93-0598-4DE4-A6BA-039CD7FC38B8}" destId="{668FCC43-DC91-4573-8A13-28ADFDC911F3}" srcOrd="0" destOrd="5" presId="urn:microsoft.com/office/officeart/2005/8/layout/hList1"/>
    <dgm:cxn modelId="{651E965B-2CDB-4682-9B07-4BC16CC35BAF}" srcId="{43CDD063-98A9-4258-9361-4B1673A10F37}" destId="{CCFA70DB-D4B9-423E-9E93-777AC759B3FA}" srcOrd="6" destOrd="0" parTransId="{BE6CA7C6-A490-4125-9C48-E26B05361137}" sibTransId="{CB565AAB-9B5A-4360-B122-D30E368473B9}"/>
    <dgm:cxn modelId="{93799735-37EC-40F5-8A26-F70C62983213}" type="presOf" srcId="{87A3D43D-98D7-4F99-A042-42D8349E788D}" destId="{611D97F6-A978-42AE-A624-46E93B3DA7A5}" srcOrd="0" destOrd="0" presId="urn:microsoft.com/office/officeart/2005/8/layout/hList1"/>
    <dgm:cxn modelId="{94663CA3-54C6-4329-89C5-0E0E1583DE2E}" srcId="{43CDD063-98A9-4258-9361-4B1673A10F37}" destId="{47E1A0F9-A691-41CD-BCF9-40D124C17502}" srcOrd="5" destOrd="0" parTransId="{AD523D60-CAAB-4354-928D-4239ED63A563}" sibTransId="{EA5DFE43-13F8-4862-BDBB-0E85F37FBD91}"/>
    <dgm:cxn modelId="{473DAEB2-7886-457A-854C-43100509BA62}" type="presOf" srcId="{07EA1FFC-F507-4837-BF42-96E59BC1C7F4}" destId="{668FCC43-DC91-4573-8A13-28ADFDC911F3}" srcOrd="0" destOrd="1" presId="urn:microsoft.com/office/officeart/2005/8/layout/hList1"/>
    <dgm:cxn modelId="{BE7FBF43-BB00-485A-8911-9FEF75FEFE76}" srcId="{460C1CE1-6205-4074-AD4A-E07C2A578BCC}" destId="{429F03E1-CF92-49C1-9BD3-4F020CEBD84D}" srcOrd="2" destOrd="0" parTransId="{BCE8532B-1AAE-4078-A0BA-4DCDE0C427DC}" sibTransId="{982F7956-8109-41DC-92C0-8705F6533015}"/>
    <dgm:cxn modelId="{C05EDAD7-89A1-4E5A-BB8E-800622C72E5C}" srcId="{43CDD063-98A9-4258-9361-4B1673A10F37}" destId="{74D23E6F-BA89-40F7-8893-3A8725B07DAC}" srcOrd="3" destOrd="0" parTransId="{C211162E-66D7-477D-AA81-F908EF46414D}" sibTransId="{5EEC2382-96B9-4298-B5B2-2AF841FAFFE5}"/>
    <dgm:cxn modelId="{FD9BD4E3-69D2-4B98-8A97-2667C7F3BADE}" srcId="{43CDD063-98A9-4258-9361-4B1673A10F37}" destId="{A086ACDA-03F8-41BD-82D2-9B20422F4718}" srcOrd="2" destOrd="0" parTransId="{6E1AE8E5-45BC-487E-B4DF-3D7B9E7A3081}" sibTransId="{FFFFBD39-7A35-412F-9316-CEC48B29F8F8}"/>
    <dgm:cxn modelId="{9B549881-919E-4DD3-98DC-1F6BA8C4FC27}" srcId="{460C1CE1-6205-4074-AD4A-E07C2A578BCC}" destId="{643426B9-0839-4363-AD3D-37D83C45EE1F}" srcOrd="4" destOrd="0" parTransId="{EB0ABEF3-9FD9-40B5-9BBF-C25271A4C2E2}" sibTransId="{951E3E1C-1963-422C-95DA-A37F361EB15B}"/>
    <dgm:cxn modelId="{68EDA825-A480-45A0-9463-631871206B8D}" type="presOf" srcId="{2D226BD6-E3A6-403D-AE67-A44A608198E7}" destId="{A0FC2065-B28E-4283-801C-7F9D4F4E0747}" srcOrd="0" destOrd="1" presId="urn:microsoft.com/office/officeart/2005/8/layout/hList1"/>
    <dgm:cxn modelId="{604CF8EB-142A-4BA2-B787-23120CB5FD86}" srcId="{43CDD063-98A9-4258-9361-4B1673A10F37}" destId="{3F79653D-7B73-407E-8416-C5B637BC26C1}" srcOrd="8" destOrd="0" parTransId="{F57DB11B-F2FF-46E3-A186-6F49FA68C637}" sibTransId="{049DD232-46E1-4624-AC31-E8ADC43C1670}"/>
    <dgm:cxn modelId="{6D955C25-7106-4AEB-914E-C22144059761}" type="presOf" srcId="{96E9DE91-7461-4856-99ED-566C01EF664C}" destId="{3EC99521-406D-48C2-B2A6-1746FDFBF860}" srcOrd="0" destOrd="0" presId="urn:microsoft.com/office/officeart/2005/8/layout/hList1"/>
    <dgm:cxn modelId="{F747FC9B-D208-48C9-B94F-93BEF6870EB6}" type="presOf" srcId="{5A597A85-FF50-436F-9CCE-B2230A62BA01}" destId="{4AC76C1E-D27F-44F9-9A6D-437F166771D9}" srcOrd="0" destOrd="0" presId="urn:microsoft.com/office/officeart/2005/8/layout/hList1"/>
    <dgm:cxn modelId="{09F8C2B9-4D01-449F-B3CD-8CF39E1FC8C4}" srcId="{96E9DE91-7461-4856-99ED-566C01EF664C}" destId="{2D226BD6-E3A6-403D-AE67-A44A608198E7}" srcOrd="1" destOrd="0" parTransId="{0BA86189-0273-4CBD-A01E-49C0D22E340E}" sibTransId="{0B68C050-6E68-4A98-8EF4-1D40744016DC}"/>
    <dgm:cxn modelId="{3EC27C0F-A92D-4034-88F2-C0C11FB26C19}" type="presOf" srcId="{600CD702-0697-4428-9C27-D05D7BAA82C9}" destId="{46286E98-2F1A-4BD6-A7C7-522639062784}" srcOrd="0" destOrd="6" presId="urn:microsoft.com/office/officeart/2005/8/layout/hList1"/>
    <dgm:cxn modelId="{1F42C055-5EBA-42C5-9B8D-40BDFCB5070C}" srcId="{5A597A85-FF50-436F-9CCE-B2230A62BA01}" destId="{87A3D43D-98D7-4F99-A042-42D8349E788D}" srcOrd="0" destOrd="0" parTransId="{5D599A66-E382-48C6-943D-69B4AD67EAE1}" sibTransId="{D7E59C75-97BC-4245-AC79-68DB778F1EE7}"/>
    <dgm:cxn modelId="{122EE4E2-8C3B-4E6A-8079-986422015719}" type="presOf" srcId="{CCFA70DB-D4B9-423E-9E93-777AC759B3FA}" destId="{BF4E9221-1F8F-4C4D-9E02-7BF23C002FE4}" srcOrd="0" destOrd="6" presId="urn:microsoft.com/office/officeart/2005/8/layout/hList1"/>
    <dgm:cxn modelId="{A5F605FE-34F6-4299-81C3-BA2C28544677}" type="presOf" srcId="{58F50A4F-7134-4388-ABFD-96DBB8C95177}" destId="{BF4E9221-1F8F-4C4D-9E02-7BF23C002FE4}" srcOrd="0" destOrd="7" presId="urn:microsoft.com/office/officeart/2005/8/layout/hList1"/>
    <dgm:cxn modelId="{03CB5AA2-6DB5-4E5F-BC80-7600D4F5323A}" srcId="{3F0E472F-CD18-4A81-AB97-C0676051F685}" destId="{A51258B9-A836-4CDB-8351-641A62149A8D}" srcOrd="7" destOrd="0" parTransId="{6FE2E5FD-8535-4345-8B23-E40E8352C947}" sibTransId="{E53B380B-222C-48EE-96EB-8B1BF6AFF5AD}"/>
    <dgm:cxn modelId="{034481A0-F201-4AFD-BC23-EFC499B2BA4F}" type="presOf" srcId="{581E3278-BDC3-45DD-A0CA-745B98ABF474}" destId="{A0FC2065-B28E-4283-801C-7F9D4F4E0747}" srcOrd="0" destOrd="2" presId="urn:microsoft.com/office/officeart/2005/8/layout/hList1"/>
    <dgm:cxn modelId="{C8DD9BB4-AD99-43A1-B833-BE861B31C488}" srcId="{96E9DE91-7461-4856-99ED-566C01EF664C}" destId="{24BB3504-66D9-4BF3-925D-2AFD160CA4C5}" srcOrd="3" destOrd="0" parTransId="{188F62E1-C9B7-42C6-8505-3CD78D1A2C47}" sibTransId="{CA95AD1C-F63E-433E-AD45-73037CF485BE}"/>
    <dgm:cxn modelId="{7A6C289D-6FB1-4C4D-852D-90C75830F5C0}" type="presOf" srcId="{43CDD063-98A9-4258-9361-4B1673A10F37}" destId="{89400477-CA1A-44EF-B911-8FC2CED58155}" srcOrd="0" destOrd="0" presId="urn:microsoft.com/office/officeart/2005/8/layout/hList1"/>
    <dgm:cxn modelId="{B5201FAD-C9A4-4BA4-8E32-21C199E4CB44}" type="presOf" srcId="{3F0E472F-CD18-4A81-AB97-C0676051F685}" destId="{4FB0EDEB-8996-47E5-B2B0-25A6A42A6E22}" srcOrd="0" destOrd="0" presId="urn:microsoft.com/office/officeart/2005/8/layout/hList1"/>
    <dgm:cxn modelId="{4CC15CF0-588C-4290-9349-2021E0801A4A}" type="presOf" srcId="{258F4860-F9B4-401A-86BF-6B948D141A9A}" destId="{BF4E9221-1F8F-4C4D-9E02-7BF23C002FE4}" srcOrd="0" destOrd="1" presId="urn:microsoft.com/office/officeart/2005/8/layout/hList1"/>
    <dgm:cxn modelId="{51DFDB2F-93AC-405E-A64F-78CC14772D89}" type="presOf" srcId="{BD5B8608-AC81-439C-B536-672451095407}" destId="{668FCC43-DC91-4573-8A13-28ADFDC911F3}" srcOrd="0" destOrd="0" presId="urn:microsoft.com/office/officeart/2005/8/layout/hList1"/>
    <dgm:cxn modelId="{ABFF5254-7312-4B42-814C-DEEA3AFD5260}" type="presOf" srcId="{A51258B9-A836-4CDB-8351-641A62149A8D}" destId="{46286E98-2F1A-4BD6-A7C7-522639062784}" srcOrd="0" destOrd="7" presId="urn:microsoft.com/office/officeart/2005/8/layout/hList1"/>
    <dgm:cxn modelId="{4B3B9D76-CD00-4A50-81B4-CD913FF50283}" srcId="{96E9DE91-7461-4856-99ED-566C01EF664C}" destId="{790CDBB5-1AAE-470C-A024-A465C46D4557}" srcOrd="0" destOrd="0" parTransId="{A70F28B2-8338-45E2-BD59-66C8DA4F341B}" sibTransId="{09388200-56D8-4BAE-ACC0-FE7D76D4FBA3}"/>
    <dgm:cxn modelId="{BB9E7CDB-2ECF-4909-B12F-CF7411B581B9}" srcId="{460C1CE1-6205-4074-AD4A-E07C2A578BCC}" destId="{E28F5B93-0598-4DE4-A6BA-039CD7FC38B8}" srcOrd="5" destOrd="0" parTransId="{45F85D22-D54F-4512-AEEB-0524CEDE030D}" sibTransId="{DADBAF29-7B86-4555-A297-703739DF8589}"/>
    <dgm:cxn modelId="{23137479-7860-4A86-8F83-C24A83C81784}" type="presOf" srcId="{B74F7C66-378A-4270-92C4-BBC81A83A37F}" destId="{C566F515-8CA8-4B26-ACA3-4AE30972EA8D}" srcOrd="0" destOrd="0" presId="urn:microsoft.com/office/officeart/2005/8/layout/hList1"/>
    <dgm:cxn modelId="{8BB1006B-0C57-423D-A2F6-05E676369BE5}" type="presOf" srcId="{429F03E1-CF92-49C1-9BD3-4F020CEBD84D}" destId="{668FCC43-DC91-4573-8A13-28ADFDC911F3}" srcOrd="0" destOrd="2" presId="urn:microsoft.com/office/officeart/2005/8/layout/hList1"/>
    <dgm:cxn modelId="{0226425A-56BC-4325-A2E4-78774C8158D9}" type="presOf" srcId="{AF05ECE8-E884-4C86-83E8-AB70B43542F2}" destId="{BF4E9221-1F8F-4C4D-9E02-7BF23C002FE4}" srcOrd="0" destOrd="4" presId="urn:microsoft.com/office/officeart/2005/8/layout/hList1"/>
    <dgm:cxn modelId="{31B4326F-310B-4DEC-88E7-F365637D1DFC}" type="presParOf" srcId="{C566F515-8CA8-4B26-ACA3-4AE30972EA8D}" destId="{E017F6C1-83CF-40C6-ADBC-83E71B0D9B2D}" srcOrd="0" destOrd="0" presId="urn:microsoft.com/office/officeart/2005/8/layout/hList1"/>
    <dgm:cxn modelId="{62516D00-9E3E-412A-8094-7A1823433DF2}" type="presParOf" srcId="{E017F6C1-83CF-40C6-ADBC-83E71B0D9B2D}" destId="{4AC76C1E-D27F-44F9-9A6D-437F166771D9}" srcOrd="0" destOrd="0" presId="urn:microsoft.com/office/officeart/2005/8/layout/hList1"/>
    <dgm:cxn modelId="{89C771F8-E3A6-4531-B254-0EEA6E9E6E6C}" type="presParOf" srcId="{E017F6C1-83CF-40C6-ADBC-83E71B0D9B2D}" destId="{611D97F6-A978-42AE-A624-46E93B3DA7A5}" srcOrd="1" destOrd="0" presId="urn:microsoft.com/office/officeart/2005/8/layout/hList1"/>
    <dgm:cxn modelId="{30DDAA1E-AC44-49F9-B1FB-1C7C4B4069DB}" type="presParOf" srcId="{C566F515-8CA8-4B26-ACA3-4AE30972EA8D}" destId="{99E43D45-5019-42C9-85F3-C02F64173226}" srcOrd="1" destOrd="0" presId="urn:microsoft.com/office/officeart/2005/8/layout/hList1"/>
    <dgm:cxn modelId="{9D437042-054F-4D8E-8C54-2434F7C64CFE}" type="presParOf" srcId="{C566F515-8CA8-4B26-ACA3-4AE30972EA8D}" destId="{CB836D59-9482-42EA-B507-1B072C40C74E}" srcOrd="2" destOrd="0" presId="urn:microsoft.com/office/officeart/2005/8/layout/hList1"/>
    <dgm:cxn modelId="{7E279B73-84D7-46C0-ABA9-14B1BCEEC99F}" type="presParOf" srcId="{CB836D59-9482-42EA-B507-1B072C40C74E}" destId="{3EC99521-406D-48C2-B2A6-1746FDFBF860}" srcOrd="0" destOrd="0" presId="urn:microsoft.com/office/officeart/2005/8/layout/hList1"/>
    <dgm:cxn modelId="{4B324ADA-41CF-480C-9937-B7490F6F63DF}" type="presParOf" srcId="{CB836D59-9482-42EA-B507-1B072C40C74E}" destId="{A0FC2065-B28E-4283-801C-7F9D4F4E0747}" srcOrd="1" destOrd="0" presId="urn:microsoft.com/office/officeart/2005/8/layout/hList1"/>
    <dgm:cxn modelId="{09C39223-9E8B-456B-93DB-7AC1CD01841D}" type="presParOf" srcId="{C566F515-8CA8-4B26-ACA3-4AE30972EA8D}" destId="{C741CDC0-C137-4603-BB36-BDDDBB51494D}" srcOrd="3" destOrd="0" presId="urn:microsoft.com/office/officeart/2005/8/layout/hList1"/>
    <dgm:cxn modelId="{61086C0C-8B6E-420E-A7CA-35CFD5C16E58}" type="presParOf" srcId="{C566F515-8CA8-4B26-ACA3-4AE30972EA8D}" destId="{4222E7B8-FFBF-44D8-BE97-26F59168BCC1}" srcOrd="4" destOrd="0" presId="urn:microsoft.com/office/officeart/2005/8/layout/hList1"/>
    <dgm:cxn modelId="{5EC6A498-EDF4-483C-9D3C-C90615FB8A1E}" type="presParOf" srcId="{4222E7B8-FFBF-44D8-BE97-26F59168BCC1}" destId="{9B9C3060-19A5-421D-961D-A3D71B688786}" srcOrd="0" destOrd="0" presId="urn:microsoft.com/office/officeart/2005/8/layout/hList1"/>
    <dgm:cxn modelId="{E03C8495-8AB8-4B2D-B00A-6BAFD9D9F9A0}" type="presParOf" srcId="{4222E7B8-FFBF-44D8-BE97-26F59168BCC1}" destId="{668FCC43-DC91-4573-8A13-28ADFDC911F3}" srcOrd="1" destOrd="0" presId="urn:microsoft.com/office/officeart/2005/8/layout/hList1"/>
    <dgm:cxn modelId="{1BF865FA-B285-4440-BB06-5A2D72949B4F}" type="presParOf" srcId="{C566F515-8CA8-4B26-ACA3-4AE30972EA8D}" destId="{6EA07ABD-E9F1-4824-93E7-E608A5FD48D4}" srcOrd="5" destOrd="0" presId="urn:microsoft.com/office/officeart/2005/8/layout/hList1"/>
    <dgm:cxn modelId="{2066663C-C87F-44C7-93A0-D26B7EEE5141}" type="presParOf" srcId="{C566F515-8CA8-4B26-ACA3-4AE30972EA8D}" destId="{67D8241C-14B5-48FA-A898-7065AA853F9D}" srcOrd="6" destOrd="0" presId="urn:microsoft.com/office/officeart/2005/8/layout/hList1"/>
    <dgm:cxn modelId="{468A2199-5996-4222-A795-82C9F2ADA153}" type="presParOf" srcId="{67D8241C-14B5-48FA-A898-7065AA853F9D}" destId="{4FB0EDEB-8996-47E5-B2B0-25A6A42A6E22}" srcOrd="0" destOrd="0" presId="urn:microsoft.com/office/officeart/2005/8/layout/hList1"/>
    <dgm:cxn modelId="{0C829F4D-60B3-474A-8BBB-93AFFB7A82BF}" type="presParOf" srcId="{67D8241C-14B5-48FA-A898-7065AA853F9D}" destId="{46286E98-2F1A-4BD6-A7C7-522639062784}" srcOrd="1" destOrd="0" presId="urn:microsoft.com/office/officeart/2005/8/layout/hList1"/>
    <dgm:cxn modelId="{15A8D915-5A07-456D-BE4F-4FDF28A46E19}" type="presParOf" srcId="{C566F515-8CA8-4B26-ACA3-4AE30972EA8D}" destId="{619C7BAE-FC4B-4CAC-8B67-2DB80CCCB212}" srcOrd="7" destOrd="0" presId="urn:microsoft.com/office/officeart/2005/8/layout/hList1"/>
    <dgm:cxn modelId="{EF17FC35-E843-404C-9C6A-23C05D06283D}" type="presParOf" srcId="{C566F515-8CA8-4B26-ACA3-4AE30972EA8D}" destId="{C722F2D0-BD82-46DB-9DC2-405539FEE3F1}" srcOrd="8" destOrd="0" presId="urn:microsoft.com/office/officeart/2005/8/layout/hList1"/>
    <dgm:cxn modelId="{208A4643-5B76-47F9-A550-8E47B5B1B1E4}" type="presParOf" srcId="{C722F2D0-BD82-46DB-9DC2-405539FEE3F1}" destId="{89400477-CA1A-44EF-B911-8FC2CED58155}" srcOrd="0" destOrd="0" presId="urn:microsoft.com/office/officeart/2005/8/layout/hList1"/>
    <dgm:cxn modelId="{BB5E27BE-03AE-444F-9ABD-6587248FC871}" type="presParOf" srcId="{C722F2D0-BD82-46DB-9DC2-405539FEE3F1}" destId="{BF4E9221-1F8F-4C4D-9E02-7BF23C002FE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2528E2-DCFA-4DBE-BBAF-3696ABA4DC6C}">
      <dsp:nvSpPr>
        <dsp:cNvPr id="0" name=""/>
        <dsp:cNvSpPr/>
      </dsp:nvSpPr>
      <dsp:spPr>
        <a:xfrm rot="5400000">
          <a:off x="-102482" y="104745"/>
          <a:ext cx="683214" cy="478249"/>
        </a:xfrm>
        <a:prstGeom prst="chevron">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02482" y="104745"/>
        <a:ext cx="683214" cy="478249"/>
      </dsp:txXfrm>
    </dsp:sp>
    <dsp:sp modelId="{43E852CF-8557-44E3-ACB3-EF64C957D4BD}">
      <dsp:nvSpPr>
        <dsp:cNvPr id="0" name=""/>
        <dsp:cNvSpPr/>
      </dsp:nvSpPr>
      <dsp:spPr>
        <a:xfrm rot="5400000">
          <a:off x="4322380" y="-3841866"/>
          <a:ext cx="444089" cy="8132350"/>
        </a:xfrm>
        <a:prstGeom prst="round2Same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Establish mandate to build a NNFL</a:t>
          </a:r>
          <a:endParaRPr lang="en-US" sz="1900" kern="1200" dirty="0"/>
        </a:p>
      </dsp:txBody>
      <dsp:txXfrm rot="5400000">
        <a:off x="4322380" y="-3841866"/>
        <a:ext cx="444089" cy="8132350"/>
      </dsp:txXfrm>
    </dsp:sp>
    <dsp:sp modelId="{71CE9D51-D7AC-4170-911E-E82E7E589598}">
      <dsp:nvSpPr>
        <dsp:cNvPr id="0" name=""/>
        <dsp:cNvSpPr/>
      </dsp:nvSpPr>
      <dsp:spPr>
        <a:xfrm rot="5400000">
          <a:off x="-102482" y="714068"/>
          <a:ext cx="683214" cy="478249"/>
        </a:xfrm>
        <a:prstGeom prst="chevron">
          <a:avLst/>
        </a:prstGeom>
        <a:gradFill rotWithShape="0">
          <a:gsLst>
            <a:gs pos="0">
              <a:schemeClr val="accent1">
                <a:shade val="80000"/>
                <a:hueOff val="-81953"/>
                <a:satOff val="-6941"/>
                <a:lumOff val="5187"/>
                <a:alphaOff val="0"/>
                <a:shade val="51000"/>
                <a:satMod val="130000"/>
              </a:schemeClr>
            </a:gs>
            <a:gs pos="80000">
              <a:schemeClr val="accent1">
                <a:shade val="80000"/>
                <a:hueOff val="-81953"/>
                <a:satOff val="-6941"/>
                <a:lumOff val="5187"/>
                <a:alphaOff val="0"/>
                <a:shade val="93000"/>
                <a:satMod val="130000"/>
              </a:schemeClr>
            </a:gs>
            <a:gs pos="100000">
              <a:schemeClr val="accent1">
                <a:shade val="80000"/>
                <a:hueOff val="-81953"/>
                <a:satOff val="-6941"/>
                <a:lumOff val="5187"/>
                <a:alphaOff val="0"/>
                <a:shade val="94000"/>
                <a:satMod val="135000"/>
              </a:schemeClr>
            </a:gs>
          </a:gsLst>
          <a:lin ang="16200000" scaled="0"/>
        </a:gradFill>
        <a:ln w="9525" cap="flat" cmpd="sng" algn="ctr">
          <a:solidFill>
            <a:schemeClr val="accent1">
              <a:shade val="80000"/>
              <a:hueOff val="-81953"/>
              <a:satOff val="-6941"/>
              <a:lumOff val="518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02482" y="714068"/>
        <a:ext cx="683214" cy="478249"/>
      </dsp:txXfrm>
    </dsp:sp>
    <dsp:sp modelId="{FAA625FF-90EF-4075-A3E9-BB45309ADC01}">
      <dsp:nvSpPr>
        <dsp:cNvPr id="0" name=""/>
        <dsp:cNvSpPr/>
      </dsp:nvSpPr>
      <dsp:spPr>
        <a:xfrm rot="5400000">
          <a:off x="4322380" y="-3232544"/>
          <a:ext cx="444089" cy="8132350"/>
        </a:xfrm>
        <a:prstGeom prst="round2SameRect">
          <a:avLst/>
        </a:prstGeom>
        <a:solidFill>
          <a:schemeClr val="lt1">
            <a:alpha val="90000"/>
            <a:hueOff val="0"/>
            <a:satOff val="0"/>
            <a:lumOff val="0"/>
            <a:alphaOff val="0"/>
          </a:schemeClr>
        </a:solidFill>
        <a:ln w="9525" cap="flat" cmpd="sng" algn="ctr">
          <a:solidFill>
            <a:schemeClr val="accent1">
              <a:shade val="80000"/>
              <a:hueOff val="-81953"/>
              <a:satOff val="-6941"/>
              <a:lumOff val="518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Coordinate with subject matter experts, regulators, and law enforcement</a:t>
          </a:r>
          <a:endParaRPr lang="en-US" sz="1900" kern="1200" dirty="0"/>
        </a:p>
      </dsp:txBody>
      <dsp:txXfrm rot="5400000">
        <a:off x="4322380" y="-3232544"/>
        <a:ext cx="444089" cy="8132350"/>
      </dsp:txXfrm>
    </dsp:sp>
    <dsp:sp modelId="{21FDD725-BE7B-4C86-931B-80B9F9CEBF45}">
      <dsp:nvSpPr>
        <dsp:cNvPr id="0" name=""/>
        <dsp:cNvSpPr/>
      </dsp:nvSpPr>
      <dsp:spPr>
        <a:xfrm rot="5400000">
          <a:off x="-102482" y="1323391"/>
          <a:ext cx="683214" cy="478249"/>
        </a:xfrm>
        <a:prstGeom prst="chevron">
          <a:avLst/>
        </a:prstGeom>
        <a:gradFill rotWithShape="0">
          <a:gsLst>
            <a:gs pos="0">
              <a:schemeClr val="accent1">
                <a:shade val="80000"/>
                <a:hueOff val="-163907"/>
                <a:satOff val="-13881"/>
                <a:lumOff val="10375"/>
                <a:alphaOff val="0"/>
                <a:shade val="51000"/>
                <a:satMod val="130000"/>
              </a:schemeClr>
            </a:gs>
            <a:gs pos="80000">
              <a:schemeClr val="accent1">
                <a:shade val="80000"/>
                <a:hueOff val="-163907"/>
                <a:satOff val="-13881"/>
                <a:lumOff val="10375"/>
                <a:alphaOff val="0"/>
                <a:shade val="93000"/>
                <a:satMod val="130000"/>
              </a:schemeClr>
            </a:gs>
            <a:gs pos="100000">
              <a:schemeClr val="accent1">
                <a:shade val="80000"/>
                <a:hueOff val="-163907"/>
                <a:satOff val="-13881"/>
                <a:lumOff val="10375"/>
                <a:alphaOff val="0"/>
                <a:shade val="94000"/>
                <a:satMod val="135000"/>
              </a:schemeClr>
            </a:gs>
          </a:gsLst>
          <a:lin ang="16200000" scaled="0"/>
        </a:gradFill>
        <a:ln w="9525" cap="flat" cmpd="sng" algn="ctr">
          <a:solidFill>
            <a:schemeClr val="accent1">
              <a:shade val="80000"/>
              <a:hueOff val="-163907"/>
              <a:satOff val="-13881"/>
              <a:lumOff val="1037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02482" y="1323391"/>
        <a:ext cx="683214" cy="478249"/>
      </dsp:txXfrm>
    </dsp:sp>
    <dsp:sp modelId="{4DC518AB-31AC-497D-B910-EA1A9C51CBDF}">
      <dsp:nvSpPr>
        <dsp:cNvPr id="0" name=""/>
        <dsp:cNvSpPr/>
      </dsp:nvSpPr>
      <dsp:spPr>
        <a:xfrm rot="5400000">
          <a:off x="4322380" y="-2623221"/>
          <a:ext cx="444089" cy="8132350"/>
        </a:xfrm>
        <a:prstGeom prst="round2SameRect">
          <a:avLst/>
        </a:prstGeom>
        <a:solidFill>
          <a:schemeClr val="lt1">
            <a:alpha val="90000"/>
            <a:hueOff val="0"/>
            <a:satOff val="0"/>
            <a:lumOff val="0"/>
            <a:alphaOff val="0"/>
          </a:schemeClr>
        </a:solidFill>
        <a:ln w="9525" cap="flat" cmpd="sng" algn="ctr">
          <a:solidFill>
            <a:schemeClr val="accent1">
              <a:shade val="80000"/>
              <a:hueOff val="-163907"/>
              <a:satOff val="-13881"/>
              <a:lumOff val="103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Identify materials for inclusion in NNFL and existing data</a:t>
          </a:r>
          <a:endParaRPr lang="en-US" sz="1900" kern="1200" dirty="0"/>
        </a:p>
      </dsp:txBody>
      <dsp:txXfrm rot="5400000">
        <a:off x="4322380" y="-2623221"/>
        <a:ext cx="444089" cy="8132350"/>
      </dsp:txXfrm>
    </dsp:sp>
    <dsp:sp modelId="{5EA18D4B-BA51-491E-AFF3-8EC63684EED6}">
      <dsp:nvSpPr>
        <dsp:cNvPr id="0" name=""/>
        <dsp:cNvSpPr/>
      </dsp:nvSpPr>
      <dsp:spPr>
        <a:xfrm rot="5400000">
          <a:off x="-102482" y="1932713"/>
          <a:ext cx="683214" cy="478249"/>
        </a:xfrm>
        <a:prstGeom prst="chevron">
          <a:avLst/>
        </a:prstGeom>
        <a:gradFill rotWithShape="0">
          <a:gsLst>
            <a:gs pos="0">
              <a:schemeClr val="accent1">
                <a:shade val="80000"/>
                <a:hueOff val="-245860"/>
                <a:satOff val="-20822"/>
                <a:lumOff val="15562"/>
                <a:alphaOff val="0"/>
                <a:shade val="51000"/>
                <a:satMod val="130000"/>
              </a:schemeClr>
            </a:gs>
            <a:gs pos="80000">
              <a:schemeClr val="accent1">
                <a:shade val="80000"/>
                <a:hueOff val="-245860"/>
                <a:satOff val="-20822"/>
                <a:lumOff val="15562"/>
                <a:alphaOff val="0"/>
                <a:shade val="93000"/>
                <a:satMod val="130000"/>
              </a:schemeClr>
            </a:gs>
            <a:gs pos="100000">
              <a:schemeClr val="accent1">
                <a:shade val="80000"/>
                <a:hueOff val="-245860"/>
                <a:satOff val="-20822"/>
                <a:lumOff val="15562"/>
                <a:alphaOff val="0"/>
                <a:shade val="94000"/>
                <a:satMod val="135000"/>
              </a:schemeClr>
            </a:gs>
          </a:gsLst>
          <a:lin ang="16200000" scaled="0"/>
        </a:gradFill>
        <a:ln w="9525" cap="flat" cmpd="sng" algn="ctr">
          <a:solidFill>
            <a:schemeClr val="accent1">
              <a:shade val="80000"/>
              <a:hueOff val="-245860"/>
              <a:satOff val="-20822"/>
              <a:lumOff val="1556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02482" y="1932713"/>
        <a:ext cx="683214" cy="478249"/>
      </dsp:txXfrm>
    </dsp:sp>
    <dsp:sp modelId="{230C1888-8FB8-4F0E-AB56-9EDD8074BE99}">
      <dsp:nvSpPr>
        <dsp:cNvPr id="0" name=""/>
        <dsp:cNvSpPr/>
      </dsp:nvSpPr>
      <dsp:spPr>
        <a:xfrm rot="5400000">
          <a:off x="4322380" y="-2013898"/>
          <a:ext cx="444089" cy="8132350"/>
        </a:xfrm>
        <a:prstGeom prst="round2SameRect">
          <a:avLst/>
        </a:prstGeom>
        <a:solidFill>
          <a:schemeClr val="lt1">
            <a:alpha val="90000"/>
            <a:hueOff val="0"/>
            <a:satOff val="0"/>
            <a:lumOff val="0"/>
            <a:alphaOff val="0"/>
          </a:schemeClr>
        </a:solidFill>
        <a:ln w="9525" cap="flat" cmpd="sng" algn="ctr">
          <a:solidFill>
            <a:schemeClr val="accent1">
              <a:shade val="80000"/>
              <a:hueOff val="-245860"/>
              <a:satOff val="-20822"/>
              <a:lumOff val="1556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Evaluate characteristics necessary for comparative analysis</a:t>
          </a:r>
          <a:endParaRPr lang="en-US" sz="1900" kern="1200" dirty="0"/>
        </a:p>
      </dsp:txBody>
      <dsp:txXfrm rot="5400000">
        <a:off x="4322380" y="-2013898"/>
        <a:ext cx="444089" cy="8132350"/>
      </dsp:txXfrm>
    </dsp:sp>
    <dsp:sp modelId="{9B1C430E-DB07-4E47-94D5-F361E087A6A5}">
      <dsp:nvSpPr>
        <dsp:cNvPr id="0" name=""/>
        <dsp:cNvSpPr/>
      </dsp:nvSpPr>
      <dsp:spPr>
        <a:xfrm rot="5400000">
          <a:off x="-102482" y="2542036"/>
          <a:ext cx="683214" cy="478249"/>
        </a:xfrm>
        <a:prstGeom prst="chevron">
          <a:avLst/>
        </a:prstGeom>
        <a:gradFill rotWithShape="0">
          <a:gsLst>
            <a:gs pos="0">
              <a:schemeClr val="accent1">
                <a:shade val="80000"/>
                <a:hueOff val="-327813"/>
                <a:satOff val="-27762"/>
                <a:lumOff val="20749"/>
                <a:alphaOff val="0"/>
                <a:shade val="51000"/>
                <a:satMod val="130000"/>
              </a:schemeClr>
            </a:gs>
            <a:gs pos="80000">
              <a:schemeClr val="accent1">
                <a:shade val="80000"/>
                <a:hueOff val="-327813"/>
                <a:satOff val="-27762"/>
                <a:lumOff val="20749"/>
                <a:alphaOff val="0"/>
                <a:shade val="93000"/>
                <a:satMod val="130000"/>
              </a:schemeClr>
            </a:gs>
            <a:gs pos="100000">
              <a:schemeClr val="accent1">
                <a:shade val="80000"/>
                <a:hueOff val="-327813"/>
                <a:satOff val="-27762"/>
                <a:lumOff val="20749"/>
                <a:alphaOff val="0"/>
                <a:shade val="94000"/>
                <a:satMod val="135000"/>
              </a:schemeClr>
            </a:gs>
          </a:gsLst>
          <a:lin ang="16200000" scaled="0"/>
        </a:gradFill>
        <a:ln w="9525" cap="flat" cmpd="sng" algn="ctr">
          <a:solidFill>
            <a:schemeClr val="accent1">
              <a:shade val="80000"/>
              <a:hueOff val="-327813"/>
              <a:satOff val="-27762"/>
              <a:lumOff val="2074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02482" y="2542036"/>
        <a:ext cx="683214" cy="478249"/>
      </dsp:txXfrm>
    </dsp:sp>
    <dsp:sp modelId="{2084A0E7-7369-4B5D-BAA4-B2D3C757DD61}">
      <dsp:nvSpPr>
        <dsp:cNvPr id="0" name=""/>
        <dsp:cNvSpPr/>
      </dsp:nvSpPr>
      <dsp:spPr>
        <a:xfrm rot="5400000">
          <a:off x="4322380" y="-1404576"/>
          <a:ext cx="444089" cy="8132350"/>
        </a:xfrm>
        <a:prstGeom prst="round2SameRect">
          <a:avLst/>
        </a:prstGeom>
        <a:solidFill>
          <a:schemeClr val="lt1">
            <a:alpha val="90000"/>
            <a:hueOff val="0"/>
            <a:satOff val="0"/>
            <a:lumOff val="0"/>
            <a:alphaOff val="0"/>
          </a:schemeClr>
        </a:solidFill>
        <a:ln w="9525" cap="flat" cmpd="sng" algn="ctr">
          <a:solidFill>
            <a:schemeClr val="accent1">
              <a:shade val="80000"/>
              <a:hueOff val="-327813"/>
              <a:satOff val="-27762"/>
              <a:lumOff val="207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Compare necessary characteristics against existing data</a:t>
          </a:r>
          <a:endParaRPr lang="en-US" sz="1900" kern="1200" dirty="0"/>
        </a:p>
      </dsp:txBody>
      <dsp:txXfrm rot="5400000">
        <a:off x="4322380" y="-1404576"/>
        <a:ext cx="444089" cy="8132350"/>
      </dsp:txXfrm>
    </dsp:sp>
    <dsp:sp modelId="{5B9F6FF2-BC8F-44D9-AD9B-544C7206F36D}">
      <dsp:nvSpPr>
        <dsp:cNvPr id="0" name=""/>
        <dsp:cNvSpPr/>
      </dsp:nvSpPr>
      <dsp:spPr>
        <a:xfrm rot="5400000">
          <a:off x="-102482" y="3151359"/>
          <a:ext cx="683214" cy="478249"/>
        </a:xfrm>
        <a:prstGeom prst="chevron">
          <a:avLst/>
        </a:prstGeom>
        <a:gradFill rotWithShape="0">
          <a:gsLst>
            <a:gs pos="0">
              <a:schemeClr val="accent1">
                <a:shade val="80000"/>
                <a:hueOff val="-409766"/>
                <a:satOff val="-34703"/>
                <a:lumOff val="25936"/>
                <a:alphaOff val="0"/>
                <a:shade val="51000"/>
                <a:satMod val="130000"/>
              </a:schemeClr>
            </a:gs>
            <a:gs pos="80000">
              <a:schemeClr val="accent1">
                <a:shade val="80000"/>
                <a:hueOff val="-409766"/>
                <a:satOff val="-34703"/>
                <a:lumOff val="25936"/>
                <a:alphaOff val="0"/>
                <a:shade val="93000"/>
                <a:satMod val="130000"/>
              </a:schemeClr>
            </a:gs>
            <a:gs pos="100000">
              <a:schemeClr val="accent1">
                <a:shade val="80000"/>
                <a:hueOff val="-409766"/>
                <a:satOff val="-34703"/>
                <a:lumOff val="25936"/>
                <a:alphaOff val="0"/>
                <a:shade val="94000"/>
                <a:satMod val="135000"/>
              </a:schemeClr>
            </a:gs>
          </a:gsLst>
          <a:lin ang="16200000" scaled="0"/>
        </a:gradFill>
        <a:ln w="9525" cap="flat" cmpd="sng" algn="ctr">
          <a:solidFill>
            <a:schemeClr val="accent1">
              <a:shade val="80000"/>
              <a:hueOff val="-409766"/>
              <a:satOff val="-34703"/>
              <a:lumOff val="2593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02482" y="3151359"/>
        <a:ext cx="683214" cy="478249"/>
      </dsp:txXfrm>
    </dsp:sp>
    <dsp:sp modelId="{734764DC-D617-4743-B6CD-3C8E6E65CD7D}">
      <dsp:nvSpPr>
        <dsp:cNvPr id="0" name=""/>
        <dsp:cNvSpPr/>
      </dsp:nvSpPr>
      <dsp:spPr>
        <a:xfrm rot="5400000">
          <a:off x="4322380" y="-795253"/>
          <a:ext cx="444089" cy="8132350"/>
        </a:xfrm>
        <a:prstGeom prst="round2SameRect">
          <a:avLst/>
        </a:prstGeom>
        <a:solidFill>
          <a:schemeClr val="lt1">
            <a:alpha val="90000"/>
            <a:hueOff val="0"/>
            <a:satOff val="0"/>
            <a:lumOff val="0"/>
            <a:alphaOff val="0"/>
          </a:schemeClr>
        </a:solidFill>
        <a:ln w="9525" cap="flat" cmpd="sng" algn="ctr">
          <a:solidFill>
            <a:schemeClr val="accent1">
              <a:shade val="80000"/>
              <a:hueOff val="-409766"/>
              <a:satOff val="-34703"/>
              <a:lumOff val="2593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Identify and fill gaps in data (may require laboratory analysis)</a:t>
          </a:r>
          <a:endParaRPr lang="en-US" sz="1900" kern="1200" dirty="0"/>
        </a:p>
      </dsp:txBody>
      <dsp:txXfrm rot="5400000">
        <a:off x="4322380" y="-795253"/>
        <a:ext cx="444089" cy="8132350"/>
      </dsp:txXfrm>
    </dsp:sp>
    <dsp:sp modelId="{D4F33EFE-FAEC-4FA7-90FB-B924BF94B7B5}">
      <dsp:nvSpPr>
        <dsp:cNvPr id="0" name=""/>
        <dsp:cNvSpPr/>
      </dsp:nvSpPr>
      <dsp:spPr>
        <a:xfrm rot="5400000">
          <a:off x="-102482" y="3760681"/>
          <a:ext cx="683214" cy="478249"/>
        </a:xfrm>
        <a:prstGeom prst="chevron">
          <a:avLst/>
        </a:prstGeom>
        <a:gradFill rotWithShape="0">
          <a:gsLst>
            <a:gs pos="0">
              <a:schemeClr val="accent1">
                <a:shade val="80000"/>
                <a:hueOff val="-491720"/>
                <a:satOff val="-41643"/>
                <a:lumOff val="31124"/>
                <a:alphaOff val="0"/>
                <a:shade val="51000"/>
                <a:satMod val="130000"/>
              </a:schemeClr>
            </a:gs>
            <a:gs pos="80000">
              <a:schemeClr val="accent1">
                <a:shade val="80000"/>
                <a:hueOff val="-491720"/>
                <a:satOff val="-41643"/>
                <a:lumOff val="31124"/>
                <a:alphaOff val="0"/>
                <a:shade val="93000"/>
                <a:satMod val="130000"/>
              </a:schemeClr>
            </a:gs>
            <a:gs pos="100000">
              <a:schemeClr val="accent1">
                <a:shade val="80000"/>
                <a:hueOff val="-491720"/>
                <a:satOff val="-41643"/>
                <a:lumOff val="31124"/>
                <a:alphaOff val="0"/>
                <a:shade val="94000"/>
                <a:satMod val="135000"/>
              </a:schemeClr>
            </a:gs>
          </a:gsLst>
          <a:lin ang="16200000" scaled="0"/>
        </a:gradFill>
        <a:ln w="9525" cap="flat" cmpd="sng" algn="ctr">
          <a:solidFill>
            <a:schemeClr val="accent1">
              <a:shade val="80000"/>
              <a:hueOff val="-491720"/>
              <a:satOff val="-41643"/>
              <a:lumOff val="3112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02482" y="3760681"/>
        <a:ext cx="683214" cy="478249"/>
      </dsp:txXfrm>
    </dsp:sp>
    <dsp:sp modelId="{A2997841-FA06-4E40-977E-FC367AE1576C}">
      <dsp:nvSpPr>
        <dsp:cNvPr id="0" name=""/>
        <dsp:cNvSpPr/>
      </dsp:nvSpPr>
      <dsp:spPr>
        <a:xfrm rot="5400000">
          <a:off x="4322380" y="-185930"/>
          <a:ext cx="444089" cy="8132350"/>
        </a:xfrm>
        <a:prstGeom prst="round2SameRect">
          <a:avLst/>
        </a:prstGeom>
        <a:solidFill>
          <a:schemeClr val="lt1">
            <a:alpha val="90000"/>
            <a:hueOff val="0"/>
            <a:satOff val="0"/>
            <a:lumOff val="0"/>
            <a:alphaOff val="0"/>
          </a:schemeClr>
        </a:solidFill>
        <a:ln w="9525" cap="flat" cmpd="sng" algn="ctr">
          <a:solidFill>
            <a:schemeClr val="accent1">
              <a:shade val="80000"/>
              <a:hueOff val="-491720"/>
              <a:satOff val="-41643"/>
              <a:lumOff val="3112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Build or modify databases as needed</a:t>
          </a:r>
          <a:endParaRPr lang="en-US" sz="1900" kern="1200" dirty="0"/>
        </a:p>
      </dsp:txBody>
      <dsp:txXfrm rot="5400000">
        <a:off x="4322380" y="-185930"/>
        <a:ext cx="444089" cy="8132350"/>
      </dsp:txXfrm>
    </dsp:sp>
    <dsp:sp modelId="{A8EDF25C-E16F-4E77-9C5B-3A70C15304C4}">
      <dsp:nvSpPr>
        <dsp:cNvPr id="0" name=""/>
        <dsp:cNvSpPr/>
      </dsp:nvSpPr>
      <dsp:spPr>
        <a:xfrm rot="5400000">
          <a:off x="-102482" y="4370004"/>
          <a:ext cx="683214" cy="478249"/>
        </a:xfrm>
        <a:prstGeom prst="chevron">
          <a:avLst/>
        </a:prstGeom>
        <a:gradFill rotWithShape="0">
          <a:gsLst>
            <a:gs pos="0">
              <a:schemeClr val="accent1">
                <a:shade val="80000"/>
                <a:hueOff val="-573673"/>
                <a:satOff val="-48584"/>
                <a:lumOff val="36311"/>
                <a:alphaOff val="0"/>
                <a:shade val="51000"/>
                <a:satMod val="130000"/>
              </a:schemeClr>
            </a:gs>
            <a:gs pos="80000">
              <a:schemeClr val="accent1">
                <a:shade val="80000"/>
                <a:hueOff val="-573673"/>
                <a:satOff val="-48584"/>
                <a:lumOff val="36311"/>
                <a:alphaOff val="0"/>
                <a:shade val="93000"/>
                <a:satMod val="130000"/>
              </a:schemeClr>
            </a:gs>
            <a:gs pos="100000">
              <a:schemeClr val="accent1">
                <a:shade val="80000"/>
                <a:hueOff val="-573673"/>
                <a:satOff val="-48584"/>
                <a:lumOff val="36311"/>
                <a:alphaOff val="0"/>
                <a:shade val="94000"/>
                <a:satMod val="135000"/>
              </a:schemeClr>
            </a:gs>
          </a:gsLst>
          <a:lin ang="16200000" scaled="0"/>
        </a:gradFill>
        <a:ln w="9525" cap="flat" cmpd="sng" algn="ctr">
          <a:solidFill>
            <a:schemeClr val="accent1">
              <a:shade val="80000"/>
              <a:hueOff val="-573673"/>
              <a:satOff val="-48584"/>
              <a:lumOff val="3631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02482" y="4370004"/>
        <a:ext cx="683214" cy="478249"/>
      </dsp:txXfrm>
    </dsp:sp>
    <dsp:sp modelId="{61F36790-9CB3-4D21-94FA-628A22645C94}">
      <dsp:nvSpPr>
        <dsp:cNvPr id="0" name=""/>
        <dsp:cNvSpPr/>
      </dsp:nvSpPr>
      <dsp:spPr>
        <a:xfrm rot="5400000">
          <a:off x="4322380" y="423391"/>
          <a:ext cx="444089" cy="8132350"/>
        </a:xfrm>
        <a:prstGeom prst="round2SameRect">
          <a:avLst/>
        </a:prstGeom>
        <a:solidFill>
          <a:schemeClr val="lt1">
            <a:alpha val="90000"/>
            <a:hueOff val="0"/>
            <a:satOff val="0"/>
            <a:lumOff val="0"/>
            <a:alphaOff val="0"/>
          </a:schemeClr>
        </a:solidFill>
        <a:ln w="9525" cap="flat" cmpd="sng" algn="ctr">
          <a:solidFill>
            <a:schemeClr val="accent1">
              <a:shade val="80000"/>
              <a:hueOff val="-573673"/>
              <a:satOff val="-48584"/>
              <a:lumOff val="3631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Develop comparative analysis tools as required</a:t>
          </a:r>
          <a:endParaRPr lang="en-US" sz="1900" kern="1200" dirty="0"/>
        </a:p>
      </dsp:txBody>
      <dsp:txXfrm rot="5400000">
        <a:off x="4322380" y="423391"/>
        <a:ext cx="444089" cy="81323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C76C1E-D27F-44F9-9A6D-437F166771D9}">
      <dsp:nvSpPr>
        <dsp:cNvPr id="0" name=""/>
        <dsp:cNvSpPr/>
      </dsp:nvSpPr>
      <dsp:spPr>
        <a:xfrm>
          <a:off x="3857" y="118258"/>
          <a:ext cx="1478756"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Group 1</a:t>
          </a:r>
          <a:endParaRPr lang="en-US" sz="1500" kern="1200" dirty="0"/>
        </a:p>
      </dsp:txBody>
      <dsp:txXfrm>
        <a:off x="3857" y="118258"/>
        <a:ext cx="1478756" cy="432000"/>
      </dsp:txXfrm>
    </dsp:sp>
    <dsp:sp modelId="{611D97F6-A978-42AE-A624-46E93B3DA7A5}">
      <dsp:nvSpPr>
        <dsp:cNvPr id="0" name=""/>
        <dsp:cNvSpPr/>
      </dsp:nvSpPr>
      <dsp:spPr>
        <a:xfrm>
          <a:off x="3857" y="550258"/>
          <a:ext cx="1478756" cy="38574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Radioactive Sources</a:t>
          </a:r>
          <a:endParaRPr lang="en-US" sz="1500" kern="1200" dirty="0"/>
        </a:p>
        <a:p>
          <a:pPr marL="114300" lvl="1" indent="-114300" algn="l" defTabSz="666750">
            <a:lnSpc>
              <a:spcPct val="90000"/>
            </a:lnSpc>
            <a:spcBef>
              <a:spcPct val="0"/>
            </a:spcBef>
            <a:spcAft>
              <a:spcPct val="15000"/>
            </a:spcAft>
            <a:buChar char="••"/>
          </a:pPr>
          <a:r>
            <a:rPr lang="en-US" sz="1500" kern="1200" dirty="0" smtClean="0"/>
            <a:t>Mining &amp; Milling</a:t>
          </a:r>
          <a:endParaRPr lang="en-US" sz="1500" kern="1200" dirty="0"/>
        </a:p>
      </dsp:txBody>
      <dsp:txXfrm>
        <a:off x="3857" y="550258"/>
        <a:ext cx="1478756" cy="3857446"/>
      </dsp:txXfrm>
    </dsp:sp>
    <dsp:sp modelId="{3EC99521-406D-48C2-B2A6-1746FDFBF860}">
      <dsp:nvSpPr>
        <dsp:cNvPr id="0" name=""/>
        <dsp:cNvSpPr/>
      </dsp:nvSpPr>
      <dsp:spPr>
        <a:xfrm>
          <a:off x="1689639" y="118258"/>
          <a:ext cx="1478756"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Group 2</a:t>
          </a:r>
          <a:endParaRPr lang="en-US" sz="1500" kern="1200" dirty="0"/>
        </a:p>
      </dsp:txBody>
      <dsp:txXfrm>
        <a:off x="1689639" y="118258"/>
        <a:ext cx="1478756" cy="432000"/>
      </dsp:txXfrm>
    </dsp:sp>
    <dsp:sp modelId="{A0FC2065-B28E-4283-801C-7F9D4F4E0747}">
      <dsp:nvSpPr>
        <dsp:cNvPr id="0" name=""/>
        <dsp:cNvSpPr/>
      </dsp:nvSpPr>
      <dsp:spPr>
        <a:xfrm>
          <a:off x="1689639" y="550258"/>
          <a:ext cx="1478756" cy="38574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Radioactive Sources</a:t>
          </a:r>
          <a:endParaRPr lang="en-US" sz="1500" kern="1200" dirty="0"/>
        </a:p>
        <a:p>
          <a:pPr marL="114300" lvl="1" indent="-114300" algn="l" defTabSz="666750">
            <a:lnSpc>
              <a:spcPct val="90000"/>
            </a:lnSpc>
            <a:spcBef>
              <a:spcPct val="0"/>
            </a:spcBef>
            <a:spcAft>
              <a:spcPct val="15000"/>
            </a:spcAft>
            <a:buChar char="••"/>
          </a:pPr>
          <a:r>
            <a:rPr lang="en-US" sz="1500" kern="1200" dirty="0" smtClean="0"/>
            <a:t>Mining &amp; Milling</a:t>
          </a:r>
          <a:endParaRPr lang="en-US" sz="1500" kern="1200" dirty="0"/>
        </a:p>
        <a:p>
          <a:pPr marL="114300" lvl="1" indent="-114300" algn="l" defTabSz="666750">
            <a:lnSpc>
              <a:spcPct val="90000"/>
            </a:lnSpc>
            <a:spcBef>
              <a:spcPct val="0"/>
            </a:spcBef>
            <a:spcAft>
              <a:spcPct val="15000"/>
            </a:spcAft>
            <a:buChar char="••"/>
          </a:pPr>
          <a:r>
            <a:rPr lang="en-US" sz="1500" kern="1200" dirty="0" smtClean="0">
              <a:solidFill>
                <a:srgbClr val="FF0000"/>
              </a:solidFill>
            </a:rPr>
            <a:t>Research Reactors</a:t>
          </a:r>
          <a:endParaRPr lang="en-US" sz="1500" kern="1200" dirty="0">
            <a:solidFill>
              <a:srgbClr val="FF0000"/>
            </a:solidFill>
          </a:endParaRPr>
        </a:p>
        <a:p>
          <a:pPr marL="114300" lvl="1" indent="-114300" algn="l" defTabSz="666750">
            <a:lnSpc>
              <a:spcPct val="90000"/>
            </a:lnSpc>
            <a:spcBef>
              <a:spcPct val="0"/>
            </a:spcBef>
            <a:spcAft>
              <a:spcPct val="15000"/>
            </a:spcAft>
            <a:buChar char="••"/>
          </a:pPr>
          <a:r>
            <a:rPr lang="en-US" sz="1500" kern="1200" dirty="0" smtClean="0">
              <a:solidFill>
                <a:srgbClr val="FF0000"/>
              </a:solidFill>
            </a:rPr>
            <a:t>Nuclear Power Plants</a:t>
          </a:r>
          <a:endParaRPr lang="en-US" sz="1500" kern="1200" dirty="0">
            <a:solidFill>
              <a:srgbClr val="FF0000"/>
            </a:solidFill>
          </a:endParaRPr>
        </a:p>
      </dsp:txBody>
      <dsp:txXfrm>
        <a:off x="1689639" y="550258"/>
        <a:ext cx="1478756" cy="3857446"/>
      </dsp:txXfrm>
    </dsp:sp>
    <dsp:sp modelId="{9B9C3060-19A5-421D-961D-A3D71B688786}">
      <dsp:nvSpPr>
        <dsp:cNvPr id="0" name=""/>
        <dsp:cNvSpPr/>
      </dsp:nvSpPr>
      <dsp:spPr>
        <a:xfrm>
          <a:off x="3375421" y="118258"/>
          <a:ext cx="1478756"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Group 3</a:t>
          </a:r>
          <a:endParaRPr lang="en-US" sz="1500" kern="1200" dirty="0"/>
        </a:p>
      </dsp:txBody>
      <dsp:txXfrm>
        <a:off x="3375421" y="118258"/>
        <a:ext cx="1478756" cy="432000"/>
      </dsp:txXfrm>
    </dsp:sp>
    <dsp:sp modelId="{668FCC43-DC91-4573-8A13-28ADFDC911F3}">
      <dsp:nvSpPr>
        <dsp:cNvPr id="0" name=""/>
        <dsp:cNvSpPr/>
      </dsp:nvSpPr>
      <dsp:spPr>
        <a:xfrm>
          <a:off x="3352796" y="569391"/>
          <a:ext cx="1478756" cy="38574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Radioactive </a:t>
          </a:r>
          <a:r>
            <a:rPr lang="en-US" sz="1500" kern="1200" dirty="0" smtClean="0"/>
            <a:t>Sources</a:t>
          </a:r>
          <a:endParaRPr lang="en-US" sz="1500" kern="1200" dirty="0"/>
        </a:p>
        <a:p>
          <a:pPr marL="114300" lvl="1" indent="-114300" algn="l" defTabSz="666750">
            <a:lnSpc>
              <a:spcPct val="90000"/>
            </a:lnSpc>
            <a:spcBef>
              <a:spcPct val="0"/>
            </a:spcBef>
            <a:spcAft>
              <a:spcPct val="15000"/>
            </a:spcAft>
            <a:buChar char="••"/>
          </a:pPr>
          <a:r>
            <a:rPr lang="en-US" sz="1500" kern="1200" smtClean="0"/>
            <a:t>Mining &amp; Milling</a:t>
          </a:r>
          <a:endParaRPr lang="en-US" sz="1500" kern="1200" dirty="0"/>
        </a:p>
        <a:p>
          <a:pPr marL="114300" lvl="1" indent="-114300" algn="l" defTabSz="666750">
            <a:lnSpc>
              <a:spcPct val="90000"/>
            </a:lnSpc>
            <a:spcBef>
              <a:spcPct val="0"/>
            </a:spcBef>
            <a:spcAft>
              <a:spcPct val="15000"/>
            </a:spcAft>
            <a:buChar char="••"/>
          </a:pPr>
          <a:r>
            <a:rPr lang="en-US" sz="1500" kern="1200" dirty="0" smtClean="0"/>
            <a:t>Research Reactors</a:t>
          </a:r>
          <a:endParaRPr lang="en-US" sz="1500" kern="1200" dirty="0"/>
        </a:p>
        <a:p>
          <a:pPr marL="114300" lvl="1" indent="-114300" algn="l" defTabSz="666750">
            <a:lnSpc>
              <a:spcPct val="90000"/>
            </a:lnSpc>
            <a:spcBef>
              <a:spcPct val="0"/>
            </a:spcBef>
            <a:spcAft>
              <a:spcPct val="15000"/>
            </a:spcAft>
            <a:buChar char="••"/>
          </a:pPr>
          <a:r>
            <a:rPr lang="en-US" sz="1500" kern="1200" dirty="0" smtClean="0"/>
            <a:t>Nuclear Power Plants</a:t>
          </a:r>
          <a:endParaRPr lang="en-US" sz="1500" kern="1200" dirty="0"/>
        </a:p>
        <a:p>
          <a:pPr marL="114300" lvl="1" indent="-114300" algn="l" defTabSz="666750">
            <a:lnSpc>
              <a:spcPct val="90000"/>
            </a:lnSpc>
            <a:spcBef>
              <a:spcPct val="0"/>
            </a:spcBef>
            <a:spcAft>
              <a:spcPct val="15000"/>
            </a:spcAft>
            <a:buChar char="••"/>
          </a:pPr>
          <a:r>
            <a:rPr lang="en-US" sz="1500" kern="1200" dirty="0" smtClean="0">
              <a:solidFill>
                <a:srgbClr val="FF0000"/>
              </a:solidFill>
            </a:rPr>
            <a:t>Fuel Fabrication</a:t>
          </a:r>
          <a:endParaRPr lang="en-US" sz="1500" kern="1200" dirty="0">
            <a:solidFill>
              <a:srgbClr val="FF0000"/>
            </a:solidFill>
          </a:endParaRPr>
        </a:p>
        <a:p>
          <a:pPr marL="114300" lvl="1" indent="-114300" algn="l" defTabSz="666750">
            <a:lnSpc>
              <a:spcPct val="90000"/>
            </a:lnSpc>
            <a:spcBef>
              <a:spcPct val="0"/>
            </a:spcBef>
            <a:spcAft>
              <a:spcPct val="15000"/>
            </a:spcAft>
            <a:buChar char="••"/>
          </a:pPr>
          <a:r>
            <a:rPr lang="en-US" sz="1500" kern="1200" dirty="0" smtClean="0">
              <a:solidFill>
                <a:srgbClr val="FF0000"/>
              </a:solidFill>
            </a:rPr>
            <a:t>Nuclear R&amp;D</a:t>
          </a:r>
          <a:endParaRPr lang="en-US" sz="1500" kern="1200" dirty="0">
            <a:solidFill>
              <a:srgbClr val="FF0000"/>
            </a:solidFill>
          </a:endParaRPr>
        </a:p>
        <a:p>
          <a:pPr marL="114300" lvl="1" indent="-114300" algn="l" defTabSz="666750">
            <a:lnSpc>
              <a:spcPct val="90000"/>
            </a:lnSpc>
            <a:spcBef>
              <a:spcPct val="0"/>
            </a:spcBef>
            <a:spcAft>
              <a:spcPct val="15000"/>
            </a:spcAft>
            <a:buChar char="••"/>
          </a:pPr>
          <a:r>
            <a:rPr lang="en-US" sz="1500" kern="1200" dirty="0" smtClean="0">
              <a:solidFill>
                <a:srgbClr val="FF0000"/>
              </a:solidFill>
            </a:rPr>
            <a:t>Isotope Production</a:t>
          </a:r>
          <a:endParaRPr lang="en-US" sz="1500" kern="1200" dirty="0">
            <a:solidFill>
              <a:srgbClr val="FF0000"/>
            </a:solidFill>
          </a:endParaRPr>
        </a:p>
      </dsp:txBody>
      <dsp:txXfrm>
        <a:off x="3352796" y="569391"/>
        <a:ext cx="1478756" cy="3857446"/>
      </dsp:txXfrm>
    </dsp:sp>
    <dsp:sp modelId="{4FB0EDEB-8996-47E5-B2B0-25A6A42A6E22}">
      <dsp:nvSpPr>
        <dsp:cNvPr id="0" name=""/>
        <dsp:cNvSpPr/>
      </dsp:nvSpPr>
      <dsp:spPr>
        <a:xfrm>
          <a:off x="5061203" y="118258"/>
          <a:ext cx="1478756"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Group 4</a:t>
          </a:r>
          <a:endParaRPr lang="en-US" sz="1500" kern="1200" dirty="0"/>
        </a:p>
      </dsp:txBody>
      <dsp:txXfrm>
        <a:off x="5061203" y="118258"/>
        <a:ext cx="1478756" cy="432000"/>
      </dsp:txXfrm>
    </dsp:sp>
    <dsp:sp modelId="{46286E98-2F1A-4BD6-A7C7-522639062784}">
      <dsp:nvSpPr>
        <dsp:cNvPr id="0" name=""/>
        <dsp:cNvSpPr/>
      </dsp:nvSpPr>
      <dsp:spPr>
        <a:xfrm>
          <a:off x="5061203" y="550258"/>
          <a:ext cx="1478756" cy="38574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Radioactive </a:t>
          </a:r>
          <a:r>
            <a:rPr lang="en-US" sz="1500" kern="1200" dirty="0" smtClean="0"/>
            <a:t>Sources</a:t>
          </a:r>
          <a:endParaRPr lang="en-US" sz="1500" kern="1200" dirty="0"/>
        </a:p>
        <a:p>
          <a:pPr marL="114300" lvl="1" indent="-114300" algn="l" defTabSz="666750">
            <a:lnSpc>
              <a:spcPct val="90000"/>
            </a:lnSpc>
            <a:spcBef>
              <a:spcPct val="0"/>
            </a:spcBef>
            <a:spcAft>
              <a:spcPct val="15000"/>
            </a:spcAft>
            <a:buChar char="••"/>
          </a:pPr>
          <a:r>
            <a:rPr lang="en-US" sz="1500" kern="1200" smtClean="0"/>
            <a:t>Mining &amp; Milling</a:t>
          </a:r>
          <a:endParaRPr lang="en-US" sz="1500" kern="1200" dirty="0"/>
        </a:p>
        <a:p>
          <a:pPr marL="114300" lvl="1" indent="-114300" algn="l" defTabSz="666750">
            <a:lnSpc>
              <a:spcPct val="90000"/>
            </a:lnSpc>
            <a:spcBef>
              <a:spcPct val="0"/>
            </a:spcBef>
            <a:spcAft>
              <a:spcPct val="15000"/>
            </a:spcAft>
            <a:buChar char="••"/>
          </a:pPr>
          <a:r>
            <a:rPr lang="en-US" sz="1500" kern="1200" smtClean="0"/>
            <a:t>Research Reactors</a:t>
          </a:r>
          <a:endParaRPr lang="en-US" sz="1500" kern="1200" dirty="0"/>
        </a:p>
        <a:p>
          <a:pPr marL="114300" lvl="1" indent="-114300" algn="l" defTabSz="666750">
            <a:lnSpc>
              <a:spcPct val="90000"/>
            </a:lnSpc>
            <a:spcBef>
              <a:spcPct val="0"/>
            </a:spcBef>
            <a:spcAft>
              <a:spcPct val="15000"/>
            </a:spcAft>
            <a:buChar char="••"/>
          </a:pPr>
          <a:r>
            <a:rPr lang="en-US" sz="1500" kern="1200" dirty="0" smtClean="0"/>
            <a:t>Nuclear Power Plants</a:t>
          </a:r>
          <a:endParaRPr lang="en-US" sz="1500" kern="1200" dirty="0"/>
        </a:p>
        <a:p>
          <a:pPr marL="114300" lvl="1" indent="-114300" algn="l" defTabSz="666750">
            <a:lnSpc>
              <a:spcPct val="90000"/>
            </a:lnSpc>
            <a:spcBef>
              <a:spcPct val="0"/>
            </a:spcBef>
            <a:spcAft>
              <a:spcPct val="15000"/>
            </a:spcAft>
            <a:buChar char="••"/>
          </a:pPr>
          <a:r>
            <a:rPr lang="en-US" sz="1500" kern="1200" dirty="0" smtClean="0"/>
            <a:t>Fuel Fabrication</a:t>
          </a:r>
          <a:endParaRPr lang="en-US" sz="1500" kern="1200" dirty="0"/>
        </a:p>
        <a:p>
          <a:pPr marL="114300" lvl="1" indent="-114300" algn="l" defTabSz="666750">
            <a:lnSpc>
              <a:spcPct val="90000"/>
            </a:lnSpc>
            <a:spcBef>
              <a:spcPct val="0"/>
            </a:spcBef>
            <a:spcAft>
              <a:spcPct val="15000"/>
            </a:spcAft>
            <a:buChar char="••"/>
          </a:pPr>
          <a:r>
            <a:rPr lang="en-US" sz="1500" kern="1200" dirty="0" smtClean="0"/>
            <a:t>Nuclear R&amp;D</a:t>
          </a:r>
          <a:endParaRPr lang="en-US" sz="1500" kern="1200" dirty="0"/>
        </a:p>
        <a:p>
          <a:pPr marL="114300" lvl="1" indent="-114300" algn="l" defTabSz="666750">
            <a:lnSpc>
              <a:spcPct val="90000"/>
            </a:lnSpc>
            <a:spcBef>
              <a:spcPct val="0"/>
            </a:spcBef>
            <a:spcAft>
              <a:spcPct val="15000"/>
            </a:spcAft>
            <a:buChar char="••"/>
          </a:pPr>
          <a:r>
            <a:rPr lang="en-US" sz="1500" kern="1200" dirty="0" smtClean="0"/>
            <a:t>Isotope Production</a:t>
          </a:r>
          <a:endParaRPr lang="en-US" sz="1500" kern="1200" dirty="0"/>
        </a:p>
        <a:p>
          <a:pPr marL="114300" lvl="1" indent="-114300" algn="l" defTabSz="666750">
            <a:lnSpc>
              <a:spcPct val="90000"/>
            </a:lnSpc>
            <a:spcBef>
              <a:spcPct val="0"/>
            </a:spcBef>
            <a:spcAft>
              <a:spcPct val="15000"/>
            </a:spcAft>
            <a:buChar char="••"/>
          </a:pPr>
          <a:r>
            <a:rPr lang="en-US" sz="1500" kern="1200" dirty="0" smtClean="0">
              <a:solidFill>
                <a:srgbClr val="FF0000"/>
              </a:solidFill>
            </a:rPr>
            <a:t>Enrichment</a:t>
          </a:r>
          <a:endParaRPr lang="en-US" sz="1500" kern="1200" dirty="0">
            <a:solidFill>
              <a:srgbClr val="FF0000"/>
            </a:solidFill>
          </a:endParaRPr>
        </a:p>
        <a:p>
          <a:pPr marL="114300" lvl="1" indent="-114300" algn="l" defTabSz="666750">
            <a:lnSpc>
              <a:spcPct val="90000"/>
            </a:lnSpc>
            <a:spcBef>
              <a:spcPct val="0"/>
            </a:spcBef>
            <a:spcAft>
              <a:spcPct val="15000"/>
            </a:spcAft>
            <a:buChar char="••"/>
          </a:pPr>
          <a:r>
            <a:rPr lang="en-US" sz="1500" kern="1200" dirty="0" smtClean="0">
              <a:solidFill>
                <a:srgbClr val="FF0000"/>
              </a:solidFill>
            </a:rPr>
            <a:t>Reprocessing</a:t>
          </a:r>
          <a:endParaRPr lang="en-US" sz="1500" kern="1200" dirty="0">
            <a:solidFill>
              <a:srgbClr val="FF0000"/>
            </a:solidFill>
          </a:endParaRPr>
        </a:p>
      </dsp:txBody>
      <dsp:txXfrm>
        <a:off x="5061203" y="550258"/>
        <a:ext cx="1478756" cy="3857446"/>
      </dsp:txXfrm>
    </dsp:sp>
    <dsp:sp modelId="{89400477-CA1A-44EF-B911-8FC2CED58155}">
      <dsp:nvSpPr>
        <dsp:cNvPr id="0" name=""/>
        <dsp:cNvSpPr/>
      </dsp:nvSpPr>
      <dsp:spPr>
        <a:xfrm>
          <a:off x="6746986" y="118258"/>
          <a:ext cx="1478756"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Group 5</a:t>
          </a:r>
          <a:endParaRPr lang="en-US" sz="1500" kern="1200" dirty="0"/>
        </a:p>
      </dsp:txBody>
      <dsp:txXfrm>
        <a:off x="6746986" y="118258"/>
        <a:ext cx="1478756" cy="432000"/>
      </dsp:txXfrm>
    </dsp:sp>
    <dsp:sp modelId="{BF4E9221-1F8F-4C4D-9E02-7BF23C002FE4}">
      <dsp:nvSpPr>
        <dsp:cNvPr id="0" name=""/>
        <dsp:cNvSpPr/>
      </dsp:nvSpPr>
      <dsp:spPr>
        <a:xfrm>
          <a:off x="6746986" y="550258"/>
          <a:ext cx="1478756" cy="38574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Radioactive Sources</a:t>
          </a:r>
          <a:endParaRPr lang="en-US" sz="1500" kern="1200" dirty="0"/>
        </a:p>
        <a:p>
          <a:pPr marL="114300" lvl="1" indent="-114300" algn="l" defTabSz="666750">
            <a:lnSpc>
              <a:spcPct val="90000"/>
            </a:lnSpc>
            <a:spcBef>
              <a:spcPct val="0"/>
            </a:spcBef>
            <a:spcAft>
              <a:spcPct val="15000"/>
            </a:spcAft>
            <a:buChar char="••"/>
          </a:pPr>
          <a:r>
            <a:rPr lang="en-US" sz="1500" kern="1200" smtClean="0"/>
            <a:t>Mining &amp; Milling</a:t>
          </a:r>
          <a:endParaRPr lang="en-US" sz="1500" kern="1200" dirty="0"/>
        </a:p>
        <a:p>
          <a:pPr marL="114300" lvl="1" indent="-114300" algn="l" defTabSz="666750">
            <a:lnSpc>
              <a:spcPct val="90000"/>
            </a:lnSpc>
            <a:spcBef>
              <a:spcPct val="0"/>
            </a:spcBef>
            <a:spcAft>
              <a:spcPct val="15000"/>
            </a:spcAft>
            <a:buChar char="••"/>
          </a:pPr>
          <a:r>
            <a:rPr lang="en-US" sz="1500" kern="1200" smtClean="0"/>
            <a:t>Research Reactors</a:t>
          </a:r>
          <a:endParaRPr lang="en-US" sz="1500" kern="1200" dirty="0"/>
        </a:p>
        <a:p>
          <a:pPr marL="114300" lvl="1" indent="-114300" algn="l" defTabSz="666750">
            <a:lnSpc>
              <a:spcPct val="90000"/>
            </a:lnSpc>
            <a:spcBef>
              <a:spcPct val="0"/>
            </a:spcBef>
            <a:spcAft>
              <a:spcPct val="15000"/>
            </a:spcAft>
            <a:buChar char="••"/>
          </a:pPr>
          <a:r>
            <a:rPr lang="en-US" sz="1500" kern="1200" dirty="0" smtClean="0"/>
            <a:t>Nuclear Power Plants</a:t>
          </a:r>
          <a:endParaRPr lang="en-US" sz="1500" kern="1200" dirty="0"/>
        </a:p>
        <a:p>
          <a:pPr marL="114300" lvl="1" indent="-114300" algn="l" defTabSz="666750">
            <a:lnSpc>
              <a:spcPct val="90000"/>
            </a:lnSpc>
            <a:spcBef>
              <a:spcPct val="0"/>
            </a:spcBef>
            <a:spcAft>
              <a:spcPct val="15000"/>
            </a:spcAft>
            <a:buChar char="••"/>
          </a:pPr>
          <a:r>
            <a:rPr lang="en-US" sz="1500" kern="1200" dirty="0" smtClean="0"/>
            <a:t>Fuel Fabrication</a:t>
          </a:r>
          <a:endParaRPr lang="en-US" sz="1500" kern="1200" dirty="0"/>
        </a:p>
        <a:p>
          <a:pPr marL="114300" lvl="1" indent="-114300" algn="l" defTabSz="666750">
            <a:lnSpc>
              <a:spcPct val="90000"/>
            </a:lnSpc>
            <a:spcBef>
              <a:spcPct val="0"/>
            </a:spcBef>
            <a:spcAft>
              <a:spcPct val="15000"/>
            </a:spcAft>
            <a:buChar char="••"/>
          </a:pPr>
          <a:r>
            <a:rPr lang="en-US" sz="1500" kern="1200" dirty="0" smtClean="0"/>
            <a:t>Nuclear R&amp;D</a:t>
          </a:r>
          <a:endParaRPr lang="en-US" sz="1500" kern="1200" dirty="0"/>
        </a:p>
        <a:p>
          <a:pPr marL="114300" lvl="1" indent="-114300" algn="l" defTabSz="666750">
            <a:lnSpc>
              <a:spcPct val="90000"/>
            </a:lnSpc>
            <a:spcBef>
              <a:spcPct val="0"/>
            </a:spcBef>
            <a:spcAft>
              <a:spcPct val="15000"/>
            </a:spcAft>
            <a:buChar char="••"/>
          </a:pPr>
          <a:r>
            <a:rPr lang="en-US" sz="1500" kern="1200" dirty="0" smtClean="0"/>
            <a:t>Enrichment</a:t>
          </a:r>
          <a:endParaRPr lang="en-US" sz="1500" kern="1200" dirty="0"/>
        </a:p>
        <a:p>
          <a:pPr marL="114300" lvl="1" indent="-114300" algn="l" defTabSz="666750">
            <a:lnSpc>
              <a:spcPct val="90000"/>
            </a:lnSpc>
            <a:spcBef>
              <a:spcPct val="0"/>
            </a:spcBef>
            <a:spcAft>
              <a:spcPct val="15000"/>
            </a:spcAft>
            <a:buChar char="••"/>
          </a:pPr>
          <a:r>
            <a:rPr lang="en-US" sz="1500" kern="1200" dirty="0" smtClean="0"/>
            <a:t>Reprocessing</a:t>
          </a:r>
          <a:endParaRPr lang="en-US" sz="1500" kern="1200" dirty="0"/>
        </a:p>
        <a:p>
          <a:pPr marL="114300" lvl="1" indent="-114300" algn="l" defTabSz="666750">
            <a:lnSpc>
              <a:spcPct val="90000"/>
            </a:lnSpc>
            <a:spcBef>
              <a:spcPct val="0"/>
            </a:spcBef>
            <a:spcAft>
              <a:spcPct val="15000"/>
            </a:spcAft>
            <a:buChar char="••"/>
          </a:pPr>
          <a:r>
            <a:rPr lang="en-US" sz="1500" kern="1200" dirty="0" smtClean="0"/>
            <a:t>Isotope Production</a:t>
          </a:r>
          <a:endParaRPr lang="en-US" sz="1500" kern="1200" dirty="0"/>
        </a:p>
        <a:p>
          <a:pPr marL="114300" lvl="1" indent="-114300" algn="l" defTabSz="666750">
            <a:lnSpc>
              <a:spcPct val="90000"/>
            </a:lnSpc>
            <a:spcBef>
              <a:spcPct val="0"/>
            </a:spcBef>
            <a:spcAft>
              <a:spcPct val="15000"/>
            </a:spcAft>
            <a:buChar char="••"/>
          </a:pPr>
          <a:r>
            <a:rPr lang="en-US" sz="1500" kern="1200" dirty="0" smtClean="0">
              <a:solidFill>
                <a:srgbClr val="FF0000"/>
              </a:solidFill>
            </a:rPr>
            <a:t>Nuclear Weapons</a:t>
          </a:r>
          <a:endParaRPr lang="en-US" sz="1500" kern="1200" dirty="0">
            <a:solidFill>
              <a:srgbClr val="FF0000"/>
            </a:solidFill>
          </a:endParaRPr>
        </a:p>
      </dsp:txBody>
      <dsp:txXfrm>
        <a:off x="6746986" y="550258"/>
        <a:ext cx="1478756" cy="38574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FE68C-24F2-4F48-A456-C0D41C78EC55}" type="datetimeFigureOut">
              <a:rPr lang="en-US" smtClean="0"/>
              <a:pPr/>
              <a:t>7/3/2014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73B689-7837-4F9C-80B1-818AAF6A1876}" type="slidenum">
              <a:rPr lang="en-US" smtClean="0"/>
              <a:pPr/>
              <a:t>‹#›</a:t>
            </a:fld>
            <a:endParaRPr lang="en-US"/>
          </a:p>
        </p:txBody>
      </p:sp>
    </p:spTree>
    <p:extLst>
      <p:ext uri="{BB962C8B-B14F-4D97-AF65-F5344CB8AC3E}">
        <p14:creationId xmlns:p14="http://schemas.microsoft.com/office/powerpoint/2010/main" xmlns="" val="482377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3B689-7837-4F9C-80B1-818AAF6A187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look at recommendations from the IAEA’s guidance on the development of a NNFL distributed at the 2012 Nuclear Security Summit, we can see that for radiological sources, a source registry likely contains most, if not all of this information.</a:t>
            </a:r>
          </a:p>
          <a:p>
            <a:endParaRPr lang="en-US" dirty="0" smtClean="0"/>
          </a:p>
          <a:p>
            <a:r>
              <a:rPr lang="en-US" dirty="0" smtClean="0"/>
              <a:t>Another key concept here is that each country needs to be able to identify what pieces of information is necessary to make credible assessments of whether or not a material is consistent or not with material they know exists within their borders.  This list of characteristics may be different for each country, even for same types of materials, depending on the type of information available and variety of materials.  For example, a country with 10 </a:t>
            </a:r>
            <a:r>
              <a:rPr lang="en-US" dirty="0" err="1" smtClean="0"/>
              <a:t>AmBe</a:t>
            </a:r>
            <a:r>
              <a:rPr lang="en-US" dirty="0" smtClean="0"/>
              <a:t> sources likely needs less information to uniquely identify those sources that a country with 10,000.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673B689-7837-4F9C-80B1-818AAF6A187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 3, 4, and 5 countries will require a higher level of effort to establish a library given the quantity and variety of nuclear materials.  While source registries and nuclear material accounting databases likely contain valuable information that could support the establishment of an NNFL, they do not contain everything needed to associate unknown materials with known origins.</a:t>
            </a:r>
          </a:p>
          <a:p>
            <a:endParaRPr lang="en-US" dirty="0" smtClean="0"/>
          </a:p>
          <a:p>
            <a:r>
              <a:rPr lang="en-US" dirty="0" smtClean="0"/>
              <a:t>A much larger effort on the part of subject matter experts to evaluate the material characteristics needed to populate a library will be required.  The level of effort, however, is still country specific depending on what they deem necessary to be able to uniquely identify their own materials.</a:t>
            </a:r>
            <a:endParaRPr lang="en-US" dirty="0"/>
          </a:p>
        </p:txBody>
      </p:sp>
      <p:sp>
        <p:nvSpPr>
          <p:cNvPr id="4" name="Slide Number Placeholder 3"/>
          <p:cNvSpPr>
            <a:spLocks noGrp="1"/>
          </p:cNvSpPr>
          <p:nvPr>
            <p:ph type="sldNum" sz="quarter" idx="10"/>
          </p:nvPr>
        </p:nvSpPr>
        <p:spPr/>
        <p:txBody>
          <a:bodyPr/>
          <a:lstStyle/>
          <a:p>
            <a:fld id="{D673B689-7837-4F9C-80B1-818AAF6A187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7BA295D-4BF6-412B-B047-CFCEBD92D218}" type="slidenum">
              <a:rPr lang="en-US" smtClean="0">
                <a:solidFill>
                  <a:srgbClr val="000000"/>
                </a:solidFill>
              </a:rPr>
              <a:pPr/>
              <a:t>13</a:t>
            </a:fld>
            <a:endParaRPr lang="en-US" smtClean="0">
              <a:solidFill>
                <a:srgbClr val="000000"/>
              </a:solidFill>
            </a:endParaRPr>
          </a:p>
        </p:txBody>
      </p:sp>
      <p:sp>
        <p:nvSpPr>
          <p:cNvPr id="460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fontAlgn="base">
              <a:spcBef>
                <a:spcPct val="0"/>
              </a:spcBef>
              <a:spcAft>
                <a:spcPct val="0"/>
              </a:spcAft>
            </a:pPr>
            <a:fld id="{F2ADCF64-DFB1-4D50-AFA4-FE33DFC78548}" type="slidenum">
              <a:rPr lang="en-US" sz="1200">
                <a:solidFill>
                  <a:srgbClr val="000000"/>
                </a:solidFill>
                <a:latin typeface="Arial" pitchFamily="34" charset="0"/>
                <a:ea typeface="ＭＳ Ｐゴシック" charset="-128"/>
              </a:rPr>
              <a:pPr algn="r" fontAlgn="base">
                <a:spcBef>
                  <a:spcPct val="0"/>
                </a:spcBef>
                <a:spcAft>
                  <a:spcPct val="0"/>
                </a:spcAft>
              </a:pPr>
              <a:t>13</a:t>
            </a:fld>
            <a:endParaRPr lang="en-US" sz="1200" dirty="0">
              <a:solidFill>
                <a:srgbClr val="000000"/>
              </a:solidFill>
              <a:latin typeface="Arial" pitchFamily="34" charset="0"/>
              <a:ea typeface="ＭＳ Ｐゴシック" charset="-128"/>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collection of subject matter experts in fuel cycle activities, material characterization, and comparative analysis methods need to work together and decide which characteristics are useful to include in a NNFL.  The effort required to carry out this task increases from group-to-group.  Similarly, the level of effort necessary to develop the infrastructure needed to measure characteristics and capture those characteristics in a useful format (e.g. databases) increases from very little to a large effort.</a:t>
            </a:r>
          </a:p>
          <a:p>
            <a:endParaRPr lang="en-US" dirty="0"/>
          </a:p>
        </p:txBody>
      </p:sp>
      <p:sp>
        <p:nvSpPr>
          <p:cNvPr id="4" name="Slide Number Placeholder 3"/>
          <p:cNvSpPr>
            <a:spLocks noGrp="1"/>
          </p:cNvSpPr>
          <p:nvPr>
            <p:ph type="sldNum" sz="quarter" idx="10"/>
          </p:nvPr>
        </p:nvSpPr>
        <p:spPr/>
        <p:txBody>
          <a:bodyPr/>
          <a:lstStyle/>
          <a:p>
            <a:fld id="{D673B689-7837-4F9C-80B1-818AAF6A1876}"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questions to stimulate conversation – </a:t>
            </a:r>
          </a:p>
          <a:p>
            <a:endParaRPr lang="en-US" dirty="0" smtClean="0"/>
          </a:p>
          <a:p>
            <a:r>
              <a:rPr lang="en-US" dirty="0" smtClean="0"/>
              <a:t>What do participants think of the suggested country groupings and how the level of effort required to establish a NNFL correlate?</a:t>
            </a:r>
          </a:p>
          <a:p>
            <a:endParaRPr lang="en-US" dirty="0" smtClean="0"/>
          </a:p>
          <a:p>
            <a:endParaRPr lang="en-US" dirty="0" smtClean="0"/>
          </a:p>
          <a:p>
            <a:r>
              <a:rPr lang="en-US" dirty="0" smtClean="0"/>
              <a:t>Does it make sense for ITWG to develop “implementing guidance” for establishing NNFLs that follows the suggested groupings based on complexity of activity?</a:t>
            </a:r>
          </a:p>
          <a:p>
            <a:endParaRPr lang="en-US" dirty="0" smtClean="0"/>
          </a:p>
          <a:p>
            <a:endParaRPr lang="en-US" dirty="0" smtClean="0"/>
          </a:p>
          <a:p>
            <a:r>
              <a:rPr lang="en-US" dirty="0" smtClean="0"/>
              <a:t>An additional tool to help with getting started with developing a NNFL might include a gap analysis; i.e. an evaluation of existing data to identify were additional data might be beneficial and an overall estimate of the work scope necessary to have a functional NNFL.  Would it be useful for ITWG to develop this type of tool?  Would it be beneficial to also adapt this tool based on the suggested country groupings?</a:t>
            </a:r>
            <a:endParaRPr lang="en-US" dirty="0"/>
          </a:p>
        </p:txBody>
      </p:sp>
      <p:sp>
        <p:nvSpPr>
          <p:cNvPr id="4" name="Slide Number Placeholder 3"/>
          <p:cNvSpPr>
            <a:spLocks noGrp="1"/>
          </p:cNvSpPr>
          <p:nvPr>
            <p:ph type="sldNum" sz="quarter" idx="10"/>
          </p:nvPr>
        </p:nvSpPr>
        <p:spPr/>
        <p:txBody>
          <a:bodyPr/>
          <a:lstStyle/>
          <a:p>
            <a:fld id="{D673B689-7837-4F9C-80B1-818AAF6A1876}"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Nuclear</a:t>
            </a:r>
            <a:r>
              <a:rPr lang="en-US" baseline="0" dirty="0" smtClean="0"/>
              <a:t> forensics libraries provide a source of comparative information to determine if an illicit material is consistent with any material known to exist within a country.  </a:t>
            </a:r>
            <a:r>
              <a:rPr lang="en-US" i="1" baseline="0" dirty="0" smtClean="0"/>
              <a:t>(First set of bullets) </a:t>
            </a:r>
          </a:p>
          <a:p>
            <a:r>
              <a:rPr lang="en-US" i="0" dirty="0" smtClean="0"/>
              <a:t>Another</a:t>
            </a:r>
            <a:r>
              <a:rPr lang="en-US" i="0" baseline="0" dirty="0" smtClean="0"/>
              <a:t> important element is that each country would have a national-level point-of-contact who could respond to queries from international partners.  The IAEA would maintain a list of country contacts.</a:t>
            </a:r>
          </a:p>
          <a:p>
            <a:r>
              <a:rPr lang="en-US" i="1" baseline="0" dirty="0" smtClean="0"/>
              <a:t>Last bullet</a:t>
            </a:r>
            <a:endParaRPr lang="en-US"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73B689-7837-4F9C-80B1-818AAF6A187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it ours?”  - part of each country’s responsibility to be able to identify nuclear or radioactive materials used, produced, or stored within their borders.</a:t>
            </a:r>
            <a:endParaRPr lang="en-US" dirty="0"/>
          </a:p>
        </p:txBody>
      </p:sp>
      <p:sp>
        <p:nvSpPr>
          <p:cNvPr id="4" name="Slide Number Placeholder 3"/>
          <p:cNvSpPr>
            <a:spLocks noGrp="1"/>
          </p:cNvSpPr>
          <p:nvPr>
            <p:ph type="sldNum" sz="quarter" idx="10"/>
          </p:nvPr>
        </p:nvSpPr>
        <p:spPr/>
        <p:txBody>
          <a:bodyPr/>
          <a:lstStyle/>
          <a:p>
            <a:fld id="{D673B689-7837-4F9C-80B1-818AAF6A187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 guidance for the development and use of national libraries has been available for several years from the ITWG, IAEA, and GICNT.  For the most part, the steps identified here are the basic steps needed to establish a functional NNFL.  </a:t>
            </a:r>
          </a:p>
          <a:p>
            <a:endParaRPr lang="en-US" dirty="0" smtClean="0"/>
          </a:p>
          <a:p>
            <a:r>
              <a:rPr lang="en-US" i="1" dirty="0" smtClean="0"/>
              <a:t>Can go through the steps individually if you like</a:t>
            </a:r>
          </a:p>
          <a:p>
            <a:endParaRPr lang="en-US" i="1" dirty="0" smtClean="0"/>
          </a:p>
          <a:p>
            <a:r>
              <a:rPr lang="en-US" dirty="0" smtClean="0"/>
              <a:t>However, there is very little guidance on the level of effort necessary to develop a library, and this is likely to vary widely depending on each country’s unique situation.  The rest of the presentation will explore this concept, and hopefully stimulate discussion about how ITWG might develop better guidance to tailor the above steps to countries with vastly differing situations.</a:t>
            </a:r>
            <a:endParaRPr lang="en-US" dirty="0"/>
          </a:p>
        </p:txBody>
      </p:sp>
      <p:sp>
        <p:nvSpPr>
          <p:cNvPr id="4" name="Slide Number Placeholder 3"/>
          <p:cNvSpPr>
            <a:spLocks noGrp="1"/>
          </p:cNvSpPr>
          <p:nvPr>
            <p:ph type="sldNum" sz="quarter" idx="10"/>
          </p:nvPr>
        </p:nvSpPr>
        <p:spPr/>
        <p:txBody>
          <a:bodyPr/>
          <a:lstStyle/>
          <a:p>
            <a:fld id="{D673B689-7837-4F9C-80B1-818AAF6A187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potentially helpful to think about how the level of effort required to establish a NNFL scales with the types and complexity of nuclear-related activities found within a country.</a:t>
            </a:r>
            <a:endParaRPr lang="en-US" dirty="0"/>
          </a:p>
        </p:txBody>
      </p:sp>
      <p:sp>
        <p:nvSpPr>
          <p:cNvPr id="4" name="Slide Number Placeholder 3"/>
          <p:cNvSpPr>
            <a:spLocks noGrp="1"/>
          </p:cNvSpPr>
          <p:nvPr>
            <p:ph type="sldNum" sz="quarter" idx="10"/>
          </p:nvPr>
        </p:nvSpPr>
        <p:spPr/>
        <p:txBody>
          <a:bodyPr/>
          <a:lstStyle/>
          <a:p>
            <a:fld id="{D673B689-7837-4F9C-80B1-818AAF6A187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73B689-7837-4F9C-80B1-818AAF6A187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way it might be useful implement a graded approach to library development is to consider the scope of nuclear activities within a country.  One possible approach is outlined here, grouping countries based on the types of nuclear fuel cycle operations they possess.  As the extent of activities increases, the necessary complexity of their NNFL also increases, as does the level of effort that will be required to establish and maintain a NNFL.</a:t>
            </a:r>
            <a:endParaRPr lang="en-US" dirty="0"/>
          </a:p>
        </p:txBody>
      </p:sp>
      <p:sp>
        <p:nvSpPr>
          <p:cNvPr id="4" name="Slide Number Placeholder 3"/>
          <p:cNvSpPr>
            <a:spLocks noGrp="1"/>
          </p:cNvSpPr>
          <p:nvPr>
            <p:ph type="sldNum" sz="quarter" idx="10"/>
          </p:nvPr>
        </p:nvSpPr>
        <p:spPr/>
        <p:txBody>
          <a:bodyPr/>
          <a:lstStyle/>
          <a:p>
            <a:fld id="{D673B689-7837-4F9C-80B1-818AAF6A187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survey of the IAEA member states shows that the majority fall into Groups 1&amp; 2, and the level of effort necessary for these states to develop a NNFL should be relatively small and rely largely on existing nuclear security information resources.</a:t>
            </a:r>
            <a:endParaRPr lang="en-US" dirty="0"/>
          </a:p>
        </p:txBody>
      </p:sp>
      <p:sp>
        <p:nvSpPr>
          <p:cNvPr id="4" name="Slide Number Placeholder 3"/>
          <p:cNvSpPr>
            <a:spLocks noGrp="1"/>
          </p:cNvSpPr>
          <p:nvPr>
            <p:ph type="sldNum" sz="quarter" idx="10"/>
          </p:nvPr>
        </p:nvSpPr>
        <p:spPr/>
        <p:txBody>
          <a:bodyPr/>
          <a:lstStyle/>
          <a:p>
            <a:fld id="{D673B689-7837-4F9C-80B1-818AAF6A187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Group 1&amp;2 countries, many already have high-quality source registries that could serve as the basis for an NNFL.  A careful evaluation by subject matter experts is needed to identify any additional information that may be necessary to include in a source registry so it meets the functional requirements of an NNFL.  This highlights the importance of considering existing information and how that might prove useful to a NNFL.  It also emphasizes that having a functional NNFL does not take the level of effort that might be implied by some of the existing generic guidance.</a:t>
            </a:r>
            <a:endParaRPr lang="en-US" dirty="0"/>
          </a:p>
        </p:txBody>
      </p:sp>
      <p:sp>
        <p:nvSpPr>
          <p:cNvPr id="4" name="Slide Number Placeholder 3"/>
          <p:cNvSpPr>
            <a:spLocks noGrp="1"/>
          </p:cNvSpPr>
          <p:nvPr>
            <p:ph type="sldNum" sz="quarter" idx="10"/>
          </p:nvPr>
        </p:nvSpPr>
        <p:spPr/>
        <p:txBody>
          <a:bodyPr/>
          <a:lstStyle/>
          <a:p>
            <a:fld id="{D673B689-7837-4F9C-80B1-818AAF6A187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TextBox 3"/>
          <p:cNvSpPr txBox="1"/>
          <p:nvPr userDrawn="1"/>
        </p:nvSpPr>
        <p:spPr>
          <a:xfrm>
            <a:off x="381000" y="6477000"/>
            <a:ext cx="1828800" cy="461665"/>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rgbClr val="000000"/>
                </a:solidFill>
              </a:rPr>
              <a:t>LA-UR-14-24840</a:t>
            </a:r>
            <a:endParaRPr lang="en-US" sz="1200" dirty="0" smtClean="0">
              <a:solidFill>
                <a:srgbClr val="000000"/>
              </a:solidFill>
            </a:endParaRPr>
          </a:p>
          <a:p>
            <a:pPr fontAlgn="base">
              <a:spcBef>
                <a:spcPct val="0"/>
              </a:spcBef>
              <a:spcAft>
                <a:spcPct val="0"/>
              </a:spcAft>
            </a:pPr>
            <a:endParaRPr lang="en-US" sz="1200" dirty="0">
              <a:solidFill>
                <a:srgbClr val="000000"/>
              </a:solidFill>
            </a:endParaRPr>
          </a:p>
        </p:txBody>
      </p:sp>
      <p:pic>
        <p:nvPicPr>
          <p:cNvPr id="5" name="Picture 13" descr="New_DOE_Seal_Color_042808"/>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229600" y="152400"/>
            <a:ext cx="76835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95300" y="381000"/>
            <a:ext cx="7658100" cy="6858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2374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TextBox 3"/>
          <p:cNvSpPr txBox="1"/>
          <p:nvPr userDrawn="1"/>
        </p:nvSpPr>
        <p:spPr>
          <a:xfrm>
            <a:off x="381000" y="6477000"/>
            <a:ext cx="1828800" cy="461665"/>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rgbClr val="000000"/>
                </a:solidFill>
              </a:rPr>
              <a:t>LA-UR-14-24840</a:t>
            </a:r>
            <a:endParaRPr lang="en-US" sz="1200" dirty="0" smtClean="0">
              <a:solidFill>
                <a:srgbClr val="000000"/>
              </a:solidFill>
            </a:endParaRPr>
          </a:p>
          <a:p>
            <a:pPr fontAlgn="base">
              <a:spcBef>
                <a:spcPct val="0"/>
              </a:spcBef>
              <a:spcAft>
                <a:spcPct val="0"/>
              </a:spcAft>
            </a:pPr>
            <a:endParaRPr lang="en-US" sz="1200" dirty="0">
              <a:solidFill>
                <a:srgbClr val="000000"/>
              </a:solidFill>
            </a:endParaRPr>
          </a:p>
        </p:txBody>
      </p:sp>
      <p:pic>
        <p:nvPicPr>
          <p:cNvPr id="5" name="Picture 13" descr="New_DOE_Seal_Color_042808"/>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229600" y="152400"/>
            <a:ext cx="76835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95300" y="381000"/>
            <a:ext cx="7658100" cy="6858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2374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49509" name="Line 5"/>
          <p:cNvSpPr>
            <a:spLocks noChangeShapeType="1"/>
          </p:cNvSpPr>
          <p:nvPr userDrawn="1"/>
        </p:nvSpPr>
        <p:spPr bwMode="auto">
          <a:xfrm>
            <a:off x="457201" y="6477000"/>
            <a:ext cx="8153400" cy="0"/>
          </a:xfrm>
          <a:prstGeom prst="line">
            <a:avLst/>
          </a:prstGeom>
          <a:noFill/>
          <a:ln w="9525">
            <a:solidFill>
              <a:schemeClr val="tx1"/>
            </a:solidFill>
            <a:round/>
            <a:headEnd/>
            <a:tailEnd/>
          </a:ln>
          <a:effectLst/>
        </p:spPr>
        <p:txBody>
          <a:bodyPr wrap="none" anchor="ctr"/>
          <a:lstStyle/>
          <a:p>
            <a:pPr fontAlgn="base">
              <a:spcBef>
                <a:spcPct val="0"/>
              </a:spcBef>
              <a:spcAft>
                <a:spcPct val="0"/>
              </a:spcAft>
            </a:pPr>
            <a:endParaRPr lang="en-US" sz="3200" b="1">
              <a:solidFill>
                <a:srgbClr val="000099"/>
              </a:solidFill>
            </a:endParaRPr>
          </a:p>
        </p:txBody>
      </p:sp>
      <p:sp>
        <p:nvSpPr>
          <p:cNvPr id="149513" name="Rectangle 9"/>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49514" name="Rectangle 10"/>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dirty="0"/>
              <a:t>Click to edit Master subtitle style</a:t>
            </a:r>
          </a:p>
        </p:txBody>
      </p:sp>
      <p:pic>
        <p:nvPicPr>
          <p:cNvPr id="11" name="Picture 13" descr="New_DOE_Seal_Color_042808"/>
          <p:cNvPicPr>
            <a:picLocks noChangeAspect="1" noChangeArrowheads="1"/>
          </p:cNvPicPr>
          <p:nvPr userDrawn="1"/>
        </p:nvPicPr>
        <p:blipFill>
          <a:blip r:embed="rId2" cstate="print"/>
          <a:srcRect/>
          <a:stretch>
            <a:fillRect/>
          </a:stretch>
        </p:blipFill>
        <p:spPr bwMode="auto">
          <a:xfrm>
            <a:off x="152400" y="152400"/>
            <a:ext cx="914400" cy="914400"/>
          </a:xfrm>
          <a:prstGeom prst="rect">
            <a:avLst/>
          </a:prstGeom>
          <a:noFill/>
          <a:ln w="9525">
            <a:noFill/>
            <a:miter lim="800000"/>
            <a:headEnd/>
            <a:tailEnd/>
          </a:ln>
        </p:spPr>
      </p:pic>
      <p:sp>
        <p:nvSpPr>
          <p:cNvPr id="7" name="TextBox 6"/>
          <p:cNvSpPr txBox="1"/>
          <p:nvPr userDrawn="1"/>
        </p:nvSpPr>
        <p:spPr>
          <a:xfrm>
            <a:off x="381000" y="6472624"/>
            <a:ext cx="1828800"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rPr>
              <a:t>LA-UR-14-24840</a:t>
            </a:r>
            <a:endParaRPr lang="en-US" sz="1200" dirty="0">
              <a:solidFill>
                <a:srgbClr val="000000"/>
              </a:solidFill>
            </a:endParaRPr>
          </a:p>
        </p:txBody>
      </p:sp>
    </p:spTree>
    <p:extLst>
      <p:ext uri="{BB962C8B-B14F-4D97-AF65-F5344CB8AC3E}">
        <p14:creationId xmlns:p14="http://schemas.microsoft.com/office/powerpoint/2010/main" xmlns="" val="40978762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Line 16"/>
          <p:cNvSpPr>
            <a:spLocks noChangeShapeType="1"/>
          </p:cNvSpPr>
          <p:nvPr userDrawn="1"/>
        </p:nvSpPr>
        <p:spPr bwMode="auto">
          <a:xfrm>
            <a:off x="533400" y="6477000"/>
            <a:ext cx="8153400" cy="0"/>
          </a:xfrm>
          <a:prstGeom prst="line">
            <a:avLst/>
          </a:prstGeom>
          <a:noFill/>
          <a:ln w="9525">
            <a:solidFill>
              <a:schemeClr val="tx1"/>
            </a:solidFill>
            <a:round/>
            <a:headEnd/>
            <a:tailEnd/>
          </a:ln>
          <a:effectLst/>
        </p:spPr>
        <p:txBody>
          <a:bodyPr wrap="none" anchor="ctr"/>
          <a:lstStyle/>
          <a:p>
            <a:pPr fontAlgn="base">
              <a:spcBef>
                <a:spcPct val="0"/>
              </a:spcBef>
              <a:spcAft>
                <a:spcPct val="0"/>
              </a:spcAft>
              <a:defRPr/>
            </a:pPr>
            <a:endParaRPr lang="en-US" sz="3200" b="1">
              <a:solidFill>
                <a:srgbClr val="000099"/>
              </a:solidFill>
              <a:cs typeface="Arial" charset="0"/>
            </a:endParaRPr>
          </a:p>
        </p:txBody>
      </p:sp>
      <p:sp>
        <p:nvSpPr>
          <p:cNvPr id="1027" name="Rectangle 20"/>
          <p:cNvSpPr>
            <a:spLocks noGrp="1" noChangeArrowheads="1"/>
          </p:cNvSpPr>
          <p:nvPr>
            <p:ph type="title"/>
          </p:nvPr>
        </p:nvSpPr>
        <p:spPr bwMode="auto">
          <a:xfrm>
            <a:off x="495300" y="381000"/>
            <a:ext cx="83439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Rectangle 21"/>
          <p:cNvSpPr>
            <a:spLocks noGrp="1" noChangeArrowheads="1"/>
          </p:cNvSpPr>
          <p:nvPr>
            <p:ph type="body" idx="1"/>
          </p:nvPr>
        </p:nvSpPr>
        <p:spPr bwMode="auto">
          <a:xfrm>
            <a:off x="495300" y="1295400"/>
            <a:ext cx="8343900" cy="415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46" name="Line 22"/>
          <p:cNvSpPr>
            <a:spLocks noChangeShapeType="1"/>
          </p:cNvSpPr>
          <p:nvPr userDrawn="1"/>
        </p:nvSpPr>
        <p:spPr bwMode="auto">
          <a:xfrm flipV="1">
            <a:off x="609600" y="990600"/>
            <a:ext cx="8229600" cy="12700"/>
          </a:xfrm>
          <a:prstGeom prst="line">
            <a:avLst/>
          </a:prstGeom>
          <a:noFill/>
          <a:ln w="38100">
            <a:solidFill>
              <a:srgbClr val="FFB300"/>
            </a:solidFill>
            <a:round/>
            <a:headEnd/>
            <a:tailEnd/>
          </a:ln>
          <a:effectLst/>
        </p:spPr>
        <p:txBody>
          <a:bodyPr wrap="none" anchor="ctr"/>
          <a:lstStyle/>
          <a:p>
            <a:pPr fontAlgn="base">
              <a:spcBef>
                <a:spcPct val="0"/>
              </a:spcBef>
              <a:spcAft>
                <a:spcPct val="0"/>
              </a:spcAft>
              <a:defRPr/>
            </a:pPr>
            <a:endParaRPr lang="en-US" sz="3200" b="1">
              <a:solidFill>
                <a:srgbClr val="000099"/>
              </a:solidFill>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Arial" pitchFamily="34" charset="0"/>
        </a:defRPr>
      </a:lvl2pPr>
      <a:lvl3pPr algn="l" rtl="0" eaLnBrk="0" fontAlgn="base" hangingPunct="0">
        <a:spcBef>
          <a:spcPct val="0"/>
        </a:spcBef>
        <a:spcAft>
          <a:spcPct val="0"/>
        </a:spcAft>
        <a:defRPr sz="3200" b="1">
          <a:solidFill>
            <a:srgbClr val="000099"/>
          </a:solidFill>
          <a:latin typeface="Arial" pitchFamily="34" charset="0"/>
        </a:defRPr>
      </a:lvl3pPr>
      <a:lvl4pPr algn="l" rtl="0" eaLnBrk="0" fontAlgn="base" hangingPunct="0">
        <a:spcBef>
          <a:spcPct val="0"/>
        </a:spcBef>
        <a:spcAft>
          <a:spcPct val="0"/>
        </a:spcAft>
        <a:defRPr sz="3200" b="1">
          <a:solidFill>
            <a:srgbClr val="000099"/>
          </a:solidFill>
          <a:latin typeface="Arial" pitchFamily="34" charset="0"/>
        </a:defRPr>
      </a:lvl4pPr>
      <a:lvl5pPr algn="l" rtl="0" eaLnBrk="0" fontAlgn="base" hangingPunct="0">
        <a:spcBef>
          <a:spcPct val="0"/>
        </a:spcBef>
        <a:spcAft>
          <a:spcPct val="0"/>
        </a:spcAft>
        <a:defRPr sz="3200" b="1">
          <a:solidFill>
            <a:srgbClr val="000099"/>
          </a:solidFill>
          <a:latin typeface="Arial" pitchFamily="34" charset="0"/>
        </a:defRPr>
      </a:lvl5pPr>
      <a:lvl6pPr marL="457200" algn="l" rtl="0" fontAlgn="base">
        <a:spcBef>
          <a:spcPct val="0"/>
        </a:spcBef>
        <a:spcAft>
          <a:spcPct val="0"/>
        </a:spcAft>
        <a:defRPr sz="3200" b="1">
          <a:solidFill>
            <a:srgbClr val="000099"/>
          </a:solidFill>
          <a:latin typeface="Arial" pitchFamily="34" charset="0"/>
        </a:defRPr>
      </a:lvl6pPr>
      <a:lvl7pPr marL="914400" algn="l" rtl="0" fontAlgn="base">
        <a:spcBef>
          <a:spcPct val="0"/>
        </a:spcBef>
        <a:spcAft>
          <a:spcPct val="0"/>
        </a:spcAft>
        <a:defRPr sz="3200" b="1">
          <a:solidFill>
            <a:srgbClr val="000099"/>
          </a:solidFill>
          <a:latin typeface="Arial" pitchFamily="34" charset="0"/>
        </a:defRPr>
      </a:lvl7pPr>
      <a:lvl8pPr marL="1371600" algn="l" rtl="0" fontAlgn="base">
        <a:spcBef>
          <a:spcPct val="0"/>
        </a:spcBef>
        <a:spcAft>
          <a:spcPct val="0"/>
        </a:spcAft>
        <a:defRPr sz="3200" b="1">
          <a:solidFill>
            <a:srgbClr val="000099"/>
          </a:solidFill>
          <a:latin typeface="Arial" pitchFamily="34" charset="0"/>
        </a:defRPr>
      </a:lvl8pPr>
      <a:lvl9pPr marL="1828800" algn="l" rtl="0" fontAlgn="base">
        <a:spcBef>
          <a:spcPct val="0"/>
        </a:spcBef>
        <a:spcAft>
          <a:spcPct val="0"/>
        </a:spcAft>
        <a:defRPr sz="3200" b="1">
          <a:solidFill>
            <a:srgbClr val="000099"/>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Line 16"/>
          <p:cNvSpPr>
            <a:spLocks noChangeShapeType="1"/>
          </p:cNvSpPr>
          <p:nvPr userDrawn="1"/>
        </p:nvSpPr>
        <p:spPr bwMode="auto">
          <a:xfrm>
            <a:off x="533400" y="6477000"/>
            <a:ext cx="8153400" cy="0"/>
          </a:xfrm>
          <a:prstGeom prst="line">
            <a:avLst/>
          </a:prstGeom>
          <a:noFill/>
          <a:ln w="9525">
            <a:solidFill>
              <a:schemeClr val="tx1"/>
            </a:solidFill>
            <a:round/>
            <a:headEnd/>
            <a:tailEnd/>
          </a:ln>
          <a:effectLst/>
        </p:spPr>
        <p:txBody>
          <a:bodyPr wrap="none" anchor="ctr"/>
          <a:lstStyle/>
          <a:p>
            <a:pPr fontAlgn="base">
              <a:spcBef>
                <a:spcPct val="0"/>
              </a:spcBef>
              <a:spcAft>
                <a:spcPct val="0"/>
              </a:spcAft>
              <a:defRPr/>
            </a:pPr>
            <a:endParaRPr lang="en-US" sz="3200" b="1">
              <a:solidFill>
                <a:srgbClr val="000099"/>
              </a:solidFill>
              <a:cs typeface="Arial" charset="0"/>
            </a:endParaRPr>
          </a:p>
        </p:txBody>
      </p:sp>
      <p:sp>
        <p:nvSpPr>
          <p:cNvPr id="1027" name="Rectangle 20"/>
          <p:cNvSpPr>
            <a:spLocks noGrp="1" noChangeArrowheads="1"/>
          </p:cNvSpPr>
          <p:nvPr>
            <p:ph type="title"/>
          </p:nvPr>
        </p:nvSpPr>
        <p:spPr bwMode="auto">
          <a:xfrm>
            <a:off x="495300" y="381000"/>
            <a:ext cx="83439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Rectangle 21"/>
          <p:cNvSpPr>
            <a:spLocks noGrp="1" noChangeArrowheads="1"/>
          </p:cNvSpPr>
          <p:nvPr>
            <p:ph type="body" idx="1"/>
          </p:nvPr>
        </p:nvSpPr>
        <p:spPr bwMode="auto">
          <a:xfrm>
            <a:off x="495300" y="1295400"/>
            <a:ext cx="8343900" cy="415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46" name="Line 22"/>
          <p:cNvSpPr>
            <a:spLocks noChangeShapeType="1"/>
          </p:cNvSpPr>
          <p:nvPr userDrawn="1"/>
        </p:nvSpPr>
        <p:spPr bwMode="auto">
          <a:xfrm flipV="1">
            <a:off x="609600" y="990600"/>
            <a:ext cx="8229600" cy="12700"/>
          </a:xfrm>
          <a:prstGeom prst="line">
            <a:avLst/>
          </a:prstGeom>
          <a:noFill/>
          <a:ln w="38100">
            <a:solidFill>
              <a:srgbClr val="FFB300"/>
            </a:solidFill>
            <a:round/>
            <a:headEnd/>
            <a:tailEnd/>
          </a:ln>
          <a:effectLst/>
        </p:spPr>
        <p:txBody>
          <a:bodyPr wrap="none" anchor="ctr"/>
          <a:lstStyle/>
          <a:p>
            <a:pPr fontAlgn="base">
              <a:spcBef>
                <a:spcPct val="0"/>
              </a:spcBef>
              <a:spcAft>
                <a:spcPct val="0"/>
              </a:spcAft>
              <a:defRPr/>
            </a:pPr>
            <a:endParaRPr lang="en-US" sz="3200" b="1">
              <a:solidFill>
                <a:srgbClr val="000099"/>
              </a:solidFill>
              <a:cs typeface="Arial" charset="0"/>
            </a:endParaRPr>
          </a:p>
        </p:txBody>
      </p:sp>
    </p:spTree>
  </p:cSld>
  <p:clrMap bg1="lt1" tx1="dk1" bg2="lt2" tx2="dk2" accent1="accent1" accent2="accent2" accent3="accent3" accent4="accent4" accent5="accent5" accent6="accent6" hlink="hlink" folHlink="folHlink"/>
  <p:sldLayoutIdLst>
    <p:sldLayoutId id="2147483667" r:id="rId1"/>
    <p:sldLayoutId id="2147483697" r:id="rId2"/>
  </p:sldLayoutIdLst>
  <p:hf hdr="0" ftr="0" dt="0"/>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Arial" pitchFamily="34" charset="0"/>
        </a:defRPr>
      </a:lvl2pPr>
      <a:lvl3pPr algn="l" rtl="0" eaLnBrk="0" fontAlgn="base" hangingPunct="0">
        <a:spcBef>
          <a:spcPct val="0"/>
        </a:spcBef>
        <a:spcAft>
          <a:spcPct val="0"/>
        </a:spcAft>
        <a:defRPr sz="3200" b="1">
          <a:solidFill>
            <a:srgbClr val="000099"/>
          </a:solidFill>
          <a:latin typeface="Arial" pitchFamily="34" charset="0"/>
        </a:defRPr>
      </a:lvl3pPr>
      <a:lvl4pPr algn="l" rtl="0" eaLnBrk="0" fontAlgn="base" hangingPunct="0">
        <a:spcBef>
          <a:spcPct val="0"/>
        </a:spcBef>
        <a:spcAft>
          <a:spcPct val="0"/>
        </a:spcAft>
        <a:defRPr sz="3200" b="1">
          <a:solidFill>
            <a:srgbClr val="000099"/>
          </a:solidFill>
          <a:latin typeface="Arial" pitchFamily="34" charset="0"/>
        </a:defRPr>
      </a:lvl4pPr>
      <a:lvl5pPr algn="l" rtl="0" eaLnBrk="0" fontAlgn="base" hangingPunct="0">
        <a:spcBef>
          <a:spcPct val="0"/>
        </a:spcBef>
        <a:spcAft>
          <a:spcPct val="0"/>
        </a:spcAft>
        <a:defRPr sz="3200" b="1">
          <a:solidFill>
            <a:srgbClr val="000099"/>
          </a:solidFill>
          <a:latin typeface="Arial" pitchFamily="34" charset="0"/>
        </a:defRPr>
      </a:lvl5pPr>
      <a:lvl6pPr marL="457200" algn="l" rtl="0" fontAlgn="base">
        <a:spcBef>
          <a:spcPct val="0"/>
        </a:spcBef>
        <a:spcAft>
          <a:spcPct val="0"/>
        </a:spcAft>
        <a:defRPr sz="3200" b="1">
          <a:solidFill>
            <a:srgbClr val="000099"/>
          </a:solidFill>
          <a:latin typeface="Arial" pitchFamily="34" charset="0"/>
        </a:defRPr>
      </a:lvl6pPr>
      <a:lvl7pPr marL="914400" algn="l" rtl="0" fontAlgn="base">
        <a:spcBef>
          <a:spcPct val="0"/>
        </a:spcBef>
        <a:spcAft>
          <a:spcPct val="0"/>
        </a:spcAft>
        <a:defRPr sz="3200" b="1">
          <a:solidFill>
            <a:srgbClr val="000099"/>
          </a:solidFill>
          <a:latin typeface="Arial" pitchFamily="34" charset="0"/>
        </a:defRPr>
      </a:lvl7pPr>
      <a:lvl8pPr marL="1371600" algn="l" rtl="0" fontAlgn="base">
        <a:spcBef>
          <a:spcPct val="0"/>
        </a:spcBef>
        <a:spcAft>
          <a:spcPct val="0"/>
        </a:spcAft>
        <a:defRPr sz="3200" b="1">
          <a:solidFill>
            <a:srgbClr val="000099"/>
          </a:solidFill>
          <a:latin typeface="Arial" pitchFamily="34" charset="0"/>
        </a:defRPr>
      </a:lvl8pPr>
      <a:lvl9pPr marL="1828800" algn="l" rtl="0" fontAlgn="base">
        <a:spcBef>
          <a:spcPct val="0"/>
        </a:spcBef>
        <a:spcAft>
          <a:spcPct val="0"/>
        </a:spcAft>
        <a:defRPr sz="3200" b="1">
          <a:solidFill>
            <a:srgbClr val="000099"/>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0" name="Line 16"/>
          <p:cNvSpPr>
            <a:spLocks noChangeShapeType="1"/>
          </p:cNvSpPr>
          <p:nvPr userDrawn="1"/>
        </p:nvSpPr>
        <p:spPr bwMode="auto">
          <a:xfrm>
            <a:off x="533401" y="6476998"/>
            <a:ext cx="8153399" cy="1"/>
          </a:xfrm>
          <a:prstGeom prst="line">
            <a:avLst/>
          </a:prstGeom>
          <a:noFill/>
          <a:ln w="9525">
            <a:solidFill>
              <a:schemeClr val="tx1"/>
            </a:solidFill>
            <a:round/>
            <a:headEnd/>
            <a:tailEnd/>
          </a:ln>
          <a:effectLst/>
        </p:spPr>
        <p:txBody>
          <a:bodyPr wrap="none" anchor="ctr"/>
          <a:lstStyle/>
          <a:p>
            <a:pPr fontAlgn="base">
              <a:spcBef>
                <a:spcPct val="0"/>
              </a:spcBef>
              <a:spcAft>
                <a:spcPct val="0"/>
              </a:spcAft>
            </a:pPr>
            <a:endParaRPr lang="en-US" sz="3200" b="1">
              <a:solidFill>
                <a:srgbClr val="000099"/>
              </a:solidFill>
            </a:endParaRPr>
          </a:p>
        </p:txBody>
      </p:sp>
      <p:sp>
        <p:nvSpPr>
          <p:cNvPr id="1044" name="Rectangle 20"/>
          <p:cNvSpPr>
            <a:spLocks noGrp="1" noChangeArrowheads="1"/>
          </p:cNvSpPr>
          <p:nvPr>
            <p:ph type="title"/>
          </p:nvPr>
        </p:nvSpPr>
        <p:spPr bwMode="auto">
          <a:xfrm>
            <a:off x="495300" y="381000"/>
            <a:ext cx="83439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45" name="Rectangle 21"/>
          <p:cNvSpPr>
            <a:spLocks noGrp="1" noChangeArrowheads="1"/>
          </p:cNvSpPr>
          <p:nvPr>
            <p:ph type="body" idx="1"/>
          </p:nvPr>
        </p:nvSpPr>
        <p:spPr bwMode="auto">
          <a:xfrm>
            <a:off x="495300" y="1295400"/>
            <a:ext cx="8343900" cy="415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46" name="Line 22"/>
          <p:cNvSpPr>
            <a:spLocks noChangeShapeType="1"/>
          </p:cNvSpPr>
          <p:nvPr userDrawn="1"/>
        </p:nvSpPr>
        <p:spPr bwMode="auto">
          <a:xfrm flipV="1">
            <a:off x="609600" y="990600"/>
            <a:ext cx="8229600" cy="12700"/>
          </a:xfrm>
          <a:prstGeom prst="line">
            <a:avLst/>
          </a:prstGeom>
          <a:noFill/>
          <a:ln w="38100">
            <a:solidFill>
              <a:srgbClr val="FFB300"/>
            </a:solidFill>
            <a:round/>
            <a:headEnd/>
            <a:tailEnd/>
          </a:ln>
          <a:effectLst/>
        </p:spPr>
        <p:txBody>
          <a:bodyPr wrap="none" anchor="ctr"/>
          <a:lstStyle/>
          <a:p>
            <a:pPr fontAlgn="base">
              <a:spcBef>
                <a:spcPct val="0"/>
              </a:spcBef>
              <a:spcAft>
                <a:spcPct val="0"/>
              </a:spcAft>
            </a:pPr>
            <a:endParaRPr lang="en-US" sz="3200" b="1">
              <a:solidFill>
                <a:srgbClr val="000099"/>
              </a:solidFill>
            </a:endParaRPr>
          </a:p>
        </p:txBody>
      </p:sp>
    </p:spTree>
    <p:extLst>
      <p:ext uri="{BB962C8B-B14F-4D97-AF65-F5344CB8AC3E}">
        <p14:creationId xmlns:p14="http://schemas.microsoft.com/office/powerpoint/2010/main" xmlns="" val="1188216788"/>
      </p:ext>
    </p:extLst>
  </p:cSld>
  <p:clrMap bg1="lt1" tx1="dk1" bg2="lt2" tx2="dk2" accent1="accent1" accent2="accent2" accent3="accent3" accent4="accent4" accent5="accent5" accent6="accent6" hlink="hlink" folHlink="folHlink"/>
  <p:hf hdr="0" ftr="0" dt="0"/>
  <p:txStyles>
    <p:titleStyle>
      <a:lvl1pPr algn="l" rtl="0" fontAlgn="base">
        <a:spcBef>
          <a:spcPct val="0"/>
        </a:spcBef>
        <a:spcAft>
          <a:spcPct val="0"/>
        </a:spcAft>
        <a:defRPr sz="3200" b="1">
          <a:solidFill>
            <a:srgbClr val="000099"/>
          </a:solidFill>
          <a:latin typeface="+mj-lt"/>
          <a:ea typeface="+mj-ea"/>
          <a:cs typeface="+mj-cs"/>
        </a:defRPr>
      </a:lvl1pPr>
      <a:lvl2pPr algn="l" rtl="0" fontAlgn="base">
        <a:spcBef>
          <a:spcPct val="0"/>
        </a:spcBef>
        <a:spcAft>
          <a:spcPct val="0"/>
        </a:spcAft>
        <a:defRPr sz="3200" b="1">
          <a:solidFill>
            <a:srgbClr val="000099"/>
          </a:solidFill>
          <a:latin typeface="Arial" pitchFamily="34" charset="0"/>
        </a:defRPr>
      </a:lvl2pPr>
      <a:lvl3pPr algn="l" rtl="0" fontAlgn="base">
        <a:spcBef>
          <a:spcPct val="0"/>
        </a:spcBef>
        <a:spcAft>
          <a:spcPct val="0"/>
        </a:spcAft>
        <a:defRPr sz="3200" b="1">
          <a:solidFill>
            <a:srgbClr val="000099"/>
          </a:solidFill>
          <a:latin typeface="Arial" pitchFamily="34" charset="0"/>
        </a:defRPr>
      </a:lvl3pPr>
      <a:lvl4pPr algn="l" rtl="0" fontAlgn="base">
        <a:spcBef>
          <a:spcPct val="0"/>
        </a:spcBef>
        <a:spcAft>
          <a:spcPct val="0"/>
        </a:spcAft>
        <a:defRPr sz="3200" b="1">
          <a:solidFill>
            <a:srgbClr val="000099"/>
          </a:solidFill>
          <a:latin typeface="Arial" pitchFamily="34" charset="0"/>
        </a:defRPr>
      </a:lvl4pPr>
      <a:lvl5pPr algn="l" rtl="0" fontAlgn="base">
        <a:spcBef>
          <a:spcPct val="0"/>
        </a:spcBef>
        <a:spcAft>
          <a:spcPct val="0"/>
        </a:spcAft>
        <a:defRPr sz="3200" b="1">
          <a:solidFill>
            <a:srgbClr val="000099"/>
          </a:solidFill>
          <a:latin typeface="Arial" pitchFamily="34" charset="0"/>
        </a:defRPr>
      </a:lvl5pPr>
      <a:lvl6pPr marL="457200" algn="l" rtl="0" fontAlgn="base">
        <a:spcBef>
          <a:spcPct val="0"/>
        </a:spcBef>
        <a:spcAft>
          <a:spcPct val="0"/>
        </a:spcAft>
        <a:defRPr sz="3200" b="1">
          <a:solidFill>
            <a:srgbClr val="000099"/>
          </a:solidFill>
          <a:latin typeface="Arial" pitchFamily="34" charset="0"/>
        </a:defRPr>
      </a:lvl6pPr>
      <a:lvl7pPr marL="914400" algn="l" rtl="0" fontAlgn="base">
        <a:spcBef>
          <a:spcPct val="0"/>
        </a:spcBef>
        <a:spcAft>
          <a:spcPct val="0"/>
        </a:spcAft>
        <a:defRPr sz="3200" b="1">
          <a:solidFill>
            <a:srgbClr val="000099"/>
          </a:solidFill>
          <a:latin typeface="Arial" pitchFamily="34" charset="0"/>
        </a:defRPr>
      </a:lvl7pPr>
      <a:lvl8pPr marL="1371600" algn="l" rtl="0" fontAlgn="base">
        <a:spcBef>
          <a:spcPct val="0"/>
        </a:spcBef>
        <a:spcAft>
          <a:spcPct val="0"/>
        </a:spcAft>
        <a:defRPr sz="3200" b="1">
          <a:solidFill>
            <a:srgbClr val="000099"/>
          </a:solidFill>
          <a:latin typeface="Arial" pitchFamily="34" charset="0"/>
        </a:defRPr>
      </a:lvl8pPr>
      <a:lvl9pPr marL="1828800" algn="l" rtl="0" fontAlgn="base">
        <a:spcBef>
          <a:spcPct val="0"/>
        </a:spcBef>
        <a:spcAft>
          <a:spcPct val="0"/>
        </a:spcAft>
        <a:defRPr sz="3200" b="1">
          <a:solidFill>
            <a:srgbClr val="000099"/>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01775"/>
            <a:ext cx="8229600" cy="1470025"/>
          </a:xfrm>
        </p:spPr>
        <p:txBody>
          <a:bodyPr/>
          <a:lstStyle/>
          <a:p>
            <a:r>
              <a:rPr lang="en-US" sz="2800" dirty="0" smtClean="0"/>
              <a:t>Strategies and Considerations for Developing a National Nuclear Forensics Library</a:t>
            </a:r>
            <a:endParaRPr lang="en-US" sz="2800" dirty="0"/>
          </a:p>
        </p:txBody>
      </p:sp>
      <p:sp>
        <p:nvSpPr>
          <p:cNvPr id="3" name="Subtitle 2"/>
          <p:cNvSpPr>
            <a:spLocks noGrp="1"/>
          </p:cNvSpPr>
          <p:nvPr>
            <p:ph type="subTitle" idx="1"/>
          </p:nvPr>
        </p:nvSpPr>
        <p:spPr>
          <a:xfrm>
            <a:off x="533400" y="2743200"/>
            <a:ext cx="8382000" cy="1752600"/>
          </a:xfrm>
        </p:spPr>
        <p:txBody>
          <a:bodyPr/>
          <a:lstStyle/>
          <a:p>
            <a:pPr algn="l"/>
            <a:r>
              <a:rPr lang="en-US" sz="2000" dirty="0" smtClean="0"/>
              <a:t>Stephen </a:t>
            </a:r>
            <a:r>
              <a:rPr lang="en-US" sz="2000" dirty="0" err="1" smtClean="0"/>
              <a:t>LaMont</a:t>
            </a:r>
            <a:r>
              <a:rPr lang="en-US" sz="2000" dirty="0" smtClean="0"/>
              <a:t>, Marcia </a:t>
            </a:r>
            <a:r>
              <a:rPr lang="en-US" sz="2000" dirty="0" err="1" smtClean="0"/>
              <a:t>Brisson</a:t>
            </a:r>
            <a:r>
              <a:rPr lang="en-US" sz="2000" dirty="0" smtClean="0"/>
              <a:t>, and Lindsay </a:t>
            </a:r>
            <a:r>
              <a:rPr lang="en-US" sz="2000" dirty="0" err="1" smtClean="0"/>
              <a:t>Minnema</a:t>
            </a:r>
            <a:endParaRPr lang="en-US" sz="2000" dirty="0" smtClean="0"/>
          </a:p>
          <a:p>
            <a:pPr algn="l"/>
            <a:r>
              <a:rPr lang="en-US" sz="1800" i="1" dirty="0" smtClean="0"/>
              <a:t>Nuclear Materials Information Program</a:t>
            </a:r>
          </a:p>
          <a:p>
            <a:pPr algn="l"/>
            <a:endParaRPr lang="en-US" sz="2400" dirty="0" smtClean="0"/>
          </a:p>
        </p:txBody>
      </p:sp>
      <p:pic>
        <p:nvPicPr>
          <p:cNvPr id="18" name="Picture 17"/>
          <p:cNvPicPr>
            <a:picLocks noChangeAspect="1" noChangeArrowheads="1"/>
          </p:cNvPicPr>
          <p:nvPr/>
        </p:nvPicPr>
        <p:blipFill>
          <a:blip r:embed="rId3" cstate="print"/>
          <a:srcRect l="20157" t="30234" r="17343" b="30586"/>
          <a:stretch>
            <a:fillRect/>
          </a:stretch>
        </p:blipFill>
        <p:spPr bwMode="auto">
          <a:xfrm>
            <a:off x="6324600" y="4343400"/>
            <a:ext cx="2438400" cy="2038508"/>
          </a:xfrm>
          <a:prstGeom prst="rect">
            <a:avLst/>
          </a:prstGeom>
          <a:noFill/>
          <a:ln w="9525">
            <a:noFill/>
            <a:miter lim="800000"/>
            <a:headEnd/>
            <a:tailEnd/>
          </a:ln>
        </p:spPr>
      </p:pic>
      <p:pic>
        <p:nvPicPr>
          <p:cNvPr id="19" name="Picture 2"/>
          <p:cNvPicPr>
            <a:picLocks noChangeAspect="1" noChangeArrowheads="1"/>
          </p:cNvPicPr>
          <p:nvPr/>
        </p:nvPicPr>
        <p:blipFill>
          <a:blip r:embed="rId4" cstate="print"/>
          <a:srcRect l="14213" t="3704" r="22841" b="3704"/>
          <a:stretch>
            <a:fillRect/>
          </a:stretch>
        </p:blipFill>
        <p:spPr bwMode="auto">
          <a:xfrm>
            <a:off x="7010400" y="3200400"/>
            <a:ext cx="1795274" cy="1447800"/>
          </a:xfrm>
          <a:prstGeom prst="rect">
            <a:avLst/>
          </a:prstGeom>
          <a:noFill/>
          <a:ln w="9525">
            <a:noFill/>
            <a:miter lim="800000"/>
            <a:headEnd/>
            <a:tailEnd/>
          </a:ln>
        </p:spPr>
      </p:pic>
      <p:sp>
        <p:nvSpPr>
          <p:cNvPr id="6" name="Subtitle 2"/>
          <p:cNvSpPr txBox="1">
            <a:spLocks/>
          </p:cNvSpPr>
          <p:nvPr/>
        </p:nvSpPr>
        <p:spPr bwMode="auto">
          <a:xfrm>
            <a:off x="533400" y="3810000"/>
            <a:ext cx="7543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Heather Dion, Ed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Fei</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and Jerry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Davydov</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b="0" i="1" u="none" strike="noStrike" kern="0" cap="none" spc="0" normalizeH="0" baseline="0" noProof="0" dirty="0" smtClean="0">
                <a:ln>
                  <a:noFill/>
                </a:ln>
                <a:solidFill>
                  <a:schemeClr val="tx1"/>
                </a:solidFill>
                <a:effectLst/>
                <a:uLnTx/>
                <a:uFillTx/>
                <a:latin typeface="+mn-lt"/>
                <a:ea typeface="+mn-ea"/>
                <a:cs typeface="+mn-cs"/>
              </a:rPr>
              <a:t>Confidence Building Measures</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U.S. Department of Energy</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Sarah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Fendrich</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and Michael Curry</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b="0" i="1" u="none" strike="noStrike" kern="0" cap="none" spc="0" normalizeH="0" baseline="0" noProof="0" dirty="0" smtClean="0">
                <a:ln>
                  <a:noFill/>
                </a:ln>
                <a:solidFill>
                  <a:schemeClr val="tx1"/>
                </a:solidFill>
                <a:effectLst/>
                <a:uLnTx/>
                <a:uFillTx/>
                <a:latin typeface="+mn-lt"/>
                <a:ea typeface="+mn-ea"/>
                <a:cs typeface="+mn-cs"/>
              </a:rPr>
              <a:t>Weapons of Mass Destruction Directorate</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U.S. Department of State</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121942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Group 1 &amp; 2 Countries</a:t>
            </a:r>
            <a:endParaRPr lang="en-US" b="0" dirty="0"/>
          </a:p>
        </p:txBody>
      </p:sp>
      <p:sp>
        <p:nvSpPr>
          <p:cNvPr id="3" name="Content Placeholder 2"/>
          <p:cNvSpPr>
            <a:spLocks noGrp="1"/>
          </p:cNvSpPr>
          <p:nvPr>
            <p:ph idx="1"/>
          </p:nvPr>
        </p:nvSpPr>
        <p:spPr>
          <a:xfrm>
            <a:off x="495300" y="1219200"/>
            <a:ext cx="8343900" cy="4152900"/>
          </a:xfrm>
        </p:spPr>
        <p:txBody>
          <a:bodyPr/>
          <a:lstStyle/>
          <a:p>
            <a:r>
              <a:rPr lang="en-US" sz="2400" dirty="0" smtClean="0"/>
              <a:t>Most countries fall into these two categories</a:t>
            </a:r>
          </a:p>
          <a:p>
            <a:r>
              <a:rPr lang="en-US" sz="2400" dirty="0" smtClean="0"/>
              <a:t>National radioactive source registries may largely fill these nations’ NNFL needs</a:t>
            </a:r>
          </a:p>
          <a:p>
            <a:pPr lvl="1"/>
            <a:r>
              <a:rPr lang="en-US" sz="2000" dirty="0" smtClean="0"/>
              <a:t>Supplemental information may be necessary to uniquely identify some sources</a:t>
            </a:r>
          </a:p>
          <a:p>
            <a:pPr lvl="1"/>
            <a:r>
              <a:rPr lang="en-US" sz="2000" dirty="0" smtClean="0"/>
              <a:t>Additional information on reactor or non-accountable source materials may need to be captured separately or as part of an existing source registry</a:t>
            </a:r>
            <a:r>
              <a:rPr lang="en-US" sz="2400" dirty="0" smtClean="0"/>
              <a:t>  </a:t>
            </a:r>
            <a:endParaRPr lang="en-US" sz="2400" dirty="0"/>
          </a:p>
        </p:txBody>
      </p:sp>
      <p:pic>
        <p:nvPicPr>
          <p:cNvPr id="4" name="Picture 3" descr="NeutronSources.jpg"/>
          <p:cNvPicPr>
            <a:picLocks noChangeAspect="1"/>
          </p:cNvPicPr>
          <p:nvPr/>
        </p:nvPicPr>
        <p:blipFill>
          <a:blip r:embed="rId3" cstate="print"/>
          <a:stretch>
            <a:fillRect/>
          </a:stretch>
        </p:blipFill>
        <p:spPr>
          <a:xfrm>
            <a:off x="533400" y="4541538"/>
            <a:ext cx="4419600" cy="1811638"/>
          </a:xfrm>
          <a:prstGeom prst="rect">
            <a:avLst/>
          </a:prstGeom>
        </p:spPr>
      </p:pic>
      <p:pic>
        <p:nvPicPr>
          <p:cNvPr id="5" name="Picture 4" descr="troxler.jpg"/>
          <p:cNvPicPr>
            <a:picLocks noChangeAspect="1"/>
          </p:cNvPicPr>
          <p:nvPr/>
        </p:nvPicPr>
        <p:blipFill>
          <a:blip r:embed="rId4" cstate="print"/>
          <a:stretch>
            <a:fillRect/>
          </a:stretch>
        </p:blipFill>
        <p:spPr>
          <a:xfrm>
            <a:off x="6858000" y="4038600"/>
            <a:ext cx="1743321" cy="2362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0" dirty="0" smtClean="0"/>
              <a:t>Group 1 &amp; 2 NNFL</a:t>
            </a:r>
            <a:endParaRPr lang="en-US" b="0" dirty="0"/>
          </a:p>
        </p:txBody>
      </p:sp>
      <p:sp>
        <p:nvSpPr>
          <p:cNvPr id="6" name="Content Placeholder 5"/>
          <p:cNvSpPr>
            <a:spLocks noGrp="1"/>
          </p:cNvSpPr>
          <p:nvPr>
            <p:ph idx="1"/>
          </p:nvPr>
        </p:nvSpPr>
        <p:spPr>
          <a:xfrm>
            <a:off x="266700" y="1066800"/>
            <a:ext cx="2705100" cy="4152900"/>
          </a:xfrm>
        </p:spPr>
        <p:txBody>
          <a:bodyPr/>
          <a:lstStyle/>
          <a:p>
            <a:r>
              <a:rPr lang="en-US" sz="2000" dirty="0" smtClean="0"/>
              <a:t>Regulator’s licensing or tracking system likely has most of the information necessary for a NNFL</a:t>
            </a:r>
          </a:p>
          <a:p>
            <a:r>
              <a:rPr lang="en-US" sz="2000" dirty="0" smtClean="0"/>
              <a:t>Some additional information might be required for non-sealed source materials</a:t>
            </a:r>
          </a:p>
          <a:p>
            <a:r>
              <a:rPr lang="en-US" sz="2000" dirty="0" smtClean="0"/>
              <a:t>Not all recommended characteristics may be needed for all libraries</a:t>
            </a:r>
          </a:p>
          <a:p>
            <a:pPr>
              <a:buNone/>
            </a:pPr>
            <a:endParaRPr lang="en-US" sz="2400"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DBEE0EE7-210A-4548-BACA-AD7477C14CA2}" type="slidenum">
              <a:rPr lang="en-US" smtClean="0"/>
              <a:pPr/>
              <a:t>11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xmlns="" val="3178950688"/>
              </p:ext>
            </p:extLst>
          </p:nvPr>
        </p:nvGraphicFramePr>
        <p:xfrm>
          <a:off x="2971800" y="1734318"/>
          <a:ext cx="6010690" cy="4245976"/>
        </p:xfrm>
        <a:graphic>
          <a:graphicData uri="http://schemas.openxmlformats.org/drawingml/2006/table">
            <a:tbl>
              <a:tblPr/>
              <a:tblGrid>
                <a:gridCol w="1944635"/>
                <a:gridCol w="2522551"/>
                <a:gridCol w="1543504"/>
              </a:tblGrid>
              <a:tr h="391272">
                <a:tc>
                  <a:txBody>
                    <a:bodyPr/>
                    <a:lstStyle/>
                    <a:p>
                      <a:pPr marL="0" marR="0">
                        <a:lnSpc>
                          <a:spcPct val="115000"/>
                        </a:lnSpc>
                        <a:spcBef>
                          <a:spcPts val="0"/>
                        </a:spcBef>
                        <a:spcAft>
                          <a:spcPts val="0"/>
                        </a:spcAft>
                      </a:pPr>
                      <a:r>
                        <a:rPr lang="en-GB" sz="1200" dirty="0">
                          <a:latin typeface="Times New Roman"/>
                          <a:ea typeface="Cambria"/>
                          <a:cs typeface="Times New Roman"/>
                        </a:rPr>
                        <a:t>Characteristic</a:t>
                      </a:r>
                      <a:endParaRPr lang="en-US" sz="1200" dirty="0">
                        <a:latin typeface="Cambria"/>
                        <a:ea typeface="Cambria"/>
                        <a:cs typeface="Times New Roman"/>
                      </a:endParaRPr>
                    </a:p>
                  </a:txBody>
                  <a:tcPr marL="59789" marR="5978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latin typeface="Times New Roman"/>
                          <a:ea typeface="Cambria"/>
                          <a:cs typeface="Times New Roman"/>
                        </a:rPr>
                        <a:t>Characteristics – Data elements</a:t>
                      </a:r>
                      <a:endParaRPr lang="en-US" sz="1200" dirty="0">
                        <a:latin typeface="Cambria"/>
                        <a:ea typeface="Cambria"/>
                        <a:cs typeface="Times New Roman"/>
                      </a:endParaRPr>
                    </a:p>
                  </a:txBody>
                  <a:tcPr marL="59789" marR="597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latin typeface="Times New Roman"/>
                          <a:ea typeface="Cambria"/>
                          <a:cs typeface="Times New Roman"/>
                        </a:rPr>
                        <a:t>Notes</a:t>
                      </a:r>
                      <a:endParaRPr lang="en-US" sz="1200" dirty="0">
                        <a:latin typeface="Cambria"/>
                        <a:ea typeface="Cambria"/>
                        <a:cs typeface="Times New Roman"/>
                      </a:endParaRPr>
                    </a:p>
                  </a:txBody>
                  <a:tcPr marL="59789" marR="597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8500">
                <a:tc>
                  <a:txBody>
                    <a:bodyPr/>
                    <a:lstStyle/>
                    <a:p>
                      <a:pPr marL="0" marR="0">
                        <a:lnSpc>
                          <a:spcPct val="115000"/>
                        </a:lnSpc>
                        <a:spcBef>
                          <a:spcPts val="0"/>
                        </a:spcBef>
                        <a:spcAft>
                          <a:spcPts val="0"/>
                        </a:spcAft>
                      </a:pPr>
                      <a:r>
                        <a:rPr lang="en-GB" sz="1200" dirty="0">
                          <a:latin typeface="Times New Roman"/>
                          <a:ea typeface="Cambria"/>
                          <a:cs typeface="Times New Roman"/>
                        </a:rPr>
                        <a:t>Description of the source/package</a:t>
                      </a:r>
                      <a:endParaRPr lang="en-US" sz="1200" dirty="0">
                        <a:latin typeface="Cambria"/>
                        <a:ea typeface="Cambria"/>
                        <a:cs typeface="Times New Roman"/>
                      </a:endParaRPr>
                    </a:p>
                  </a:txBody>
                  <a:tcPr marL="59789" marR="5978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tabLst>
                          <a:tab pos="228600" algn="l"/>
                        </a:tabLst>
                      </a:pPr>
                      <a:r>
                        <a:rPr lang="en-GB" sz="1200" dirty="0">
                          <a:latin typeface="Times New Roman"/>
                          <a:ea typeface="Cambria"/>
                          <a:cs typeface="Times New Roman"/>
                        </a:rPr>
                        <a:t>Source type (emission type, use type)</a:t>
                      </a:r>
                      <a:endParaRPr lang="en-US" sz="1200" dirty="0">
                        <a:latin typeface="Cambria"/>
                        <a:ea typeface="Cambria"/>
                        <a:cs typeface="Times New Roman"/>
                      </a:endParaRPr>
                    </a:p>
                    <a:p>
                      <a:pPr marL="342900" marR="0" lvl="0" indent="-342900">
                        <a:lnSpc>
                          <a:spcPct val="115000"/>
                        </a:lnSpc>
                        <a:spcBef>
                          <a:spcPts val="0"/>
                        </a:spcBef>
                        <a:spcAft>
                          <a:spcPts val="0"/>
                        </a:spcAft>
                        <a:buFont typeface="Symbol"/>
                        <a:buChar char=""/>
                        <a:tabLst>
                          <a:tab pos="228600" algn="l"/>
                        </a:tabLst>
                      </a:pPr>
                      <a:r>
                        <a:rPr lang="en-GB" sz="1200" dirty="0">
                          <a:latin typeface="Times New Roman"/>
                          <a:ea typeface="Cambria"/>
                          <a:cs typeface="Times New Roman"/>
                        </a:rPr>
                        <a:t>Quantity</a:t>
                      </a:r>
                      <a:endParaRPr lang="en-US" sz="1200" dirty="0">
                        <a:latin typeface="Cambria"/>
                        <a:ea typeface="Cambria"/>
                        <a:cs typeface="Times New Roman"/>
                      </a:endParaRPr>
                    </a:p>
                    <a:p>
                      <a:pPr marL="342900" marR="0" lvl="0" indent="-342900">
                        <a:lnSpc>
                          <a:spcPct val="115000"/>
                        </a:lnSpc>
                        <a:spcBef>
                          <a:spcPts val="0"/>
                        </a:spcBef>
                        <a:spcAft>
                          <a:spcPts val="0"/>
                        </a:spcAft>
                        <a:buFont typeface="Symbol"/>
                        <a:buChar char=""/>
                        <a:tabLst>
                          <a:tab pos="228600" algn="l"/>
                        </a:tabLst>
                      </a:pPr>
                      <a:r>
                        <a:rPr lang="en-GB" sz="1200" dirty="0">
                          <a:latin typeface="Times New Roman"/>
                          <a:ea typeface="Cambria"/>
                          <a:cs typeface="Times New Roman"/>
                        </a:rPr>
                        <a:t>Description and dimensions</a:t>
                      </a:r>
                      <a:endParaRPr lang="en-US" sz="1200" dirty="0">
                        <a:latin typeface="Cambria"/>
                        <a:ea typeface="Cambria"/>
                        <a:cs typeface="Times New Roman"/>
                      </a:endParaRPr>
                    </a:p>
                    <a:p>
                      <a:pPr marL="342900" marR="0" lvl="0" indent="-342900">
                        <a:lnSpc>
                          <a:spcPct val="115000"/>
                        </a:lnSpc>
                        <a:spcBef>
                          <a:spcPts val="0"/>
                        </a:spcBef>
                        <a:spcAft>
                          <a:spcPts val="0"/>
                        </a:spcAft>
                        <a:buFont typeface="Symbol"/>
                        <a:buChar char=""/>
                        <a:tabLst>
                          <a:tab pos="228600" algn="l"/>
                        </a:tabLst>
                      </a:pPr>
                      <a:r>
                        <a:rPr lang="en-GB" sz="1200" dirty="0">
                          <a:latin typeface="Times New Roman"/>
                          <a:ea typeface="Cambria"/>
                          <a:cs typeface="Times New Roman"/>
                        </a:rPr>
                        <a:t>Encapsulation or cladding</a:t>
                      </a:r>
                      <a:endParaRPr lang="en-US" sz="1200" dirty="0">
                        <a:latin typeface="Cambria"/>
                        <a:ea typeface="Cambria"/>
                        <a:cs typeface="Times New Roman"/>
                      </a:endParaRPr>
                    </a:p>
                    <a:p>
                      <a:pPr marL="342900" marR="0" lvl="0" indent="-342900">
                        <a:lnSpc>
                          <a:spcPct val="115000"/>
                        </a:lnSpc>
                        <a:spcBef>
                          <a:spcPts val="0"/>
                        </a:spcBef>
                        <a:spcAft>
                          <a:spcPts val="0"/>
                        </a:spcAft>
                        <a:buFont typeface="Symbol"/>
                        <a:buChar char=""/>
                        <a:tabLst>
                          <a:tab pos="228600" algn="l"/>
                        </a:tabLst>
                      </a:pPr>
                      <a:r>
                        <a:rPr lang="en-GB" sz="1200" dirty="0">
                          <a:latin typeface="Times New Roman"/>
                          <a:ea typeface="Cambria"/>
                          <a:cs typeface="Times New Roman"/>
                        </a:rPr>
                        <a:t>Serial number</a:t>
                      </a:r>
                      <a:endParaRPr lang="en-US" sz="1200" dirty="0">
                        <a:latin typeface="Cambria"/>
                        <a:ea typeface="Cambria"/>
                        <a:cs typeface="Times New Roman"/>
                      </a:endParaRPr>
                    </a:p>
                    <a:p>
                      <a:pPr marL="342900" marR="0" lvl="0" indent="-342900">
                        <a:lnSpc>
                          <a:spcPct val="115000"/>
                        </a:lnSpc>
                        <a:spcBef>
                          <a:spcPts val="0"/>
                        </a:spcBef>
                        <a:spcAft>
                          <a:spcPts val="0"/>
                        </a:spcAft>
                        <a:buFont typeface="Symbol"/>
                        <a:buChar char=""/>
                        <a:tabLst>
                          <a:tab pos="228600" algn="l"/>
                        </a:tabLst>
                      </a:pPr>
                      <a:r>
                        <a:rPr lang="en-GB" sz="1200" dirty="0">
                          <a:latin typeface="Times New Roman"/>
                          <a:ea typeface="Cambria"/>
                          <a:cs typeface="Times New Roman"/>
                        </a:rPr>
                        <a:t>Radiograph/photograph</a:t>
                      </a:r>
                      <a:endParaRPr lang="en-US" sz="1200" dirty="0">
                        <a:latin typeface="Cambria"/>
                        <a:ea typeface="Cambria"/>
                        <a:cs typeface="Times New Roman"/>
                      </a:endParaRPr>
                    </a:p>
                    <a:p>
                      <a:pPr marL="342900" marR="0" lvl="0" indent="-342900">
                        <a:lnSpc>
                          <a:spcPct val="115000"/>
                        </a:lnSpc>
                        <a:spcBef>
                          <a:spcPts val="0"/>
                        </a:spcBef>
                        <a:spcAft>
                          <a:spcPts val="0"/>
                        </a:spcAft>
                        <a:buFont typeface="Symbol"/>
                        <a:buChar char=""/>
                      </a:pPr>
                      <a:r>
                        <a:rPr lang="en-GB" sz="1200" dirty="0">
                          <a:latin typeface="Times New Roman"/>
                          <a:ea typeface="MS Mincho"/>
                          <a:cs typeface="Times New Roman"/>
                        </a:rPr>
                        <a:t>Shipping/receiving history</a:t>
                      </a:r>
                      <a:endParaRPr lang="en-US" sz="1200" dirty="0">
                        <a:latin typeface="Calibri"/>
                        <a:ea typeface="MS Mincho"/>
                        <a:cs typeface="Times New Roman"/>
                      </a:endParaRPr>
                    </a:p>
                  </a:txBody>
                  <a:tcPr marL="59789" marR="597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latin typeface="Times New Roman"/>
                          <a:ea typeface="Cambria"/>
                          <a:cs typeface="Times New Roman"/>
                        </a:rPr>
                        <a:t>Identifying information from the supplier</a:t>
                      </a:r>
                      <a:endParaRPr lang="en-US" sz="1200" dirty="0">
                        <a:latin typeface="Cambria"/>
                        <a:ea typeface="Cambria"/>
                        <a:cs typeface="Times New Roman"/>
                      </a:endParaRPr>
                    </a:p>
                  </a:txBody>
                  <a:tcPr marL="59789" marR="597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9250">
                <a:tc>
                  <a:txBody>
                    <a:bodyPr/>
                    <a:lstStyle/>
                    <a:p>
                      <a:pPr marL="0" marR="0">
                        <a:lnSpc>
                          <a:spcPct val="115000"/>
                        </a:lnSpc>
                        <a:spcBef>
                          <a:spcPts val="0"/>
                        </a:spcBef>
                        <a:spcAft>
                          <a:spcPts val="0"/>
                        </a:spcAft>
                      </a:pPr>
                      <a:r>
                        <a:rPr lang="en-GB" sz="1200">
                          <a:latin typeface="Times New Roman"/>
                          <a:ea typeface="Cambria"/>
                          <a:cs typeface="Times New Roman"/>
                        </a:rPr>
                        <a:t>Source activity information</a:t>
                      </a:r>
                      <a:endParaRPr lang="en-US" sz="1200">
                        <a:latin typeface="Cambria"/>
                        <a:ea typeface="Cambria"/>
                        <a:cs typeface="Times New Roman"/>
                      </a:endParaRPr>
                    </a:p>
                  </a:txBody>
                  <a:tcPr marL="59789" marR="5978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tabLst>
                          <a:tab pos="228600" algn="l"/>
                        </a:tabLst>
                      </a:pPr>
                      <a:r>
                        <a:rPr lang="en-GB" sz="1200" dirty="0">
                          <a:latin typeface="Times New Roman"/>
                          <a:ea typeface="Cambria"/>
                          <a:cs typeface="Times New Roman"/>
                        </a:rPr>
                        <a:t>Activity</a:t>
                      </a:r>
                      <a:endParaRPr lang="en-US" sz="1200" dirty="0">
                        <a:latin typeface="Cambria"/>
                        <a:ea typeface="Cambria"/>
                        <a:cs typeface="Times New Roman"/>
                      </a:endParaRPr>
                    </a:p>
                    <a:p>
                      <a:pPr marL="342900" marR="0" lvl="0" indent="-342900">
                        <a:lnSpc>
                          <a:spcPct val="115000"/>
                        </a:lnSpc>
                        <a:spcBef>
                          <a:spcPts val="0"/>
                        </a:spcBef>
                        <a:spcAft>
                          <a:spcPts val="0"/>
                        </a:spcAft>
                        <a:buFont typeface="Symbol"/>
                        <a:buChar char=""/>
                        <a:tabLst>
                          <a:tab pos="228600" algn="l"/>
                        </a:tabLst>
                      </a:pPr>
                      <a:r>
                        <a:rPr lang="en-GB" sz="1200" dirty="0">
                          <a:latin typeface="Times New Roman"/>
                          <a:ea typeface="Cambria"/>
                          <a:cs typeface="Times New Roman"/>
                        </a:rPr>
                        <a:t>Reference date of the activity</a:t>
                      </a:r>
                      <a:endParaRPr lang="en-US" sz="1200" dirty="0">
                        <a:latin typeface="Cambria"/>
                        <a:ea typeface="Cambria"/>
                        <a:cs typeface="Times New Roman"/>
                      </a:endParaRPr>
                    </a:p>
                    <a:p>
                      <a:pPr marL="342900" marR="0" lvl="0" indent="-342900">
                        <a:lnSpc>
                          <a:spcPct val="115000"/>
                        </a:lnSpc>
                        <a:spcBef>
                          <a:spcPts val="0"/>
                        </a:spcBef>
                        <a:spcAft>
                          <a:spcPts val="0"/>
                        </a:spcAft>
                        <a:buFont typeface="Symbol"/>
                        <a:buChar char=""/>
                      </a:pPr>
                      <a:r>
                        <a:rPr lang="en-GB" sz="1200" dirty="0">
                          <a:latin typeface="Times New Roman"/>
                          <a:ea typeface="MS Mincho"/>
                          <a:cs typeface="Times New Roman"/>
                        </a:rPr>
                        <a:t>Neutron intensity/yield</a:t>
                      </a:r>
                      <a:endParaRPr lang="en-US" sz="1200" dirty="0">
                        <a:latin typeface="Calibri"/>
                        <a:ea typeface="MS Mincho"/>
                        <a:cs typeface="Times New Roman"/>
                      </a:endParaRPr>
                    </a:p>
                  </a:txBody>
                  <a:tcPr marL="59789" marR="597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a:latin typeface="Times New Roman"/>
                          <a:ea typeface="Cambria"/>
                          <a:cs typeface="Times New Roman"/>
                        </a:rPr>
                        <a:t>Activities in Bq, [neutron/sec] with a radioactive decay reference date</a:t>
                      </a:r>
                      <a:endParaRPr lang="en-US" sz="1200">
                        <a:latin typeface="Cambria"/>
                        <a:ea typeface="Cambria"/>
                        <a:cs typeface="Times New Roman"/>
                      </a:endParaRPr>
                    </a:p>
                  </a:txBody>
                  <a:tcPr marL="59789" marR="597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313">
                <a:tc>
                  <a:txBody>
                    <a:bodyPr/>
                    <a:lstStyle/>
                    <a:p>
                      <a:pPr marL="0" marR="0">
                        <a:lnSpc>
                          <a:spcPct val="115000"/>
                        </a:lnSpc>
                        <a:spcBef>
                          <a:spcPts val="0"/>
                        </a:spcBef>
                        <a:spcAft>
                          <a:spcPts val="0"/>
                        </a:spcAft>
                      </a:pPr>
                      <a:r>
                        <a:rPr lang="en-GB" sz="1200">
                          <a:latin typeface="Times New Roman"/>
                          <a:ea typeface="Cambria"/>
                          <a:cs typeface="Times New Roman"/>
                        </a:rPr>
                        <a:t>Chemical form </a:t>
                      </a:r>
                      <a:endParaRPr lang="en-US" sz="1200">
                        <a:latin typeface="Cambria"/>
                        <a:ea typeface="Cambria"/>
                        <a:cs typeface="Times New Roman"/>
                      </a:endParaRPr>
                    </a:p>
                  </a:txBody>
                  <a:tcPr marL="59789" marR="5978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ts val="1100"/>
                        </a:lnSpc>
                        <a:spcBef>
                          <a:spcPts val="0"/>
                        </a:spcBef>
                        <a:spcAft>
                          <a:spcPts val="0"/>
                        </a:spcAft>
                        <a:buFont typeface="Symbol"/>
                        <a:buChar char=""/>
                      </a:pPr>
                      <a:r>
                        <a:rPr lang="en-GB" sz="1200">
                          <a:latin typeface="Times New Roman"/>
                          <a:ea typeface="MS Mincho"/>
                          <a:cs typeface="Times New Roman"/>
                        </a:rPr>
                        <a:t>Compound name</a:t>
                      </a:r>
                      <a:endParaRPr lang="en-US" sz="1200">
                        <a:latin typeface="Calibri"/>
                        <a:ea typeface="MS Mincho"/>
                        <a:cs typeface="Times New Roman"/>
                      </a:endParaRPr>
                    </a:p>
                  </a:txBody>
                  <a:tcPr marL="59789" marR="597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GB" sz="1200">
                        <a:latin typeface="Times New Roman"/>
                        <a:ea typeface="Cambria"/>
                        <a:cs typeface="Times New Roman"/>
                      </a:endParaRPr>
                    </a:p>
                  </a:txBody>
                  <a:tcPr marL="59789" marR="597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728">
                <a:tc>
                  <a:txBody>
                    <a:bodyPr/>
                    <a:lstStyle/>
                    <a:p>
                      <a:pPr marL="0" marR="0">
                        <a:lnSpc>
                          <a:spcPct val="115000"/>
                        </a:lnSpc>
                        <a:spcBef>
                          <a:spcPts val="0"/>
                        </a:spcBef>
                        <a:spcAft>
                          <a:spcPts val="0"/>
                        </a:spcAft>
                      </a:pPr>
                      <a:r>
                        <a:rPr lang="en-GB" sz="1200">
                          <a:latin typeface="Times New Roman"/>
                          <a:ea typeface="Cambria"/>
                          <a:cs typeface="Times New Roman"/>
                        </a:rPr>
                        <a:t>Elemental concentrations (in matrix)</a:t>
                      </a:r>
                      <a:endParaRPr lang="en-US" sz="1200">
                        <a:latin typeface="Cambria"/>
                        <a:ea typeface="Cambria"/>
                        <a:cs typeface="Times New Roman"/>
                      </a:endParaRPr>
                    </a:p>
                  </a:txBody>
                  <a:tcPr marL="59789" marR="5978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tabLst>
                          <a:tab pos="228600" algn="l"/>
                        </a:tabLst>
                      </a:pPr>
                      <a:r>
                        <a:rPr lang="en-GB" sz="1200">
                          <a:latin typeface="Times New Roman"/>
                          <a:ea typeface="Cambria"/>
                          <a:cs typeface="Times New Roman"/>
                        </a:rPr>
                        <a:t>Element concentration</a:t>
                      </a:r>
                      <a:endParaRPr lang="en-US" sz="1200">
                        <a:latin typeface="Cambria"/>
                        <a:ea typeface="Cambria"/>
                        <a:cs typeface="Times New Roman"/>
                      </a:endParaRPr>
                    </a:p>
                    <a:p>
                      <a:pPr marL="342900" marR="0" lvl="0" indent="-342900">
                        <a:lnSpc>
                          <a:spcPts val="1100"/>
                        </a:lnSpc>
                        <a:spcBef>
                          <a:spcPts val="0"/>
                        </a:spcBef>
                        <a:spcAft>
                          <a:spcPts val="0"/>
                        </a:spcAft>
                        <a:buFont typeface="Symbol"/>
                        <a:buChar char=""/>
                        <a:tabLst>
                          <a:tab pos="228600" algn="l"/>
                        </a:tabLst>
                      </a:pPr>
                      <a:r>
                        <a:rPr lang="en-GB" sz="1200">
                          <a:latin typeface="Times New Roman"/>
                          <a:ea typeface="Cambria"/>
                          <a:cs typeface="Times New Roman"/>
                        </a:rPr>
                        <a:t>Element concentration uncertainty</a:t>
                      </a:r>
                      <a:endParaRPr lang="en-US" sz="1200">
                        <a:latin typeface="Cambria"/>
                        <a:ea typeface="Cambria"/>
                        <a:cs typeface="Times New Roman"/>
                      </a:endParaRPr>
                    </a:p>
                  </a:txBody>
                  <a:tcPr marL="59789" marR="597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a:latin typeface="Times New Roman"/>
                          <a:ea typeface="Cambria"/>
                          <a:cs typeface="Times New Roman"/>
                        </a:rPr>
                        <a:t>Expressed in g/g sample</a:t>
                      </a:r>
                      <a:endParaRPr lang="en-US" sz="1200">
                        <a:latin typeface="Cambria"/>
                        <a:ea typeface="Cambria"/>
                        <a:cs typeface="Times New Roman"/>
                      </a:endParaRPr>
                    </a:p>
                  </a:txBody>
                  <a:tcPr marL="59789" marR="597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938">
                <a:tc>
                  <a:txBody>
                    <a:bodyPr/>
                    <a:lstStyle/>
                    <a:p>
                      <a:pPr marL="0" marR="0">
                        <a:lnSpc>
                          <a:spcPct val="115000"/>
                        </a:lnSpc>
                        <a:spcBef>
                          <a:spcPts val="0"/>
                        </a:spcBef>
                        <a:spcAft>
                          <a:spcPts val="0"/>
                        </a:spcAft>
                      </a:pPr>
                      <a:r>
                        <a:rPr lang="en-GB" sz="1200" dirty="0">
                          <a:latin typeface="Times New Roman"/>
                          <a:ea typeface="Cambria"/>
                          <a:cs typeface="Times New Roman"/>
                        </a:rPr>
                        <a:t>Major and minor isotopes</a:t>
                      </a:r>
                      <a:endParaRPr lang="en-US" sz="1200" dirty="0">
                        <a:latin typeface="Cambria"/>
                        <a:ea typeface="Cambria"/>
                        <a:cs typeface="Times New Roman"/>
                      </a:endParaRPr>
                    </a:p>
                  </a:txBody>
                  <a:tcPr marL="59789" marR="5978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ts val="1100"/>
                        </a:lnSpc>
                        <a:spcBef>
                          <a:spcPts val="0"/>
                        </a:spcBef>
                        <a:spcAft>
                          <a:spcPts val="0"/>
                        </a:spcAft>
                        <a:buFont typeface="Symbol"/>
                        <a:buChar char=""/>
                        <a:tabLst>
                          <a:tab pos="228600" algn="l"/>
                        </a:tabLst>
                      </a:pPr>
                      <a:r>
                        <a:rPr lang="en-GB" sz="1200" dirty="0">
                          <a:latin typeface="Times New Roman"/>
                          <a:ea typeface="Cambria"/>
                          <a:cs typeface="Times New Roman"/>
                        </a:rPr>
                        <a:t>Isotope name</a:t>
                      </a:r>
                      <a:endParaRPr lang="en-US" sz="1200" dirty="0">
                        <a:latin typeface="Cambria"/>
                        <a:ea typeface="Cambria"/>
                        <a:cs typeface="Times New Roman"/>
                      </a:endParaRPr>
                    </a:p>
                    <a:p>
                      <a:pPr marL="342900" marR="0" lvl="0" indent="-342900">
                        <a:lnSpc>
                          <a:spcPts val="1100"/>
                        </a:lnSpc>
                        <a:spcBef>
                          <a:spcPts val="0"/>
                        </a:spcBef>
                        <a:spcAft>
                          <a:spcPts val="0"/>
                        </a:spcAft>
                        <a:buFont typeface="Symbol"/>
                        <a:buChar char=""/>
                        <a:tabLst>
                          <a:tab pos="228600" algn="l"/>
                        </a:tabLst>
                      </a:pPr>
                      <a:r>
                        <a:rPr lang="en-GB" sz="1200" dirty="0">
                          <a:latin typeface="Times New Roman"/>
                          <a:ea typeface="Cambria"/>
                          <a:cs typeface="Times New Roman"/>
                        </a:rPr>
                        <a:t>Isotope activity</a:t>
                      </a:r>
                      <a:endParaRPr lang="en-US" sz="1200" dirty="0">
                        <a:latin typeface="Cambria"/>
                        <a:ea typeface="Cambria"/>
                        <a:cs typeface="Times New Roman"/>
                      </a:endParaRPr>
                    </a:p>
                    <a:p>
                      <a:pPr marL="342900" marR="0" lvl="0" indent="-342900">
                        <a:lnSpc>
                          <a:spcPts val="1100"/>
                        </a:lnSpc>
                        <a:spcBef>
                          <a:spcPts val="0"/>
                        </a:spcBef>
                        <a:spcAft>
                          <a:spcPts val="0"/>
                        </a:spcAft>
                        <a:buFont typeface="Symbol"/>
                        <a:buChar char=""/>
                        <a:tabLst>
                          <a:tab pos="228600" algn="l"/>
                        </a:tabLst>
                      </a:pPr>
                      <a:r>
                        <a:rPr lang="en-GB" sz="1200" dirty="0">
                          <a:latin typeface="Times New Roman"/>
                          <a:ea typeface="Cambria"/>
                          <a:cs typeface="Times New Roman"/>
                        </a:rPr>
                        <a:t>Isotope activity uncertainty</a:t>
                      </a:r>
                      <a:endParaRPr lang="en-US" sz="1200" dirty="0">
                        <a:latin typeface="Cambria"/>
                        <a:ea typeface="Cambria"/>
                        <a:cs typeface="Times New Roman"/>
                      </a:endParaRPr>
                    </a:p>
                  </a:txBody>
                  <a:tcPr marL="59789" marR="597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latin typeface="Times New Roman"/>
                          <a:ea typeface="Cambria"/>
                          <a:cs typeface="Times New Roman"/>
                        </a:rPr>
                        <a:t>Expressed as activities in </a:t>
                      </a:r>
                      <a:r>
                        <a:rPr lang="en-GB" sz="1200" dirty="0" err="1">
                          <a:latin typeface="Times New Roman"/>
                          <a:ea typeface="Cambria"/>
                          <a:cs typeface="Times New Roman"/>
                        </a:rPr>
                        <a:t>Bq</a:t>
                      </a:r>
                      <a:r>
                        <a:rPr lang="en-GB" sz="1200" dirty="0">
                          <a:latin typeface="Times New Roman"/>
                          <a:ea typeface="Cambria"/>
                          <a:cs typeface="Times New Roman"/>
                        </a:rPr>
                        <a:t>, include reference date</a:t>
                      </a:r>
                      <a:endParaRPr lang="en-US" sz="1200" dirty="0">
                        <a:latin typeface="Cambria"/>
                        <a:ea typeface="Cambria"/>
                        <a:cs typeface="Times New Roman"/>
                      </a:endParaRPr>
                    </a:p>
                  </a:txBody>
                  <a:tcPr marL="59789" marR="597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3003698" y="1143000"/>
            <a:ext cx="5867400" cy="369332"/>
          </a:xfrm>
          <a:prstGeom prst="rect">
            <a:avLst/>
          </a:prstGeom>
          <a:noFill/>
        </p:spPr>
        <p:txBody>
          <a:bodyPr wrap="square" rtlCol="0">
            <a:spAutoFit/>
          </a:bodyPr>
          <a:lstStyle/>
          <a:p>
            <a:pPr algn="ctr"/>
            <a:r>
              <a:rPr lang="en-US" dirty="0" smtClean="0"/>
              <a:t>Characteristics table for radiological sources*</a:t>
            </a:r>
            <a:endParaRPr lang="en-US" dirty="0"/>
          </a:p>
        </p:txBody>
      </p:sp>
      <p:sp>
        <p:nvSpPr>
          <p:cNvPr id="10" name="TextBox 9"/>
          <p:cNvSpPr txBox="1"/>
          <p:nvPr/>
        </p:nvSpPr>
        <p:spPr>
          <a:xfrm>
            <a:off x="2971800" y="5954118"/>
            <a:ext cx="5867400" cy="523220"/>
          </a:xfrm>
          <a:prstGeom prst="rect">
            <a:avLst/>
          </a:prstGeom>
          <a:noFill/>
        </p:spPr>
        <p:txBody>
          <a:bodyPr wrap="square" rtlCol="0">
            <a:spAutoFit/>
          </a:bodyPr>
          <a:lstStyle/>
          <a:p>
            <a:r>
              <a:rPr lang="en-US" sz="1400" dirty="0" smtClean="0"/>
              <a:t>* IAEA National Nuclear Forensics Libraries document provided to Nuclear Security Summit participants</a:t>
            </a:r>
            <a:endParaRPr lang="en-US" sz="1400" dirty="0"/>
          </a:p>
        </p:txBody>
      </p:sp>
    </p:spTree>
    <p:extLst>
      <p:ext uri="{BB962C8B-B14F-4D97-AF65-F5344CB8AC3E}">
        <p14:creationId xmlns:p14="http://schemas.microsoft.com/office/powerpoint/2010/main" xmlns="" val="3596313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0" dirty="0" smtClean="0"/>
              <a:t>Group 3, 4, &amp; 5 Countries</a:t>
            </a:r>
            <a:endParaRPr lang="en-US" b="0" dirty="0"/>
          </a:p>
        </p:txBody>
      </p:sp>
      <p:sp>
        <p:nvSpPr>
          <p:cNvPr id="6" name="Content Placeholder 5"/>
          <p:cNvSpPr>
            <a:spLocks noGrp="1"/>
          </p:cNvSpPr>
          <p:nvPr>
            <p:ph idx="1"/>
          </p:nvPr>
        </p:nvSpPr>
        <p:spPr/>
        <p:txBody>
          <a:bodyPr/>
          <a:lstStyle/>
          <a:p>
            <a:r>
              <a:rPr lang="en-US" sz="2400" dirty="0" smtClean="0"/>
              <a:t>NNFL’s are supported by source registries, nuclear materials accountancy information, production data</a:t>
            </a:r>
          </a:p>
          <a:p>
            <a:r>
              <a:rPr lang="en-US" sz="2400" dirty="0" smtClean="0"/>
              <a:t>Additional material characteristic information is required to uniquely identify most materials</a:t>
            </a:r>
          </a:p>
          <a:p>
            <a:pPr lvl="1"/>
            <a:r>
              <a:rPr lang="en-US" sz="2000" dirty="0" smtClean="0"/>
              <a:t>Analytical measurements and subject matter expert evaluation necessary to identify distinguishing characteristics</a:t>
            </a:r>
          </a:p>
        </p:txBody>
      </p:sp>
      <p:pic>
        <p:nvPicPr>
          <p:cNvPr id="7" name="Picture 6" descr="nuclearfuel.jpg"/>
          <p:cNvPicPr>
            <a:picLocks noChangeAspect="1"/>
          </p:cNvPicPr>
          <p:nvPr/>
        </p:nvPicPr>
        <p:blipFill>
          <a:blip r:embed="rId3" cstate="print"/>
          <a:stretch>
            <a:fillRect/>
          </a:stretch>
        </p:blipFill>
        <p:spPr>
          <a:xfrm>
            <a:off x="5943600" y="4114800"/>
            <a:ext cx="3048000" cy="2286000"/>
          </a:xfrm>
          <a:prstGeom prst="rect">
            <a:avLst/>
          </a:prstGeom>
        </p:spPr>
      </p:pic>
      <p:pic>
        <p:nvPicPr>
          <p:cNvPr id="8" name="Picture 7" descr="PuOx.jpg"/>
          <p:cNvPicPr>
            <a:picLocks noChangeAspect="1"/>
          </p:cNvPicPr>
          <p:nvPr/>
        </p:nvPicPr>
        <p:blipFill>
          <a:blip r:embed="rId4" cstate="print"/>
          <a:stretch>
            <a:fillRect/>
          </a:stretch>
        </p:blipFill>
        <p:spPr>
          <a:xfrm>
            <a:off x="457200" y="3886200"/>
            <a:ext cx="1905000" cy="2543175"/>
          </a:xfrm>
          <a:prstGeom prst="rect">
            <a:avLst/>
          </a:prstGeom>
        </p:spPr>
      </p:pic>
      <p:sp>
        <p:nvSpPr>
          <p:cNvPr id="9" name="TextBox 8"/>
          <p:cNvSpPr txBox="1"/>
          <p:nvPr/>
        </p:nvSpPr>
        <p:spPr>
          <a:xfrm>
            <a:off x="1600200" y="6096000"/>
            <a:ext cx="731290" cy="369332"/>
          </a:xfrm>
          <a:prstGeom prst="rect">
            <a:avLst/>
          </a:prstGeom>
          <a:noFill/>
        </p:spPr>
        <p:txBody>
          <a:bodyPr wrap="none" rtlCol="0">
            <a:spAutoFit/>
          </a:bodyPr>
          <a:lstStyle/>
          <a:p>
            <a:r>
              <a:rPr lang="en-US" dirty="0" smtClean="0">
                <a:solidFill>
                  <a:schemeClr val="bg1"/>
                </a:solidFill>
              </a:rPr>
              <a:t>PuO</a:t>
            </a:r>
            <a:r>
              <a:rPr lang="en-US" baseline="-25000" dirty="0" smtClean="0">
                <a:solidFill>
                  <a:schemeClr val="bg1"/>
                </a:solidFill>
              </a:rPr>
              <a:t>2</a:t>
            </a:r>
            <a:endParaRPr lang="en-US" baseline="-25000" dirty="0">
              <a:solidFill>
                <a:schemeClr val="bg1"/>
              </a:solidFill>
            </a:endParaRPr>
          </a:p>
        </p:txBody>
      </p:sp>
      <p:sp>
        <p:nvSpPr>
          <p:cNvPr id="10" name="TextBox 9"/>
          <p:cNvSpPr txBox="1"/>
          <p:nvPr/>
        </p:nvSpPr>
        <p:spPr>
          <a:xfrm>
            <a:off x="6019800" y="4191000"/>
            <a:ext cx="1377300" cy="369332"/>
          </a:xfrm>
          <a:prstGeom prst="rect">
            <a:avLst/>
          </a:prstGeom>
          <a:noFill/>
        </p:spPr>
        <p:txBody>
          <a:bodyPr wrap="none" rtlCol="0">
            <a:spAutoFit/>
          </a:bodyPr>
          <a:lstStyle/>
          <a:p>
            <a:r>
              <a:rPr lang="en-US" dirty="0" err="1" smtClean="0"/>
              <a:t>Candu</a:t>
            </a:r>
            <a:r>
              <a:rPr lang="en-US" dirty="0" smtClean="0"/>
              <a:t> Fuel</a:t>
            </a:r>
            <a:endParaRPr lang="en-US" dirty="0"/>
          </a:p>
        </p:txBody>
      </p:sp>
      <p:pic>
        <p:nvPicPr>
          <p:cNvPr id="11" name="Picture 10" descr="uraniumenrichment.jpg"/>
          <p:cNvPicPr>
            <a:picLocks noChangeAspect="1"/>
          </p:cNvPicPr>
          <p:nvPr/>
        </p:nvPicPr>
        <p:blipFill>
          <a:blip r:embed="rId5" cstate="print"/>
          <a:srcRect l="15200" t="10241" r="15200" b="10241"/>
          <a:stretch>
            <a:fillRect/>
          </a:stretch>
        </p:blipFill>
        <p:spPr>
          <a:xfrm>
            <a:off x="2667000" y="4038600"/>
            <a:ext cx="3093720" cy="2346958"/>
          </a:xfrm>
          <a:prstGeom prst="rect">
            <a:avLst/>
          </a:prstGeom>
        </p:spPr>
      </p:pic>
      <p:sp>
        <p:nvSpPr>
          <p:cNvPr id="12" name="TextBox 11"/>
          <p:cNvSpPr txBox="1"/>
          <p:nvPr/>
        </p:nvSpPr>
        <p:spPr>
          <a:xfrm>
            <a:off x="2819400" y="5943600"/>
            <a:ext cx="2852063" cy="338554"/>
          </a:xfrm>
          <a:prstGeom prst="rect">
            <a:avLst/>
          </a:prstGeom>
          <a:noFill/>
        </p:spPr>
        <p:txBody>
          <a:bodyPr wrap="none" rtlCol="0">
            <a:spAutoFit/>
          </a:bodyPr>
          <a:lstStyle/>
          <a:p>
            <a:r>
              <a:rPr lang="en-US" sz="1600" dirty="0" smtClean="0">
                <a:solidFill>
                  <a:schemeClr val="bg1"/>
                </a:solidFill>
              </a:rPr>
              <a:t>Uranium enrichment cascade</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495300" y="304800"/>
            <a:ext cx="7658100" cy="685800"/>
          </a:xfrm>
        </p:spPr>
        <p:txBody>
          <a:bodyPr lIns="0" anchor="b"/>
          <a:lstStyle/>
          <a:p>
            <a:pPr eaLnBrk="1" hangingPunct="1"/>
            <a:r>
              <a:rPr lang="en-US" b="0" dirty="0" smtClean="0"/>
              <a:t>Group 3, 4, &amp; 5 Level of Effort</a:t>
            </a:r>
          </a:p>
        </p:txBody>
      </p:sp>
      <p:sp>
        <p:nvSpPr>
          <p:cNvPr id="14" name="Content Placeholder 13"/>
          <p:cNvSpPr>
            <a:spLocks noGrp="1"/>
          </p:cNvSpPr>
          <p:nvPr>
            <p:ph idx="1"/>
          </p:nvPr>
        </p:nvSpPr>
        <p:spPr>
          <a:xfrm>
            <a:off x="533400" y="1143000"/>
            <a:ext cx="8191500" cy="4152900"/>
          </a:xfrm>
        </p:spPr>
        <p:txBody>
          <a:bodyPr/>
          <a:lstStyle/>
          <a:p>
            <a:pPr eaLnBrk="0" hangingPunct="0"/>
            <a:r>
              <a:rPr lang="en-US" sz="2400" dirty="0" smtClean="0"/>
              <a:t>Substantial effort may be required to establish a functional national nuclear forensic library</a:t>
            </a:r>
            <a:endParaRPr lang="en-US" sz="2400" dirty="0"/>
          </a:p>
        </p:txBody>
      </p:sp>
      <p:sp>
        <p:nvSpPr>
          <p:cNvPr id="16" name="Content Placeholder 13"/>
          <p:cNvSpPr txBox="1">
            <a:spLocks/>
          </p:cNvSpPr>
          <p:nvPr/>
        </p:nvSpPr>
        <p:spPr bwMode="auto">
          <a:xfrm>
            <a:off x="533400" y="2019300"/>
            <a:ext cx="3124200" cy="415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FontTx/>
              <a:buChar char="•"/>
              <a:defRPr/>
            </a:pPr>
            <a:r>
              <a:rPr lang="en-US" sz="2000" kern="0" dirty="0" smtClean="0">
                <a:solidFill>
                  <a:prstClr val="black"/>
                </a:solidFill>
                <a:ea typeface="ＭＳ Ｐゴシック" charset="-128"/>
              </a:rPr>
              <a:t>Large number of material types</a:t>
            </a:r>
          </a:p>
          <a:p>
            <a:pPr marL="342900" indent="-342900" eaLnBrk="0" fontAlgn="base" hangingPunct="0">
              <a:spcBef>
                <a:spcPct val="20000"/>
              </a:spcBef>
              <a:spcAft>
                <a:spcPct val="0"/>
              </a:spcAft>
              <a:buFontTx/>
              <a:buChar char="•"/>
              <a:defRPr/>
            </a:pPr>
            <a:r>
              <a:rPr lang="en-US" sz="2000" kern="0" dirty="0" smtClean="0">
                <a:solidFill>
                  <a:prstClr val="black"/>
                </a:solidFill>
              </a:rPr>
              <a:t>Understanding of material flow through fuel cycle</a:t>
            </a:r>
          </a:p>
          <a:p>
            <a:pPr marL="342900" indent="-342900" eaLnBrk="0" fontAlgn="base" hangingPunct="0">
              <a:spcBef>
                <a:spcPct val="20000"/>
              </a:spcBef>
              <a:spcAft>
                <a:spcPct val="0"/>
              </a:spcAft>
              <a:buFontTx/>
              <a:buChar char="•"/>
              <a:defRPr/>
            </a:pPr>
            <a:r>
              <a:rPr lang="en-US" sz="2000" kern="0" dirty="0" smtClean="0">
                <a:solidFill>
                  <a:prstClr val="black"/>
                </a:solidFill>
              </a:rPr>
              <a:t>Statistical expertise for identifying material populations and comparative analyses</a:t>
            </a:r>
          </a:p>
          <a:p>
            <a:pPr marL="342900" indent="-342900" eaLnBrk="0" fontAlgn="base" hangingPunct="0">
              <a:spcBef>
                <a:spcPct val="20000"/>
              </a:spcBef>
              <a:spcAft>
                <a:spcPct val="0"/>
              </a:spcAft>
              <a:buFontTx/>
              <a:buChar char="•"/>
              <a:defRPr/>
            </a:pPr>
            <a:r>
              <a:rPr lang="en-US" sz="2000" kern="0" dirty="0" smtClean="0">
                <a:solidFill>
                  <a:prstClr val="black"/>
                </a:solidFill>
              </a:rPr>
              <a:t>Organizing available data and subject matter expertise essential</a:t>
            </a:r>
            <a:endParaRPr lang="en-US" sz="2000" kern="0" dirty="0">
              <a:solidFill>
                <a:prstClr val="black"/>
              </a:solidFill>
            </a:endParaRPr>
          </a:p>
          <a:p>
            <a:pPr marL="342900" indent="-342900" fontAlgn="base">
              <a:spcBef>
                <a:spcPct val="20000"/>
              </a:spcBef>
              <a:spcAft>
                <a:spcPct val="0"/>
              </a:spcAft>
              <a:buFontTx/>
              <a:buChar char="•"/>
              <a:defRPr/>
            </a:pPr>
            <a:endParaRPr lang="en-US" sz="2000" kern="0" dirty="0">
              <a:solidFill>
                <a:prstClr val="black"/>
              </a:solidFill>
            </a:endParaRPr>
          </a:p>
        </p:txBody>
      </p:sp>
      <p:pic>
        <p:nvPicPr>
          <p:cNvPr id="6"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4255" y="2057400"/>
            <a:ext cx="5579745" cy="4268079"/>
          </a:xfrm>
          <a:prstGeom prst="rect">
            <a:avLst/>
          </a:prstGeom>
          <a:noFill/>
          <a:ln>
            <a:noFill/>
          </a:ln>
        </p:spPr>
      </p:pic>
    </p:spTree>
    <p:extLst>
      <p:ext uri="{BB962C8B-B14F-4D97-AF65-F5344CB8AC3E}">
        <p14:creationId xmlns:p14="http://schemas.microsoft.com/office/powerpoint/2010/main" xmlns="" val="330593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Establishing an NNFL</a:t>
            </a:r>
            <a:endParaRPr lang="en-US" b="0" dirty="0"/>
          </a:p>
        </p:txBody>
      </p:sp>
      <p:graphicFrame>
        <p:nvGraphicFramePr>
          <p:cNvPr id="4" name="Content Placeholder 3"/>
          <p:cNvGraphicFramePr>
            <a:graphicFrameLocks/>
          </p:cNvGraphicFramePr>
          <p:nvPr/>
        </p:nvGraphicFramePr>
        <p:xfrm>
          <a:off x="495300" y="1295400"/>
          <a:ext cx="1562100" cy="4876800"/>
        </p:xfrm>
        <a:graphic>
          <a:graphicData uri="http://schemas.openxmlformats.org/drawingml/2006/table">
            <a:tbl>
              <a:tblPr firstRow="1" bandRow="1">
                <a:tableStyleId>{5C22544A-7EE6-4342-B048-85BDC9FD1C3A}</a:tableStyleId>
              </a:tblPr>
              <a:tblGrid>
                <a:gridCol w="1562100"/>
              </a:tblGrid>
              <a:tr h="812800">
                <a:tc>
                  <a:txBody>
                    <a:bodyPr/>
                    <a:lstStyle/>
                    <a:p>
                      <a:pPr algn="ctr"/>
                      <a:r>
                        <a:rPr lang="en-US" sz="2800" dirty="0" smtClean="0"/>
                        <a:t>Group</a:t>
                      </a:r>
                      <a:endParaRPr lang="en-US" sz="2800" dirty="0"/>
                    </a:p>
                  </a:txBody>
                  <a:tcPr anchor="ctr"/>
                </a:tc>
              </a:tr>
              <a:tr h="812800">
                <a:tc>
                  <a:txBody>
                    <a:bodyPr/>
                    <a:lstStyle/>
                    <a:p>
                      <a:pPr algn="ctr"/>
                      <a:r>
                        <a:rPr lang="en-US" sz="2800" dirty="0" smtClean="0"/>
                        <a:t>1</a:t>
                      </a:r>
                      <a:endParaRPr lang="en-US" sz="2800" dirty="0"/>
                    </a:p>
                  </a:txBody>
                  <a:tcPr anchor="ctr"/>
                </a:tc>
              </a:tr>
              <a:tr h="812800">
                <a:tc>
                  <a:txBody>
                    <a:bodyPr/>
                    <a:lstStyle/>
                    <a:p>
                      <a:pPr algn="ctr"/>
                      <a:r>
                        <a:rPr lang="en-US" sz="2800" dirty="0" smtClean="0"/>
                        <a:t>2</a:t>
                      </a:r>
                      <a:endParaRPr lang="en-US" sz="2800" dirty="0"/>
                    </a:p>
                  </a:txBody>
                  <a:tcPr anchor="ctr"/>
                </a:tc>
              </a:tr>
              <a:tr h="812800">
                <a:tc>
                  <a:txBody>
                    <a:bodyPr/>
                    <a:lstStyle/>
                    <a:p>
                      <a:pPr algn="ctr"/>
                      <a:r>
                        <a:rPr lang="en-US" sz="2800" dirty="0" smtClean="0"/>
                        <a:t>3</a:t>
                      </a:r>
                      <a:endParaRPr lang="en-US" sz="2800" dirty="0"/>
                    </a:p>
                  </a:txBody>
                  <a:tcPr anchor="ctr"/>
                </a:tc>
              </a:tr>
              <a:tr h="812800">
                <a:tc>
                  <a:txBody>
                    <a:bodyPr/>
                    <a:lstStyle/>
                    <a:p>
                      <a:pPr algn="ctr"/>
                      <a:r>
                        <a:rPr lang="en-US" sz="2800" dirty="0" smtClean="0"/>
                        <a:t>4</a:t>
                      </a:r>
                      <a:endParaRPr lang="en-US" sz="2800" dirty="0"/>
                    </a:p>
                  </a:txBody>
                  <a:tcPr anchor="ctr"/>
                </a:tc>
              </a:tr>
              <a:tr h="812800">
                <a:tc>
                  <a:txBody>
                    <a:bodyPr/>
                    <a:lstStyle/>
                    <a:p>
                      <a:pPr algn="ctr"/>
                      <a:r>
                        <a:rPr lang="en-US" sz="2800" dirty="0" smtClean="0"/>
                        <a:t>5</a:t>
                      </a:r>
                      <a:endParaRPr lang="en-US" sz="2800" dirty="0"/>
                    </a:p>
                  </a:txBody>
                  <a:tcPr anchor="ctr"/>
                </a:tc>
              </a:tr>
            </a:tbl>
          </a:graphicData>
        </a:graphic>
      </p:graphicFrame>
      <p:sp>
        <p:nvSpPr>
          <p:cNvPr id="6" name="TextBox 5"/>
          <p:cNvSpPr txBox="1"/>
          <p:nvPr/>
        </p:nvSpPr>
        <p:spPr>
          <a:xfrm>
            <a:off x="2667000" y="5678269"/>
            <a:ext cx="3505200" cy="646331"/>
          </a:xfrm>
          <a:prstGeom prst="rect">
            <a:avLst/>
          </a:prstGeom>
          <a:solidFill>
            <a:schemeClr val="accent2">
              <a:lumMod val="20000"/>
              <a:lumOff val="80000"/>
            </a:schemeClr>
          </a:solidFill>
          <a:ln w="19050">
            <a:solidFill>
              <a:schemeClr val="accent2">
                <a:lumMod val="50000"/>
              </a:schemeClr>
            </a:solidFill>
          </a:ln>
        </p:spPr>
        <p:txBody>
          <a:bodyPr wrap="square" rtlCol="0" anchor="ctr">
            <a:spAutoFit/>
          </a:bodyPr>
          <a:lstStyle/>
          <a:p>
            <a:pPr algn="ctr"/>
            <a:r>
              <a:rPr lang="en-US" dirty="0" smtClean="0"/>
              <a:t>Specialized databases and comparative analysis tools</a:t>
            </a:r>
            <a:endParaRPr lang="en-US" dirty="0"/>
          </a:p>
        </p:txBody>
      </p:sp>
      <p:sp>
        <p:nvSpPr>
          <p:cNvPr id="7" name="TextBox 6"/>
          <p:cNvSpPr txBox="1"/>
          <p:nvPr/>
        </p:nvSpPr>
        <p:spPr>
          <a:xfrm>
            <a:off x="2286000" y="1524000"/>
            <a:ext cx="3505200" cy="646331"/>
          </a:xfrm>
          <a:prstGeom prst="rect">
            <a:avLst/>
          </a:prstGeom>
          <a:solidFill>
            <a:schemeClr val="accent2">
              <a:lumMod val="20000"/>
              <a:lumOff val="80000"/>
            </a:schemeClr>
          </a:solidFill>
          <a:ln w="19050">
            <a:solidFill>
              <a:schemeClr val="accent2">
                <a:lumMod val="50000"/>
              </a:schemeClr>
            </a:solidFill>
          </a:ln>
        </p:spPr>
        <p:txBody>
          <a:bodyPr wrap="square" rtlCol="0" anchor="ctr">
            <a:spAutoFit/>
          </a:bodyPr>
          <a:lstStyle/>
          <a:p>
            <a:pPr algn="ctr"/>
            <a:r>
              <a:rPr lang="en-US" dirty="0" smtClean="0"/>
              <a:t>Direct comparison of material characteristic data</a:t>
            </a:r>
            <a:endParaRPr lang="en-US" dirty="0"/>
          </a:p>
        </p:txBody>
      </p:sp>
      <p:sp>
        <p:nvSpPr>
          <p:cNvPr id="8" name="TextBox 7"/>
          <p:cNvSpPr txBox="1"/>
          <p:nvPr/>
        </p:nvSpPr>
        <p:spPr>
          <a:xfrm>
            <a:off x="3276600" y="2514600"/>
            <a:ext cx="3124200" cy="646331"/>
          </a:xfrm>
          <a:prstGeom prst="rect">
            <a:avLst/>
          </a:prstGeom>
          <a:solidFill>
            <a:schemeClr val="accent2">
              <a:lumMod val="20000"/>
              <a:lumOff val="80000"/>
            </a:schemeClr>
          </a:solidFill>
          <a:ln w="19050">
            <a:solidFill>
              <a:schemeClr val="accent2">
                <a:lumMod val="50000"/>
              </a:schemeClr>
            </a:solidFill>
          </a:ln>
        </p:spPr>
        <p:txBody>
          <a:bodyPr wrap="square" rtlCol="0" anchor="ctr">
            <a:spAutoFit/>
          </a:bodyPr>
          <a:lstStyle/>
          <a:p>
            <a:pPr algn="ctr"/>
            <a:r>
              <a:rPr lang="en-US" dirty="0" smtClean="0"/>
              <a:t>Data from regulator / source or fuel manufacturers</a:t>
            </a:r>
            <a:endParaRPr lang="en-US" dirty="0"/>
          </a:p>
        </p:txBody>
      </p:sp>
      <p:sp>
        <p:nvSpPr>
          <p:cNvPr id="9" name="TextBox 8"/>
          <p:cNvSpPr txBox="1"/>
          <p:nvPr/>
        </p:nvSpPr>
        <p:spPr>
          <a:xfrm>
            <a:off x="3505200" y="4648200"/>
            <a:ext cx="2895600" cy="646331"/>
          </a:xfrm>
          <a:prstGeom prst="rect">
            <a:avLst/>
          </a:prstGeom>
          <a:solidFill>
            <a:schemeClr val="accent2">
              <a:lumMod val="20000"/>
              <a:lumOff val="80000"/>
            </a:schemeClr>
          </a:solidFill>
          <a:ln w="19050">
            <a:solidFill>
              <a:schemeClr val="accent2">
                <a:lumMod val="50000"/>
              </a:schemeClr>
            </a:solidFill>
          </a:ln>
        </p:spPr>
        <p:txBody>
          <a:bodyPr wrap="square" rtlCol="0" anchor="ctr">
            <a:spAutoFit/>
          </a:bodyPr>
          <a:lstStyle/>
          <a:p>
            <a:pPr algn="ctr"/>
            <a:r>
              <a:rPr lang="en-US" dirty="0" smtClean="0"/>
              <a:t>Analytical measurement capability</a:t>
            </a:r>
            <a:endParaRPr lang="en-US" dirty="0"/>
          </a:p>
        </p:txBody>
      </p:sp>
      <p:sp>
        <p:nvSpPr>
          <p:cNvPr id="10" name="TextBox 9"/>
          <p:cNvSpPr txBox="1"/>
          <p:nvPr/>
        </p:nvSpPr>
        <p:spPr>
          <a:xfrm>
            <a:off x="2743200" y="3581400"/>
            <a:ext cx="2971800" cy="646331"/>
          </a:xfrm>
          <a:prstGeom prst="rect">
            <a:avLst/>
          </a:prstGeom>
          <a:solidFill>
            <a:schemeClr val="accent2">
              <a:lumMod val="20000"/>
              <a:lumOff val="80000"/>
            </a:schemeClr>
          </a:solidFill>
          <a:ln w="19050">
            <a:solidFill>
              <a:schemeClr val="accent2">
                <a:lumMod val="50000"/>
              </a:schemeClr>
            </a:solidFill>
          </a:ln>
        </p:spPr>
        <p:txBody>
          <a:bodyPr wrap="square" rtlCol="0" anchor="ctr">
            <a:spAutoFit/>
          </a:bodyPr>
          <a:lstStyle/>
          <a:p>
            <a:pPr algn="ctr"/>
            <a:r>
              <a:rPr lang="en-US" dirty="0" smtClean="0"/>
              <a:t>Fuel cycle / isotope production knowledge</a:t>
            </a:r>
            <a:endParaRPr lang="en-US" dirty="0"/>
          </a:p>
        </p:txBody>
      </p:sp>
      <p:sp>
        <p:nvSpPr>
          <p:cNvPr id="16" name="Down Arrow Callout 15"/>
          <p:cNvSpPr/>
          <p:nvPr/>
        </p:nvSpPr>
        <p:spPr bwMode="auto">
          <a:xfrm>
            <a:off x="6553200" y="1447800"/>
            <a:ext cx="2209800" cy="4876800"/>
          </a:xfrm>
          <a:prstGeom prst="downArrowCallout">
            <a:avLst>
              <a:gd name="adj1" fmla="val 25000"/>
              <a:gd name="adj2" fmla="val 25000"/>
              <a:gd name="adj3" fmla="val 25000"/>
              <a:gd name="adj4" fmla="val 69665"/>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Arial" pitchFamily="34" charset="0"/>
            </a:endParaRPr>
          </a:p>
        </p:txBody>
      </p:sp>
      <p:sp>
        <p:nvSpPr>
          <p:cNvPr id="17" name="TextBox 16"/>
          <p:cNvSpPr txBox="1"/>
          <p:nvPr/>
        </p:nvSpPr>
        <p:spPr>
          <a:xfrm>
            <a:off x="6629400" y="1730276"/>
            <a:ext cx="2133600" cy="2862322"/>
          </a:xfrm>
          <a:prstGeom prst="rect">
            <a:avLst/>
          </a:prstGeom>
          <a:noFill/>
        </p:spPr>
        <p:txBody>
          <a:bodyPr wrap="square" rtlCol="0">
            <a:spAutoFit/>
          </a:bodyPr>
          <a:lstStyle/>
          <a:p>
            <a:r>
              <a:rPr lang="en-US" dirty="0" smtClean="0"/>
              <a:t>Subject matter expertise, difficulty of gathering data, sophistication of comparative analysis tools, and overall level of effort gradually increase with each group level</a:t>
            </a:r>
            <a:endParaRPr lang="en-US" dirty="0"/>
          </a:p>
        </p:txBody>
      </p:sp>
    </p:spTree>
    <p:extLst>
      <p:ext uri="{BB962C8B-B14F-4D97-AF65-F5344CB8AC3E}">
        <p14:creationId xmlns:p14="http://schemas.microsoft.com/office/powerpoint/2010/main" xmlns="" val="355265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Summary</a:t>
            </a:r>
            <a:endParaRPr lang="en-US" b="0" dirty="0"/>
          </a:p>
        </p:txBody>
      </p:sp>
      <p:sp>
        <p:nvSpPr>
          <p:cNvPr id="3" name="Content Placeholder 2"/>
          <p:cNvSpPr>
            <a:spLocks noGrp="1"/>
          </p:cNvSpPr>
          <p:nvPr>
            <p:ph idx="1"/>
          </p:nvPr>
        </p:nvSpPr>
        <p:spPr>
          <a:xfrm>
            <a:off x="495300" y="1143000"/>
            <a:ext cx="8343900" cy="4152900"/>
          </a:xfrm>
        </p:spPr>
        <p:txBody>
          <a:bodyPr/>
          <a:lstStyle/>
          <a:p>
            <a:r>
              <a:rPr lang="en-US" sz="2400" dirty="0" smtClean="0"/>
              <a:t>Each country’s situation is unique with regard to nuclear activities and NNFL development</a:t>
            </a:r>
          </a:p>
          <a:p>
            <a:pPr lvl="1"/>
            <a:r>
              <a:rPr lang="en-US" sz="2000" dirty="0" smtClean="0"/>
              <a:t>Necessary mandate, organization, and technical approach</a:t>
            </a:r>
          </a:p>
          <a:p>
            <a:pPr lvl="1"/>
            <a:r>
              <a:rPr lang="en-US" sz="2000" dirty="0" smtClean="0"/>
              <a:t>The characteristics included in each country’s library may be different for the same materials</a:t>
            </a:r>
          </a:p>
          <a:p>
            <a:pPr lvl="1"/>
            <a:r>
              <a:rPr lang="en-US" sz="2000" dirty="0" smtClean="0"/>
              <a:t>The sophistication of databases and comparative analysis tools increase with scale of nuclear activities</a:t>
            </a:r>
          </a:p>
          <a:p>
            <a:r>
              <a:rPr lang="en-US" sz="2400" dirty="0" smtClean="0"/>
              <a:t>Groups of countries can be defined based on complexity and variety of activities</a:t>
            </a:r>
          </a:p>
          <a:p>
            <a:pPr lvl="1"/>
            <a:r>
              <a:rPr lang="en-US" sz="2000" dirty="0" smtClean="0"/>
              <a:t>Facilitates developing guidance for groups of countries with similar NNFL needs</a:t>
            </a:r>
          </a:p>
          <a:p>
            <a:pPr lvl="1"/>
            <a:r>
              <a:rPr lang="en-US" sz="2000" dirty="0" smtClean="0"/>
              <a:t>Important for establishing the level of effort required to develop a NNFL early in the process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smtClean="0"/>
              <a:t>Acknowledgements</a:t>
            </a:r>
            <a:endParaRPr lang="en-US" b="0" dirty="0"/>
          </a:p>
        </p:txBody>
      </p:sp>
      <p:sp>
        <p:nvSpPr>
          <p:cNvPr id="5" name="Content Placeholder 4"/>
          <p:cNvSpPr>
            <a:spLocks noGrp="1"/>
          </p:cNvSpPr>
          <p:nvPr>
            <p:ph idx="1"/>
          </p:nvPr>
        </p:nvSpPr>
        <p:spPr>
          <a:xfrm>
            <a:off x="495300" y="1333500"/>
            <a:ext cx="8343900" cy="4152900"/>
          </a:xfrm>
        </p:spPr>
        <p:txBody>
          <a:bodyPr/>
          <a:lstStyle/>
          <a:p>
            <a:r>
              <a:rPr lang="en-US" sz="2800" dirty="0" smtClean="0"/>
              <a:t>John </a:t>
            </a:r>
            <a:r>
              <a:rPr lang="en-US" sz="2800" dirty="0" err="1" smtClean="0"/>
              <a:t>Wacker</a:t>
            </a:r>
            <a:endParaRPr lang="en-US" sz="2800" dirty="0" smtClean="0"/>
          </a:p>
          <a:p>
            <a:pPr lvl="1"/>
            <a:r>
              <a:rPr lang="en-US" sz="2400" dirty="0" smtClean="0"/>
              <a:t>Pacific Northwest National Laboratory</a:t>
            </a:r>
          </a:p>
          <a:p>
            <a:pPr lvl="1"/>
            <a:endParaRPr lang="en-US" sz="2400" dirty="0" smtClean="0"/>
          </a:p>
          <a:p>
            <a:r>
              <a:rPr lang="en-US" sz="2800" dirty="0" smtClean="0"/>
              <a:t>Frank Wong</a:t>
            </a:r>
          </a:p>
          <a:p>
            <a:pPr lvl="1"/>
            <a:r>
              <a:rPr lang="en-US" sz="2400" dirty="0" smtClean="0"/>
              <a:t>Department of Homeland Security</a:t>
            </a:r>
          </a:p>
          <a:p>
            <a:endParaRPr lang="en-US" sz="2800" dirty="0" smtClean="0"/>
          </a:p>
          <a:p>
            <a:r>
              <a:rPr lang="en-US" sz="2800" dirty="0" smtClean="0"/>
              <a:t>Ian </a:t>
            </a:r>
            <a:r>
              <a:rPr lang="en-US" sz="2800" dirty="0" err="1" smtClean="0"/>
              <a:t>Hutcheon</a:t>
            </a:r>
            <a:r>
              <a:rPr lang="en-US" sz="2800" dirty="0" smtClean="0"/>
              <a:t>, Mike </a:t>
            </a:r>
            <a:r>
              <a:rPr lang="en-US" sz="2800" dirty="0" err="1" smtClean="0"/>
              <a:t>Kristo</a:t>
            </a:r>
            <a:r>
              <a:rPr lang="en-US" sz="2800" dirty="0" smtClean="0"/>
              <a:t>, Martin </a:t>
            </a:r>
            <a:r>
              <a:rPr lang="en-US" sz="2800" dirty="0" err="1" smtClean="0"/>
              <a:t>Robel</a:t>
            </a:r>
            <a:r>
              <a:rPr lang="en-US" sz="2800" dirty="0" smtClean="0"/>
              <a:t>, Kim Knight</a:t>
            </a:r>
          </a:p>
          <a:p>
            <a:pPr lvl="1"/>
            <a:r>
              <a:rPr lang="en-US" sz="2400" dirty="0" smtClean="0"/>
              <a:t>Lawrence Livermore National Laboratory</a:t>
            </a:r>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Backup Slides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81000"/>
            <a:ext cx="7658100" cy="685800"/>
          </a:xfrm>
        </p:spPr>
        <p:txBody>
          <a:bodyPr/>
          <a:lstStyle/>
          <a:p>
            <a:r>
              <a:rPr lang="en-US" sz="2800" b="0" dirty="0" smtClean="0"/>
              <a:t>The National Nuclear Forensic Library Model</a:t>
            </a:r>
            <a:endParaRPr lang="en-US" sz="2800" b="0" dirty="0"/>
          </a:p>
        </p:txBody>
      </p:sp>
      <p:sp>
        <p:nvSpPr>
          <p:cNvPr id="3" name="Content Placeholder 2"/>
          <p:cNvSpPr>
            <a:spLocks noGrp="1"/>
          </p:cNvSpPr>
          <p:nvPr>
            <p:ph idx="1"/>
          </p:nvPr>
        </p:nvSpPr>
        <p:spPr>
          <a:xfrm>
            <a:off x="457200" y="1143000"/>
            <a:ext cx="6019800" cy="4152900"/>
          </a:xfrm>
        </p:spPr>
        <p:txBody>
          <a:bodyPr/>
          <a:lstStyle/>
          <a:p>
            <a:r>
              <a:rPr lang="en-US" sz="2000" dirty="0" smtClean="0"/>
              <a:t>National nuclear forensics libraries</a:t>
            </a:r>
          </a:p>
          <a:p>
            <a:pPr lvl="1"/>
            <a:r>
              <a:rPr lang="en-US" sz="1800" dirty="0" smtClean="0"/>
              <a:t>Organized data describing nuclear material characteristics (measured and modeled)</a:t>
            </a:r>
          </a:p>
          <a:p>
            <a:pPr lvl="1"/>
            <a:r>
              <a:rPr lang="en-US" sz="1800" dirty="0" smtClean="0"/>
              <a:t>Enables comparative analysis by subject matter experts during forensics investigations</a:t>
            </a:r>
          </a:p>
          <a:p>
            <a:pPr lvl="1"/>
            <a:r>
              <a:rPr lang="en-US" sz="1800" dirty="0" smtClean="0"/>
              <a:t>Centralized or distributed, but rapidly accessible when needed</a:t>
            </a:r>
          </a:p>
          <a:p>
            <a:pPr lvl="1"/>
            <a:r>
              <a:rPr lang="en-US" sz="1800" b="1" i="1" dirty="0" smtClean="0"/>
              <a:t>Complexity tailored to each country’s situation</a:t>
            </a:r>
          </a:p>
          <a:p>
            <a:endParaRPr lang="en-US" sz="2000" dirty="0" smtClean="0"/>
          </a:p>
          <a:p>
            <a:r>
              <a:rPr lang="en-US" sz="2000" dirty="0" smtClean="0"/>
              <a:t>National point-of-contact (POC)</a:t>
            </a:r>
          </a:p>
          <a:p>
            <a:pPr lvl="1"/>
            <a:r>
              <a:rPr lang="en-US" sz="1800" dirty="0" smtClean="0"/>
              <a:t>Single  national level POC to respond to international queries</a:t>
            </a:r>
          </a:p>
          <a:p>
            <a:endParaRPr lang="en-US" sz="2000" i="1" dirty="0" smtClean="0">
              <a:solidFill>
                <a:srgbClr val="C00000"/>
              </a:solidFill>
            </a:endParaRPr>
          </a:p>
        </p:txBody>
      </p:sp>
      <p:sp>
        <p:nvSpPr>
          <p:cNvPr id="4" name="TextBox 3"/>
          <p:cNvSpPr txBox="1"/>
          <p:nvPr/>
        </p:nvSpPr>
        <p:spPr>
          <a:xfrm>
            <a:off x="457200" y="5426095"/>
            <a:ext cx="8382000" cy="1508105"/>
          </a:xfrm>
          <a:prstGeom prst="rect">
            <a:avLst/>
          </a:prstGeom>
          <a:noFill/>
        </p:spPr>
        <p:txBody>
          <a:bodyPr wrap="square" rtlCol="0">
            <a:spAutoFit/>
          </a:bodyPr>
          <a:lstStyle/>
          <a:p>
            <a:r>
              <a:rPr lang="en-US" sz="2000" b="0" i="1" dirty="0">
                <a:solidFill>
                  <a:srgbClr val="C00000"/>
                </a:solidFill>
              </a:rPr>
              <a:t>National library and point-of-contact model designed to protect proprietary and sensitive nuclear material characteristics and inventories</a:t>
            </a:r>
          </a:p>
          <a:p>
            <a:pPr lvl="1"/>
            <a:endParaRPr lang="en-US" sz="2000" dirty="0"/>
          </a:p>
          <a:p>
            <a:endParaRPr lang="en-US" dirty="0"/>
          </a:p>
        </p:txBody>
      </p:sp>
      <p:pic>
        <p:nvPicPr>
          <p:cNvPr id="5" name="Picture 4" descr="05-1-3 Refl-XC 50X CP-2"/>
          <p:cNvPicPr>
            <a:picLocks noChangeAspect="1" noChangeArrowheads="1"/>
          </p:cNvPicPr>
          <p:nvPr/>
        </p:nvPicPr>
        <p:blipFill>
          <a:blip r:embed="rId3" cstate="print"/>
          <a:srcRect/>
          <a:stretch>
            <a:fillRect/>
          </a:stretch>
        </p:blipFill>
        <p:spPr bwMode="auto">
          <a:xfrm>
            <a:off x="6523036" y="2514600"/>
            <a:ext cx="2239963" cy="2239963"/>
          </a:xfrm>
          <a:prstGeom prst="rect">
            <a:avLst/>
          </a:prstGeom>
          <a:noFill/>
          <a:ln w="9525">
            <a:noFill/>
            <a:miter lim="800000"/>
            <a:headEnd/>
            <a:tailEnd/>
          </a:ln>
        </p:spPr>
      </p:pic>
      <p:sp>
        <p:nvSpPr>
          <p:cNvPr id="6" name="TextBox 5"/>
          <p:cNvSpPr txBox="1"/>
          <p:nvPr/>
        </p:nvSpPr>
        <p:spPr>
          <a:xfrm>
            <a:off x="7952784" y="4062126"/>
            <a:ext cx="703851" cy="369332"/>
          </a:xfrm>
          <a:prstGeom prst="rect">
            <a:avLst/>
          </a:prstGeom>
          <a:noFill/>
        </p:spPr>
        <p:txBody>
          <a:bodyPr wrap="square" rtlCol="0">
            <a:spAutoFit/>
          </a:bodyPr>
          <a:lstStyle/>
          <a:p>
            <a:r>
              <a:rPr lang="en-US" sz="1800" dirty="0" smtClean="0">
                <a:solidFill>
                  <a:srgbClr val="FF0000"/>
                </a:solidFill>
              </a:rPr>
              <a:t>UO</a:t>
            </a:r>
            <a:r>
              <a:rPr lang="en-US" sz="1800" baseline="-25000" dirty="0" smtClean="0">
                <a:solidFill>
                  <a:srgbClr val="FF0000"/>
                </a:solidFill>
              </a:rPr>
              <a:t>3</a:t>
            </a:r>
            <a:endParaRPr lang="en-US" sz="1800" baseline="-250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Overview</a:t>
            </a:r>
            <a:endParaRPr lang="en-US" b="0" dirty="0"/>
          </a:p>
        </p:txBody>
      </p:sp>
      <p:sp>
        <p:nvSpPr>
          <p:cNvPr id="3" name="Content Placeholder 2"/>
          <p:cNvSpPr>
            <a:spLocks noGrp="1"/>
          </p:cNvSpPr>
          <p:nvPr>
            <p:ph idx="1"/>
          </p:nvPr>
        </p:nvSpPr>
        <p:spPr>
          <a:xfrm>
            <a:off x="381000" y="2552700"/>
            <a:ext cx="8534400" cy="4229100"/>
          </a:xfrm>
        </p:spPr>
        <p:txBody>
          <a:bodyPr/>
          <a:lstStyle/>
          <a:p>
            <a:r>
              <a:rPr lang="en-US" sz="2000" b="1" dirty="0" smtClean="0"/>
              <a:t>Hence, the need exists for: </a:t>
            </a:r>
          </a:p>
          <a:p>
            <a:pPr lvl="1"/>
            <a:r>
              <a:rPr lang="en-US" sz="2000" dirty="0" smtClean="0"/>
              <a:t>Information on the location and characteristics of nuclear and other radioactive material produced, used or stored within the State</a:t>
            </a:r>
          </a:p>
          <a:p>
            <a:pPr lvl="1"/>
            <a:r>
              <a:rPr lang="en-US" sz="2000" dirty="0" smtClean="0"/>
              <a:t>Expertise in identifying and interpreting the characteristics of material produced, used or stored within the State </a:t>
            </a:r>
          </a:p>
          <a:p>
            <a:pPr lvl="1"/>
            <a:r>
              <a:rPr lang="en-US" sz="2000" dirty="0" smtClean="0"/>
              <a:t>A mechanism for conducting comparative assessments of material encountered out of regulatory control</a:t>
            </a:r>
          </a:p>
          <a:p>
            <a:pPr lvl="1"/>
            <a:r>
              <a:rPr lang="en-US" sz="2000" dirty="0" smtClean="0"/>
              <a:t>A mechanism for encouraging international cooperation during nuclear forensics investigations </a:t>
            </a:r>
          </a:p>
        </p:txBody>
      </p:sp>
      <p:sp>
        <p:nvSpPr>
          <p:cNvPr id="4" name="Rounded Rectangle 3"/>
          <p:cNvSpPr/>
          <p:nvPr/>
        </p:nvSpPr>
        <p:spPr bwMode="auto">
          <a:xfrm>
            <a:off x="457200" y="1143000"/>
            <a:ext cx="8458200" cy="11430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Arial" pitchFamily="34" charset="0"/>
            </a:endParaRPr>
          </a:p>
        </p:txBody>
      </p:sp>
      <p:sp>
        <p:nvSpPr>
          <p:cNvPr id="5" name="TextBox 4"/>
          <p:cNvSpPr txBox="1"/>
          <p:nvPr/>
        </p:nvSpPr>
        <p:spPr>
          <a:xfrm>
            <a:off x="685800" y="944940"/>
            <a:ext cx="8001000" cy="1261884"/>
          </a:xfrm>
          <a:prstGeom prst="rect">
            <a:avLst/>
          </a:prstGeom>
          <a:noFill/>
        </p:spPr>
        <p:txBody>
          <a:bodyPr wrap="square" rtlCol="0">
            <a:spAutoFit/>
          </a:bodyPr>
          <a:lstStyle/>
          <a:p>
            <a:endParaRPr lang="en-US" sz="1600" dirty="0"/>
          </a:p>
          <a:p>
            <a:pPr algn="ctr"/>
            <a:r>
              <a:rPr lang="en-US" sz="2000" b="1" i="1" dirty="0">
                <a:solidFill>
                  <a:schemeClr val="accent2"/>
                </a:solidFill>
              </a:rPr>
              <a:t>Nuclear </a:t>
            </a:r>
            <a:r>
              <a:rPr lang="en-US" sz="2000" b="1" i="1" dirty="0" smtClean="0">
                <a:solidFill>
                  <a:schemeClr val="accent2"/>
                </a:solidFill>
              </a:rPr>
              <a:t>forensics is a comparative </a:t>
            </a:r>
            <a:r>
              <a:rPr lang="en-US" sz="2000" b="1" i="1" dirty="0">
                <a:solidFill>
                  <a:schemeClr val="accent2"/>
                </a:solidFill>
              </a:rPr>
              <a:t>science </a:t>
            </a:r>
            <a:r>
              <a:rPr lang="en-US" sz="2000" b="1" i="1" dirty="0" smtClean="0">
                <a:solidFill>
                  <a:schemeClr val="accent2"/>
                </a:solidFill>
              </a:rPr>
              <a:t>where data from </a:t>
            </a:r>
            <a:r>
              <a:rPr lang="en-US" sz="2000" b="1" i="1" dirty="0">
                <a:solidFill>
                  <a:schemeClr val="accent2"/>
                </a:solidFill>
              </a:rPr>
              <a:t>unknowns </a:t>
            </a:r>
            <a:r>
              <a:rPr lang="en-US" sz="2000" b="1" i="1" dirty="0" smtClean="0">
                <a:solidFill>
                  <a:schemeClr val="accent2"/>
                </a:solidFill>
              </a:rPr>
              <a:t>can be compared with known material characteristics to assess nuclear </a:t>
            </a:r>
            <a:r>
              <a:rPr lang="en-US" sz="2000" b="1" i="1" dirty="0">
                <a:solidFill>
                  <a:schemeClr val="accent2"/>
                </a:solidFill>
              </a:rPr>
              <a:t>or other radioactive </a:t>
            </a:r>
            <a:r>
              <a:rPr lang="en-US" sz="2000" b="1" i="1" dirty="0" smtClean="0">
                <a:solidFill>
                  <a:schemeClr val="accent2"/>
                </a:solidFill>
              </a:rPr>
              <a:t>material provenance </a:t>
            </a:r>
            <a:endParaRPr lang="en-US" sz="2000" dirty="0">
              <a:solidFill>
                <a:schemeClr val="accent2"/>
              </a:solidFill>
            </a:endParaRPr>
          </a:p>
        </p:txBody>
      </p:sp>
      <p:sp>
        <p:nvSpPr>
          <p:cNvPr id="6" name="TextBox 5"/>
          <p:cNvSpPr txBox="1"/>
          <p:nvPr/>
        </p:nvSpPr>
        <p:spPr>
          <a:xfrm>
            <a:off x="533400" y="5717738"/>
            <a:ext cx="8382000" cy="1292662"/>
          </a:xfrm>
          <a:prstGeom prst="rect">
            <a:avLst/>
          </a:prstGeom>
          <a:noFill/>
        </p:spPr>
        <p:txBody>
          <a:bodyPr wrap="square" rtlCol="0">
            <a:spAutoFit/>
          </a:bodyPr>
          <a:lstStyle/>
          <a:p>
            <a:r>
              <a:rPr lang="en-US" sz="2000" b="0" i="1" dirty="0" smtClean="0">
                <a:solidFill>
                  <a:srgbClr val="C00000"/>
                </a:solidFill>
              </a:rPr>
              <a:t>The administrative organization of data and subject matter expertise </a:t>
            </a:r>
            <a:r>
              <a:rPr lang="en-US" sz="2000" b="0" i="1" dirty="0" smtClean="0">
                <a:solidFill>
                  <a:srgbClr val="C00000"/>
                </a:solidFill>
              </a:rPr>
              <a:t>forms </a:t>
            </a:r>
            <a:r>
              <a:rPr lang="en-US" sz="2000" b="0" i="1" dirty="0" smtClean="0">
                <a:solidFill>
                  <a:srgbClr val="C00000"/>
                </a:solidFill>
              </a:rPr>
              <a:t>the </a:t>
            </a:r>
            <a:r>
              <a:rPr lang="en-US" sz="2000" b="0" i="1" dirty="0" smtClean="0">
                <a:solidFill>
                  <a:srgbClr val="C00000"/>
                </a:solidFill>
              </a:rPr>
              <a:t>framework for </a:t>
            </a:r>
            <a:r>
              <a:rPr lang="en-US" sz="2000" b="0" i="1" dirty="0" smtClean="0">
                <a:solidFill>
                  <a:srgbClr val="C00000"/>
                </a:solidFill>
              </a:rPr>
              <a:t>a national nuclear  forensic library</a:t>
            </a:r>
            <a:endParaRPr lang="en-US" sz="2000" b="0" i="1" dirty="0">
              <a:solidFill>
                <a:srgbClr val="C00000"/>
              </a:solidFill>
            </a:endParaRPr>
          </a:p>
          <a:p>
            <a:pPr lvl="1"/>
            <a:endParaRPr lang="en-US" sz="2000"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23900" y="381000"/>
            <a:ext cx="7658100" cy="685800"/>
          </a:xfrm>
        </p:spPr>
        <p:txBody>
          <a:bodyPr/>
          <a:lstStyle/>
          <a:p>
            <a:pPr eaLnBrk="1" hangingPunct="1"/>
            <a:r>
              <a:rPr lang="en-US" altLang="en-US" b="0" dirty="0" smtClean="0"/>
              <a:t>Fundamental Requirement: Is it ours?</a:t>
            </a:r>
          </a:p>
        </p:txBody>
      </p:sp>
      <p:sp>
        <p:nvSpPr>
          <p:cNvPr id="15363" name="Content Placeholder 2"/>
          <p:cNvSpPr>
            <a:spLocks noGrp="1"/>
          </p:cNvSpPr>
          <p:nvPr>
            <p:ph idx="1"/>
          </p:nvPr>
        </p:nvSpPr>
        <p:spPr>
          <a:xfrm>
            <a:off x="381000" y="1333500"/>
            <a:ext cx="8534400" cy="4152900"/>
          </a:xfrm>
        </p:spPr>
        <p:txBody>
          <a:bodyPr/>
          <a:lstStyle/>
          <a:p>
            <a:pPr eaLnBrk="1" hangingPunct="1"/>
            <a:r>
              <a:rPr lang="en-US" altLang="en-US" sz="2400" dirty="0" smtClean="0"/>
              <a:t>If nuclear material is found outside of administrative controls anywhere in the world, then each country should be able to answer the question:</a:t>
            </a:r>
          </a:p>
          <a:p>
            <a:pPr lvl="1" eaLnBrk="1" hangingPunct="1">
              <a:buFontTx/>
              <a:buNone/>
            </a:pPr>
            <a:endParaRPr lang="en-US" altLang="en-US" sz="1800" dirty="0" smtClean="0"/>
          </a:p>
          <a:p>
            <a:pPr lvl="1" eaLnBrk="1" hangingPunct="1">
              <a:buFontTx/>
              <a:buNone/>
            </a:pPr>
            <a:r>
              <a:rPr lang="en-US" altLang="en-US" sz="3600" dirty="0" smtClean="0"/>
              <a:t>“Is this consistent with </a:t>
            </a:r>
            <a:r>
              <a:rPr lang="en-US" altLang="en-US" sz="3600" dirty="0" smtClean="0"/>
              <a:t>our </a:t>
            </a:r>
            <a:r>
              <a:rPr lang="en-US" altLang="en-US" sz="3600" dirty="0" smtClean="0"/>
              <a:t>material?”</a:t>
            </a:r>
          </a:p>
          <a:p>
            <a:pPr eaLnBrk="1" hangingPunct="1">
              <a:buFontTx/>
              <a:buNone/>
            </a:pPr>
            <a:endParaRPr lang="en-US" altLang="en-US" sz="2000" dirty="0" smtClean="0"/>
          </a:p>
          <a:p>
            <a:pPr eaLnBrk="1" hangingPunct="1"/>
            <a:r>
              <a:rPr lang="en-US" altLang="en-US" sz="2400" dirty="0" smtClean="0"/>
              <a:t>Verifying inventory may confirm that material does not appear to be missing, but that may not be sufficient</a:t>
            </a:r>
          </a:p>
          <a:p>
            <a:pPr eaLnBrk="1" hangingPunct="1"/>
            <a:endParaRPr lang="en-US" altLang="en-US" sz="2000" dirty="0" smtClean="0"/>
          </a:p>
          <a:p>
            <a:pPr eaLnBrk="1" hangingPunct="1"/>
            <a:r>
              <a:rPr lang="en-US" altLang="en-US" sz="2400" dirty="0" smtClean="0">
                <a:solidFill>
                  <a:srgbClr val="C00000"/>
                </a:solidFill>
              </a:rPr>
              <a:t>A national nuclear forensic library is extremely valuable for answering this question with timeliness and confidence</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241004" y="3124200"/>
            <a:ext cx="4178596" cy="3200399"/>
          </a:xfrm>
          <a:prstGeom prst="roundRect">
            <a:avLst>
              <a:gd name="adj" fmla="val 7697"/>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Arial" pitchFamily="34" charset="0"/>
            </a:endParaRPr>
          </a:p>
        </p:txBody>
      </p:sp>
      <p:sp>
        <p:nvSpPr>
          <p:cNvPr id="9" name="Rounded Rectangle 8"/>
          <p:cNvSpPr/>
          <p:nvPr/>
        </p:nvSpPr>
        <p:spPr bwMode="auto">
          <a:xfrm>
            <a:off x="4584404" y="3124200"/>
            <a:ext cx="4178596" cy="3200399"/>
          </a:xfrm>
          <a:prstGeom prst="roundRect">
            <a:avLst>
              <a:gd name="adj" fmla="val 7697"/>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99"/>
              </a:solidFill>
              <a:effectLst/>
              <a:latin typeface="Arial" pitchFamily="34" charset="0"/>
            </a:endParaRPr>
          </a:p>
        </p:txBody>
      </p:sp>
      <p:sp>
        <p:nvSpPr>
          <p:cNvPr id="2" name="Title 1"/>
          <p:cNvSpPr>
            <a:spLocks noGrp="1"/>
          </p:cNvSpPr>
          <p:nvPr>
            <p:ph type="title"/>
          </p:nvPr>
        </p:nvSpPr>
        <p:spPr>
          <a:xfrm>
            <a:off x="228600" y="381000"/>
            <a:ext cx="8305800" cy="685800"/>
          </a:xfrm>
        </p:spPr>
        <p:txBody>
          <a:bodyPr/>
          <a:lstStyle/>
          <a:p>
            <a:r>
              <a:rPr lang="en-US" b="0" dirty="0" smtClean="0"/>
              <a:t>National Nuclear Forensics Library Model</a:t>
            </a:r>
            <a:endParaRPr lang="en-US" dirty="0"/>
          </a:p>
        </p:txBody>
      </p:sp>
      <p:sp>
        <p:nvSpPr>
          <p:cNvPr id="3" name="Content Placeholder 2"/>
          <p:cNvSpPr>
            <a:spLocks noGrp="1"/>
          </p:cNvSpPr>
          <p:nvPr>
            <p:ph idx="1"/>
          </p:nvPr>
        </p:nvSpPr>
        <p:spPr>
          <a:xfrm>
            <a:off x="495300" y="1295400"/>
            <a:ext cx="8343900" cy="1600200"/>
          </a:xfrm>
        </p:spPr>
        <p:txBody>
          <a:bodyPr/>
          <a:lstStyle/>
          <a:p>
            <a:r>
              <a:rPr lang="en-US" sz="2400" dirty="0" smtClean="0"/>
              <a:t>NNFLs give countries the capability to identify materials used, produced or stored within their borders</a:t>
            </a:r>
          </a:p>
        </p:txBody>
      </p:sp>
      <p:sp>
        <p:nvSpPr>
          <p:cNvPr id="4" name="TextBox 3"/>
          <p:cNvSpPr txBox="1"/>
          <p:nvPr/>
        </p:nvSpPr>
        <p:spPr>
          <a:xfrm>
            <a:off x="762000" y="3200400"/>
            <a:ext cx="3124200" cy="461665"/>
          </a:xfrm>
          <a:prstGeom prst="rect">
            <a:avLst/>
          </a:prstGeom>
          <a:noFill/>
        </p:spPr>
        <p:txBody>
          <a:bodyPr wrap="square" rtlCol="0">
            <a:spAutoFit/>
          </a:bodyPr>
          <a:lstStyle/>
          <a:p>
            <a:pPr algn="ctr"/>
            <a:r>
              <a:rPr lang="en-US" sz="2400" dirty="0" smtClean="0">
                <a:solidFill>
                  <a:srgbClr val="C00000"/>
                </a:solidFill>
              </a:rPr>
              <a:t>Requirements</a:t>
            </a:r>
            <a:endParaRPr lang="en-US" sz="2400" dirty="0">
              <a:solidFill>
                <a:srgbClr val="C00000"/>
              </a:solidFill>
            </a:endParaRPr>
          </a:p>
        </p:txBody>
      </p:sp>
      <p:sp>
        <p:nvSpPr>
          <p:cNvPr id="5" name="TextBox 4"/>
          <p:cNvSpPr txBox="1"/>
          <p:nvPr/>
        </p:nvSpPr>
        <p:spPr>
          <a:xfrm>
            <a:off x="4876800" y="3200401"/>
            <a:ext cx="3429000" cy="461665"/>
          </a:xfrm>
          <a:prstGeom prst="rect">
            <a:avLst/>
          </a:prstGeom>
          <a:noFill/>
        </p:spPr>
        <p:txBody>
          <a:bodyPr wrap="square" rtlCol="0">
            <a:spAutoFit/>
          </a:bodyPr>
          <a:lstStyle/>
          <a:p>
            <a:pPr algn="ctr"/>
            <a:r>
              <a:rPr lang="en-US" sz="2400" dirty="0" smtClean="0">
                <a:solidFill>
                  <a:srgbClr val="C00000"/>
                </a:solidFill>
              </a:rPr>
              <a:t>Options for Success</a:t>
            </a:r>
            <a:endParaRPr lang="en-US" sz="2400" dirty="0">
              <a:solidFill>
                <a:srgbClr val="C00000"/>
              </a:solidFill>
            </a:endParaRPr>
          </a:p>
        </p:txBody>
      </p:sp>
      <p:sp>
        <p:nvSpPr>
          <p:cNvPr id="6" name="TextBox 5"/>
          <p:cNvSpPr txBox="1"/>
          <p:nvPr/>
        </p:nvSpPr>
        <p:spPr>
          <a:xfrm>
            <a:off x="430618" y="3692367"/>
            <a:ext cx="3900377" cy="2554545"/>
          </a:xfrm>
          <a:prstGeom prst="rect">
            <a:avLst/>
          </a:prstGeom>
          <a:noFill/>
        </p:spPr>
        <p:txBody>
          <a:bodyPr wrap="square" rtlCol="0">
            <a:spAutoFit/>
          </a:bodyPr>
          <a:lstStyle/>
          <a:p>
            <a:pPr marL="342900" indent="-342900">
              <a:buFont typeface="Arial" panose="020B0604020202020204" pitchFamily="34" charset="0"/>
              <a:buChar char="•"/>
            </a:pPr>
            <a:r>
              <a:rPr lang="en-US" sz="2000" b="0" dirty="0" smtClean="0"/>
              <a:t>National-level mandate</a:t>
            </a:r>
          </a:p>
          <a:p>
            <a:pPr marL="342900" indent="-342900">
              <a:buFont typeface="Arial" panose="020B0604020202020204" pitchFamily="34" charset="0"/>
              <a:buChar char="•"/>
            </a:pPr>
            <a:r>
              <a:rPr lang="en-US" sz="2000" b="0" dirty="0" smtClean="0"/>
              <a:t>Defined query protocol</a:t>
            </a:r>
          </a:p>
          <a:p>
            <a:pPr marL="342900" indent="-342900">
              <a:buFont typeface="Arial" panose="020B0604020202020204" pitchFamily="34" charset="0"/>
              <a:buChar char="•"/>
            </a:pPr>
            <a:r>
              <a:rPr lang="en-US" sz="2000" b="0" dirty="0" smtClean="0"/>
              <a:t>Organize necessary </a:t>
            </a:r>
            <a:r>
              <a:rPr lang="en-US" sz="2000" b="0" dirty="0" smtClean="0"/>
              <a:t>resources</a:t>
            </a:r>
          </a:p>
          <a:p>
            <a:pPr marL="800100" lvl="1" indent="-342900">
              <a:buFont typeface="Arial" panose="020B0604020202020204" pitchFamily="34" charset="0"/>
              <a:buChar char="•"/>
            </a:pPr>
            <a:r>
              <a:rPr lang="en-US" sz="2000" b="0" dirty="0" smtClean="0"/>
              <a:t>Government and industrial material holders</a:t>
            </a:r>
          </a:p>
          <a:p>
            <a:pPr marL="800100" lvl="1" indent="-342900">
              <a:buFont typeface="Arial" panose="020B0604020202020204" pitchFamily="34" charset="0"/>
              <a:buChar char="•"/>
            </a:pPr>
            <a:r>
              <a:rPr lang="en-US" sz="2000" b="0" dirty="0" smtClean="0"/>
              <a:t>Data</a:t>
            </a:r>
          </a:p>
          <a:p>
            <a:pPr marL="800100" lvl="1" indent="-342900">
              <a:buFont typeface="Arial" panose="020B0604020202020204" pitchFamily="34" charset="0"/>
              <a:buChar char="•"/>
            </a:pPr>
            <a:r>
              <a:rPr lang="en-US" sz="2000" b="0" dirty="0" smtClean="0"/>
              <a:t>Subject matter expertise</a:t>
            </a:r>
            <a:endParaRPr lang="en-US" sz="2000" b="0" dirty="0"/>
          </a:p>
        </p:txBody>
      </p:sp>
      <p:sp>
        <p:nvSpPr>
          <p:cNvPr id="7" name="TextBox 6"/>
          <p:cNvSpPr txBox="1"/>
          <p:nvPr/>
        </p:nvSpPr>
        <p:spPr>
          <a:xfrm>
            <a:off x="4710223" y="4001631"/>
            <a:ext cx="4052777" cy="2246769"/>
          </a:xfrm>
          <a:prstGeom prst="rect">
            <a:avLst/>
          </a:prstGeom>
          <a:noFill/>
        </p:spPr>
        <p:txBody>
          <a:bodyPr wrap="square" rtlCol="0">
            <a:spAutoFit/>
          </a:bodyPr>
          <a:lstStyle/>
          <a:p>
            <a:pPr marL="342900" indent="-342900">
              <a:buFont typeface="Arial" panose="020B0604020202020204" pitchFamily="34" charset="0"/>
              <a:buChar char="•"/>
            </a:pPr>
            <a:r>
              <a:rPr lang="en-US" sz="2000" b="0" dirty="0" smtClean="0"/>
              <a:t>Centralized or formally federated databases</a:t>
            </a:r>
          </a:p>
          <a:p>
            <a:pPr marL="342900" indent="-342900">
              <a:buFont typeface="Arial" panose="020B0604020202020204" pitchFamily="34" charset="0"/>
              <a:buChar char="•"/>
            </a:pPr>
            <a:r>
              <a:rPr lang="en-US" sz="2000" b="0" dirty="0" smtClean="0"/>
              <a:t>Formal effort to understand useful material characteristics</a:t>
            </a:r>
          </a:p>
          <a:p>
            <a:pPr marL="342900" indent="-342900">
              <a:buFont typeface="Arial" panose="020B0604020202020204" pitchFamily="34" charset="0"/>
              <a:buChar char="•"/>
            </a:pPr>
            <a:r>
              <a:rPr lang="en-US" sz="2000" b="0" dirty="0" smtClean="0"/>
              <a:t>Accompanying material archive and analysis capability</a:t>
            </a:r>
          </a:p>
          <a:p>
            <a:pPr marL="800100" lvl="1" indent="-342900">
              <a:buFont typeface="Arial" panose="020B0604020202020204" pitchFamily="34" charset="0"/>
              <a:buChar char="•"/>
            </a:pPr>
            <a:endParaRPr lang="en-US" sz="2000" b="0" dirty="0"/>
          </a:p>
        </p:txBody>
      </p:sp>
      <p:sp>
        <p:nvSpPr>
          <p:cNvPr id="8" name="TextBox 7"/>
          <p:cNvSpPr txBox="1"/>
          <p:nvPr/>
        </p:nvSpPr>
        <p:spPr>
          <a:xfrm>
            <a:off x="430618" y="2362200"/>
            <a:ext cx="8027582" cy="523220"/>
          </a:xfrm>
          <a:prstGeom prst="rect">
            <a:avLst/>
          </a:prstGeom>
          <a:noFill/>
        </p:spPr>
        <p:txBody>
          <a:bodyPr wrap="square" rtlCol="0">
            <a:spAutoFit/>
          </a:bodyPr>
          <a:lstStyle/>
          <a:p>
            <a:pPr algn="ctr"/>
            <a:r>
              <a:rPr lang="en-US" sz="2800" dirty="0" smtClean="0"/>
              <a:t>What is needed to answer “is it ours?”</a:t>
            </a:r>
            <a:endParaRPr lang="en-US" sz="2800" dirty="0"/>
          </a:p>
        </p:txBody>
      </p:sp>
    </p:spTree>
    <p:extLst>
      <p:ext uri="{BB962C8B-B14F-4D97-AF65-F5344CB8AC3E}">
        <p14:creationId xmlns:p14="http://schemas.microsoft.com/office/powerpoint/2010/main" xmlns="" val="2988600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General Process for Building a NNFL</a:t>
            </a:r>
            <a:endParaRPr lang="en-US" b="0" dirty="0"/>
          </a:p>
        </p:txBody>
      </p:sp>
      <p:graphicFrame>
        <p:nvGraphicFramePr>
          <p:cNvPr id="6" name="Diagram 5"/>
          <p:cNvGraphicFramePr/>
          <p:nvPr/>
        </p:nvGraphicFramePr>
        <p:xfrm>
          <a:off x="304800" y="1295400"/>
          <a:ext cx="8610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NNFL Effort and Complexity</a:t>
            </a:r>
            <a:endParaRPr lang="en-US" b="0" dirty="0"/>
          </a:p>
        </p:txBody>
      </p:sp>
      <p:sp>
        <p:nvSpPr>
          <p:cNvPr id="3" name="Content Placeholder 2"/>
          <p:cNvSpPr>
            <a:spLocks noGrp="1"/>
          </p:cNvSpPr>
          <p:nvPr>
            <p:ph idx="1"/>
          </p:nvPr>
        </p:nvSpPr>
        <p:spPr>
          <a:xfrm>
            <a:off x="495300" y="1257300"/>
            <a:ext cx="8343900" cy="4152900"/>
          </a:xfrm>
        </p:spPr>
        <p:txBody>
          <a:bodyPr/>
          <a:lstStyle/>
          <a:p>
            <a:r>
              <a:rPr lang="en-US" sz="2400" dirty="0" smtClean="0"/>
              <a:t>The level of effort required to develop a library varies greatly between countries</a:t>
            </a:r>
          </a:p>
          <a:p>
            <a:r>
              <a:rPr lang="en-US" sz="2400" dirty="0" smtClean="0"/>
              <a:t>NNFL complexity is largely dictated by the nuclear activities within a state</a:t>
            </a:r>
          </a:p>
          <a:p>
            <a:r>
              <a:rPr lang="en-US" sz="2400" dirty="0" smtClean="0"/>
              <a:t>Not every country needs to capture the same material characteristics to have a functional  NNFL</a:t>
            </a:r>
          </a:p>
          <a:p>
            <a:endParaRPr lang="en-US" sz="2800" dirty="0"/>
          </a:p>
          <a:p>
            <a:endParaRPr lang="en-US" dirty="0"/>
          </a:p>
        </p:txBody>
      </p:sp>
      <p:sp>
        <p:nvSpPr>
          <p:cNvPr id="4" name="TextBox 3"/>
          <p:cNvSpPr txBox="1"/>
          <p:nvPr/>
        </p:nvSpPr>
        <p:spPr>
          <a:xfrm>
            <a:off x="762000" y="4038600"/>
            <a:ext cx="2362200" cy="1938992"/>
          </a:xfrm>
          <a:prstGeom prst="rect">
            <a:avLst/>
          </a:prstGeom>
          <a:solidFill>
            <a:schemeClr val="accent1">
              <a:lumMod val="60000"/>
              <a:lumOff val="40000"/>
            </a:schemeClr>
          </a:solidFill>
        </p:spPr>
        <p:txBody>
          <a:bodyPr wrap="square" rtlCol="0">
            <a:spAutoFit/>
          </a:bodyPr>
          <a:lstStyle/>
          <a:p>
            <a:pPr algn="ctr"/>
            <a:r>
              <a:rPr lang="en-US" sz="2400" dirty="0" smtClean="0"/>
              <a:t>Complexity of NNFL and Associated Materials Databases</a:t>
            </a:r>
            <a:endParaRPr lang="en-US" sz="2400" dirty="0"/>
          </a:p>
        </p:txBody>
      </p:sp>
      <p:sp>
        <p:nvSpPr>
          <p:cNvPr id="5" name="TextBox 4"/>
          <p:cNvSpPr txBox="1"/>
          <p:nvPr/>
        </p:nvSpPr>
        <p:spPr>
          <a:xfrm>
            <a:off x="4191000" y="3846255"/>
            <a:ext cx="4419600" cy="2554545"/>
          </a:xfrm>
          <a:prstGeom prst="rect">
            <a:avLst/>
          </a:prstGeom>
          <a:solidFill>
            <a:schemeClr val="accent2">
              <a:lumMod val="40000"/>
              <a:lumOff val="60000"/>
            </a:schemeClr>
          </a:solidFill>
        </p:spPr>
        <p:txBody>
          <a:bodyPr wrap="square" rtlCol="0">
            <a:spAutoFit/>
          </a:bodyPr>
          <a:lstStyle/>
          <a:p>
            <a:pPr marL="285750" indent="-285750">
              <a:buFont typeface="Arial" panose="020B0604020202020204" pitchFamily="34" charset="0"/>
              <a:buChar char="•"/>
            </a:pPr>
            <a:r>
              <a:rPr lang="en-US" sz="2000" dirty="0" smtClean="0"/>
              <a:t>Quantity of radioactive sources</a:t>
            </a:r>
            <a:endParaRPr lang="en-US" sz="2000" dirty="0"/>
          </a:p>
          <a:p>
            <a:pPr marL="285750" indent="-285750">
              <a:buFont typeface="Arial" panose="020B0604020202020204" pitchFamily="34" charset="0"/>
              <a:buChar char="•"/>
            </a:pPr>
            <a:r>
              <a:rPr lang="en-US" sz="2000" dirty="0" smtClean="0"/>
              <a:t>Variety of radioactive sources</a:t>
            </a:r>
          </a:p>
          <a:p>
            <a:pPr marL="285750" indent="-285750">
              <a:buFont typeface="Arial" panose="020B0604020202020204" pitchFamily="34" charset="0"/>
              <a:buChar char="•"/>
            </a:pPr>
            <a:r>
              <a:rPr lang="en-US" sz="2000" dirty="0" smtClean="0"/>
              <a:t>Quantity of nuclear materials</a:t>
            </a:r>
          </a:p>
          <a:p>
            <a:pPr marL="285750" indent="-285750">
              <a:buFont typeface="Arial" panose="020B0604020202020204" pitchFamily="34" charset="0"/>
              <a:buChar char="•"/>
            </a:pPr>
            <a:r>
              <a:rPr lang="en-US" sz="2000" dirty="0" smtClean="0"/>
              <a:t>Variety of nuclear materials</a:t>
            </a:r>
          </a:p>
          <a:p>
            <a:pPr marL="285750" indent="-285750">
              <a:buFont typeface="Arial" panose="020B0604020202020204" pitchFamily="34" charset="0"/>
              <a:buChar char="•"/>
            </a:pPr>
            <a:r>
              <a:rPr lang="en-US" sz="2000" dirty="0" smtClean="0"/>
              <a:t>Production or processing of nuclear or radioactive materials</a:t>
            </a:r>
          </a:p>
          <a:p>
            <a:pPr marL="285750" indent="-285750">
              <a:buFont typeface="Arial" panose="020B0604020202020204" pitchFamily="34" charset="0"/>
              <a:buChar char="•"/>
            </a:pPr>
            <a:r>
              <a:rPr lang="en-US" sz="2000" dirty="0" smtClean="0"/>
              <a:t>Research and development activities</a:t>
            </a:r>
            <a:endParaRPr lang="en-US" sz="2000" dirty="0"/>
          </a:p>
        </p:txBody>
      </p:sp>
      <p:sp>
        <p:nvSpPr>
          <p:cNvPr id="6" name="TextBox 5"/>
          <p:cNvSpPr txBox="1"/>
          <p:nvPr/>
        </p:nvSpPr>
        <p:spPr>
          <a:xfrm>
            <a:off x="3200400" y="4302204"/>
            <a:ext cx="990600" cy="1107996"/>
          </a:xfrm>
          <a:prstGeom prst="rect">
            <a:avLst/>
          </a:prstGeom>
          <a:noFill/>
        </p:spPr>
        <p:txBody>
          <a:bodyPr wrap="square" rtlCol="0">
            <a:spAutoFit/>
          </a:bodyPr>
          <a:lstStyle/>
          <a:p>
            <a:r>
              <a:rPr lang="en-US" sz="6600" dirty="0" smtClean="0">
                <a:sym typeface="Symbol"/>
              </a:rPr>
              <a:t></a:t>
            </a:r>
            <a:endParaRPr lang="en-US" sz="6600" dirty="0"/>
          </a:p>
        </p:txBody>
      </p:sp>
    </p:spTree>
    <p:extLst>
      <p:ext uri="{BB962C8B-B14F-4D97-AF65-F5344CB8AC3E}">
        <p14:creationId xmlns:p14="http://schemas.microsoft.com/office/powerpoint/2010/main" xmlns="" val="958369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Practical Approach to Implementation</a:t>
            </a:r>
            <a:endParaRPr lang="en-US" b="0" dirty="0"/>
          </a:p>
        </p:txBody>
      </p:sp>
      <p:sp>
        <p:nvSpPr>
          <p:cNvPr id="3" name="Content Placeholder 2"/>
          <p:cNvSpPr>
            <a:spLocks noGrp="1"/>
          </p:cNvSpPr>
          <p:nvPr>
            <p:ph idx="1"/>
          </p:nvPr>
        </p:nvSpPr>
        <p:spPr>
          <a:xfrm>
            <a:off x="457200" y="1333500"/>
            <a:ext cx="8343900" cy="4152900"/>
          </a:xfrm>
        </p:spPr>
        <p:txBody>
          <a:bodyPr/>
          <a:lstStyle/>
          <a:p>
            <a:r>
              <a:rPr lang="en-US" sz="2800" dirty="0" smtClean="0"/>
              <a:t>To date, guidance for developing a NNFL has not adequately addressed variable complexity of nuclear activities</a:t>
            </a:r>
          </a:p>
          <a:p>
            <a:r>
              <a:rPr lang="en-US" sz="2800" dirty="0" smtClean="0"/>
              <a:t>Proposed approach</a:t>
            </a:r>
          </a:p>
          <a:p>
            <a:pPr lvl="1"/>
            <a:r>
              <a:rPr lang="en-US" sz="2400" dirty="0" smtClean="0"/>
              <a:t>Evaluate nuclear activities to guide NNFL development </a:t>
            </a:r>
          </a:p>
          <a:p>
            <a:pPr lvl="1"/>
            <a:r>
              <a:rPr lang="en-US" sz="2400" dirty="0" smtClean="0"/>
              <a:t>Adapt general guidance already available to categories (e.g. draft IAEA guidance)</a:t>
            </a:r>
          </a:p>
          <a:p>
            <a:r>
              <a:rPr lang="en-US" sz="2800" dirty="0" smtClean="0"/>
              <a:t>This approach should improve understanding regarding the level of effort necessary to attain a functional national nuclear forensics library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7810500" cy="685800"/>
          </a:xfrm>
        </p:spPr>
        <p:txBody>
          <a:bodyPr>
            <a:noAutofit/>
          </a:bodyPr>
          <a:lstStyle/>
          <a:p>
            <a:r>
              <a:rPr lang="en-US" sz="2800" b="0" dirty="0" smtClean="0"/>
              <a:t>Nuclear Fuel Cycle Activities and Complexity</a:t>
            </a:r>
            <a:endParaRPr lang="en-US" sz="2800" b="0" dirty="0"/>
          </a:p>
        </p:txBody>
      </p:sp>
      <p:graphicFrame>
        <p:nvGraphicFramePr>
          <p:cNvPr id="4" name="Content Placeholder 3"/>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457200" y="5638800"/>
            <a:ext cx="83058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Increasing NNFL Complexity</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9100" y="381000"/>
            <a:ext cx="7962900" cy="685800"/>
          </a:xfrm>
        </p:spPr>
        <p:txBody>
          <a:bodyPr/>
          <a:lstStyle/>
          <a:p>
            <a:r>
              <a:rPr lang="en-US" sz="2800" b="0" dirty="0" smtClean="0"/>
              <a:t>IAEA Member States and Fuel Cycle Activities</a:t>
            </a:r>
            <a:endParaRPr lang="en-US" sz="2800" b="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783257326"/>
              </p:ext>
            </p:extLst>
          </p:nvPr>
        </p:nvGraphicFramePr>
        <p:xfrm>
          <a:off x="304800" y="1219200"/>
          <a:ext cx="76962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04603" y="5334000"/>
            <a:ext cx="8077200" cy="830997"/>
          </a:xfrm>
          <a:prstGeom prst="rect">
            <a:avLst/>
          </a:prstGeom>
          <a:noFill/>
        </p:spPr>
        <p:txBody>
          <a:bodyPr wrap="square" rtlCol="0">
            <a:spAutoFit/>
          </a:bodyPr>
          <a:lstStyle/>
          <a:p>
            <a:r>
              <a:rPr lang="en-US" sz="2400" i="1" dirty="0" smtClean="0">
                <a:solidFill>
                  <a:srgbClr val="C00000"/>
                </a:solidFill>
              </a:rPr>
              <a:t>For 219 IAEA Member States, developing a functional NNFL should be a relatively easy task (Groups 1&amp;2)</a:t>
            </a:r>
            <a:endParaRPr lang="en-US" sz="2400" i="1" dirty="0">
              <a:solidFill>
                <a:srgbClr val="C00000"/>
              </a:solidFill>
            </a:endParaRPr>
          </a:p>
        </p:txBody>
      </p:sp>
    </p:spTree>
    <p:extLst>
      <p:ext uri="{BB962C8B-B14F-4D97-AF65-F5344CB8AC3E}">
        <p14:creationId xmlns:p14="http://schemas.microsoft.com/office/powerpoint/2010/main" xmlns="" val="875094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99"/>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99"/>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99"/>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99"/>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99"/>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000099"/>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5283</TotalTime>
  <Words>2175</Words>
  <Application>Microsoft Office PowerPoint</Application>
  <PresentationFormat>On-screen Show (4:3)</PresentationFormat>
  <Paragraphs>249</Paragraphs>
  <Slides>18</Slides>
  <Notes>15</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Default Design</vt:lpstr>
      <vt:lpstr>3_Default Design</vt:lpstr>
      <vt:lpstr>11_Default Design</vt:lpstr>
      <vt:lpstr>Strategies and Considerations for Developing a National Nuclear Forensics Library</vt:lpstr>
      <vt:lpstr>Overview</vt:lpstr>
      <vt:lpstr>Fundamental Requirement: Is it ours?</vt:lpstr>
      <vt:lpstr>National Nuclear Forensics Library Model</vt:lpstr>
      <vt:lpstr>General Process for Building a NNFL</vt:lpstr>
      <vt:lpstr>NNFL Effort and Complexity</vt:lpstr>
      <vt:lpstr>Practical Approach to Implementation</vt:lpstr>
      <vt:lpstr>Nuclear Fuel Cycle Activities and Complexity</vt:lpstr>
      <vt:lpstr>IAEA Member States and Fuel Cycle Activities</vt:lpstr>
      <vt:lpstr>Group 1 &amp; 2 Countries</vt:lpstr>
      <vt:lpstr>Group 1 &amp; 2 NNFL</vt:lpstr>
      <vt:lpstr>Group 3, 4, &amp; 5 Countries</vt:lpstr>
      <vt:lpstr>Group 3, 4, &amp; 5 Level of Effort</vt:lpstr>
      <vt:lpstr>Establishing an NNFL</vt:lpstr>
      <vt:lpstr>Summary</vt:lpstr>
      <vt:lpstr>Acknowledgements</vt:lpstr>
      <vt:lpstr>Backup Slides</vt:lpstr>
      <vt:lpstr>The National Nuclear Forensic Library Model</vt:lpstr>
    </vt:vector>
  </TitlesOfParts>
  <Company>U.S. Department of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Nuclear Forensics Library</dc:title>
  <dc:creator>heather.dion</dc:creator>
  <cp:lastModifiedBy>174760</cp:lastModifiedBy>
  <cp:revision>87</cp:revision>
  <dcterms:created xsi:type="dcterms:W3CDTF">2013-09-04T16:18:26Z</dcterms:created>
  <dcterms:modified xsi:type="dcterms:W3CDTF">2014-07-04T02:17:34Z</dcterms:modified>
</cp:coreProperties>
</file>