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Default Extension="pict" ContentType="image/pict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9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16.xml" ContentType="application/vnd.openxmlformats-officedocument.presentationml.notes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20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17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Default Extension="pdf" ContentType="application/pdf"/>
  <Override PartName="/ppt/notesSlides/notesSlide6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8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notesSlides/notesSlide14.xml" ContentType="application/vnd.openxmlformats-officedocument.presentationml.notesSlide+xml"/>
  <Override PartName="/ppt/slideLayouts/slideLayout3.xml" ContentType="application/vnd.openxmlformats-officedocument.presentationml.slideLayout+xml"/>
  <Override PartName="/ppt/embeddings/Microsoft_Equation1.bin" ContentType="application/vnd.openxmlformats-officedocument.oleObject"/>
  <Default Extension="docx" ContentType="application/vnd.openxmlformats-officedocument.wordprocessingml.document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notesSlides/notesSlide22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19.xml" ContentType="application/vnd.openxmlformats-officedocument.presentationml.notes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notesSlides/notesSlide8.xml" ContentType="application/vnd.openxmlformats-officedocument.presentationml.notesSlide+xml"/>
  <Default Extension="wmf" ContentType="image/x-wmf"/>
  <Override PartName="/ppt/notesSlides/notesSlide15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embeddings/Microsoft_Equation2.bin" ContentType="application/vnd.openxmlformats-officedocument.oleObject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915" r:id="rId1"/>
  </p:sldMasterIdLst>
  <p:notesMasterIdLst>
    <p:notesMasterId r:id="rId24"/>
  </p:notesMasterIdLst>
  <p:sldIdLst>
    <p:sldId id="284" r:id="rId2"/>
    <p:sldId id="611" r:id="rId3"/>
    <p:sldId id="723" r:id="rId4"/>
    <p:sldId id="724" r:id="rId5"/>
    <p:sldId id="722" r:id="rId6"/>
    <p:sldId id="725" r:id="rId7"/>
    <p:sldId id="726" r:id="rId8"/>
    <p:sldId id="727" r:id="rId9"/>
    <p:sldId id="728" r:id="rId10"/>
    <p:sldId id="729" r:id="rId11"/>
    <p:sldId id="730" r:id="rId12"/>
    <p:sldId id="734" r:id="rId13"/>
    <p:sldId id="731" r:id="rId14"/>
    <p:sldId id="732" r:id="rId15"/>
    <p:sldId id="670" r:id="rId16"/>
    <p:sldId id="664" r:id="rId17"/>
    <p:sldId id="661" r:id="rId18"/>
    <p:sldId id="604" r:id="rId19"/>
    <p:sldId id="666" r:id="rId20"/>
    <p:sldId id="667" r:id="rId21"/>
    <p:sldId id="669" r:id="rId22"/>
    <p:sldId id="733" r:id="rId23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6" charset="0"/>
        <a:ea typeface="Arial" pitchFamily="36" charset="0"/>
        <a:cs typeface="Arial" pitchFamily="36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6" charset="0"/>
        <a:ea typeface="Arial" pitchFamily="36" charset="0"/>
        <a:cs typeface="Arial" pitchFamily="36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6" charset="0"/>
        <a:ea typeface="Arial" pitchFamily="36" charset="0"/>
        <a:cs typeface="Arial" pitchFamily="36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6" charset="0"/>
        <a:ea typeface="Arial" pitchFamily="36" charset="0"/>
        <a:cs typeface="Arial" pitchFamily="36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6" charset="0"/>
        <a:ea typeface="Arial" pitchFamily="36" charset="0"/>
        <a:cs typeface="Arial" pitchFamily="36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36" charset="0"/>
        <a:ea typeface="Arial" pitchFamily="36" charset="0"/>
        <a:cs typeface="Arial" pitchFamily="36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36" charset="0"/>
        <a:ea typeface="Arial" pitchFamily="36" charset="0"/>
        <a:cs typeface="Arial" pitchFamily="36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36" charset="0"/>
        <a:ea typeface="Arial" pitchFamily="36" charset="0"/>
        <a:cs typeface="Arial" pitchFamily="36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36" charset="0"/>
        <a:ea typeface="Arial" pitchFamily="36" charset="0"/>
        <a:cs typeface="Arial" pitchFamily="36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showPr showNarration="1" useTimings="0">
    <p:present/>
    <p:sldAll/>
    <p:penClr>
      <a:schemeClr val="tx1"/>
    </p:penClr>
  </p:showPr>
  <p:clrMru>
    <a:srgbClr val="008040"/>
    <a:srgbClr val="000080"/>
    <a:srgbClr val="FF0000"/>
    <a:srgbClr val="004080"/>
    <a:srgbClr val="0000FF"/>
    <a:srgbClr val="804000"/>
    <a:srgbClr val="808080"/>
    <a:srgbClr val="00FF00"/>
    <a:srgbClr val="80FF00"/>
    <a:srgbClr val="8000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>
    <p:restoredLeft sz="15620"/>
    <p:restoredTop sz="89958" autoAdjust="0"/>
  </p:normalViewPr>
  <p:slideViewPr>
    <p:cSldViewPr>
      <p:cViewPr>
        <p:scale>
          <a:sx n="100" d="100"/>
          <a:sy n="100" d="100"/>
        </p:scale>
        <p:origin x="-984" y="-416"/>
      </p:cViewPr>
      <p:guideLst>
        <p:guide orient="horz" pos="144"/>
        <p:guide orient="horz" pos="4176"/>
        <p:guide pos="3120"/>
        <p:guide pos="565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ict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ict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ict"/><Relationship Id="rId2" Type="http://schemas.openxmlformats.org/officeDocument/2006/relationships/image" Target="../media/image31.pict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ict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1" tIns="47425" rIns="94851" bIns="47425" numCol="1" anchor="t" anchorCtr="0" compatLnSpc="1">
            <a:prstTxWarp prst="textNoShape">
              <a:avLst/>
            </a:prstTxWarp>
          </a:bodyPr>
          <a:lstStyle>
            <a:lvl1pPr defTabSz="947738">
              <a:defRPr sz="1200">
                <a:latin typeface="Arial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1" tIns="47425" rIns="94851" bIns="47425" numCol="1" anchor="t" anchorCtr="0" compatLnSpc="1">
            <a:prstTxWarp prst="textNoShape">
              <a:avLst/>
            </a:prstTxWarp>
          </a:bodyPr>
          <a:lstStyle>
            <a:lvl1pPr algn="r" defTabSz="947738">
              <a:defRPr sz="1200">
                <a:latin typeface="Arial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fld id="{B98FD2EA-25CD-1F49-8905-F1234409EB29}" type="datetime1">
              <a:rPr lang="en-US"/>
              <a:pPr>
                <a:defRPr/>
              </a:pPr>
              <a:t>10/10/12</a:t>
            </a:fld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1" tIns="47425" rIns="94851" bIns="474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860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1" tIns="47425" rIns="94851" bIns="47425" numCol="1" anchor="b" anchorCtr="0" compatLnSpc="1">
            <a:prstTxWarp prst="textNoShape">
              <a:avLst/>
            </a:prstTxWarp>
          </a:bodyPr>
          <a:lstStyle>
            <a:lvl1pPr defTabSz="947738">
              <a:defRPr sz="1200">
                <a:latin typeface="Arial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1" tIns="47425" rIns="94851" bIns="47425" numCol="1" anchor="b" anchorCtr="0" compatLnSpc="1">
            <a:prstTxWarp prst="textNoShape">
              <a:avLst/>
            </a:prstTxWarp>
          </a:bodyPr>
          <a:lstStyle>
            <a:lvl1pPr algn="r" defTabSz="947738">
              <a:defRPr sz="1200">
                <a:latin typeface="Arial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fld id="{9D4EDED3-0094-4B4E-A3D5-E763DF3A7B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-105" charset="0"/>
        <a:ea typeface="ＭＳ Ｐゴシック" pitchFamily="-105" charset="-128"/>
        <a:cs typeface="ＭＳ Ｐゴシック" pitchFamily="-10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-105" charset="0"/>
        <a:ea typeface="ＭＳ Ｐゴシック" pitchFamily="-10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-105" charset="0"/>
        <a:ea typeface="ＭＳ Ｐゴシック" pitchFamily="-10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-105" charset="0"/>
        <a:ea typeface="ＭＳ Ｐゴシック" pitchFamily="-10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-105" charset="0"/>
        <a:ea typeface="ＭＳ Ｐゴシック" pitchFamily="-10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 txBox="1">
            <a:spLocks noGrp="1" noChangeArrowheads="1"/>
          </p:cNvSpPr>
          <p:nvPr/>
        </p:nvSpPr>
        <p:spPr bwMode="auto">
          <a:xfrm>
            <a:off x="0" y="9120188"/>
            <a:ext cx="3171825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370" tIns="48183" rIns="96370" bIns="48183" anchor="b">
            <a:prstTxWarp prst="textNoShape">
              <a:avLst/>
            </a:prstTxWarp>
          </a:bodyPr>
          <a:lstStyle/>
          <a:p>
            <a:pPr defTabSz="958850" eaLnBrk="0" hangingPunct="0"/>
            <a:r>
              <a:rPr lang="en-US" sz="1300">
                <a:latin typeface="Times" pitchFamily="36" charset="0"/>
              </a:rPr>
              <a:t>SDM meeting July 10-11, 2001</a:t>
            </a:r>
          </a:p>
        </p:txBody>
      </p:sp>
      <p:sp>
        <p:nvSpPr>
          <p:cNvPr id="15363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1825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370" tIns="48183" rIns="96370" bIns="48183" anchor="b">
            <a:prstTxWarp prst="textNoShape">
              <a:avLst/>
            </a:prstTxWarp>
          </a:bodyPr>
          <a:lstStyle/>
          <a:p>
            <a:pPr algn="r" defTabSz="958850" eaLnBrk="0" hangingPunct="0"/>
            <a:fld id="{B600B968-471E-224C-92C0-593614ECD8FA}" type="slidenum">
              <a:rPr lang="en-US" sz="1300">
                <a:latin typeface="Times" pitchFamily="36" charset="0"/>
              </a:rPr>
              <a:pPr algn="r" defTabSz="958850" eaLnBrk="0" hangingPunct="0"/>
              <a:t>1</a:t>
            </a:fld>
            <a:endParaRPr lang="en-US" sz="1300">
              <a:latin typeface="Times" pitchFamily="36" charset="0"/>
            </a:endParaRPr>
          </a:p>
        </p:txBody>
      </p:sp>
      <p:sp>
        <p:nvSpPr>
          <p:cNvPr id="153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2313"/>
            <a:ext cx="4800600" cy="3600450"/>
          </a:xfrm>
          <a:ln/>
        </p:spPr>
      </p:sp>
      <p:sp>
        <p:nvSpPr>
          <p:cNvPr id="153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5650"/>
            <a:ext cx="5365750" cy="4313238"/>
          </a:xfrm>
          <a:noFill/>
          <a:ln/>
        </p:spPr>
        <p:txBody>
          <a:bodyPr lIns="96370" tIns="48183" rIns="96370" bIns="48183"/>
          <a:lstStyle/>
          <a:p>
            <a:pPr eaLnBrk="1" hangingPunct="1"/>
            <a:endParaRPr lang="en-US">
              <a:latin typeface="Calibri" pitchFamily="36" charset="0"/>
              <a:ea typeface="ＭＳ Ｐゴシック" pitchFamily="36" charset="-128"/>
              <a:cs typeface="ＭＳ Ｐゴシック" pitchFamily="36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Calibri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Calibri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Note: 1000 appm corresponds to 5 kg Tritium</a:t>
            </a:r>
            <a:r>
              <a:rPr lang="en-US" baseline="0" dirty="0" smtClean="0"/>
              <a:t> per </a:t>
            </a:r>
            <a:r>
              <a:rPr lang="en-US" dirty="0" smtClean="0"/>
              <a:t>100 </a:t>
            </a:r>
            <a:r>
              <a:rPr lang="en-US" dirty="0" err="1" smtClean="0"/>
              <a:t>tonnes</a:t>
            </a:r>
            <a:r>
              <a:rPr lang="en-US" baseline="0" dirty="0" smtClean="0"/>
              <a:t> of steel</a:t>
            </a:r>
          </a:p>
          <a:p>
            <a:r>
              <a:rPr lang="en-US" baseline="0" dirty="0" smtClean="0"/>
              <a:t>Note FFTF samples in contact with Na (H solubility </a:t>
            </a:r>
            <a:r>
              <a:rPr lang="en-US" baseline="0" dirty="0" err="1" smtClean="0"/>
              <a:t>equipartition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coefficent</a:t>
            </a:r>
            <a:r>
              <a:rPr lang="en-US" baseline="0" dirty="0" smtClean="0"/>
              <a:t> of 170-320 for Ni and Fe at 500C, respectively) still had retained H contents of 320-570 appm in 316 SS samples with ~0.3 to 8% cavity swelling; also note that Na H content was maintained at 1ppm H by cold trapping. </a:t>
            </a:r>
          </a:p>
          <a:p>
            <a:r>
              <a:rPr lang="en-US" baseline="0" dirty="0" smtClean="0"/>
              <a:t>I presume </a:t>
            </a:r>
            <a:r>
              <a:rPr lang="en-US" baseline="0" dirty="0" err="1" smtClean="0"/>
              <a:t>Sieverts</a:t>
            </a:r>
            <a:r>
              <a:rPr lang="en-US" baseline="0" dirty="0" smtClean="0"/>
              <a:t> law curves for Fig. 6 in Garner paper were generated by assuming 1 </a:t>
            </a:r>
            <a:r>
              <a:rPr lang="en-US" baseline="0" dirty="0" err="1" smtClean="0"/>
              <a:t>atm</a:t>
            </a:r>
            <a:r>
              <a:rPr lang="en-US" baseline="0" dirty="0" smtClean="0"/>
              <a:t> H pressure &amp; then multiplying bulk H solubility by volume fraction of cavities (CH~d^3)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56590-DDB5-9A44-9D4E-15B242107CDB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Calibri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Calibri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Low swelling values at balanced sink condition are associated with very high cavity densities</a:t>
            </a:r>
            <a:r>
              <a:rPr lang="en-US" baseline="0" dirty="0" smtClean="0"/>
              <a:t> that cause a delay in bubble to void conversion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4EDED3-0094-4B4E-A3D5-E763DF3A7B3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Calibri" charset="0"/>
                <a:ea typeface="ＭＳ Ｐゴシック" charset="-128"/>
                <a:cs typeface="ＭＳ Ｐゴシック" charset="-128"/>
              </a:rPr>
              <a:t>∆V/V~0.5% for </a:t>
            </a:r>
            <a:r>
              <a:rPr lang="en-US" dirty="0" err="1" smtClean="0">
                <a:latin typeface="Calibri" charset="0"/>
                <a:ea typeface="ＭＳ Ｐゴシック" charset="-128"/>
                <a:cs typeface="ＭＳ Ｐゴシック" charset="-128"/>
              </a:rPr>
              <a:t>Eurofer</a:t>
            </a:r>
            <a:r>
              <a:rPr lang="en-US" dirty="0" smtClean="0">
                <a:latin typeface="Calibri" charset="0"/>
                <a:ea typeface="ＭＳ Ｐゴシック" charset="-128"/>
                <a:cs typeface="ＭＳ Ｐゴシック" charset="-128"/>
              </a:rPr>
              <a:t>; many bubbles have converted to voids; cavity sink strength is ~2*pi*</a:t>
            </a:r>
            <a:r>
              <a:rPr lang="en-US" dirty="0" err="1" smtClean="0">
                <a:latin typeface="Calibri" charset="0"/>
                <a:ea typeface="ＭＳ Ｐゴシック" charset="-128"/>
                <a:cs typeface="ＭＳ Ｐゴシック" charset="-128"/>
              </a:rPr>
              <a:t>d</a:t>
            </a:r>
            <a:r>
              <a:rPr lang="en-US" dirty="0" smtClean="0">
                <a:latin typeface="Calibri" charset="0"/>
                <a:ea typeface="ＭＳ Ｐゴシック" charset="-128"/>
                <a:cs typeface="ＭＳ Ｐゴシック" charset="-128"/>
              </a:rPr>
              <a:t>*N~1.5e15/m2,</a:t>
            </a:r>
            <a:r>
              <a:rPr lang="en-US" baseline="0" dirty="0" smtClean="0">
                <a:latin typeface="Calibri" charset="0"/>
                <a:ea typeface="ＭＳ Ｐゴシック" charset="-128"/>
                <a:cs typeface="ＭＳ Ｐゴシック" charset="-128"/>
              </a:rPr>
              <a:t> which is somewhat higher than dislocation sink strength. </a:t>
            </a:r>
            <a:endParaRPr lang="en-US" dirty="0" smtClean="0">
              <a:latin typeface="Calibri" charset="0"/>
              <a:ea typeface="ＭＳ Ｐゴシック" charset="-128"/>
              <a:cs typeface="ＭＳ Ｐゴシック" charset="-128"/>
            </a:endParaRPr>
          </a:p>
          <a:p>
            <a:r>
              <a:rPr lang="en-US" dirty="0" smtClean="0">
                <a:latin typeface="Calibri" charset="0"/>
                <a:ea typeface="ＭＳ Ｐゴシック" charset="-128"/>
                <a:cs typeface="ＭＳ Ｐゴシック" charset="-128"/>
              </a:rPr>
              <a:t>He/dpa is ~5 times higher than fusion-relevant value</a:t>
            </a:r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4C587E-A035-9A4E-81E5-26990C054B2E}" type="slidenum">
              <a:rPr lang="en-US" smtClean="0">
                <a:latin typeface="Arial" charset="0"/>
                <a:ea typeface="Arial" charset="0"/>
                <a:cs typeface="Arial" charset="0"/>
              </a:rPr>
              <a:pPr/>
              <a:t>16</a:t>
            </a:fld>
            <a:endParaRPr lang="en-US" smtClean="0"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0250" y="4560888"/>
            <a:ext cx="5854700" cy="4319587"/>
          </a:xfrm>
          <a:noFill/>
          <a:ln/>
        </p:spPr>
        <p:txBody>
          <a:bodyPr/>
          <a:lstStyle/>
          <a:p>
            <a:r>
              <a:rPr lang="en-US" smtClean="0">
                <a:latin typeface="Times New Roman" charset="0"/>
                <a:ea typeface="ＭＳ Ｐゴシック" charset="-128"/>
                <a:cs typeface="ＭＳ Ｐゴシック" charset="-128"/>
              </a:rPr>
              <a:t>Massively parallel computing will also play an important role</a:t>
            </a:r>
          </a:p>
          <a:p>
            <a:r>
              <a:rPr lang="en-US" smtClean="0">
                <a:latin typeface="Times New Roman" charset="0"/>
                <a:ea typeface="ＭＳ Ｐゴシック" charset="-128"/>
                <a:cs typeface="ＭＳ Ｐゴシック" charset="-128"/>
              </a:rPr>
              <a:t>ITER DT results on TBM components would only be available after 2030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Calibri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4DE999-3107-7342-B4E0-781C62EC50B9}" type="slidenum">
              <a:rPr lang="en-US">
                <a:latin typeface="Arial" charset="0"/>
                <a:ea typeface="Arial" charset="0"/>
                <a:cs typeface="Arial" charset="0"/>
              </a:rPr>
              <a:pPr/>
              <a:t>19</a:t>
            </a:fld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13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latin typeface="Calibri" charset="0"/>
                <a:ea typeface="ＭＳ Ｐゴシック" charset="-128"/>
                <a:cs typeface="ＭＳ Ｐゴシック" charset="-128"/>
              </a:rPr>
              <a:t>1968: T3 Tokamak at </a:t>
            </a:r>
            <a:r>
              <a:rPr lang="en-US" dirty="0" err="1" smtClean="0">
                <a:latin typeface="Calibri" charset="0"/>
                <a:ea typeface="ＭＳ Ｐゴシック" charset="-128"/>
                <a:cs typeface="ＭＳ Ｐゴシック" charset="-128"/>
              </a:rPr>
              <a:t>Kurchatov</a:t>
            </a:r>
            <a:r>
              <a:rPr lang="en-US" dirty="0" smtClean="0">
                <a:latin typeface="Calibri" charset="0"/>
                <a:ea typeface="ＭＳ Ｐゴシック" charset="-128"/>
                <a:cs typeface="ＭＳ Ｐゴシック" charset="-128"/>
              </a:rPr>
              <a:t> Inst. In Russia (Tokamak concept originally designed in 1951; T1 tokamak first became operational</a:t>
            </a:r>
            <a:r>
              <a:rPr lang="en-US" baseline="0" dirty="0" smtClean="0">
                <a:latin typeface="Calibri" charset="0"/>
                <a:ea typeface="ＭＳ Ｐゴシック" charset="-128"/>
                <a:cs typeface="ＭＳ Ｐゴシック" charset="-128"/>
              </a:rPr>
              <a:t> in 1958</a:t>
            </a:r>
            <a:r>
              <a:rPr lang="en-US" dirty="0" smtClean="0">
                <a:latin typeface="Calibri" charset="0"/>
                <a:ea typeface="ＭＳ Ｐゴシック" charset="-128"/>
                <a:cs typeface="ＭＳ Ｐゴシック" charset="-128"/>
              </a:rPr>
              <a:t>)</a:t>
            </a:r>
          </a:p>
          <a:p>
            <a:r>
              <a:rPr lang="en-US" dirty="0" smtClean="0">
                <a:latin typeface="Calibri" charset="0"/>
                <a:ea typeface="ＭＳ Ｐゴシック" charset="-128"/>
                <a:cs typeface="ＭＳ Ｐゴシック" charset="-128"/>
              </a:rPr>
              <a:t>1</a:t>
            </a:r>
            <a:r>
              <a:rPr lang="en-US" baseline="30000" dirty="0" smtClean="0">
                <a:latin typeface="Calibri" charset="0"/>
                <a:ea typeface="ＭＳ Ｐゴシック" charset="-128"/>
                <a:cs typeface="ＭＳ Ｐゴシック" charset="-128"/>
              </a:rPr>
              <a:t>st</a:t>
            </a:r>
            <a:r>
              <a:rPr lang="en-US" baseline="0" dirty="0" smtClean="0">
                <a:latin typeface="Calibri" charset="0"/>
                <a:ea typeface="ＭＳ Ｐゴシック" charset="-128"/>
                <a:cs typeface="ＭＳ Ｐゴシック" charset="-128"/>
              </a:rPr>
              <a:t> MD simulations of radiation damage by BNL group (G.H. Vineyard and coworkers)</a:t>
            </a:r>
          </a:p>
          <a:p>
            <a:r>
              <a:rPr lang="en-US" baseline="0" dirty="0" smtClean="0">
                <a:latin typeface="Calibri" charset="0"/>
                <a:ea typeface="ＭＳ Ｐゴシック" charset="-128"/>
                <a:cs typeface="ＭＳ Ｐゴシック" charset="-128"/>
              </a:rPr>
              <a:t>JT60: DT-equivalent Q of 1.25 was obtained using DD plasma (highest recorded Q for DT plasma was 0.65 in JET)</a:t>
            </a:r>
          </a:p>
          <a:p>
            <a:r>
              <a:rPr lang="en-US" baseline="0" dirty="0" smtClean="0">
                <a:latin typeface="Calibri" charset="0"/>
                <a:ea typeface="ＭＳ Ｐゴシック" charset="-128"/>
                <a:cs typeface="ＭＳ Ｐゴシック" charset="-128"/>
              </a:rPr>
              <a:t>TFTR: max fusion power=10.7 MW; JET max fusion power=16MW</a:t>
            </a:r>
            <a:endParaRPr lang="en-US" dirty="0"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Calibri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4DE999-3107-7342-B4E0-781C62EC50B9}" type="slidenum">
              <a:rPr lang="en-US">
                <a:latin typeface="Arial" charset="0"/>
                <a:ea typeface="Arial" charset="0"/>
                <a:cs typeface="Arial" charset="0"/>
              </a:rPr>
              <a:pPr/>
              <a:t>20</a:t>
            </a:fld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13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baseline="0" dirty="0" smtClean="0">
                <a:latin typeface="Calibri" charset="0"/>
                <a:ea typeface="ＭＳ Ｐゴシック" charset="-128"/>
                <a:cs typeface="ＭＳ Ｐゴシック" charset="-128"/>
              </a:rPr>
              <a:t>Note: ~30 reactor piles were constructed at Columbia University by Fermi, Szilard and coworkers in 1941-1942 (with improving material impurity, etc.) prior to the Chicago Pile</a:t>
            </a:r>
          </a:p>
          <a:p>
            <a:r>
              <a:rPr lang="en-US" baseline="0" dirty="0" smtClean="0">
                <a:latin typeface="Calibri" charset="0"/>
                <a:ea typeface="ＭＳ Ｐゴシック" charset="-128"/>
                <a:cs typeface="ＭＳ Ｐゴシック" charset="-128"/>
              </a:rPr>
              <a:t>1946: Eugene Wigner advocates construction of a high flux test reactor for nuclear physics research AND radiation effects on materials</a:t>
            </a:r>
          </a:p>
          <a:p>
            <a:r>
              <a:rPr lang="en-US" baseline="0" dirty="0" smtClean="0">
                <a:latin typeface="Calibri" charset="0"/>
                <a:ea typeface="ＭＳ Ｐゴシック" charset="-128"/>
                <a:cs typeface="ＭＳ Ｐゴシック" charset="-128"/>
              </a:rPr>
              <a:t>Note evolution in reactors from physics to materials research and technology (e.g., shielding) missions; similar evolution also occurred in accelerators (X-section measurements, then radiation effects studies</a:t>
            </a:r>
            <a:r>
              <a:rPr lang="en-US" baseline="0" dirty="0" smtClean="0">
                <a:latin typeface="Calibri" charset="0"/>
                <a:ea typeface="ＭＳ Ｐゴシック" charset="-128"/>
                <a:cs typeface="ＭＳ Ｐゴシック" charset="-128"/>
              </a:rPr>
              <a:t>)</a:t>
            </a:r>
          </a:p>
          <a:p>
            <a:r>
              <a:rPr lang="en-US" baseline="0" dirty="0" smtClean="0">
                <a:latin typeface="Calibri" charset="0"/>
                <a:ea typeface="ＭＳ Ｐゴシック" charset="-128"/>
                <a:cs typeface="ＭＳ Ｐゴシック" charset="-128"/>
              </a:rPr>
              <a:t>EBR-I: 1</a:t>
            </a:r>
            <a:r>
              <a:rPr lang="en-US" baseline="30000" dirty="0" smtClean="0">
                <a:latin typeface="Calibri" charset="0"/>
                <a:ea typeface="ＭＳ Ｐゴシック" charset="-128"/>
                <a:cs typeface="ＭＳ Ｐゴシック" charset="-128"/>
              </a:rPr>
              <a:t>st</a:t>
            </a:r>
            <a:r>
              <a:rPr lang="en-US" baseline="0" dirty="0" smtClean="0">
                <a:latin typeface="Calibri" charset="0"/>
                <a:ea typeface="ＭＳ Ｐゴシック" charset="-128"/>
                <a:cs typeface="ＭＳ Ｐゴシック" charset="-128"/>
              </a:rPr>
              <a:t> electricity-producing nuclear power plant (Dec. 20, 1951); operated until 1964.</a:t>
            </a:r>
          </a:p>
          <a:p>
            <a:r>
              <a:rPr lang="en-US" baseline="0" dirty="0" smtClean="0">
                <a:latin typeface="Calibri" charset="0"/>
                <a:ea typeface="ＭＳ Ｐゴシック" charset="-128"/>
                <a:cs typeface="ＭＳ Ｐゴシック" charset="-128"/>
              </a:rPr>
              <a:t>52 reactors have been built to date at the Idaho test site; 3 were specifically dedicated to materials radiation effects research (MTR, ETR, ATR)</a:t>
            </a:r>
          </a:p>
          <a:p>
            <a:r>
              <a:rPr lang="en-US" baseline="0" dirty="0" smtClean="0">
                <a:latin typeface="Calibri" charset="0"/>
                <a:ea typeface="ＭＳ Ｐゴシック" charset="-128"/>
                <a:cs typeface="ＭＳ Ｐゴシック" charset="-128"/>
              </a:rPr>
              <a:t>As of 1959 there were at least 7 materials test reactors available with the correct neutron spectrum for performing materials irradiation tests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Several items for the ITER TBM column have been revised upward relative to the FESAC</a:t>
            </a:r>
            <a:r>
              <a:rPr lang="en-US" baseline="0" dirty="0" smtClean="0"/>
              <a:t> report (FESAC report column was initially prepared for ITER, not for ITER TBM).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4EDED3-0094-4B4E-A3D5-E763DF3A7B3C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Calibri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Calibri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Calibri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 smtClean="0">
                <a:latin typeface="Calibri" pitchFamily="1" charset="0"/>
                <a:ea typeface="ＭＳ Ｐゴシック" pitchFamily="1" charset="-128"/>
                <a:cs typeface="ＭＳ Ｐゴシック" pitchFamily="1" charset="-128"/>
              </a:rPr>
              <a:t>RAFM is equivalent to the Tokamak in plasma physics;</a:t>
            </a:r>
            <a:r>
              <a:rPr lang="en-US" baseline="0" dirty="0" smtClean="0">
                <a:latin typeface="Calibri" pitchFamily="1" charset="0"/>
                <a:ea typeface="ＭＳ Ｐゴシック" pitchFamily="1" charset="-128"/>
                <a:cs typeface="ＭＳ Ｐゴシック" pitchFamily="1" charset="-128"/>
              </a:rPr>
              <a:t> Gen IV steels are equivalent to AT or ST versions</a:t>
            </a:r>
          </a:p>
          <a:p>
            <a:pPr eaLnBrk="1" hangingPunct="1"/>
            <a:r>
              <a:rPr lang="en-US" baseline="0" dirty="0" smtClean="0">
                <a:latin typeface="Calibri" pitchFamily="1" charset="0"/>
                <a:ea typeface="ＭＳ Ｐゴシック" pitchFamily="1" charset="-128"/>
                <a:cs typeface="ＭＳ Ｐゴシック" pitchFamily="1" charset="-128"/>
              </a:rPr>
              <a:t>ODS steels are akin to </a:t>
            </a:r>
            <a:r>
              <a:rPr lang="en-US" baseline="0" dirty="0" err="1" smtClean="0">
                <a:latin typeface="Calibri" pitchFamily="1" charset="0"/>
                <a:ea typeface="ＭＳ Ｐゴシック" pitchFamily="1" charset="-128"/>
                <a:cs typeface="ＭＳ Ｐゴシック" pitchFamily="1" charset="-128"/>
              </a:rPr>
              <a:t>stellarators</a:t>
            </a:r>
            <a:endParaRPr lang="en-US" baseline="0" dirty="0" smtClean="0">
              <a:latin typeface="Calibri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 eaLnBrk="1" hangingPunct="1"/>
            <a:r>
              <a:rPr lang="en-US" baseline="0" dirty="0" smtClean="0">
                <a:latin typeface="Calibri" pitchFamily="1" charset="0"/>
                <a:ea typeface="ＭＳ Ｐゴシック" pitchFamily="1" charset="-128"/>
                <a:cs typeface="ＭＳ Ｐゴシック" pitchFamily="1" charset="-128"/>
              </a:rPr>
              <a:t>SiC/SiC are akin to other advanced configuration concepts (</a:t>
            </a:r>
            <a:r>
              <a:rPr lang="en-US" baseline="0" dirty="0" err="1" smtClean="0">
                <a:latin typeface="Calibri" pitchFamily="1" charset="0"/>
                <a:ea typeface="ＭＳ Ｐゴシック" pitchFamily="1" charset="-128"/>
                <a:cs typeface="ＭＳ Ｐゴシック" pitchFamily="1" charset="-128"/>
              </a:rPr>
              <a:t>RFPs</a:t>
            </a:r>
            <a:r>
              <a:rPr lang="en-US" baseline="0" dirty="0" smtClean="0">
                <a:latin typeface="Calibri" pitchFamily="1" charset="0"/>
                <a:ea typeface="ＭＳ Ｐゴシック" pitchFamily="1" charset="-128"/>
                <a:cs typeface="ＭＳ Ｐゴシック" pitchFamily="1" charset="-128"/>
              </a:rPr>
              <a:t>, etc.)</a:t>
            </a:r>
            <a:endParaRPr lang="en-US" dirty="0">
              <a:latin typeface="Calibri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 smtClean="0">
                <a:latin typeface="Calibri" pitchFamily="1" charset="0"/>
                <a:ea typeface="ＭＳ Ｐゴシック" pitchFamily="1" charset="-128"/>
                <a:cs typeface="ＭＳ Ｐゴシック" pitchFamily="1" charset="-128"/>
              </a:rPr>
              <a:t>Radiation-induced DBTT shifts</a:t>
            </a:r>
            <a:r>
              <a:rPr lang="en-US" baseline="0" dirty="0" smtClean="0">
                <a:latin typeface="Calibri" pitchFamily="1" charset="0"/>
                <a:ea typeface="ＭＳ Ｐゴシック" pitchFamily="1" charset="-128"/>
                <a:cs typeface="ＭＳ Ｐゴシック" pitchFamily="1" charset="-128"/>
              </a:rPr>
              <a:t> are large for irradiation temperatures of 300C and lower. Modifications in the microstructure of RAFM steels can mitigate the DBTT shift by ~50C. </a:t>
            </a:r>
            <a:endParaRPr lang="en-US" dirty="0">
              <a:latin typeface="Calibri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 smtClean="0">
                <a:latin typeface="Calibri" pitchFamily="1" charset="0"/>
                <a:ea typeface="ＭＳ Ｐゴシック" pitchFamily="1" charset="-128"/>
                <a:cs typeface="ＭＳ Ｐゴシック" pitchFamily="1" charset="-128"/>
              </a:rPr>
              <a:t>Co-production of fusion-relevant He can enhance void swelling ((0.5% in left hand photo)</a:t>
            </a:r>
            <a:endParaRPr lang="en-US" dirty="0">
              <a:latin typeface="Calibri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>
                <a:latin typeface="Calibri" pitchFamily="1" charset="0"/>
                <a:ea typeface="ＭＳ Ｐゴシック" pitchFamily="1" charset="-128"/>
                <a:cs typeface="ＭＳ Ｐゴシック" pitchFamily="1" charset="-128"/>
              </a:rPr>
              <a:t>SiC/SiC are akin to other advanced configuration concepts (</a:t>
            </a:r>
            <a:r>
              <a:rPr lang="en-US" baseline="0" dirty="0" err="1" smtClean="0">
                <a:latin typeface="Calibri" pitchFamily="1" charset="0"/>
                <a:ea typeface="ＭＳ Ｐゴシック" pitchFamily="1" charset="-128"/>
                <a:cs typeface="ＭＳ Ｐゴシック" pitchFamily="1" charset="-128"/>
              </a:rPr>
              <a:t>RFPs</a:t>
            </a:r>
            <a:r>
              <a:rPr lang="en-US" baseline="0" dirty="0" smtClean="0">
                <a:latin typeface="Calibri" pitchFamily="1" charset="0"/>
                <a:ea typeface="ＭＳ Ｐゴシック" pitchFamily="1" charset="-128"/>
                <a:cs typeface="ＭＳ Ｐゴシック" pitchFamily="1" charset="-128"/>
              </a:rPr>
              <a:t>, etc.)</a:t>
            </a:r>
            <a:endParaRPr lang="en-US" dirty="0" smtClean="0">
              <a:latin typeface="Calibri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 eaLnBrk="1" hangingPunct="1"/>
            <a:endParaRPr lang="en-US" dirty="0">
              <a:latin typeface="Calibri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>
                <a:latin typeface="Calibri" pitchFamily="1" charset="0"/>
                <a:ea typeface="ＭＳ Ｐゴシック" pitchFamily="1" charset="-128"/>
                <a:cs typeface="ＭＳ Ｐゴシック" pitchFamily="1" charset="-128"/>
              </a:rPr>
              <a:t>V alloys and SiC/SiC are akin to other advanced configuration concepts (</a:t>
            </a:r>
            <a:r>
              <a:rPr lang="en-US" baseline="0" dirty="0" err="1" smtClean="0">
                <a:latin typeface="Calibri" pitchFamily="1" charset="0"/>
                <a:ea typeface="ＭＳ Ｐゴシック" pitchFamily="1" charset="-128"/>
                <a:cs typeface="ＭＳ Ｐゴシック" pitchFamily="1" charset="-128"/>
              </a:rPr>
              <a:t>RFPs</a:t>
            </a:r>
            <a:r>
              <a:rPr lang="en-US" baseline="0" dirty="0" smtClean="0">
                <a:latin typeface="Calibri" pitchFamily="1" charset="0"/>
                <a:ea typeface="ＭＳ Ｐゴシック" pitchFamily="1" charset="-128"/>
                <a:cs typeface="ＭＳ Ｐゴシック" pitchFamily="1" charset="-128"/>
              </a:rPr>
              <a:t>, etc.)</a:t>
            </a:r>
            <a:endParaRPr lang="en-US" dirty="0" smtClean="0">
              <a:latin typeface="Calibri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 eaLnBrk="1" hangingPunct="1"/>
            <a:endParaRPr lang="en-US" dirty="0">
              <a:latin typeface="Calibri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810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125" y="1344613"/>
            <a:ext cx="9032875" cy="90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125" y="2398713"/>
            <a:ext cx="9032875" cy="90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810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111125" y="1344613"/>
            <a:ext cx="4440238" cy="1955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03763" y="1344613"/>
            <a:ext cx="4440237" cy="195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810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1125" y="1344613"/>
            <a:ext cx="4440238" cy="195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3763" y="1344613"/>
            <a:ext cx="4440237" cy="195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1125" y="1344613"/>
            <a:ext cx="9032875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 flipH="1">
            <a:off x="152400" y="6477000"/>
            <a:ext cx="2819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173038">
              <a:lnSpc>
                <a:spcPct val="90000"/>
              </a:lnSpc>
              <a:tabLst>
                <a:tab pos="230188" algn="l"/>
              </a:tabLst>
              <a:defRPr/>
            </a:pPr>
            <a:fld id="{86F1EA72-72DA-E44A-B762-6C4B4393F104}" type="slidenum">
              <a:rPr lang="en-US" sz="900">
                <a:latin typeface="Times New Roman" pitchFamily="-105" charset="0"/>
                <a:ea typeface="Times New Roman" pitchFamily="-105" charset="0"/>
                <a:cs typeface="Times New Roman" pitchFamily="-105" charset="0"/>
              </a:rPr>
              <a:pPr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r>
              <a:rPr lang="en-US" sz="900" dirty="0">
                <a:solidFill>
                  <a:srgbClr val="BFBFBF"/>
                </a:solidFill>
                <a:latin typeface="Times New Roman" pitchFamily="-105" charset="0"/>
                <a:ea typeface="Times New Roman" pitchFamily="-105" charset="0"/>
                <a:cs typeface="Times New Roman" pitchFamily="-105" charset="0"/>
              </a:rPr>
              <a:t>	Managed by UT-Battelle</a:t>
            </a:r>
            <a:br>
              <a:rPr lang="en-US" sz="900" dirty="0">
                <a:solidFill>
                  <a:srgbClr val="BFBFBF"/>
                </a:solidFill>
                <a:latin typeface="Times New Roman" pitchFamily="-105" charset="0"/>
                <a:ea typeface="Times New Roman" pitchFamily="-105" charset="0"/>
                <a:cs typeface="Times New Roman" pitchFamily="-105" charset="0"/>
              </a:rPr>
            </a:br>
            <a:r>
              <a:rPr lang="en-US" sz="900" dirty="0">
                <a:solidFill>
                  <a:srgbClr val="BFBFBF"/>
                </a:solidFill>
                <a:latin typeface="Times New Roman" pitchFamily="-105" charset="0"/>
                <a:ea typeface="Times New Roman" pitchFamily="-105" charset="0"/>
                <a:cs typeface="Times New Roman" pitchFamily="-105" charset="0"/>
              </a:rPr>
              <a:t>	for the U.S. Department of Energy</a:t>
            </a:r>
          </a:p>
        </p:txBody>
      </p:sp>
      <p:pic>
        <p:nvPicPr>
          <p:cNvPr id="1029" name="Content Placeholder 10" descr="ORNL emboss_2.png"/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 bwMode="auto">
          <a:xfrm>
            <a:off x="8077200" y="6324600"/>
            <a:ext cx="8905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</p:sldLayoutIdLst>
  <p:hf hdr="0" ft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 kern="1200">
          <a:solidFill>
            <a:srgbClr val="006C3A"/>
          </a:solidFill>
          <a:latin typeface="Times New Roman" pitchFamily="-105" charset="0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Times New Roman" pitchFamily="-105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Times New Roman" pitchFamily="-105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Times New Roman" pitchFamily="-105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Times New Roman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Times New Roman" pitchFamily="-105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Times New Roman" pitchFamily="-105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Times New Roman" pitchFamily="-105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Times New Roman" pitchFamily="-105" charset="0"/>
        </a:defRPr>
      </a:lvl9pPr>
    </p:titleStyle>
    <p:bodyStyle>
      <a:lvl1pPr marL="230188" indent="-230188" algn="l" rtl="0" eaLnBrk="0" fontAlgn="base" hangingPunct="0">
        <a:lnSpc>
          <a:spcPct val="90000"/>
        </a:lnSpc>
        <a:spcBef>
          <a:spcPts val="1400"/>
        </a:spcBef>
        <a:spcAft>
          <a:spcPct val="0"/>
        </a:spcAft>
        <a:buClr>
          <a:srgbClr val="006C3A"/>
        </a:buClr>
        <a:buFont typeface="Arial" pitchFamily="36" charset="0"/>
        <a:buChar char="•"/>
        <a:defRPr sz="2800" b="1" kern="1200">
          <a:solidFill>
            <a:schemeClr val="tx1"/>
          </a:solidFill>
          <a:latin typeface="Arial Narrow" pitchFamily="34" charset="0"/>
          <a:ea typeface="ＭＳ Ｐゴシック" pitchFamily="-105" charset="-128"/>
          <a:cs typeface="ＭＳ Ｐゴシック" pitchFamily="-105" charset="-128"/>
        </a:defRPr>
      </a:lvl1pPr>
      <a:lvl2pPr marL="625475" indent="-2794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Clr>
          <a:srgbClr val="006C3A"/>
        </a:buClr>
        <a:buFont typeface="Arial" pitchFamily="36" charset="0"/>
        <a:buChar char="–"/>
        <a:defRPr sz="2400" b="1" kern="1200">
          <a:solidFill>
            <a:schemeClr val="tx1"/>
          </a:solidFill>
          <a:latin typeface="Arial Narrow" pitchFamily="34" charset="0"/>
          <a:ea typeface="ＭＳ Ｐゴシック" pitchFamily="-105" charset="-128"/>
          <a:cs typeface="+mn-cs"/>
        </a:defRPr>
      </a:lvl2pPr>
      <a:lvl3pPr marL="914400" indent="-230188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Clr>
          <a:srgbClr val="006C3A"/>
        </a:buClr>
        <a:buFont typeface="Arial" pitchFamily="36" charset="0"/>
        <a:buChar char="•"/>
        <a:defRPr sz="2000" b="1" kern="1200">
          <a:solidFill>
            <a:schemeClr val="tx1"/>
          </a:solidFill>
          <a:latin typeface="Arial Narrow" pitchFamily="34" charset="0"/>
          <a:ea typeface="ＭＳ Ｐゴシック" pitchFamily="-105" charset="-128"/>
          <a:cs typeface="+mn-cs"/>
        </a:defRPr>
      </a:lvl3pPr>
      <a:lvl4pPr marL="1144588" indent="-173038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Clr>
          <a:srgbClr val="006C3A"/>
        </a:buClr>
        <a:buFont typeface="Arial" pitchFamily="36" charset="0"/>
        <a:buChar char="–"/>
        <a:defRPr b="1" kern="1200">
          <a:solidFill>
            <a:schemeClr val="tx1"/>
          </a:solidFill>
          <a:latin typeface="Arial Narrow" pitchFamily="34" charset="0"/>
          <a:ea typeface="ＭＳ Ｐゴシック" pitchFamily="-105" charset="-128"/>
          <a:cs typeface="+mn-cs"/>
        </a:defRPr>
      </a:lvl4pPr>
      <a:lvl5pPr marL="1482725" indent="-222250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rgbClr val="006C3A"/>
        </a:buClr>
        <a:buFont typeface="Arial" pitchFamily="36" charset="0"/>
        <a:buChar char="»"/>
        <a:defRPr b="1" kern="1200">
          <a:solidFill>
            <a:schemeClr val="tx1"/>
          </a:solidFill>
          <a:latin typeface="Arial Narrow" pitchFamily="34" charset="0"/>
          <a:ea typeface="ＭＳ Ｐゴシック" pitchFamily="-105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22.emf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19.emf"/><Relationship Id="rId8" Type="http://schemas.openxmlformats.org/officeDocument/2006/relationships/package" Target="../embeddings/Microsoft_Word_Document1.docx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pdf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image" Target="../media/image29.pdf"/><Relationship Id="rId5" Type="http://schemas.openxmlformats.org/officeDocument/2006/relationships/image" Target="../media/image86.png"/><Relationship Id="rId6" Type="http://schemas.openxmlformats.org/officeDocument/2006/relationships/oleObject" Target="../embeddings/Microsoft_Equation2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package" Target="../embeddings/Microsoft_Word_Document2.docx"/><Relationship Id="rId5" Type="http://schemas.openxmlformats.org/officeDocument/2006/relationships/package" Target="../embeddings/Microsoft_Word_Document3.docx"/><Relationship Id="rId6" Type="http://schemas.openxmlformats.org/officeDocument/2006/relationships/image" Target="../media/image32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38.jpeg"/><Relationship Id="rId6" Type="http://schemas.openxmlformats.org/officeDocument/2006/relationships/image" Target="../media/image39.jpeg"/><Relationship Id="rId7" Type="http://schemas.openxmlformats.org/officeDocument/2006/relationships/image" Target="../media/image40.png"/><Relationship Id="rId8" Type="http://schemas.openxmlformats.org/officeDocument/2006/relationships/image" Target="../media/image41.jpeg"/><Relationship Id="rId9" Type="http://schemas.openxmlformats.org/officeDocument/2006/relationships/image" Target="../media/image42.png"/><Relationship Id="rId10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8.pdf"/><Relationship Id="rId12" Type="http://schemas.openxmlformats.org/officeDocument/2006/relationships/image" Target="../media/image26.png"/><Relationship Id="rId13" Type="http://schemas.openxmlformats.org/officeDocument/2006/relationships/image" Target="../media/image49.jpeg"/><Relationship Id="rId14" Type="http://schemas.openxmlformats.org/officeDocument/2006/relationships/image" Target="../media/image50.jpeg"/><Relationship Id="rId15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44.png"/><Relationship Id="rId6" Type="http://schemas.openxmlformats.org/officeDocument/2006/relationships/image" Target="../media/image45.pdf"/><Relationship Id="rId7" Type="http://schemas.openxmlformats.org/officeDocument/2006/relationships/image" Target="../media/image211.png"/><Relationship Id="rId8" Type="http://schemas.openxmlformats.org/officeDocument/2006/relationships/image" Target="../media/image46.jpeg"/><Relationship Id="rId9" Type="http://schemas.openxmlformats.org/officeDocument/2006/relationships/image" Target="../media/image47.pdf"/><Relationship Id="rId10" Type="http://schemas.openxmlformats.org/officeDocument/2006/relationships/image" Target="../media/image2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package" Target="../embeddings/Microsoft_Word_Document4.docx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Microsoft_Equation1.bin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wmf"/><Relationship Id="rId5" Type="http://schemas.openxmlformats.org/officeDocument/2006/relationships/image" Target="../media/image14.w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wmf"/><Relationship Id="rId5" Type="http://schemas.openxmlformats.org/officeDocument/2006/relationships/image" Target="../media/image18.png"/><Relationship Id="rId6" Type="http://schemas.openxmlformats.org/officeDocument/2006/relationships/image" Target="../media/image19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148" name="Rectangle 4"/>
          <p:cNvSpPr>
            <a:spLocks noGrp="1" noChangeArrowheads="1"/>
          </p:cNvSpPr>
          <p:nvPr>
            <p:ph type="ctrTitle" idx="4294967295"/>
          </p:nvPr>
        </p:nvSpPr>
        <p:spPr>
          <a:xfrm>
            <a:off x="838200" y="237390"/>
            <a:ext cx="7772400" cy="1360372"/>
          </a:xfrm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 smtClean="0">
                <a:effectLst>
                  <a:outerShdw blurRad="38100" dist="38100" dir="2700000" algn="tl">
                    <a:srgbClr val="DDDDDD"/>
                  </a:outerShdw>
                </a:effectLst>
                <a:ea typeface="+mj-ea"/>
                <a:cs typeface="+mj-cs"/>
              </a:rPr>
              <a:t>Multimodal Options for Materials Research to Advance the Basis for Fusion Energy in the ITER Era</a:t>
            </a:r>
            <a:endParaRPr lang="en-US" sz="3200" b="1" dirty="0">
              <a:effectLst>
                <a:outerShdw blurRad="38100" dist="38100" dir="2700000" algn="tl">
                  <a:srgbClr val="DDDDDD"/>
                </a:outerShdw>
              </a:effectLst>
              <a:ea typeface="+mj-ea"/>
              <a:cs typeface="+mj-cs"/>
            </a:endParaRPr>
          </a:p>
        </p:txBody>
      </p:sp>
      <p:sp>
        <p:nvSpPr>
          <p:cNvPr id="1433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52400" y="1752600"/>
            <a:ext cx="8915400" cy="3922099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u="sng" dirty="0">
                <a:latin typeface="Arial Narrow" pitchFamily="36" charset="0"/>
                <a:ea typeface="ＭＳ Ｐゴシック" pitchFamily="36" charset="-128"/>
                <a:cs typeface="ＭＳ Ｐゴシック" pitchFamily="36" charset="-128"/>
              </a:rPr>
              <a:t>Steve </a:t>
            </a:r>
            <a:r>
              <a:rPr lang="en-US" u="sng" dirty="0" smtClean="0">
                <a:latin typeface="Arial Narrow" pitchFamily="36" charset="0"/>
                <a:ea typeface="ＭＳ Ｐゴシック" pitchFamily="36" charset="-128"/>
                <a:cs typeface="ＭＳ Ｐゴシック" pitchFamily="36" charset="-128"/>
              </a:rPr>
              <a:t>Zinkle</a:t>
            </a:r>
            <a:r>
              <a:rPr lang="en-US" baseline="30000" dirty="0" smtClean="0">
                <a:latin typeface="Arial Narrow" pitchFamily="36" charset="0"/>
                <a:ea typeface="ＭＳ Ｐゴシック" pitchFamily="36" charset="-128"/>
                <a:cs typeface="ＭＳ Ｐゴシック" pitchFamily="36" charset="-128"/>
              </a:rPr>
              <a:t>1</a:t>
            </a:r>
            <a:r>
              <a:rPr lang="en-US" dirty="0" smtClean="0">
                <a:latin typeface="Arial Narrow" pitchFamily="36" charset="0"/>
                <a:ea typeface="ＭＳ Ｐゴシック" pitchFamily="36" charset="-128"/>
                <a:cs typeface="ＭＳ Ｐゴシック" pitchFamily="36" charset="-128"/>
              </a:rPr>
              <a:t>, Anton Möslang</a:t>
            </a:r>
            <a:r>
              <a:rPr lang="en-US" baseline="30000" dirty="0" smtClean="0">
                <a:latin typeface="Arial Narrow" pitchFamily="36" charset="0"/>
                <a:ea typeface="ＭＳ Ｐゴシック" pitchFamily="36" charset="-128"/>
                <a:cs typeface="ＭＳ Ｐゴシック" pitchFamily="36" charset="-128"/>
              </a:rPr>
              <a:t>2</a:t>
            </a:r>
            <a:r>
              <a:rPr lang="en-US" dirty="0" smtClean="0">
                <a:latin typeface="Arial Narrow" pitchFamily="36" charset="0"/>
                <a:ea typeface="ＭＳ Ｐゴシック" pitchFamily="36" charset="-128"/>
                <a:cs typeface="ＭＳ Ｐゴシック" pitchFamily="36" charset="-128"/>
              </a:rPr>
              <a:t>, Takeo Muroga</a:t>
            </a:r>
            <a:r>
              <a:rPr lang="en-US" baseline="30000" dirty="0" smtClean="0">
                <a:latin typeface="Arial Narrow" pitchFamily="36" charset="0"/>
                <a:ea typeface="ＭＳ Ｐゴシック" pitchFamily="36" charset="-128"/>
                <a:cs typeface="ＭＳ Ｐゴシック" pitchFamily="36" charset="-128"/>
              </a:rPr>
              <a:t>3</a:t>
            </a:r>
            <a:r>
              <a:rPr lang="en-US" dirty="0" smtClean="0">
                <a:latin typeface="Arial Narrow" pitchFamily="36" charset="0"/>
                <a:ea typeface="ＭＳ Ｐゴシック" pitchFamily="36" charset="-128"/>
                <a:cs typeface="ＭＳ Ｐゴシック" pitchFamily="36" charset="-128"/>
              </a:rPr>
              <a:t>, </a:t>
            </a:r>
            <a:r>
              <a:rPr lang="en-US" dirty="0" err="1" smtClean="0">
                <a:latin typeface="Arial Narrow" pitchFamily="36" charset="0"/>
                <a:ea typeface="ＭＳ Ｐゴシック" pitchFamily="36" charset="-128"/>
                <a:cs typeface="ＭＳ Ｐゴシック" pitchFamily="36" charset="-128"/>
              </a:rPr>
              <a:t>Hiro</a:t>
            </a:r>
            <a:r>
              <a:rPr lang="en-US" dirty="0" smtClean="0">
                <a:latin typeface="Arial Narrow" pitchFamily="36" charset="0"/>
                <a:ea typeface="ＭＳ Ｐゴシック" pitchFamily="36" charset="-128"/>
                <a:cs typeface="ＭＳ Ｐゴシック" pitchFamily="36" charset="-128"/>
              </a:rPr>
              <a:t> Tanigawa</a:t>
            </a:r>
            <a:r>
              <a:rPr lang="en-US" baseline="30000" dirty="0" smtClean="0">
                <a:latin typeface="Arial Narrow" pitchFamily="36" charset="0"/>
                <a:ea typeface="ＭＳ Ｐゴシック" pitchFamily="36" charset="-128"/>
                <a:cs typeface="ＭＳ Ｐゴシック" pitchFamily="36" charset="-128"/>
              </a:rPr>
              <a:t>4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baseline="30000" dirty="0" smtClean="0">
                <a:latin typeface="Arial Narrow" pitchFamily="36" charset="0"/>
                <a:ea typeface="ＭＳ Ｐゴシック" pitchFamily="36" charset="-128"/>
                <a:cs typeface="ＭＳ Ｐゴシック" pitchFamily="36" charset="-128"/>
              </a:rPr>
              <a:t>1</a:t>
            </a:r>
            <a:r>
              <a:rPr lang="en-US" sz="2000" dirty="0" smtClean="0">
                <a:latin typeface="Arial Narrow" pitchFamily="36" charset="0"/>
                <a:ea typeface="ＭＳ Ｐゴシック" pitchFamily="36" charset="-128"/>
                <a:cs typeface="ＭＳ Ｐゴシック" pitchFamily="36" charset="-128"/>
              </a:rPr>
              <a:t>Oak </a:t>
            </a:r>
            <a:r>
              <a:rPr lang="en-US" sz="2000" dirty="0">
                <a:latin typeface="Arial Narrow" pitchFamily="36" charset="0"/>
                <a:ea typeface="ＭＳ Ｐゴシック" pitchFamily="36" charset="-128"/>
                <a:cs typeface="ＭＳ Ｐゴシック" pitchFamily="36" charset="-128"/>
              </a:rPr>
              <a:t>Ridge National </a:t>
            </a:r>
            <a:r>
              <a:rPr lang="en-US" sz="2000" dirty="0" smtClean="0">
                <a:latin typeface="Arial Narrow" pitchFamily="36" charset="0"/>
                <a:ea typeface="ＭＳ Ｐゴシック" pitchFamily="36" charset="-128"/>
                <a:cs typeface="ＭＳ Ｐゴシック" pitchFamily="36" charset="-128"/>
              </a:rPr>
              <a:t>Laboratory, Oak Ridge, Tennessee, USA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baseline="30000" dirty="0" smtClean="0">
                <a:latin typeface="Arial Narrow" pitchFamily="36" charset="0"/>
                <a:ea typeface="ＭＳ Ｐゴシック" pitchFamily="36" charset="-128"/>
                <a:cs typeface="ＭＳ Ｐゴシック" pitchFamily="36" charset="-128"/>
              </a:rPr>
              <a:t>2</a:t>
            </a:r>
            <a:r>
              <a:rPr lang="en-US" sz="2000" dirty="0" smtClean="0">
                <a:latin typeface="Arial Narrow" pitchFamily="36" charset="0"/>
                <a:ea typeface="ＭＳ Ｐゴシック" pitchFamily="36" charset="-128"/>
                <a:cs typeface="ＭＳ Ｐゴシック" pitchFamily="36" charset="-128"/>
              </a:rPr>
              <a:t>Karlsruhe Institute for Technology, </a:t>
            </a:r>
            <a:r>
              <a:rPr lang="en-US" sz="2000" dirty="0" err="1" smtClean="0">
                <a:latin typeface="Arial Narrow" pitchFamily="36" charset="0"/>
                <a:ea typeface="ＭＳ Ｐゴシック" pitchFamily="36" charset="-128"/>
                <a:cs typeface="ＭＳ Ｐゴシック" pitchFamily="36" charset="-128"/>
              </a:rPr>
              <a:t>Eggenstein-Leopoldshafen</a:t>
            </a:r>
            <a:r>
              <a:rPr lang="en-US" sz="2000" dirty="0" smtClean="0">
                <a:latin typeface="Arial Narrow" pitchFamily="36" charset="0"/>
                <a:ea typeface="ＭＳ Ｐゴシック" pitchFamily="36" charset="-128"/>
                <a:cs typeface="ＭＳ Ｐゴシック" pitchFamily="36" charset="-128"/>
              </a:rPr>
              <a:t>, Germany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baseline="30000" dirty="0" smtClean="0">
                <a:latin typeface="Arial Narrow" pitchFamily="36" charset="0"/>
                <a:ea typeface="ＭＳ Ｐゴシック" pitchFamily="36" charset="-128"/>
                <a:cs typeface="ＭＳ Ｐゴシック" pitchFamily="36" charset="-128"/>
              </a:rPr>
              <a:t>3</a:t>
            </a:r>
            <a:r>
              <a:rPr lang="en-US" sz="2000" dirty="0" smtClean="0">
                <a:latin typeface="Arial Narrow" pitchFamily="36" charset="0"/>
                <a:ea typeface="ＭＳ Ｐゴシック" pitchFamily="36" charset="-128"/>
                <a:cs typeface="ＭＳ Ｐゴシック" pitchFamily="36" charset="-128"/>
              </a:rPr>
              <a:t>National Institute for Fusion Science, Toki, Gifu, Japan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baseline="30000" dirty="0" smtClean="0">
                <a:latin typeface="Arial Narrow" pitchFamily="36" charset="0"/>
                <a:ea typeface="ＭＳ Ｐゴシック" pitchFamily="36" charset="-128"/>
                <a:cs typeface="ＭＳ Ｐゴシック" pitchFamily="36" charset="-128"/>
              </a:rPr>
              <a:t>4</a:t>
            </a:r>
            <a:r>
              <a:rPr lang="en-US" sz="2000" dirty="0" smtClean="0">
                <a:latin typeface="Arial Narrow" pitchFamily="36" charset="0"/>
                <a:ea typeface="ＭＳ Ｐゴシック" pitchFamily="36" charset="-128"/>
                <a:cs typeface="ＭＳ Ｐゴシック" pitchFamily="36" charset="-128"/>
              </a:rPr>
              <a:t>Japan Atomic Energy Agency, Aomori, Japan</a:t>
            </a:r>
          </a:p>
          <a:p>
            <a:pPr eaLnBrk="1" hangingPunct="1">
              <a:lnSpc>
                <a:spcPct val="80000"/>
              </a:lnSpc>
            </a:pPr>
            <a:endParaRPr lang="en-US" dirty="0" smtClean="0">
              <a:latin typeface="Arial Narrow" pitchFamily="36" charset="0"/>
              <a:ea typeface="ＭＳ Ｐゴシック" pitchFamily="36" charset="-128"/>
              <a:cs typeface="ＭＳ Ｐゴシック" pitchFamily="36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 smtClean="0">
                <a:latin typeface="Arial Narrow" pitchFamily="36" charset="0"/>
                <a:ea typeface="ＭＳ Ｐゴシック" pitchFamily="36" charset="-128"/>
                <a:cs typeface="ＭＳ Ｐゴシック" pitchFamily="36" charset="-128"/>
              </a:rPr>
              <a:t>24</a:t>
            </a:r>
            <a:r>
              <a:rPr lang="en-US" sz="2400" baseline="30000" dirty="0" smtClean="0">
                <a:latin typeface="Arial Narrow" pitchFamily="36" charset="0"/>
                <a:ea typeface="ＭＳ Ｐゴシック" pitchFamily="36" charset="-128"/>
                <a:cs typeface="ＭＳ Ｐゴシック" pitchFamily="36" charset="-128"/>
              </a:rPr>
              <a:t>th</a:t>
            </a:r>
            <a:r>
              <a:rPr lang="en-US" sz="2400" dirty="0" smtClean="0">
                <a:latin typeface="Arial Narrow" pitchFamily="36" charset="0"/>
                <a:ea typeface="ＭＳ Ｐゴシック" pitchFamily="36" charset="-128"/>
                <a:cs typeface="ＭＳ Ｐゴシック" pitchFamily="36" charset="-128"/>
              </a:rPr>
              <a:t> IAEA Fusion Energy Conference</a:t>
            </a:r>
            <a:endParaRPr lang="en-US" dirty="0" smtClean="0">
              <a:latin typeface="Arial Narrow" pitchFamily="36" charset="0"/>
              <a:ea typeface="ＭＳ Ｐゴシック" pitchFamily="36" charset="-128"/>
              <a:cs typeface="ＭＳ Ｐゴシック" pitchFamily="36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 smtClean="0">
                <a:latin typeface="Arial Narrow" pitchFamily="36" charset="0"/>
                <a:ea typeface="ＭＳ Ｐゴシック" pitchFamily="36" charset="-128"/>
                <a:cs typeface="ＭＳ Ｐゴシック" pitchFamily="36" charset="-128"/>
              </a:rPr>
              <a:t>San Diego, California</a:t>
            </a:r>
            <a:br>
              <a:rPr lang="en-US" sz="2400" dirty="0" smtClean="0">
                <a:latin typeface="Arial Narrow" pitchFamily="36" charset="0"/>
                <a:ea typeface="ＭＳ Ｐゴシック" pitchFamily="36" charset="-128"/>
                <a:cs typeface="ＭＳ Ｐゴシック" pitchFamily="36" charset="-128"/>
              </a:rPr>
            </a:br>
            <a:r>
              <a:rPr lang="en-US" sz="2400" dirty="0" smtClean="0">
                <a:latin typeface="Arial Narrow" pitchFamily="36" charset="0"/>
                <a:ea typeface="ＭＳ Ｐゴシック" pitchFamily="36" charset="-128"/>
                <a:cs typeface="ＭＳ Ｐゴシック" pitchFamily="36" charset="-128"/>
              </a:rPr>
              <a:t>October 8-13, 2012</a:t>
            </a:r>
            <a:endParaRPr lang="en-US" dirty="0">
              <a:latin typeface="Arial" pitchFamily="36" charset="0"/>
              <a:ea typeface="ＭＳ Ｐゴシック" pitchFamily="36" charset="-128"/>
              <a:cs typeface="ＭＳ Ｐゴシック" pitchFamily="36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LT Highlight 1-11 Doerner.pdf"/>
          <p:cNvPicPr>
            <a:picLocks noChangeAspect="1"/>
          </p:cNvPicPr>
          <p:nvPr/>
        </p:nvPicPr>
        <p:blipFill>
          <a:blip r:embed="rId3"/>
          <a:srcRect t="12037" b="11111"/>
          <a:stretch>
            <a:fillRect/>
          </a:stretch>
        </p:blipFill>
        <p:spPr bwMode="auto">
          <a:xfrm>
            <a:off x="0" y="1511300"/>
            <a:ext cx="9144000" cy="527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Rectang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96888"/>
          </a:xfrm>
        </p:spPr>
        <p:txBody>
          <a:bodyPr/>
          <a:lstStyle/>
          <a:p>
            <a:pPr algn="ctr" eaLnBrk="1" hangingPunct="1"/>
            <a:r>
              <a:rPr lang="en-US" dirty="0" smtClean="0"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rPr>
              <a:t>Status and recent highlights: Tungsten</a:t>
            </a:r>
          </a:p>
        </p:txBody>
      </p:sp>
      <p:sp>
        <p:nvSpPr>
          <p:cNvPr id="21507" name="Rectangle 3"/>
          <p:cNvSpPr>
            <a:spLocks noGrp="1"/>
          </p:cNvSpPr>
          <p:nvPr>
            <p:ph type="body" idx="1"/>
          </p:nvPr>
        </p:nvSpPr>
        <p:spPr>
          <a:xfrm>
            <a:off x="0" y="416850"/>
            <a:ext cx="9032875" cy="744819"/>
          </a:xfrm>
        </p:spPr>
        <p:txBody>
          <a:bodyPr/>
          <a:lstStyle/>
          <a:p>
            <a:pPr marL="342900" lvl="0" indent="-34290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lang="en-US" b="0" dirty="0" smtClean="0">
                <a:latin typeface="Times New Roman"/>
                <a:ea typeface="MS Mincho"/>
                <a:cs typeface="Times New Roman"/>
              </a:rPr>
              <a:t>Hot wall operation introduces several new phenomena</a:t>
            </a:r>
            <a:endParaRPr lang="en-US" b="0" dirty="0" smtClean="0">
              <a:latin typeface="Times New Roman"/>
              <a:ea typeface="MS Mincho"/>
              <a:cs typeface="Times New Roman"/>
            </a:endParaRPr>
          </a:p>
          <a:p>
            <a:pPr marL="738187" lvl="1" indent="-34290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lang="en-US" b="0" dirty="0" smtClean="0">
                <a:latin typeface="Times New Roman"/>
                <a:ea typeface="MS Mincho"/>
                <a:cs typeface="Times New Roman"/>
              </a:rPr>
              <a:t>e</a:t>
            </a:r>
            <a:r>
              <a:rPr lang="en-US" b="0" dirty="0" smtClean="0">
                <a:latin typeface="Times New Roman"/>
                <a:ea typeface="MS Mincho"/>
                <a:cs typeface="Times New Roman"/>
              </a:rPr>
              <a:t>.g., </a:t>
            </a:r>
            <a:r>
              <a:rPr lang="en-US" b="0" dirty="0" err="1" smtClean="0">
                <a:latin typeface="Times New Roman"/>
                <a:ea typeface="MS Mincho"/>
                <a:cs typeface="Times New Roman"/>
              </a:rPr>
              <a:t>Nanofuzz</a:t>
            </a:r>
            <a:r>
              <a:rPr lang="en-US" b="0" dirty="0" smtClean="0">
                <a:latin typeface="Times New Roman"/>
                <a:ea typeface="MS Mincho"/>
                <a:cs typeface="Times New Roman"/>
              </a:rPr>
              <a:t> </a:t>
            </a:r>
            <a:r>
              <a:rPr lang="en-US" b="0" dirty="0" smtClean="0">
                <a:latin typeface="Times New Roman"/>
                <a:ea typeface="MS Mincho"/>
                <a:cs typeface="Times New Roman"/>
              </a:rPr>
              <a:t>surface formation during plasma exposure</a:t>
            </a:r>
            <a:r>
              <a:rPr lang="en-US" b="0" dirty="0" smtClean="0">
                <a:latin typeface="Times New Roman"/>
                <a:ea typeface="MS Mincho"/>
                <a:cs typeface="Times New Roman"/>
              </a:rPr>
              <a:t> </a:t>
            </a:r>
            <a:endParaRPr lang="en-US" b="0" dirty="0" smtClean="0">
              <a:latin typeface="Times New Roman"/>
              <a:ea typeface="MS Mincho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488668"/>
            <a:ext cx="2325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R.P. </a:t>
            </a:r>
            <a:r>
              <a:rPr lang="en-US" i="1" dirty="0" err="1" smtClean="0"/>
              <a:t>Doerner</a:t>
            </a:r>
            <a:r>
              <a:rPr lang="en-US" i="1" dirty="0" smtClean="0"/>
              <a:t>, UCSD</a:t>
            </a:r>
            <a:endParaRPr lang="en-US" i="1" dirty="0"/>
          </a:p>
        </p:txBody>
      </p:sp>
    </p:spTree>
  </p:cSld>
  <p:clrMapOvr>
    <a:masterClrMapping/>
  </p:clrMapOvr>
  <p:transition spd="med" advTm="10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96888"/>
          </a:xfrm>
        </p:spPr>
        <p:txBody>
          <a:bodyPr/>
          <a:lstStyle/>
          <a:p>
            <a:pPr algn="ctr" eaLnBrk="1" hangingPunct="1"/>
            <a:r>
              <a:rPr lang="en-US" dirty="0" smtClean="0"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rPr>
              <a:t>Status and recent highlights: Tungsten (cont’d)</a:t>
            </a:r>
          </a:p>
        </p:txBody>
      </p:sp>
      <p:sp>
        <p:nvSpPr>
          <p:cNvPr id="21507" name="Rectangle 3"/>
          <p:cNvSpPr>
            <a:spLocks noGrp="1"/>
          </p:cNvSpPr>
          <p:nvPr>
            <p:ph type="body" idx="1"/>
          </p:nvPr>
        </p:nvSpPr>
        <p:spPr>
          <a:xfrm>
            <a:off x="0" y="416850"/>
            <a:ext cx="9032875" cy="1040285"/>
          </a:xfrm>
        </p:spPr>
        <p:txBody>
          <a:bodyPr/>
          <a:lstStyle/>
          <a:p>
            <a:pPr marL="342900" lvl="0" indent="-34290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lang="en-US" b="0" dirty="0" smtClean="0">
                <a:latin typeface="Times New Roman"/>
                <a:ea typeface="MS Mincho"/>
                <a:cs typeface="Times New Roman"/>
              </a:rPr>
              <a:t>Hot wall operation introduces several new phenomena</a:t>
            </a:r>
          </a:p>
          <a:p>
            <a:pPr marL="738187" lvl="1" indent="-34290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lang="en-US" b="0" dirty="0" smtClean="0">
                <a:latin typeface="Times New Roman"/>
                <a:ea typeface="MS Mincho"/>
                <a:cs typeface="Times New Roman"/>
              </a:rPr>
              <a:t>enhanced D/T retention after neutron irradiation (due to trapping at defect complexes) </a:t>
            </a:r>
          </a:p>
        </p:txBody>
      </p:sp>
      <p:pic>
        <p:nvPicPr>
          <p:cNvPr id="8" name="Picture 7" descr="20120206_0025dpaTDS.pdf"/>
          <p:cNvPicPr>
            <a:picLocks noChangeAspect="1"/>
          </p:cNvPicPr>
          <p:nvPr/>
        </p:nvPicPr>
        <p:blipFill>
          <a:blip r:embed="rId4"/>
          <a:srcRect l="5365" t="26093" r="12457" b="18263"/>
          <a:stretch>
            <a:fillRect/>
          </a:stretch>
        </p:blipFill>
        <p:spPr bwMode="auto">
          <a:xfrm>
            <a:off x="5775580" y="2209800"/>
            <a:ext cx="3120181" cy="329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02162" y="2291923"/>
            <a:ext cx="1112838" cy="111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4014361"/>
            <a:ext cx="1101725" cy="1113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4343400" y="3404761"/>
            <a:ext cx="1676400" cy="405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ts val="1200"/>
              </a:lnSpc>
              <a:spcBef>
                <a:spcPct val="50000"/>
              </a:spcBef>
            </a:pPr>
            <a:r>
              <a:rPr lang="en-US" altLang="ja-JP" sz="1200" b="1" dirty="0">
                <a:solidFill>
                  <a:srgbClr val="C00000"/>
                </a:solidFill>
              </a:rPr>
              <a:t>Neutron irradiation in HFIR</a:t>
            </a: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4495800" y="5081161"/>
            <a:ext cx="1389062" cy="405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ts val="1200"/>
              </a:lnSpc>
              <a:spcBef>
                <a:spcPct val="50000"/>
              </a:spcBef>
            </a:pPr>
            <a:r>
              <a:rPr lang="en-US" altLang="ja-JP" sz="1200" b="1" dirty="0">
                <a:solidFill>
                  <a:srgbClr val="C00000"/>
                </a:solidFill>
              </a:rPr>
              <a:t>D plasma exposure in TPE</a:t>
            </a:r>
          </a:p>
        </p:txBody>
      </p:sp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729537" y="1600200"/>
            <a:ext cx="1414463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下矢印 36"/>
          <p:cNvSpPr/>
          <p:nvPr/>
        </p:nvSpPr>
        <p:spPr>
          <a:xfrm>
            <a:off x="4953000" y="3733800"/>
            <a:ext cx="223837" cy="3476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ja-JP" altLang="en-US">
              <a:solidFill>
                <a:srgbClr val="FFFFFF"/>
              </a:solidFill>
              <a:cs typeface="ＭＳ Ｐゴシック" charset="-128"/>
            </a:endParaRP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6705600" y="2324100"/>
            <a:ext cx="16478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ts val="1200"/>
              </a:lnSpc>
              <a:spcBef>
                <a:spcPct val="50000"/>
              </a:spcBef>
            </a:pPr>
            <a:r>
              <a:rPr lang="en-US" altLang="ja-JP" sz="1200" b="1" dirty="0">
                <a:solidFill>
                  <a:srgbClr val="C00000"/>
                </a:solidFill>
              </a:rPr>
              <a:t>Thermal desorption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438637" y="5562600"/>
            <a:ext cx="2705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 dirty="0" err="1" smtClean="0">
                <a:solidFill>
                  <a:srgbClr val="3333FF"/>
                </a:solidFill>
              </a:rPr>
              <a:t>Hatano</a:t>
            </a:r>
            <a:r>
              <a:rPr lang="en-US" altLang="ja-JP" sz="1400" b="1" dirty="0" smtClean="0">
                <a:solidFill>
                  <a:srgbClr val="3333FF"/>
                </a:solidFill>
              </a:rPr>
              <a:t> et al.  FTP 4-1 (Friday)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5334000"/>
            <a:ext cx="449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Times New Roman"/>
                <a:cs typeface="Times New Roman"/>
              </a:rPr>
              <a:t>Calculated fraction of hydrogen that is trapped in the vicinity of a 2 nm radius He bubble in tungsten at 900 K (B.D. Wirth).</a:t>
            </a:r>
            <a:endParaRPr lang="en-US" i="1" dirty="0"/>
          </a:p>
        </p:txBody>
      </p:sp>
      <p:graphicFrame>
        <p:nvGraphicFramePr>
          <p:cNvPr id="232450" name="Object 2"/>
          <p:cNvGraphicFramePr>
            <a:graphicFrameLocks noChangeAspect="1"/>
          </p:cNvGraphicFramePr>
          <p:nvPr/>
        </p:nvGraphicFramePr>
        <p:xfrm>
          <a:off x="-1" y="2057400"/>
          <a:ext cx="4044723" cy="3124200"/>
        </p:xfrm>
        <a:graphic>
          <a:graphicData uri="http://schemas.openxmlformats.org/presentationml/2006/ole">
            <p:oleObj spid="_x0000_s232450" name="Document" r:id="rId8" imgW="3683000" imgH="2844800" progId="Word.Document.12">
              <p:embed/>
            </p:oleObj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1600200" y="1524000"/>
            <a:ext cx="1433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80"/>
                </a:solidFill>
              </a:rPr>
              <a:t>Modeling</a:t>
            </a:r>
            <a:endParaRPr lang="en-US" sz="2400" dirty="0">
              <a:solidFill>
                <a:srgbClr val="00008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19800" y="1524000"/>
            <a:ext cx="1749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80"/>
                </a:solidFill>
              </a:rPr>
              <a:t>Experiment</a:t>
            </a:r>
            <a:endParaRPr lang="en-US" sz="2400" dirty="0">
              <a:solidFill>
                <a:srgbClr val="00008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343400" y="5943600"/>
            <a:ext cx="480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Desorption experiments on W neutron-irradiated at high temperature are scheduled to be performed in the near future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934200" y="2438400"/>
            <a:ext cx="901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</a:t>
            </a:r>
            <a:r>
              <a:rPr lang="en-US" sz="1400" baseline="-25000" dirty="0" smtClean="0"/>
              <a:t>irr</a:t>
            </a:r>
            <a:r>
              <a:rPr lang="en-US" sz="1400" dirty="0" smtClean="0"/>
              <a:t>~70</a:t>
            </a:r>
            <a:r>
              <a:rPr lang="en-US" sz="1400" baseline="30000" dirty="0" smtClean="0"/>
              <a:t>o</a:t>
            </a:r>
            <a:r>
              <a:rPr lang="en-US" sz="1400" dirty="0" smtClean="0"/>
              <a:t>C</a:t>
            </a:r>
            <a:endParaRPr lang="en-US" sz="1400" dirty="0"/>
          </a:p>
        </p:txBody>
      </p:sp>
    </p:spTree>
  </p:cSld>
  <p:clrMapOvr>
    <a:masterClrMapping/>
  </p:clrMapOvr>
  <p:transition spd="med" advTm="10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36658"/>
            <a:ext cx="9144000" cy="776555"/>
          </a:xfrm>
        </p:spPr>
        <p:txBody>
          <a:bodyPr>
            <a:noAutofit/>
          </a:bodyPr>
          <a:lstStyle/>
          <a:p>
            <a:pPr>
              <a:lnSpc>
                <a:spcPts val="3240"/>
              </a:lnSpc>
            </a:pPr>
            <a:r>
              <a:rPr lang="en-US" sz="3200" dirty="0" smtClean="0">
                <a:latin typeface="Times New Roman"/>
                <a:cs typeface="Times New Roman"/>
              </a:rPr>
              <a:t>H retention increases dramatically in the presence of cavity formation</a:t>
            </a:r>
            <a:endParaRPr lang="en-US" sz="3200" dirty="0">
              <a:latin typeface="Times New Roman"/>
              <a:cs typeface="Times New Roman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4693" y="1316406"/>
            <a:ext cx="17430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500-700 appm H</a:t>
            </a:r>
          </a:p>
          <a:p>
            <a:pPr algn="ctr"/>
            <a:r>
              <a:rPr lang="en-US" dirty="0" smtClean="0"/>
              <a:t>(few cavities)</a:t>
            </a:r>
            <a:endParaRPr lang="en-US" dirty="0"/>
          </a:p>
        </p:txBody>
      </p:sp>
      <p:pic>
        <p:nvPicPr>
          <p:cNvPr id="31" name="Picture 30" descr="Tihange baffle bol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395" y="3706068"/>
            <a:ext cx="4327049" cy="2302699"/>
          </a:xfrm>
          <a:prstGeom prst="rect">
            <a:avLst/>
          </a:prstGeom>
        </p:spPr>
      </p:pic>
      <p:pic>
        <p:nvPicPr>
          <p:cNvPr id="33" name="Picture 32" descr="Tihange TEM images cavities.jpg"/>
          <p:cNvPicPr>
            <a:picLocks noChangeAspect="1"/>
          </p:cNvPicPr>
          <p:nvPr/>
        </p:nvPicPr>
        <p:blipFill>
          <a:blip r:embed="rId4"/>
          <a:srcRect r="50434" b="50743"/>
          <a:stretch>
            <a:fillRect/>
          </a:stretch>
        </p:blipFill>
        <p:spPr>
          <a:xfrm>
            <a:off x="108099" y="1923946"/>
            <a:ext cx="1702285" cy="1710824"/>
          </a:xfrm>
          <a:prstGeom prst="rect">
            <a:avLst/>
          </a:prstGeom>
        </p:spPr>
      </p:pic>
      <p:pic>
        <p:nvPicPr>
          <p:cNvPr id="34" name="Picture 33" descr="Tihange TEM images cavities.jpg"/>
          <p:cNvPicPr>
            <a:picLocks noChangeAspect="1"/>
          </p:cNvPicPr>
          <p:nvPr/>
        </p:nvPicPr>
        <p:blipFill>
          <a:blip r:embed="rId4"/>
          <a:srcRect l="50982" b="50743"/>
          <a:stretch>
            <a:fillRect/>
          </a:stretch>
        </p:blipFill>
        <p:spPr>
          <a:xfrm>
            <a:off x="1871250" y="1923946"/>
            <a:ext cx="1704829" cy="1732536"/>
          </a:xfrm>
          <a:prstGeom prst="rect">
            <a:avLst/>
          </a:prstGeom>
        </p:spPr>
      </p:pic>
      <p:pic>
        <p:nvPicPr>
          <p:cNvPr id="35" name="Picture 34" descr="Tihange TEM images cavities.jpg"/>
          <p:cNvPicPr>
            <a:picLocks noChangeAspect="1"/>
          </p:cNvPicPr>
          <p:nvPr/>
        </p:nvPicPr>
        <p:blipFill>
          <a:blip r:embed="rId4"/>
          <a:srcRect l="24986" t="49638" r="24797"/>
          <a:stretch>
            <a:fillRect/>
          </a:stretch>
        </p:blipFill>
        <p:spPr>
          <a:xfrm>
            <a:off x="3636435" y="1902234"/>
            <a:ext cx="1736804" cy="176152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4572000" y="6513900"/>
            <a:ext cx="41000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F.A. Garner et al., J. </a:t>
            </a:r>
            <a:r>
              <a:rPr lang="en-US" sz="1400" i="1" dirty="0" err="1" smtClean="0"/>
              <a:t>Nucl</a:t>
            </a:r>
            <a:r>
              <a:rPr lang="en-US" sz="1400" i="1" dirty="0" smtClean="0"/>
              <a:t>. Mater. </a:t>
            </a:r>
            <a:r>
              <a:rPr lang="en-US" sz="1400" i="1" u="sng" dirty="0" smtClean="0"/>
              <a:t>356</a:t>
            </a:r>
            <a:r>
              <a:rPr lang="en-US" sz="1400" i="1" dirty="0" smtClean="0"/>
              <a:t> (2006) 122</a:t>
            </a:r>
            <a:endParaRPr lang="en-US" sz="1400" i="1" dirty="0"/>
          </a:p>
        </p:txBody>
      </p:sp>
      <p:sp>
        <p:nvSpPr>
          <p:cNvPr id="37" name="TextBox 36"/>
          <p:cNvSpPr txBox="1"/>
          <p:nvPr/>
        </p:nvSpPr>
        <p:spPr>
          <a:xfrm>
            <a:off x="814129" y="5982548"/>
            <a:ext cx="763542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Baffle-former bolt removed from Tihange-1 (Belgium) pressurized water reactor</a:t>
            </a:r>
          </a:p>
          <a:p>
            <a:r>
              <a:rPr lang="en-US" sz="1600" dirty="0" smtClean="0"/>
              <a:t>Type 316 austenitic stainless steel </a:t>
            </a:r>
            <a:endParaRPr lang="en-US" sz="1600" dirty="0"/>
          </a:p>
        </p:txBody>
      </p:sp>
      <p:sp>
        <p:nvSpPr>
          <p:cNvPr id="38" name="TextBox 37"/>
          <p:cNvSpPr txBox="1"/>
          <p:nvPr/>
        </p:nvSpPr>
        <p:spPr>
          <a:xfrm>
            <a:off x="1998999" y="1311603"/>
            <a:ext cx="30119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1700-3700 appm H</a:t>
            </a:r>
          </a:p>
          <a:p>
            <a:pPr algn="ctr"/>
            <a:r>
              <a:rPr lang="en-US" dirty="0" smtClean="0"/>
              <a:t>(rad.-induced cavities present)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958130" y="751872"/>
            <a:ext cx="71525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6666"/>
                </a:solidFill>
              </a:rPr>
              <a:t>3 to 5x increase in retained hydrogen when cavities are present, even with 2-3x reduction in neutron fluence exposure</a:t>
            </a:r>
            <a:endParaRPr lang="en-US" sz="2000" dirty="0">
              <a:solidFill>
                <a:srgbClr val="FF6666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79806" y="1790047"/>
            <a:ext cx="30117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Retained H level is ~100x higher than expected from </a:t>
            </a:r>
            <a:r>
              <a:rPr lang="en-US" dirty="0" err="1" smtClean="0"/>
              <a:t>Sievert’s</a:t>
            </a:r>
            <a:r>
              <a:rPr lang="en-US" dirty="0" smtClean="0"/>
              <a:t> law solubilities</a:t>
            </a:r>
            <a:endParaRPr lang="en-US" dirty="0"/>
          </a:p>
        </p:txBody>
      </p:sp>
      <p:pic>
        <p:nvPicPr>
          <p:cNvPr id="16" name="Picture 15" descr="Sieverts law H Fe Ni SS1.pct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5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5923568" y="2947499"/>
            <a:ext cx="3138857" cy="3061268"/>
          </a:xfrm>
          <a:prstGeom prst="rect">
            <a:avLst/>
          </a:prstGeom>
        </p:spPr>
      </p:pic>
      <p:sp>
        <p:nvSpPr>
          <p:cNvPr id="13" name="Up Arrow 12"/>
          <p:cNvSpPr/>
          <p:nvPr/>
        </p:nvSpPr>
        <p:spPr>
          <a:xfrm>
            <a:off x="7305431" y="2713378"/>
            <a:ext cx="184535" cy="169402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96888"/>
          </a:xfrm>
        </p:spPr>
        <p:txBody>
          <a:bodyPr/>
          <a:lstStyle/>
          <a:p>
            <a:pPr algn="ctr" eaLnBrk="1" hangingPunct="1"/>
            <a:r>
              <a:rPr lang="en-US" dirty="0" smtClean="0"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rPr>
              <a:t>3 High-Priority</a:t>
            </a:r>
            <a:r>
              <a:rPr lang="en-US" dirty="0" smtClean="0"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rPr>
              <a:t> Materials R&amp;D Challenges</a:t>
            </a:r>
            <a:endParaRPr lang="en-US" dirty="0" smtClean="0">
              <a:latin typeface="Times New Roman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21507" name="Rectangle 3"/>
          <p:cNvSpPr>
            <a:spLocks noGrp="1"/>
          </p:cNvSpPr>
          <p:nvPr>
            <p:ph type="body" idx="1"/>
          </p:nvPr>
        </p:nvSpPr>
        <p:spPr>
          <a:xfrm>
            <a:off x="0" y="457200"/>
            <a:ext cx="9144000" cy="5859040"/>
          </a:xfrm>
        </p:spPr>
        <p:txBody>
          <a:bodyPr/>
          <a:lstStyle/>
          <a:p>
            <a:pPr marL="342900" lvl="0" indent="-342900" algn="just"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lang="en-US" sz="2400" b="0" dirty="0" smtClean="0">
                <a:solidFill>
                  <a:srgbClr val="008040"/>
                </a:solidFill>
                <a:latin typeface="Times New Roman"/>
                <a:ea typeface="MS Mincho"/>
                <a:cs typeface="Times New Roman"/>
              </a:rPr>
              <a:t>Is there a viable divertor &amp; first wall PFC solution for DEMO/FNSF?</a:t>
            </a:r>
          </a:p>
          <a:p>
            <a:pPr marL="738187" lvl="1" indent="-342900" algn="just"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lang="en-US" sz="2000" b="0" dirty="0" smtClean="0">
                <a:solidFill>
                  <a:srgbClr val="000080"/>
                </a:solidFill>
                <a:latin typeface="Times New Roman"/>
                <a:ea typeface="MS Mincho"/>
                <a:cs typeface="Times New Roman"/>
              </a:rPr>
              <a:t>Is tungsten </a:t>
            </a:r>
            <a:r>
              <a:rPr lang="en-US" sz="2000" b="0" dirty="0" smtClean="0">
                <a:latin typeface="Times New Roman"/>
                <a:ea typeface="MS Mincho"/>
                <a:cs typeface="Times New Roman"/>
              </a:rPr>
              <a:t>armor at high wall temperatures </a:t>
            </a:r>
            <a:r>
              <a:rPr lang="en-US" sz="2000" b="0" dirty="0" smtClean="0">
                <a:solidFill>
                  <a:srgbClr val="000080"/>
                </a:solidFill>
                <a:latin typeface="Times New Roman"/>
                <a:ea typeface="MS Mincho"/>
                <a:cs typeface="Times New Roman"/>
              </a:rPr>
              <a:t>viable?</a:t>
            </a:r>
          </a:p>
          <a:p>
            <a:pPr marL="738187" lvl="1" indent="-342900" algn="just"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lang="en-US" sz="2000" b="0" dirty="0" smtClean="0">
                <a:solidFill>
                  <a:srgbClr val="000080"/>
                </a:solidFill>
                <a:latin typeface="Times New Roman"/>
                <a:ea typeface="MS Mincho"/>
                <a:cs typeface="Times New Roman"/>
              </a:rPr>
              <a:t>Do innovative divertor approaches </a:t>
            </a:r>
            <a:r>
              <a:rPr lang="en-US" sz="2000" b="0" dirty="0" smtClean="0">
                <a:latin typeface="Times New Roman"/>
                <a:ea typeface="MS Mincho"/>
                <a:cs typeface="Times New Roman"/>
              </a:rPr>
              <a:t>(e.g., Snowflake, Super-X, or liquid walls) </a:t>
            </a:r>
            <a:r>
              <a:rPr lang="en-US" sz="2000" b="0" dirty="0" smtClean="0">
                <a:solidFill>
                  <a:srgbClr val="000080"/>
                </a:solidFill>
                <a:latin typeface="Times New Roman"/>
                <a:ea typeface="MS Mincho"/>
                <a:cs typeface="Times New Roman"/>
              </a:rPr>
              <a:t>need to be developed and demonstrated?</a:t>
            </a:r>
          </a:p>
          <a:p>
            <a:pPr marL="342900" lvl="0" indent="-342900" algn="just"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lang="en-US" sz="2400" b="0" dirty="0" smtClean="0">
                <a:solidFill>
                  <a:srgbClr val="008040"/>
                </a:solidFill>
                <a:latin typeface="Times New Roman"/>
                <a:ea typeface="MS Mincho"/>
                <a:cs typeface="Times New Roman"/>
              </a:rPr>
              <a:t>Can a suitable structural material be developed for DEMO?</a:t>
            </a:r>
          </a:p>
          <a:p>
            <a:pPr marL="738187" lvl="1" indent="-342900" algn="just"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lang="en-US" sz="2000" b="0" dirty="0" smtClean="0">
                <a:latin typeface="Times New Roman"/>
                <a:ea typeface="MS Mincho"/>
                <a:cs typeface="Times New Roman"/>
              </a:rPr>
              <a:t>What</a:t>
            </a:r>
            <a:r>
              <a:rPr lang="en-US" sz="2000" b="0" dirty="0" smtClean="0">
                <a:latin typeface="Times New Roman"/>
                <a:ea typeface="MS Mincho"/>
                <a:cs typeface="Times New Roman"/>
              </a:rPr>
              <a:t> is the </a:t>
            </a:r>
            <a:r>
              <a:rPr lang="en-US" sz="2000" b="0" dirty="0" smtClean="0">
                <a:solidFill>
                  <a:srgbClr val="000080"/>
                </a:solidFill>
                <a:latin typeface="Times New Roman"/>
                <a:ea typeface="MS Mincho"/>
                <a:cs typeface="Times New Roman"/>
              </a:rPr>
              <a:t>impact of fusion-relevant transmutant H and He </a:t>
            </a:r>
            <a:r>
              <a:rPr lang="en-US" sz="2000" b="0" dirty="0" smtClean="0">
                <a:latin typeface="Times New Roman"/>
                <a:ea typeface="MS Mincho"/>
                <a:cs typeface="Times New Roman"/>
              </a:rPr>
              <a:t>on </a:t>
            </a:r>
            <a:r>
              <a:rPr lang="en-US" sz="2000" b="0" dirty="0" smtClean="0">
                <a:latin typeface="Times New Roman"/>
                <a:ea typeface="MS Mincho"/>
                <a:cs typeface="Times New Roman"/>
              </a:rPr>
              <a:t>neutron</a:t>
            </a:r>
            <a:r>
              <a:rPr lang="en-US" sz="2000" b="0" dirty="0" smtClean="0">
                <a:latin typeface="Times New Roman"/>
                <a:ea typeface="MS Mincho"/>
                <a:cs typeface="Times New Roman"/>
              </a:rPr>
              <a:t> fluence </a:t>
            </a:r>
            <a:r>
              <a:rPr lang="en-US" sz="2000" b="0" dirty="0" smtClean="0">
                <a:latin typeface="Times New Roman"/>
                <a:ea typeface="MS Mincho"/>
                <a:cs typeface="Times New Roman"/>
              </a:rPr>
              <a:t>and operating temperature limits for fusion structural materials? </a:t>
            </a:r>
            <a:endParaRPr lang="en-US" sz="2000" b="0" dirty="0" smtClean="0">
              <a:latin typeface="Times New Roman"/>
              <a:ea typeface="MS Mincho"/>
              <a:cs typeface="Times New Roman"/>
            </a:endParaRPr>
          </a:p>
          <a:p>
            <a:pPr marL="738187" lvl="1" indent="-342900" algn="just"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lang="en-US" sz="2000" b="0" dirty="0" smtClean="0">
                <a:solidFill>
                  <a:srgbClr val="000080"/>
                </a:solidFill>
                <a:latin typeface="Times New Roman"/>
                <a:ea typeface="MS Mincho"/>
                <a:cs typeface="Times New Roman"/>
              </a:rPr>
              <a:t>Is </a:t>
            </a:r>
            <a:r>
              <a:rPr lang="en-US" sz="2000" b="0" dirty="0" smtClean="0">
                <a:solidFill>
                  <a:srgbClr val="000080"/>
                </a:solidFill>
                <a:latin typeface="Times New Roman"/>
                <a:ea typeface="MS Mincho"/>
                <a:cs typeface="Times New Roman"/>
              </a:rPr>
              <a:t>the current mainstream approach for designing radiation resistance </a:t>
            </a:r>
            <a:r>
              <a:rPr lang="en-US" sz="2000" b="0" dirty="0" smtClean="0">
                <a:latin typeface="Times New Roman"/>
                <a:ea typeface="MS Mincho"/>
                <a:cs typeface="Times New Roman"/>
              </a:rPr>
              <a:t>in materials (high density of nanoscale precipitates) </a:t>
            </a:r>
            <a:r>
              <a:rPr lang="en-US" sz="2000" b="0" dirty="0" smtClean="0">
                <a:solidFill>
                  <a:srgbClr val="000080"/>
                </a:solidFill>
                <a:latin typeface="Times New Roman"/>
                <a:ea typeface="MS Mincho"/>
                <a:cs typeface="Times New Roman"/>
              </a:rPr>
              <a:t>incompatible with fusion tritium safety objectives</a:t>
            </a:r>
            <a:r>
              <a:rPr lang="en-US" sz="2000" b="0" dirty="0" smtClean="0">
                <a:latin typeface="Times New Roman"/>
                <a:ea typeface="MS Mincho"/>
                <a:cs typeface="Times New Roman"/>
              </a:rPr>
              <a:t> due to tritium trapping considerations?</a:t>
            </a:r>
          </a:p>
          <a:p>
            <a:pPr marL="738187" lvl="1" indent="-342900" algn="just"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lang="en-US" sz="2000" b="0" dirty="0" smtClean="0">
                <a:solidFill>
                  <a:srgbClr val="000080"/>
                </a:solidFill>
                <a:latin typeface="Times New Roman"/>
                <a:ea typeface="MS Mincho"/>
                <a:cs typeface="Times New Roman"/>
              </a:rPr>
              <a:t>Is the reduced activation mandate too restrictive for next-step devices</a:t>
            </a:r>
            <a:r>
              <a:rPr lang="en-US" sz="2000" b="0" dirty="0" smtClean="0">
                <a:latin typeface="Times New Roman"/>
                <a:ea typeface="MS Mincho"/>
                <a:cs typeface="Times New Roman"/>
              </a:rPr>
              <a:t>, considering that ITER will utilize materials that are not reduced activation?</a:t>
            </a:r>
          </a:p>
          <a:p>
            <a:pPr marL="738187" lvl="1" indent="-342900" algn="just"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lang="en-US" sz="2000" b="0" dirty="0" smtClean="0">
                <a:solidFill>
                  <a:srgbClr val="000080"/>
                </a:solidFill>
                <a:latin typeface="Times New Roman"/>
                <a:ea typeface="MS Mincho"/>
                <a:cs typeface="Times New Roman"/>
              </a:rPr>
              <a:t>Can recent advanced manufacturing methods </a:t>
            </a:r>
            <a:r>
              <a:rPr lang="en-US" sz="2000" b="0" dirty="0" smtClean="0">
                <a:latin typeface="Times New Roman"/>
                <a:ea typeface="MS Mincho"/>
                <a:cs typeface="Times New Roman"/>
              </a:rPr>
              <a:t>such as 3D </a:t>
            </a:r>
            <a:r>
              <a:rPr lang="en-US" sz="2000" b="0" dirty="0" err="1" smtClean="0">
                <a:latin typeface="Times New Roman"/>
                <a:ea typeface="MS Mincho"/>
                <a:cs typeface="Times New Roman"/>
              </a:rPr>
              <a:t>templating</a:t>
            </a:r>
            <a:r>
              <a:rPr lang="en-US" sz="2000" b="0" dirty="0" smtClean="0">
                <a:latin typeface="Times New Roman"/>
                <a:ea typeface="MS Mincho"/>
                <a:cs typeface="Times New Roman"/>
              </a:rPr>
              <a:t> and additive manufacturing </a:t>
            </a:r>
            <a:r>
              <a:rPr lang="en-US" sz="2000" b="0" dirty="0" smtClean="0">
                <a:solidFill>
                  <a:srgbClr val="000080"/>
                </a:solidFill>
                <a:latin typeface="Times New Roman"/>
                <a:ea typeface="MS Mincho"/>
                <a:cs typeface="Times New Roman"/>
              </a:rPr>
              <a:t>be utilized </a:t>
            </a:r>
            <a:r>
              <a:rPr lang="en-US" sz="2000" b="0" dirty="0" smtClean="0">
                <a:latin typeface="Times New Roman"/>
                <a:ea typeface="MS Mincho"/>
                <a:cs typeface="Times New Roman"/>
              </a:rPr>
              <a:t>to fabricate high performance blanket structures at moderate cost that still retain sufficient radiation damage resistance?</a:t>
            </a:r>
          </a:p>
          <a:p>
            <a:pPr marL="342900" lvl="0" indent="-342900" algn="just"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lang="en-US" sz="2400" b="0" dirty="0" smtClean="0">
                <a:solidFill>
                  <a:srgbClr val="008040"/>
                </a:solidFill>
                <a:latin typeface="Times New Roman"/>
                <a:ea typeface="MS Mincho"/>
                <a:cs typeface="Times New Roman"/>
              </a:rPr>
              <a:t>What range of tritium partial pressures are viable in fusion coolants, considering tritium permeation and trapping in piping and structures? </a:t>
            </a:r>
          </a:p>
          <a:p>
            <a:pPr marL="738187" lvl="1" indent="-342900" algn="just"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lang="en-US" sz="2000" b="0" dirty="0" smtClean="0">
                <a:latin typeface="Times New Roman"/>
                <a:ea typeface="MS Mincho"/>
                <a:cs typeface="Times New Roman"/>
              </a:rPr>
              <a:t>What level of tritium can be tolerated in the heat exchanger primary coolant, and how efficiently can tritium be removed from continuously processed hot coolants?</a:t>
            </a:r>
          </a:p>
        </p:txBody>
      </p:sp>
    </p:spTree>
  </p:cSld>
  <p:clrMapOvr>
    <a:masterClrMapping/>
  </p:clrMapOvr>
  <p:transition spd="med" advTm="10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88705"/>
          </a:xfrm>
        </p:spPr>
        <p:txBody>
          <a:bodyPr/>
          <a:lstStyle/>
          <a:p>
            <a:pPr algn="ctr" eaLnBrk="1" hangingPunct="1"/>
            <a:r>
              <a:rPr lang="en-US" dirty="0" smtClean="0"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rPr>
              <a:t>Urgency for a high-intensity fusion-relevant neutron source</a:t>
            </a:r>
          </a:p>
        </p:txBody>
      </p:sp>
      <p:sp>
        <p:nvSpPr>
          <p:cNvPr id="21507" name="Rectangle 3"/>
          <p:cNvSpPr>
            <a:spLocks noGrp="1"/>
          </p:cNvSpPr>
          <p:nvPr>
            <p:ph type="body" idx="1"/>
          </p:nvPr>
        </p:nvSpPr>
        <p:spPr>
          <a:xfrm>
            <a:off x="0" y="789528"/>
            <a:ext cx="9144000" cy="3421449"/>
          </a:xfrm>
        </p:spPr>
        <p:txBody>
          <a:bodyPr/>
          <a:lstStyle/>
          <a:p>
            <a:pPr marL="342900" lvl="0" indent="-342900" algn="just"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lang="en-US" sz="2400" b="0" dirty="0" smtClean="0">
                <a:latin typeface="Times New Roman"/>
                <a:ea typeface="MS Mincho"/>
                <a:cs typeface="Times New Roman"/>
              </a:rPr>
              <a:t>The second</a:t>
            </a:r>
            <a:r>
              <a:rPr lang="en-US" sz="2400" b="0" dirty="0" smtClean="0">
                <a:latin typeface="Times New Roman"/>
                <a:ea typeface="MS Mincho"/>
                <a:cs typeface="Times New Roman"/>
              </a:rPr>
              <a:t> materials R&amp;D </a:t>
            </a:r>
            <a:r>
              <a:rPr lang="en-US" sz="2400" b="0" dirty="0" smtClean="0">
                <a:latin typeface="Times New Roman"/>
                <a:ea typeface="MS Mincho"/>
                <a:cs typeface="Times New Roman"/>
              </a:rPr>
              <a:t>challenge and parts of the 1st and 3rd</a:t>
            </a:r>
            <a:r>
              <a:rPr lang="en-US" sz="2400" b="0" dirty="0" smtClean="0">
                <a:latin typeface="Times New Roman"/>
                <a:ea typeface="MS Mincho"/>
                <a:cs typeface="Times New Roman"/>
              </a:rPr>
              <a:t> R&amp;D </a:t>
            </a:r>
            <a:r>
              <a:rPr lang="en-US" sz="2400" b="0" dirty="0" smtClean="0">
                <a:latin typeface="Times New Roman"/>
                <a:ea typeface="MS Mincho"/>
                <a:cs typeface="Times New Roman"/>
              </a:rPr>
              <a:t>challenge listed above require an intense neutron source for their resolution.</a:t>
            </a:r>
          </a:p>
          <a:p>
            <a:pPr marL="738187" lvl="1" indent="-342900" algn="just"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lang="en-US" sz="2000" b="0" dirty="0" smtClean="0">
                <a:solidFill>
                  <a:srgbClr val="FF0000"/>
                </a:solidFill>
                <a:latin typeface="Times New Roman"/>
                <a:ea typeface="MS Mincho"/>
                <a:cs typeface="Times New Roman"/>
              </a:rPr>
              <a:t>Scientific studies </a:t>
            </a:r>
            <a:r>
              <a:rPr lang="en-US" sz="2000" b="0" dirty="0" smtClean="0">
                <a:latin typeface="Times New Roman"/>
                <a:ea typeface="MS Mincho"/>
                <a:cs typeface="Times New Roman"/>
              </a:rPr>
              <a:t>of radiation degradation phenomena and tritium trapping issues in candidate HHF/blanket materials exposed to prototypical fusion operating environment. </a:t>
            </a:r>
          </a:p>
          <a:p>
            <a:pPr marL="342900" lvl="0" indent="-342900" algn="just"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lang="en-US" sz="2400" b="0" dirty="0" smtClean="0">
                <a:latin typeface="Times New Roman"/>
                <a:ea typeface="MS Mincho"/>
                <a:cs typeface="Times New Roman"/>
              </a:rPr>
              <a:t>Obtaining </a:t>
            </a:r>
            <a:r>
              <a:rPr lang="en-US" sz="2400" b="0" dirty="0" smtClean="0">
                <a:solidFill>
                  <a:srgbClr val="FF0000"/>
                </a:solidFill>
                <a:latin typeface="Times New Roman"/>
                <a:ea typeface="MS Mincho"/>
                <a:cs typeface="Times New Roman"/>
              </a:rPr>
              <a:t>engineering data </a:t>
            </a:r>
            <a:r>
              <a:rPr lang="en-US" sz="2400" b="0" dirty="0" smtClean="0">
                <a:latin typeface="Times New Roman"/>
                <a:ea typeface="MS Mincho"/>
                <a:cs typeface="Times New Roman"/>
              </a:rPr>
              <a:t>from an intense fusion neutron source is a significant critical path item for DEMO design and licensing</a:t>
            </a:r>
          </a:p>
          <a:p>
            <a:pPr marL="738187" lvl="1" indent="-342900" algn="just"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lang="en-US" sz="2000" b="0" dirty="0" smtClean="0">
                <a:latin typeface="Times New Roman"/>
                <a:ea typeface="MS Mincho"/>
                <a:cs typeface="Times New Roman"/>
              </a:rPr>
              <a:t>Prioritize research on a limited number of DEMO material and blanket concepts (e.g., is ODS steel or another special material required?)</a:t>
            </a:r>
          </a:p>
          <a:p>
            <a:pPr marL="738187" lvl="1" indent="-342900" algn="just"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endParaRPr lang="en-US" sz="2000" b="0" dirty="0" smtClean="0">
              <a:latin typeface="Times New Roman"/>
              <a:ea typeface="MS Mincho"/>
              <a:cs typeface="Times New Roman"/>
            </a:endParaRPr>
          </a:p>
        </p:txBody>
      </p:sp>
    </p:spTree>
  </p:cSld>
  <p:clrMapOvr>
    <a:masterClrMapping/>
  </p:clrMapOvr>
  <p:transition spd="med" advTm="10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88705"/>
          </a:xfrm>
        </p:spPr>
        <p:txBody>
          <a:bodyPr/>
          <a:lstStyle/>
          <a:p>
            <a:r>
              <a:rPr lang="en-US" dirty="0" smtClean="0"/>
              <a:t>Void Swelling is typically maximized when the cavity and dislocation sink strengths are comparable</a:t>
            </a:r>
            <a:endParaRPr lang="en-US" dirty="0"/>
          </a:p>
        </p:txBody>
      </p:sp>
      <p:pic>
        <p:nvPicPr>
          <p:cNvPr id="4" name="Picture 3" descr="1990 Lee Mansur SS FMsteel swelling MetTrans2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rcRect l="51448" t="4009" r="6566" b="69137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5"/>
              <a:srcRect l="51448" t="4009" r="6566" b="69137"/>
              <a:stretch>
                <a:fillRect/>
              </a:stretch>
            </p:blipFill>
          </mc:Fallback>
        </mc:AlternateContent>
        <p:spPr>
          <a:xfrm>
            <a:off x="76200" y="1784532"/>
            <a:ext cx="4297665" cy="3581677"/>
          </a:xfrm>
          <a:prstGeom prst="rect">
            <a:avLst/>
          </a:prstGeom>
        </p:spPr>
      </p:pic>
      <p:pic>
        <p:nvPicPr>
          <p:cNvPr id="5" name="Picture 4" descr="1990 Lee Mansur SS FMsteel swelling MetTrans2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rcRect l="51448" t="30863" r="6566" b="4160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5"/>
              <a:srcRect l="51448" t="30863" r="6566" b="41602"/>
              <a:stretch>
                <a:fillRect/>
              </a:stretch>
            </p:blipFill>
          </mc:Fallback>
        </mc:AlternateContent>
        <p:spPr>
          <a:xfrm>
            <a:off x="4724400" y="1763758"/>
            <a:ext cx="4267200" cy="36464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62200" y="6491625"/>
            <a:ext cx="50890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E.H. Lee &amp; L.K. Mansur, Met. Trans. A </a:t>
            </a:r>
            <a:r>
              <a:rPr lang="en-US" sz="1600" u="sng" dirty="0" smtClean="0"/>
              <a:t>21</a:t>
            </a:r>
            <a:r>
              <a:rPr lang="en-US" sz="1600" dirty="0" smtClean="0"/>
              <a:t> (1990) 1021</a:t>
            </a:r>
            <a:endParaRPr lang="en-US" sz="1600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3809999" y="838200"/>
          <a:ext cx="1324897" cy="622300"/>
        </p:xfrm>
        <a:graphic>
          <a:graphicData uri="http://schemas.openxmlformats.org/presentationml/2006/ole">
            <p:oleObj spid="_x0000_s141314" name="Equation" r:id="rId6" imgW="838200" imgH="393700" progId="Equation.3">
              <p:embed/>
            </p:oleObj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648200" y="5373469"/>
            <a:ext cx="22105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80FF"/>
                </a:solidFill>
              </a:rPr>
              <a:t>High He/dpa ratio</a:t>
            </a:r>
          </a:p>
          <a:p>
            <a:pPr algn="ctr"/>
            <a:r>
              <a:rPr lang="en-US" sz="1400" dirty="0" smtClean="0">
                <a:solidFill>
                  <a:srgbClr val="0080FF"/>
                </a:solidFill>
              </a:rPr>
              <a:t>(e.g., spallation neutrons)</a:t>
            </a:r>
            <a:endParaRPr lang="en-US" sz="1400" dirty="0">
              <a:solidFill>
                <a:srgbClr val="008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6000" y="5867400"/>
            <a:ext cx="22170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80FF"/>
                </a:solidFill>
              </a:rPr>
              <a:t>Moderate He/dpa ratio</a:t>
            </a:r>
          </a:p>
          <a:p>
            <a:pPr algn="ctr"/>
            <a:r>
              <a:rPr lang="en-US" sz="1400" dirty="0" smtClean="0">
                <a:solidFill>
                  <a:srgbClr val="0080FF"/>
                </a:solidFill>
              </a:rPr>
              <a:t>(e.g., DT fusion neutrons)</a:t>
            </a:r>
            <a:endParaRPr lang="en-US" sz="1400" dirty="0">
              <a:solidFill>
                <a:srgbClr val="008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83082" y="5388280"/>
            <a:ext cx="19609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80FF"/>
                </a:solidFill>
              </a:rPr>
              <a:t>low He/dpa ratio</a:t>
            </a:r>
          </a:p>
          <a:p>
            <a:pPr algn="ctr"/>
            <a:r>
              <a:rPr lang="en-US" sz="1400" dirty="0" smtClean="0">
                <a:solidFill>
                  <a:srgbClr val="0080FF"/>
                </a:solidFill>
              </a:rPr>
              <a:t>(e.g., fission neutrons)</a:t>
            </a:r>
            <a:endParaRPr lang="en-US" sz="1400" dirty="0">
              <a:solidFill>
                <a:srgbClr val="0080FF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669910" y="1143000"/>
            <a:ext cx="457200" cy="381000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rot="5400000">
            <a:off x="5599906" y="5295900"/>
            <a:ext cx="228600" cy="1588"/>
          </a:xfrm>
          <a:prstGeom prst="line">
            <a:avLst/>
          </a:prstGeom>
          <a:ln>
            <a:head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8190705" y="5295106"/>
            <a:ext cx="228600" cy="1588"/>
          </a:xfrm>
          <a:prstGeom prst="line">
            <a:avLst/>
          </a:prstGeom>
          <a:ln>
            <a:head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629400" y="5638800"/>
            <a:ext cx="609600" cy="1588"/>
          </a:xfrm>
          <a:prstGeom prst="line">
            <a:avLst/>
          </a:prstGeom>
          <a:ln>
            <a:head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70" name="Object 2"/>
          <p:cNvGraphicFramePr>
            <a:graphicFrameLocks noChangeAspect="1"/>
          </p:cNvGraphicFramePr>
          <p:nvPr/>
        </p:nvGraphicFramePr>
        <p:xfrm>
          <a:off x="6808788" y="2133600"/>
          <a:ext cx="2335212" cy="2382838"/>
        </p:xfrm>
        <a:graphic>
          <a:graphicData uri="http://schemas.openxmlformats.org/presentationml/2006/ole">
            <p:oleObj spid="_x0000_s131074" r:id="rId4" imgW="5486400" imgH="5600700" progId="Word.Document.12">
              <p:embed/>
            </p:oleObj>
          </a:graphicData>
        </a:graphic>
      </p:graphicFrame>
      <p:graphicFrame>
        <p:nvGraphicFramePr>
          <p:cNvPr id="32771" name="Object 3"/>
          <p:cNvGraphicFramePr>
            <a:graphicFrameLocks noChangeAspect="1"/>
          </p:cNvGraphicFramePr>
          <p:nvPr/>
        </p:nvGraphicFramePr>
        <p:xfrm>
          <a:off x="273050" y="3257550"/>
          <a:ext cx="6426200" cy="3219450"/>
        </p:xfrm>
        <a:graphic>
          <a:graphicData uri="http://schemas.openxmlformats.org/presentationml/2006/ole">
            <p:oleObj spid="_x0000_s131075" name="Document" r:id="rId5" imgW="5473700" imgH="2743200" progId="Word.Document.12">
              <p:embed/>
            </p:oleObj>
          </a:graphicData>
        </a:graphic>
      </p:graphicFrame>
      <p:pic>
        <p:nvPicPr>
          <p:cNvPr id="32772" name="Picture 34" descr="&#10;Untitled1.png                                                  000852BAMacintosh HD                   7C260806:"/>
          <p:cNvPicPr>
            <a:picLocks noChangeAspect="1" noChangeArrowheads="1"/>
          </p:cNvPicPr>
          <p:nvPr/>
        </p:nvPicPr>
        <p:blipFill>
          <a:blip r:embed="rId6"/>
          <a:srcRect r="6555" b="11996"/>
          <a:stretch>
            <a:fillRect/>
          </a:stretch>
        </p:blipFill>
        <p:spPr bwMode="auto">
          <a:xfrm>
            <a:off x="6969125" y="4518025"/>
            <a:ext cx="2174875" cy="232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Rectangle 36"/>
          <p:cNvSpPr>
            <a:spLocks noChangeArrowheads="1"/>
          </p:cNvSpPr>
          <p:nvPr/>
        </p:nvSpPr>
        <p:spPr bwMode="auto">
          <a:xfrm>
            <a:off x="8866188" y="630078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2774" name="Text Box 37"/>
          <p:cNvSpPr txBox="1">
            <a:spLocks noChangeArrowheads="1"/>
          </p:cNvSpPr>
          <p:nvPr/>
        </p:nvSpPr>
        <p:spPr bwMode="auto">
          <a:xfrm>
            <a:off x="0" y="76200"/>
            <a:ext cx="9144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dirty="0" smtClean="0">
                <a:solidFill>
                  <a:schemeClr val="tx2"/>
                </a:solidFill>
              </a:rPr>
              <a:t>Recent in </a:t>
            </a:r>
            <a:r>
              <a:rPr lang="en-US" sz="2800" dirty="0">
                <a:solidFill>
                  <a:schemeClr val="tx2"/>
                </a:solidFill>
              </a:rPr>
              <a:t>situ He injector study during fission reactor (HFIR) </a:t>
            </a:r>
            <a:r>
              <a:rPr lang="en-US" sz="2800" dirty="0" smtClean="0">
                <a:solidFill>
                  <a:schemeClr val="tx2"/>
                </a:solidFill>
              </a:rPr>
              <a:t>irradiation suggests void swelling may emerge as an issue at ~25 dpa for ferritic/martensitic steels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32775" name="Text Box 38"/>
          <p:cNvSpPr txBox="1">
            <a:spLocks noChangeArrowheads="1"/>
          </p:cNvSpPr>
          <p:nvPr/>
        </p:nvSpPr>
        <p:spPr bwMode="auto">
          <a:xfrm>
            <a:off x="273050" y="1416050"/>
            <a:ext cx="8413750" cy="170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287338" indent="-236538">
              <a:spcAft>
                <a:spcPts val="600"/>
              </a:spcAft>
              <a:buFont typeface="Times" charset="0"/>
              <a:buChar char="•"/>
            </a:pPr>
            <a:r>
              <a:rPr lang="en-US" dirty="0"/>
              <a:t>MA957 (ODS steel) and </a:t>
            </a:r>
            <a:r>
              <a:rPr lang="en-US" dirty="0" smtClean="0"/>
              <a:t>Eurofer97 9%Cr ferritic/martensitic steel</a:t>
            </a:r>
          </a:p>
          <a:p>
            <a:pPr marL="287338" indent="-236538">
              <a:spcAft>
                <a:spcPts val="600"/>
              </a:spcAft>
              <a:buFont typeface="Times" charset="0"/>
              <a:buChar char="•"/>
            </a:pPr>
            <a:r>
              <a:rPr lang="en-US" dirty="0"/>
              <a:t>Eurofer97: 7.5x10</a:t>
            </a:r>
            <a:r>
              <a:rPr lang="en-US" baseline="30000" dirty="0"/>
              <a:t>22</a:t>
            </a:r>
            <a:r>
              <a:rPr lang="en-US" dirty="0"/>
              <a:t> cavities/m</a:t>
            </a:r>
            <a:r>
              <a:rPr lang="en-US" baseline="30000" dirty="0"/>
              <a:t>3</a:t>
            </a:r>
            <a:r>
              <a:rPr lang="en-US" dirty="0"/>
              <a:t> with bimodal size distribution (1.3 nm bubbles &amp; 5 nm voids - precursor to significant swelling)</a:t>
            </a:r>
          </a:p>
          <a:p>
            <a:pPr marL="287338" indent="-236538">
              <a:spcAft>
                <a:spcPts val="600"/>
              </a:spcAft>
              <a:buFont typeface="Times" charset="0"/>
              <a:buChar char="•"/>
            </a:pPr>
            <a:r>
              <a:rPr lang="en-US" dirty="0"/>
              <a:t>MA957: 7.8x10</a:t>
            </a:r>
            <a:r>
              <a:rPr lang="en-US" baseline="30000" dirty="0"/>
              <a:t>23</a:t>
            </a:r>
            <a:r>
              <a:rPr lang="en-US" dirty="0"/>
              <a:t> bubbles/m</a:t>
            </a:r>
            <a:r>
              <a:rPr lang="en-US" baseline="30000" dirty="0"/>
              <a:t>3</a:t>
            </a:r>
            <a:r>
              <a:rPr lang="en-US" dirty="0"/>
              <a:t> &amp; no voids</a:t>
            </a:r>
          </a:p>
          <a:p>
            <a:pPr marL="287338" indent="-236538"/>
            <a:endParaRPr lang="en-US" dirty="0"/>
          </a:p>
        </p:txBody>
      </p:sp>
      <p:sp>
        <p:nvSpPr>
          <p:cNvPr id="32776" name="Text Box 39"/>
          <p:cNvSpPr txBox="1">
            <a:spLocks noChangeArrowheads="1"/>
          </p:cNvSpPr>
          <p:nvPr/>
        </p:nvSpPr>
        <p:spPr bwMode="auto">
          <a:xfrm>
            <a:off x="1196975" y="3260725"/>
            <a:ext cx="1419225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Eurofer97</a:t>
            </a:r>
          </a:p>
        </p:txBody>
      </p:sp>
      <p:sp>
        <p:nvSpPr>
          <p:cNvPr id="32777" name="Text Box 40"/>
          <p:cNvSpPr txBox="1">
            <a:spLocks noChangeArrowheads="1"/>
          </p:cNvSpPr>
          <p:nvPr/>
        </p:nvSpPr>
        <p:spPr bwMode="auto">
          <a:xfrm>
            <a:off x="4267200" y="3260725"/>
            <a:ext cx="2032114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MA957 ODS steel</a:t>
            </a:r>
            <a:endParaRPr lang="en-US" dirty="0"/>
          </a:p>
        </p:txBody>
      </p:sp>
      <p:sp>
        <p:nvSpPr>
          <p:cNvPr id="32778" name="Text Box 41"/>
          <p:cNvSpPr txBox="1">
            <a:spLocks noChangeArrowheads="1"/>
          </p:cNvSpPr>
          <p:nvPr/>
        </p:nvSpPr>
        <p:spPr bwMode="auto">
          <a:xfrm>
            <a:off x="1104900" y="6488113"/>
            <a:ext cx="54705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Odette et al. ICFRM-15, Charleston, South Carolina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2000" y="2895600"/>
            <a:ext cx="60336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1400 appm He and 25 dpa at 500°C (56 appm/dpa)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4"/>
          <p:cNvSpPr txBox="1">
            <a:spLocks noChangeArrowheads="1"/>
          </p:cNvSpPr>
          <p:nvPr/>
        </p:nvSpPr>
        <p:spPr bwMode="auto">
          <a:xfrm>
            <a:off x="4165600" y="2973388"/>
            <a:ext cx="168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2000"/>
          </a:p>
        </p:txBody>
      </p:sp>
      <p:sp>
        <p:nvSpPr>
          <p:cNvPr id="60419" name="Title 19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89000"/>
          </a:xfrm>
        </p:spPr>
        <p:txBody>
          <a:bodyPr/>
          <a:lstStyle/>
          <a:p>
            <a:r>
              <a:rPr lang="en-US" dirty="0" smtClean="0">
                <a:latin typeface="Times New Roman" charset="0"/>
                <a:ea typeface="ＭＳ Ｐゴシック" charset="-128"/>
                <a:cs typeface="ＭＳ Ｐゴシック" charset="-128"/>
              </a:rPr>
              <a:t>There are several options to close the current knowledge gap in fusion-relevant radiation effects in materials</a:t>
            </a: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0" y="2168525"/>
            <a:ext cx="3962400" cy="3254375"/>
            <a:chOff x="-8304214" y="1560279"/>
            <a:chExt cx="3962401" cy="3253139"/>
          </a:xfrm>
        </p:grpSpPr>
        <p:pic>
          <p:nvPicPr>
            <p:cNvPr id="60424" name="Picture 23" descr="He-dpa fusion matl map temp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8304213" y="1591469"/>
              <a:ext cx="3962400" cy="32219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425" name="Oval 31"/>
            <p:cNvSpPr>
              <a:spLocks noChangeArrowheads="1"/>
            </p:cNvSpPr>
            <p:nvPr/>
          </p:nvSpPr>
          <p:spPr bwMode="auto">
            <a:xfrm rot="-2571099">
              <a:off x="-5449206" y="2193851"/>
              <a:ext cx="552441" cy="4762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60426" name="Text Box 17"/>
            <p:cNvSpPr txBox="1">
              <a:spLocks noChangeArrowheads="1"/>
            </p:cNvSpPr>
            <p:nvPr/>
          </p:nvSpPr>
          <p:spPr bwMode="auto">
            <a:xfrm>
              <a:off x="-5180013" y="2331268"/>
              <a:ext cx="657214" cy="403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</a:rPr>
                <a:t>Fusion</a:t>
              </a:r>
            </a:p>
            <a:p>
              <a:r>
                <a:rPr lang="en-US" sz="1200">
                  <a:solidFill>
                    <a:srgbClr val="FF0000"/>
                  </a:solidFill>
                </a:rPr>
                <a:t>reactor</a:t>
              </a:r>
              <a:endParaRPr lang="en-US" sz="1200">
                <a:solidFill>
                  <a:srgbClr val="008000"/>
                </a:solidFill>
              </a:endParaRPr>
            </a:p>
          </p:txBody>
        </p:sp>
        <p:sp>
          <p:nvSpPr>
            <p:cNvPr id="60427" name="Line 19"/>
            <p:cNvSpPr>
              <a:spLocks noChangeShapeType="1"/>
            </p:cNvSpPr>
            <p:nvPr/>
          </p:nvSpPr>
          <p:spPr bwMode="auto">
            <a:xfrm>
              <a:off x="-5176160" y="2222090"/>
              <a:ext cx="171447" cy="1523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med" len="med"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60428" name="Rectangle 38"/>
            <p:cNvSpPr>
              <a:spLocks noChangeArrowheads="1"/>
            </p:cNvSpPr>
            <p:nvPr/>
          </p:nvSpPr>
          <p:spPr bwMode="auto">
            <a:xfrm>
              <a:off x="-8304214" y="1560279"/>
              <a:ext cx="3962401" cy="45719"/>
            </a:xfrm>
            <a:prstGeom prst="rect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sp>
        <p:nvSpPr>
          <p:cNvPr id="60421" name="TextBox 27"/>
          <p:cNvSpPr txBox="1">
            <a:spLocks noChangeArrowheads="1"/>
          </p:cNvSpPr>
          <p:nvPr/>
        </p:nvSpPr>
        <p:spPr bwMode="auto">
          <a:xfrm>
            <a:off x="1066800" y="1666875"/>
            <a:ext cx="2362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Current knowledge base on ferritic steels</a:t>
            </a: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76200" y="5934075"/>
            <a:ext cx="90678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/>
              <a:t>Option A: IFMIF + fission reactors +ion beams + modeling</a:t>
            </a:r>
          </a:p>
          <a:p>
            <a:r>
              <a:rPr lang="en-US" dirty="0"/>
              <a:t>Option B: robust spallation </a:t>
            </a:r>
            <a:r>
              <a:rPr lang="en-US" dirty="0" smtClean="0"/>
              <a:t>(e.g., MTS</a:t>
            </a:r>
            <a:r>
              <a:rPr lang="en-US" dirty="0"/>
              <a:t>) + fission reactors + ion beams + modeling</a:t>
            </a:r>
          </a:p>
          <a:p>
            <a:r>
              <a:rPr lang="en-US" dirty="0"/>
              <a:t>Option C: modest spallation </a:t>
            </a:r>
            <a:r>
              <a:rPr lang="en-US" dirty="0" smtClean="0"/>
              <a:t>(</a:t>
            </a:r>
            <a:r>
              <a:rPr lang="en-US" dirty="0" err="1" smtClean="0"/>
              <a:t>e.g.,SNS</a:t>
            </a:r>
            <a:r>
              <a:rPr lang="en-US" dirty="0"/>
              <a:t>/SINQ) + fission reactors + ion beams + modeling</a:t>
            </a:r>
          </a:p>
        </p:txBody>
      </p:sp>
      <p:pic>
        <p:nvPicPr>
          <p:cNvPr id="101" name="Picture 10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00500" y="1857375"/>
            <a:ext cx="51435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5"/>
          <p:cNvSpPr txBox="1">
            <a:spLocks noChangeArrowheads="1"/>
          </p:cNvSpPr>
          <p:nvPr/>
        </p:nvSpPr>
        <p:spPr bwMode="auto">
          <a:xfrm>
            <a:off x="38100" y="828675"/>
            <a:ext cx="9105900" cy="928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30188" marR="0" lvl="0" indent="-230188" algn="l" defTabSz="914400" rtl="0" eaLnBrk="0" fontAlgn="base" latinLnBrk="0" hangingPunct="0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rgbClr val="006C3A"/>
              </a:buClr>
              <a:buSzTx/>
              <a:buFont typeface="Arial" pitchFamily="1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charset="0"/>
                <a:ea typeface="ＭＳ Ｐゴシック" charset="-128"/>
                <a:cs typeface="ＭＳ Ｐゴシック" charset="-128"/>
              </a:rPr>
              <a:t>An intense neutron source (in concert with enhanced theory and modeling) is needed to improve understanding of </a:t>
            </a:r>
            <a:r>
              <a:rPr kumimoji="0" lang="en-US" sz="20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charset="0"/>
                <a:ea typeface="ＭＳ Ｐゴシック" charset="-128"/>
                <a:cs typeface="ＭＳ Ｐゴシック" charset="-128"/>
              </a:rPr>
              <a:t> basic </a:t>
            </a:r>
            <a:r>
              <a:rPr lang="en-US" sz="2000" dirty="0" smtClean="0">
                <a:latin typeface="Arial Narrow" charset="0"/>
                <a:ea typeface="ＭＳ Ｐゴシック" charset="-128"/>
                <a:cs typeface="ＭＳ Ｐゴシック" charset="-128"/>
              </a:rPr>
              <a:t>fusion neutron effects and to 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charset="0"/>
                <a:ea typeface="ＭＳ Ｐゴシック" charset="-128"/>
                <a:cs typeface="ＭＳ Ｐゴシック" charset="-128"/>
              </a:rPr>
              <a:t>develop &amp; qualify fusion structural materials 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GenIV fission vs ITER T dp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088" y="1066800"/>
            <a:ext cx="7296150" cy="509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Rectangle 3"/>
          <p:cNvSpPr>
            <a:spLocks noGrp="1"/>
          </p:cNvSpPr>
          <p:nvPr>
            <p:ph type="title"/>
          </p:nvPr>
        </p:nvSpPr>
        <p:spPr>
          <a:xfrm>
            <a:off x="61913" y="92075"/>
            <a:ext cx="8977312" cy="344488"/>
          </a:xfrm>
        </p:spPr>
        <p:txBody>
          <a:bodyPr/>
          <a:lstStyle/>
          <a:p>
            <a:pPr eaLnBrk="1" hangingPunct="1"/>
            <a:r>
              <a:rPr lang="en-US"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rPr>
              <a:t>Comparison of Gen IV and Fusion Structural Materials Environments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184775" y="1968500"/>
            <a:ext cx="3494088" cy="2451100"/>
            <a:chOff x="3392" y="1240"/>
            <a:chExt cx="2201" cy="1544"/>
          </a:xfrm>
        </p:grpSpPr>
        <p:sp>
          <p:nvSpPr>
            <p:cNvPr id="20487" name="Rectangle 5"/>
            <p:cNvSpPr>
              <a:spLocks noChangeArrowheads="1"/>
            </p:cNvSpPr>
            <p:nvPr/>
          </p:nvSpPr>
          <p:spPr bwMode="auto">
            <a:xfrm>
              <a:off x="3392" y="1240"/>
              <a:ext cx="720" cy="1536"/>
            </a:xfrm>
            <a:prstGeom prst="rect">
              <a:avLst/>
            </a:prstGeom>
            <a:solidFill>
              <a:srgbClr val="FFFF66">
                <a:alpha val="50195"/>
              </a:srgb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88" name="Rectangle 6"/>
            <p:cNvSpPr>
              <a:spLocks noChangeArrowheads="1"/>
            </p:cNvSpPr>
            <p:nvPr/>
          </p:nvSpPr>
          <p:spPr bwMode="auto">
            <a:xfrm>
              <a:off x="3494" y="1689"/>
              <a:ext cx="45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>
                <a:spcBef>
                  <a:spcPct val="20000"/>
                </a:spcBef>
                <a:buClr>
                  <a:srgbClr val="00673E"/>
                </a:buClr>
                <a:buFont typeface="Symbol" pitchFamily="1" charset="2"/>
                <a:buNone/>
              </a:pPr>
              <a:r>
                <a:rPr lang="en-US" sz="1600"/>
                <a:t>fusion</a:t>
              </a:r>
            </a:p>
          </p:txBody>
        </p:sp>
        <p:sp>
          <p:nvSpPr>
            <p:cNvPr id="20489" name="AutoShape 7"/>
            <p:cNvSpPr>
              <a:spLocks/>
            </p:cNvSpPr>
            <p:nvPr/>
          </p:nvSpPr>
          <p:spPr bwMode="auto">
            <a:xfrm>
              <a:off x="4376" y="2160"/>
              <a:ext cx="48" cy="624"/>
            </a:xfrm>
            <a:prstGeom prst="rightBrace">
              <a:avLst>
                <a:gd name="adj1" fmla="val 108333"/>
                <a:gd name="adj2" fmla="val 5000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90" name="AutoShape 8"/>
            <p:cNvSpPr>
              <a:spLocks/>
            </p:cNvSpPr>
            <p:nvPr/>
          </p:nvSpPr>
          <p:spPr bwMode="auto">
            <a:xfrm>
              <a:off x="4272" y="1872"/>
              <a:ext cx="56" cy="696"/>
            </a:xfrm>
            <a:prstGeom prst="rightBrace">
              <a:avLst>
                <a:gd name="adj1" fmla="val 103571"/>
                <a:gd name="adj2" fmla="val 5000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91" name="AutoShape 9"/>
            <p:cNvSpPr>
              <a:spLocks/>
            </p:cNvSpPr>
            <p:nvPr/>
          </p:nvSpPr>
          <p:spPr bwMode="auto">
            <a:xfrm>
              <a:off x="4192" y="1248"/>
              <a:ext cx="64" cy="872"/>
            </a:xfrm>
            <a:prstGeom prst="rightBrace">
              <a:avLst>
                <a:gd name="adj1" fmla="val 113542"/>
                <a:gd name="adj2" fmla="val 5000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92" name="Rectangle 10"/>
            <p:cNvSpPr>
              <a:spLocks noChangeArrowheads="1"/>
            </p:cNvSpPr>
            <p:nvPr/>
          </p:nvSpPr>
          <p:spPr bwMode="auto">
            <a:xfrm>
              <a:off x="4302" y="1577"/>
              <a:ext cx="32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>
                <a:spcBef>
                  <a:spcPct val="20000"/>
                </a:spcBef>
                <a:buClr>
                  <a:srgbClr val="00673E"/>
                </a:buClr>
                <a:buFont typeface="Symbol" pitchFamily="1" charset="2"/>
                <a:buNone/>
              </a:pPr>
              <a:r>
                <a:rPr lang="en-US" sz="1600"/>
                <a:t>SiC</a:t>
              </a:r>
            </a:p>
          </p:txBody>
        </p:sp>
        <p:sp>
          <p:nvSpPr>
            <p:cNvPr id="20493" name="Rectangle 11"/>
            <p:cNvSpPr>
              <a:spLocks noChangeArrowheads="1"/>
            </p:cNvSpPr>
            <p:nvPr/>
          </p:nvSpPr>
          <p:spPr bwMode="auto">
            <a:xfrm>
              <a:off x="4438" y="2113"/>
              <a:ext cx="115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>
                <a:spcBef>
                  <a:spcPct val="20000"/>
                </a:spcBef>
                <a:buClr>
                  <a:srgbClr val="00673E"/>
                </a:buClr>
                <a:buFont typeface="Symbol" pitchFamily="1" charset="2"/>
                <a:buNone/>
              </a:pPr>
              <a:r>
                <a:rPr lang="en-US" sz="1600"/>
                <a:t>V alloy, ODS steel</a:t>
              </a:r>
            </a:p>
          </p:txBody>
        </p:sp>
        <p:sp>
          <p:nvSpPr>
            <p:cNvPr id="20494" name="Rectangle 12"/>
            <p:cNvSpPr>
              <a:spLocks noChangeArrowheads="1"/>
            </p:cNvSpPr>
            <p:nvPr/>
          </p:nvSpPr>
          <p:spPr bwMode="auto">
            <a:xfrm>
              <a:off x="4398" y="2361"/>
              <a:ext cx="64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>
                <a:spcBef>
                  <a:spcPct val="20000"/>
                </a:spcBef>
                <a:buClr>
                  <a:srgbClr val="00673E"/>
                </a:buClr>
                <a:buFont typeface="Symbol" pitchFamily="1" charset="2"/>
                <a:buNone/>
              </a:pPr>
              <a:r>
                <a:rPr lang="en-US" sz="1600"/>
                <a:t>F/M steel</a:t>
              </a:r>
            </a:p>
          </p:txBody>
        </p:sp>
      </p:grpSp>
      <p:sp>
        <p:nvSpPr>
          <p:cNvPr id="20485" name="Rectangle 13"/>
          <p:cNvSpPr>
            <a:spLocks noChangeArrowheads="1"/>
          </p:cNvSpPr>
          <p:nvPr/>
        </p:nvSpPr>
        <p:spPr bwMode="auto">
          <a:xfrm>
            <a:off x="2209800" y="6276975"/>
            <a:ext cx="40449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00673E"/>
              </a:buClr>
              <a:buFont typeface="Symbol" pitchFamily="1" charset="2"/>
              <a:buNone/>
            </a:pPr>
            <a:r>
              <a:rPr lang="en-US" sz="1600" i="1">
                <a:solidFill>
                  <a:srgbClr val="000080"/>
                </a:solidFill>
              </a:rPr>
              <a:t>All Gen IV and Fusion concepts pose severe materials challenges</a:t>
            </a:r>
            <a:endParaRPr lang="en-US" b="1"/>
          </a:p>
        </p:txBody>
      </p:sp>
      <p:sp>
        <p:nvSpPr>
          <p:cNvPr id="20486" name="Rectangle 14"/>
          <p:cNvSpPr>
            <a:spLocks noChangeArrowheads="1"/>
          </p:cNvSpPr>
          <p:nvPr/>
        </p:nvSpPr>
        <p:spPr bwMode="auto">
          <a:xfrm>
            <a:off x="5715000" y="5676900"/>
            <a:ext cx="34004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100" i="1" dirty="0">
                <a:ea typeface="ＭＳ Ｐゴシック" pitchFamily="1" charset="-128"/>
                <a:cs typeface="ＭＳ Ｐゴシック" pitchFamily="1" charset="-128"/>
              </a:rPr>
              <a:t>S.J. Zinkle &amp; J.T. Busby, Mater. Today </a:t>
            </a:r>
            <a:r>
              <a:rPr lang="en-US" sz="1100" i="1" u="sng" dirty="0">
                <a:ea typeface="ＭＳ Ｐゴシック" pitchFamily="1" charset="-128"/>
                <a:cs typeface="ＭＳ Ｐゴシック" pitchFamily="1" charset="-128"/>
              </a:rPr>
              <a:t>12</a:t>
            </a:r>
            <a:r>
              <a:rPr lang="en-US" sz="1100" i="1" dirty="0">
                <a:ea typeface="ＭＳ Ｐゴシック" pitchFamily="1" charset="-128"/>
                <a:cs typeface="ＭＳ Ｐゴシック" pitchFamily="1" charset="-128"/>
              </a:rPr>
              <a:t> (2009) 12</a:t>
            </a:r>
            <a:endParaRPr lang="en-US" sz="1100" dirty="0"/>
          </a:p>
          <a:p>
            <a:pPr algn="ctr" eaLnBrk="0" hangingPunct="0"/>
            <a:r>
              <a:rPr lang="en-US" sz="1200" i="1" dirty="0">
                <a:latin typeface="Times New Roman" pitchFamily="1" charset="0"/>
              </a:rPr>
              <a:t>S.J. Zinkle ,OECD  NEA Workshop on Structural Materials for Innovative Nuclear Energy Systems, Karlsruhe, Germany, June 2007 </a:t>
            </a:r>
          </a:p>
        </p:txBody>
      </p:sp>
    </p:spTree>
  </p:cSld>
  <p:clrMapOvr>
    <a:masterClrMapping/>
  </p:clrMapOvr>
  <p:transition spd="med" advTm="10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"/>
            <a:ext cx="9144000" cy="888705"/>
          </a:xfrm>
        </p:spPr>
        <p:txBody>
          <a:bodyPr/>
          <a:lstStyle/>
          <a:p>
            <a:pPr algn="ctr"/>
            <a:r>
              <a:rPr lang="en-US" dirty="0" smtClean="0">
                <a:latin typeface="Times New Roman" charset="0"/>
                <a:ea typeface="ＭＳ Ｐゴシック" charset="-128"/>
                <a:cs typeface="ＭＳ Ｐゴシック" charset="-128"/>
              </a:rPr>
              <a:t>Timeline of some key events for nuclear energy and materials and computational science</a:t>
            </a:r>
            <a:endParaRPr lang="en-US" dirty="0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03200" y="3302000"/>
            <a:ext cx="8712200" cy="546100"/>
            <a:chOff x="64" y="1808"/>
            <a:chExt cx="5488" cy="344"/>
          </a:xfrm>
        </p:grpSpPr>
        <p:sp>
          <p:nvSpPr>
            <p:cNvPr id="100413" name="Line 4"/>
            <p:cNvSpPr>
              <a:spLocks noChangeShapeType="1"/>
            </p:cNvSpPr>
            <p:nvPr/>
          </p:nvSpPr>
          <p:spPr bwMode="auto">
            <a:xfrm flipV="1">
              <a:off x="80" y="1976"/>
              <a:ext cx="5472" cy="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414" name="Line 5"/>
            <p:cNvSpPr>
              <a:spLocks noChangeShapeType="1"/>
            </p:cNvSpPr>
            <p:nvPr/>
          </p:nvSpPr>
          <p:spPr bwMode="auto">
            <a:xfrm>
              <a:off x="64" y="1840"/>
              <a:ext cx="0" cy="31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415" name="Line 6"/>
            <p:cNvSpPr>
              <a:spLocks noChangeShapeType="1"/>
            </p:cNvSpPr>
            <p:nvPr/>
          </p:nvSpPr>
          <p:spPr bwMode="auto">
            <a:xfrm>
              <a:off x="840" y="1832"/>
              <a:ext cx="0" cy="31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416" name="Line 7"/>
            <p:cNvSpPr>
              <a:spLocks noChangeShapeType="1"/>
            </p:cNvSpPr>
            <p:nvPr/>
          </p:nvSpPr>
          <p:spPr bwMode="auto">
            <a:xfrm>
              <a:off x="1616" y="1824"/>
              <a:ext cx="0" cy="31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417" name="Line 8"/>
            <p:cNvSpPr>
              <a:spLocks noChangeShapeType="1"/>
            </p:cNvSpPr>
            <p:nvPr/>
          </p:nvSpPr>
          <p:spPr bwMode="auto">
            <a:xfrm>
              <a:off x="2376" y="1824"/>
              <a:ext cx="0" cy="31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418" name="Line 9"/>
            <p:cNvSpPr>
              <a:spLocks noChangeShapeType="1"/>
            </p:cNvSpPr>
            <p:nvPr/>
          </p:nvSpPr>
          <p:spPr bwMode="auto">
            <a:xfrm>
              <a:off x="3160" y="1816"/>
              <a:ext cx="0" cy="31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419" name="Line 10"/>
            <p:cNvSpPr>
              <a:spLocks noChangeShapeType="1"/>
            </p:cNvSpPr>
            <p:nvPr/>
          </p:nvSpPr>
          <p:spPr bwMode="auto">
            <a:xfrm>
              <a:off x="3944" y="1824"/>
              <a:ext cx="0" cy="31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420" name="Line 11"/>
            <p:cNvSpPr>
              <a:spLocks noChangeShapeType="1"/>
            </p:cNvSpPr>
            <p:nvPr/>
          </p:nvSpPr>
          <p:spPr bwMode="auto">
            <a:xfrm>
              <a:off x="4760" y="1816"/>
              <a:ext cx="0" cy="31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421" name="Line 12"/>
            <p:cNvSpPr>
              <a:spLocks noChangeShapeType="1"/>
            </p:cNvSpPr>
            <p:nvPr/>
          </p:nvSpPr>
          <p:spPr bwMode="auto">
            <a:xfrm>
              <a:off x="5552" y="1808"/>
              <a:ext cx="0" cy="31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0356" name="Rectangle 13"/>
          <p:cNvSpPr>
            <a:spLocks noChangeArrowheads="1"/>
          </p:cNvSpPr>
          <p:nvPr/>
        </p:nvSpPr>
        <p:spPr bwMode="auto">
          <a:xfrm>
            <a:off x="-41275" y="3802063"/>
            <a:ext cx="755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1940</a:t>
            </a:r>
          </a:p>
        </p:txBody>
      </p:sp>
      <p:sp>
        <p:nvSpPr>
          <p:cNvPr id="100357" name="Rectangle 14"/>
          <p:cNvSpPr>
            <a:spLocks noChangeArrowheads="1"/>
          </p:cNvSpPr>
          <p:nvPr/>
        </p:nvSpPr>
        <p:spPr bwMode="auto">
          <a:xfrm>
            <a:off x="1076325" y="3763963"/>
            <a:ext cx="755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1950</a:t>
            </a:r>
          </a:p>
        </p:txBody>
      </p:sp>
      <p:sp>
        <p:nvSpPr>
          <p:cNvPr id="100358" name="Rectangle 15"/>
          <p:cNvSpPr>
            <a:spLocks noChangeArrowheads="1"/>
          </p:cNvSpPr>
          <p:nvPr/>
        </p:nvSpPr>
        <p:spPr bwMode="auto">
          <a:xfrm>
            <a:off x="2308225" y="3789363"/>
            <a:ext cx="755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1960</a:t>
            </a:r>
          </a:p>
        </p:txBody>
      </p:sp>
      <p:sp>
        <p:nvSpPr>
          <p:cNvPr id="100359" name="Rectangle 16"/>
          <p:cNvSpPr>
            <a:spLocks noChangeArrowheads="1"/>
          </p:cNvSpPr>
          <p:nvPr/>
        </p:nvSpPr>
        <p:spPr bwMode="auto">
          <a:xfrm>
            <a:off x="3514725" y="3763963"/>
            <a:ext cx="755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1970</a:t>
            </a:r>
          </a:p>
        </p:txBody>
      </p:sp>
      <p:sp>
        <p:nvSpPr>
          <p:cNvPr id="100360" name="Rectangle 17"/>
          <p:cNvSpPr>
            <a:spLocks noChangeArrowheads="1"/>
          </p:cNvSpPr>
          <p:nvPr/>
        </p:nvSpPr>
        <p:spPr bwMode="auto">
          <a:xfrm>
            <a:off x="4721225" y="3738563"/>
            <a:ext cx="755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1980</a:t>
            </a:r>
          </a:p>
        </p:txBody>
      </p:sp>
      <p:sp>
        <p:nvSpPr>
          <p:cNvPr id="100361" name="Rectangle 18"/>
          <p:cNvSpPr>
            <a:spLocks noChangeArrowheads="1"/>
          </p:cNvSpPr>
          <p:nvPr/>
        </p:nvSpPr>
        <p:spPr bwMode="auto">
          <a:xfrm>
            <a:off x="5991225" y="3751263"/>
            <a:ext cx="755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1990</a:t>
            </a:r>
          </a:p>
        </p:txBody>
      </p:sp>
      <p:sp>
        <p:nvSpPr>
          <p:cNvPr id="100362" name="Rectangle 19"/>
          <p:cNvSpPr>
            <a:spLocks noChangeArrowheads="1"/>
          </p:cNvSpPr>
          <p:nvPr/>
        </p:nvSpPr>
        <p:spPr bwMode="auto">
          <a:xfrm>
            <a:off x="7299325" y="3738563"/>
            <a:ext cx="755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2000</a:t>
            </a:r>
          </a:p>
        </p:txBody>
      </p:sp>
      <p:sp>
        <p:nvSpPr>
          <p:cNvPr id="100363" name="Rectangle 20"/>
          <p:cNvSpPr>
            <a:spLocks noChangeArrowheads="1"/>
          </p:cNvSpPr>
          <p:nvPr/>
        </p:nvSpPr>
        <p:spPr bwMode="auto">
          <a:xfrm>
            <a:off x="8543925" y="3725863"/>
            <a:ext cx="755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2010</a:t>
            </a:r>
          </a:p>
        </p:txBody>
      </p:sp>
      <p:sp>
        <p:nvSpPr>
          <p:cNvPr id="100364" name="Line 21"/>
          <p:cNvSpPr>
            <a:spLocks noChangeShapeType="1"/>
          </p:cNvSpPr>
          <p:nvPr/>
        </p:nvSpPr>
        <p:spPr bwMode="auto">
          <a:xfrm flipH="1" flipV="1">
            <a:off x="431800" y="2552700"/>
            <a:ext cx="152400" cy="9652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0365" name="Rectangle 22"/>
          <p:cNvSpPr>
            <a:spLocks noChangeArrowheads="1"/>
          </p:cNvSpPr>
          <p:nvPr/>
        </p:nvSpPr>
        <p:spPr bwMode="auto">
          <a:xfrm>
            <a:off x="0" y="2176463"/>
            <a:ext cx="704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CP-1</a:t>
            </a:r>
          </a:p>
        </p:txBody>
      </p:sp>
      <p:sp>
        <p:nvSpPr>
          <p:cNvPr id="100366" name="Line 23"/>
          <p:cNvSpPr>
            <a:spLocks noChangeShapeType="1"/>
          </p:cNvSpPr>
          <p:nvPr/>
        </p:nvSpPr>
        <p:spPr bwMode="auto">
          <a:xfrm flipV="1">
            <a:off x="723900" y="2895600"/>
            <a:ext cx="114300" cy="6096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0367" name="Rectangle 24"/>
          <p:cNvSpPr>
            <a:spLocks noChangeArrowheads="1"/>
          </p:cNvSpPr>
          <p:nvPr/>
        </p:nvSpPr>
        <p:spPr bwMode="auto">
          <a:xfrm>
            <a:off x="533400" y="2362200"/>
            <a:ext cx="1212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Graphite</a:t>
            </a:r>
          </a:p>
        </p:txBody>
      </p:sp>
      <p:sp>
        <p:nvSpPr>
          <p:cNvPr id="100368" name="Rectangle 25"/>
          <p:cNvSpPr>
            <a:spLocks noChangeArrowheads="1"/>
          </p:cNvSpPr>
          <p:nvPr/>
        </p:nvSpPr>
        <p:spPr bwMode="auto">
          <a:xfrm>
            <a:off x="2079625" y="2252663"/>
            <a:ext cx="1606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Shippingport</a:t>
            </a:r>
          </a:p>
        </p:txBody>
      </p:sp>
      <p:sp>
        <p:nvSpPr>
          <p:cNvPr id="100369" name="Rectangle 26"/>
          <p:cNvSpPr>
            <a:spLocks noChangeArrowheads="1"/>
          </p:cNvSpPr>
          <p:nvPr/>
        </p:nvSpPr>
        <p:spPr bwMode="auto">
          <a:xfrm>
            <a:off x="2552700" y="4114800"/>
            <a:ext cx="2603500" cy="533400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0371" name="Rectangle 28"/>
          <p:cNvSpPr>
            <a:spLocks noChangeArrowheads="1"/>
          </p:cNvSpPr>
          <p:nvPr/>
        </p:nvSpPr>
        <p:spPr bwMode="auto">
          <a:xfrm>
            <a:off x="2536825" y="4078288"/>
            <a:ext cx="2957513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600"/>
              <a:t>Development of Mat. Sci. </a:t>
            </a:r>
          </a:p>
        </p:txBody>
      </p:sp>
      <p:sp>
        <p:nvSpPr>
          <p:cNvPr id="100372" name="Rectangle 29"/>
          <p:cNvSpPr>
            <a:spLocks noChangeArrowheads="1"/>
          </p:cNvSpPr>
          <p:nvPr/>
        </p:nvSpPr>
        <p:spPr bwMode="auto">
          <a:xfrm>
            <a:off x="2540000" y="4333875"/>
            <a:ext cx="26797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/>
              <a:t>as an academic discipline</a:t>
            </a:r>
          </a:p>
        </p:txBody>
      </p:sp>
      <p:sp>
        <p:nvSpPr>
          <p:cNvPr id="100375" name="Rectangle 32"/>
          <p:cNvSpPr>
            <a:spLocks noChangeArrowheads="1"/>
          </p:cNvSpPr>
          <p:nvPr/>
        </p:nvSpPr>
        <p:spPr bwMode="auto">
          <a:xfrm>
            <a:off x="561975" y="2605087"/>
            <a:ext cx="958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reactor</a:t>
            </a:r>
          </a:p>
        </p:txBody>
      </p:sp>
      <p:sp>
        <p:nvSpPr>
          <p:cNvPr id="100376" name="Line 33"/>
          <p:cNvSpPr>
            <a:spLocks noChangeShapeType="1"/>
          </p:cNvSpPr>
          <p:nvPr/>
        </p:nvSpPr>
        <p:spPr bwMode="auto">
          <a:xfrm flipV="1">
            <a:off x="2336800" y="2590800"/>
            <a:ext cx="558800" cy="9144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0377" name="Line 34"/>
          <p:cNvSpPr>
            <a:spLocks noChangeShapeType="1"/>
          </p:cNvSpPr>
          <p:nvPr/>
        </p:nvSpPr>
        <p:spPr bwMode="auto">
          <a:xfrm flipH="1" flipV="1">
            <a:off x="6985000" y="2819400"/>
            <a:ext cx="304800" cy="6858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0379" name="Rectangle 36"/>
          <p:cNvSpPr>
            <a:spLocks noChangeArrowheads="1"/>
          </p:cNvSpPr>
          <p:nvPr/>
        </p:nvSpPr>
        <p:spPr bwMode="auto">
          <a:xfrm>
            <a:off x="5791200" y="2489200"/>
            <a:ext cx="1828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JET: Q=0.65, 0.5s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100381" name="Rectangle 38"/>
          <p:cNvSpPr>
            <a:spLocks noChangeArrowheads="1"/>
          </p:cNvSpPr>
          <p:nvPr/>
        </p:nvSpPr>
        <p:spPr bwMode="auto">
          <a:xfrm>
            <a:off x="5140325" y="4459288"/>
            <a:ext cx="2162175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600"/>
              <a:t>1 Gflops achieved; </a:t>
            </a:r>
          </a:p>
        </p:txBody>
      </p:sp>
      <p:sp>
        <p:nvSpPr>
          <p:cNvPr id="100382" name="Line 39"/>
          <p:cNvSpPr>
            <a:spLocks noChangeShapeType="1"/>
          </p:cNvSpPr>
          <p:nvPr/>
        </p:nvSpPr>
        <p:spPr bwMode="auto">
          <a:xfrm flipV="1">
            <a:off x="5753100" y="3708400"/>
            <a:ext cx="0" cy="7239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0383" name="Rectangle 40"/>
          <p:cNvSpPr>
            <a:spLocks noChangeArrowheads="1"/>
          </p:cNvSpPr>
          <p:nvPr/>
        </p:nvSpPr>
        <p:spPr bwMode="auto">
          <a:xfrm>
            <a:off x="5207000" y="4740275"/>
            <a:ext cx="19002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high performance</a:t>
            </a:r>
          </a:p>
        </p:txBody>
      </p:sp>
      <p:sp>
        <p:nvSpPr>
          <p:cNvPr id="100384" name="Rectangle 41"/>
          <p:cNvSpPr>
            <a:spLocks noChangeArrowheads="1"/>
          </p:cNvSpPr>
          <p:nvPr/>
        </p:nvSpPr>
        <p:spPr bwMode="auto">
          <a:xfrm>
            <a:off x="5181600" y="4981575"/>
            <a:ext cx="20018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computing centers</a:t>
            </a:r>
          </a:p>
        </p:txBody>
      </p:sp>
      <p:sp>
        <p:nvSpPr>
          <p:cNvPr id="100385" name="Rectangle 42"/>
          <p:cNvSpPr>
            <a:spLocks noChangeArrowheads="1"/>
          </p:cNvSpPr>
          <p:nvPr/>
        </p:nvSpPr>
        <p:spPr bwMode="auto">
          <a:xfrm>
            <a:off x="5191125" y="5233988"/>
            <a:ext cx="16700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/>
              <a:t>established</a:t>
            </a:r>
            <a:endParaRPr lang="en-US"/>
          </a:p>
        </p:txBody>
      </p:sp>
      <p:sp>
        <p:nvSpPr>
          <p:cNvPr id="100386" name="Line 43"/>
          <p:cNvSpPr>
            <a:spLocks noChangeShapeType="1"/>
          </p:cNvSpPr>
          <p:nvPr/>
        </p:nvSpPr>
        <p:spPr bwMode="auto">
          <a:xfrm flipV="1">
            <a:off x="7010400" y="3670300"/>
            <a:ext cx="50800" cy="4445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0387" name="Line 44"/>
          <p:cNvSpPr>
            <a:spLocks noChangeShapeType="1"/>
          </p:cNvSpPr>
          <p:nvPr/>
        </p:nvSpPr>
        <p:spPr bwMode="auto">
          <a:xfrm flipV="1">
            <a:off x="8305800" y="3619500"/>
            <a:ext cx="127000" cy="4953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0388" name="Rectangle 45"/>
          <p:cNvSpPr>
            <a:spLocks noChangeArrowheads="1"/>
          </p:cNvSpPr>
          <p:nvPr/>
        </p:nvSpPr>
        <p:spPr bwMode="auto">
          <a:xfrm>
            <a:off x="6537325" y="4129088"/>
            <a:ext cx="9636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1 Tflops</a:t>
            </a:r>
          </a:p>
        </p:txBody>
      </p:sp>
      <p:sp>
        <p:nvSpPr>
          <p:cNvPr id="100389" name="Rectangle 46"/>
          <p:cNvSpPr>
            <a:spLocks noChangeArrowheads="1"/>
          </p:cNvSpPr>
          <p:nvPr/>
        </p:nvSpPr>
        <p:spPr bwMode="auto">
          <a:xfrm>
            <a:off x="7864475" y="4129088"/>
            <a:ext cx="974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1 </a:t>
            </a:r>
            <a:r>
              <a:rPr lang="en-US" sz="1600" dirty="0" err="1"/>
              <a:t>Pflops</a:t>
            </a:r>
            <a:endParaRPr lang="en-US" sz="1600" dirty="0"/>
          </a:p>
        </p:txBody>
      </p:sp>
      <p:pic>
        <p:nvPicPr>
          <p:cNvPr id="100390" name="Picture 47" descr="cp1-1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03300"/>
            <a:ext cx="1490663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91" name="Picture 48" descr="Shippingport_Reactor"/>
          <p:cNvPicPr>
            <a:picLocks noChangeAspect="1" noChangeArrowheads="1"/>
          </p:cNvPicPr>
          <p:nvPr/>
        </p:nvPicPr>
        <p:blipFill>
          <a:blip r:embed="rId4"/>
          <a:srcRect l="6540" t="2986" r="3207" b="6779"/>
          <a:stretch>
            <a:fillRect/>
          </a:stretch>
        </p:blipFill>
        <p:spPr bwMode="auto">
          <a:xfrm>
            <a:off x="2174875" y="992188"/>
            <a:ext cx="1550988" cy="120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93" name="Line 50"/>
          <p:cNvSpPr>
            <a:spLocks noChangeShapeType="1"/>
          </p:cNvSpPr>
          <p:nvPr/>
        </p:nvSpPr>
        <p:spPr bwMode="auto">
          <a:xfrm flipH="1">
            <a:off x="2438400" y="4102100"/>
            <a:ext cx="2705100" cy="1270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 type="stealth" w="med" len="med"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0395" name="Line 52"/>
          <p:cNvSpPr>
            <a:spLocks noChangeShapeType="1"/>
          </p:cNvSpPr>
          <p:nvPr/>
        </p:nvSpPr>
        <p:spPr bwMode="auto">
          <a:xfrm flipH="1" flipV="1">
            <a:off x="1003300" y="3657600"/>
            <a:ext cx="190500" cy="6223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0396" name="Picture 53" descr="jaguar-2-T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96200" y="4470400"/>
            <a:ext cx="1423987" cy="94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97" name="Line 54"/>
          <p:cNvSpPr>
            <a:spLocks noChangeShapeType="1"/>
          </p:cNvSpPr>
          <p:nvPr/>
        </p:nvSpPr>
        <p:spPr bwMode="auto">
          <a:xfrm flipV="1">
            <a:off x="4483100" y="3048000"/>
            <a:ext cx="165100" cy="4445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0398" name="Rectangle 55"/>
          <p:cNvSpPr>
            <a:spLocks noChangeArrowheads="1"/>
          </p:cNvSpPr>
          <p:nvPr/>
        </p:nvSpPr>
        <p:spPr bwMode="auto">
          <a:xfrm>
            <a:off x="4241800" y="2590800"/>
            <a:ext cx="164623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Nuclear &gt;10% US electricity</a:t>
            </a:r>
          </a:p>
        </p:txBody>
      </p:sp>
      <p:pic>
        <p:nvPicPr>
          <p:cNvPr id="100399" name="Picture 56" descr="Flemish blacksmith 1500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711700"/>
            <a:ext cx="1371600" cy="115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400" name="Picture 57" descr="eniac3"/>
          <p:cNvPicPr>
            <a:picLocks noChangeAspect="1" noChangeArrowheads="1"/>
          </p:cNvPicPr>
          <p:nvPr/>
        </p:nvPicPr>
        <p:blipFill>
          <a:blip r:embed="rId7"/>
          <a:srcRect b="4637"/>
          <a:stretch>
            <a:fillRect/>
          </a:stretch>
        </p:blipFill>
        <p:spPr bwMode="auto">
          <a:xfrm>
            <a:off x="1096963" y="4249738"/>
            <a:ext cx="1203325" cy="94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3658" name="Rectangle 58"/>
          <p:cNvSpPr>
            <a:spLocks noChangeArrowheads="1"/>
          </p:cNvSpPr>
          <p:nvPr/>
        </p:nvSpPr>
        <p:spPr bwMode="auto">
          <a:xfrm>
            <a:off x="1203325" y="4259263"/>
            <a:ext cx="895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105" charset="0"/>
                <a:ea typeface="Arial" pitchFamily="-105" charset="0"/>
                <a:cs typeface="Arial" pitchFamily="-105" charset="0"/>
              </a:rPr>
              <a:t>ENIAC</a:t>
            </a:r>
            <a:endParaRPr lang="en-US">
              <a:latin typeface="Arial" pitchFamily="-105" charset="0"/>
              <a:ea typeface="Arial" pitchFamily="-105" charset="0"/>
              <a:cs typeface="Arial" pitchFamily="-105" charset="0"/>
            </a:endParaRPr>
          </a:p>
        </p:txBody>
      </p:sp>
      <p:sp>
        <p:nvSpPr>
          <p:cNvPr id="793659" name="AutoShape 59"/>
          <p:cNvSpPr>
            <a:spLocks noChangeArrowheads="1"/>
          </p:cNvSpPr>
          <p:nvPr/>
        </p:nvSpPr>
        <p:spPr bwMode="auto">
          <a:xfrm>
            <a:off x="4343400" y="3390900"/>
            <a:ext cx="342900" cy="342900"/>
          </a:xfrm>
          <a:prstGeom prst="star5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105" charset="0"/>
              <a:ea typeface="Arial" pitchFamily="-105" charset="0"/>
              <a:cs typeface="Arial" pitchFamily="-105" charset="0"/>
            </a:endParaRPr>
          </a:p>
        </p:txBody>
      </p:sp>
      <p:pic>
        <p:nvPicPr>
          <p:cNvPr id="100404" name="Picture 61" descr="tfr tokamak_lite 1970s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038600" y="955675"/>
            <a:ext cx="15748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405" name="Rectangle 62"/>
          <p:cNvSpPr>
            <a:spLocks noChangeArrowheads="1"/>
          </p:cNvSpPr>
          <p:nvPr/>
        </p:nvSpPr>
        <p:spPr bwMode="auto">
          <a:xfrm>
            <a:off x="3810000" y="2112963"/>
            <a:ext cx="2286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Tokamak </a:t>
            </a:r>
            <a:r>
              <a:rPr lang="en-US" dirty="0" smtClean="0">
                <a:solidFill>
                  <a:srgbClr val="0000FF"/>
                </a:solidFill>
              </a:rPr>
              <a:t>era begins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00406" name="Line 63"/>
          <p:cNvSpPr>
            <a:spLocks noChangeShapeType="1"/>
          </p:cNvSpPr>
          <p:nvPr/>
        </p:nvSpPr>
        <p:spPr bwMode="auto">
          <a:xfrm flipV="1">
            <a:off x="3657600" y="2438400"/>
            <a:ext cx="533400" cy="10668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0407" name="Picture 6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016875" y="1282700"/>
            <a:ext cx="107632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408" name="Line 65"/>
          <p:cNvSpPr>
            <a:spLocks noChangeShapeType="1"/>
          </p:cNvSpPr>
          <p:nvPr/>
        </p:nvSpPr>
        <p:spPr bwMode="auto">
          <a:xfrm flipH="1" flipV="1">
            <a:off x="7696200" y="2286000"/>
            <a:ext cx="1143000" cy="12319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0409" name="Text Box 66"/>
          <p:cNvSpPr txBox="1">
            <a:spLocks noChangeArrowheads="1"/>
          </p:cNvSpPr>
          <p:nvPr/>
        </p:nvSpPr>
        <p:spPr bwMode="auto">
          <a:xfrm>
            <a:off x="8153400" y="2392363"/>
            <a:ext cx="990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ITER </a:t>
            </a:r>
          </a:p>
        </p:txBody>
      </p:sp>
      <p:sp>
        <p:nvSpPr>
          <p:cNvPr id="100410" name="Line 65"/>
          <p:cNvSpPr>
            <a:spLocks noChangeShapeType="1"/>
          </p:cNvSpPr>
          <p:nvPr/>
        </p:nvSpPr>
        <p:spPr bwMode="auto">
          <a:xfrm flipH="1" flipV="1">
            <a:off x="8839200" y="2743200"/>
            <a:ext cx="304800" cy="7620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0411" name="Text Box 66"/>
          <p:cNvSpPr txBox="1">
            <a:spLocks noChangeArrowheads="1"/>
          </p:cNvSpPr>
          <p:nvPr/>
        </p:nvSpPr>
        <p:spPr bwMode="auto">
          <a:xfrm>
            <a:off x="7162800" y="1981200"/>
            <a:ext cx="990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NIF </a:t>
            </a:r>
          </a:p>
        </p:txBody>
      </p:sp>
      <p:pic>
        <p:nvPicPr>
          <p:cNvPr id="100412" name="Picture 68" descr="nif chamber-0806-12609_red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477000" y="963613"/>
            <a:ext cx="1416050" cy="109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" name="Line 33"/>
          <p:cNvSpPr>
            <a:spLocks noChangeShapeType="1"/>
          </p:cNvSpPr>
          <p:nvPr/>
        </p:nvSpPr>
        <p:spPr bwMode="auto">
          <a:xfrm flipV="1">
            <a:off x="1600200" y="3124200"/>
            <a:ext cx="152400" cy="3810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" name="Rectangle 62"/>
          <p:cNvSpPr>
            <a:spLocks noChangeArrowheads="1"/>
          </p:cNvSpPr>
          <p:nvPr/>
        </p:nvSpPr>
        <p:spPr bwMode="auto">
          <a:xfrm>
            <a:off x="1371600" y="2514600"/>
            <a:ext cx="1600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1</a:t>
            </a:r>
            <a:r>
              <a:rPr lang="en-US" baseline="30000" dirty="0" smtClean="0">
                <a:solidFill>
                  <a:srgbClr val="0000FF"/>
                </a:solidFill>
              </a:rPr>
              <a:t>st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stellarator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&amp; Tokamak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72" name="Line 63"/>
          <p:cNvSpPr>
            <a:spLocks noChangeShapeType="1"/>
          </p:cNvSpPr>
          <p:nvPr/>
        </p:nvSpPr>
        <p:spPr bwMode="auto">
          <a:xfrm flipV="1">
            <a:off x="2286000" y="3683000"/>
            <a:ext cx="381000" cy="21082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" name="Rectangle 55"/>
          <p:cNvSpPr>
            <a:spLocks noChangeArrowheads="1"/>
          </p:cNvSpPr>
          <p:nvPr/>
        </p:nvSpPr>
        <p:spPr bwMode="auto">
          <a:xfrm>
            <a:off x="1371600" y="5739824"/>
            <a:ext cx="37338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/>
              <a:t>1</a:t>
            </a:r>
            <a:r>
              <a:rPr lang="en-US" sz="1600" baseline="30000" dirty="0" smtClean="0"/>
              <a:t>st</a:t>
            </a:r>
            <a:r>
              <a:rPr lang="en-US" sz="1600" dirty="0" smtClean="0"/>
              <a:t> MD simulation of radiation damage </a:t>
            </a:r>
          </a:p>
          <a:p>
            <a:r>
              <a:rPr lang="en-US" sz="1600" dirty="0" smtClean="0"/>
              <a:t>(500 atoms, 1 min. time step)</a:t>
            </a:r>
            <a:endParaRPr lang="en-US" sz="1600" dirty="0"/>
          </a:p>
        </p:txBody>
      </p:sp>
      <p:sp>
        <p:nvSpPr>
          <p:cNvPr id="74" name="Line 63"/>
          <p:cNvSpPr>
            <a:spLocks noChangeShapeType="1"/>
          </p:cNvSpPr>
          <p:nvPr/>
        </p:nvSpPr>
        <p:spPr bwMode="auto">
          <a:xfrm flipV="1">
            <a:off x="7010400" y="3657600"/>
            <a:ext cx="609600" cy="21336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" name="Rectangle 55"/>
          <p:cNvSpPr>
            <a:spLocks noChangeArrowheads="1"/>
          </p:cNvSpPr>
          <p:nvPr/>
        </p:nvSpPr>
        <p:spPr bwMode="auto">
          <a:xfrm>
            <a:off x="5638800" y="5739824"/>
            <a:ext cx="33528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/>
              <a:t>multimillion atom MD simulations</a:t>
            </a:r>
          </a:p>
          <a:p>
            <a:r>
              <a:rPr lang="en-US" sz="1600" dirty="0" smtClean="0"/>
              <a:t>(~1 </a:t>
            </a:r>
            <a:r>
              <a:rPr lang="en-US" sz="1600" dirty="0" err="1" smtClean="0"/>
              <a:t>fs</a:t>
            </a:r>
            <a:r>
              <a:rPr lang="en-US" sz="1600" dirty="0" smtClean="0"/>
              <a:t> time step)</a:t>
            </a:r>
            <a:endParaRPr lang="en-US" sz="1600" dirty="0"/>
          </a:p>
        </p:txBody>
      </p:sp>
      <p:sp>
        <p:nvSpPr>
          <p:cNvPr id="76" name="Line 33"/>
          <p:cNvSpPr>
            <a:spLocks noChangeShapeType="1"/>
          </p:cNvSpPr>
          <p:nvPr/>
        </p:nvSpPr>
        <p:spPr bwMode="auto">
          <a:xfrm flipH="1" flipV="1">
            <a:off x="1905000" y="3124200"/>
            <a:ext cx="533400" cy="3810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" name="Rectangle 36"/>
          <p:cNvSpPr>
            <a:spLocks noChangeArrowheads="1"/>
          </p:cNvSpPr>
          <p:nvPr/>
        </p:nvSpPr>
        <p:spPr bwMode="auto">
          <a:xfrm>
            <a:off x="5486400" y="2912646"/>
            <a:ext cx="152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TFTR: Q=0.27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77" name="Line 34"/>
          <p:cNvSpPr>
            <a:spLocks noChangeShapeType="1"/>
          </p:cNvSpPr>
          <p:nvPr/>
        </p:nvSpPr>
        <p:spPr bwMode="auto">
          <a:xfrm flipH="1" flipV="1">
            <a:off x="6553200" y="3200400"/>
            <a:ext cx="381000" cy="2794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" name="Rectangle 36"/>
          <p:cNvSpPr>
            <a:spLocks noChangeArrowheads="1"/>
          </p:cNvSpPr>
          <p:nvPr/>
        </p:nvSpPr>
        <p:spPr bwMode="auto">
          <a:xfrm>
            <a:off x="7239000" y="2743200"/>
            <a:ext cx="10668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 smtClean="0">
                <a:solidFill>
                  <a:srgbClr val="0000FF"/>
                </a:solidFill>
              </a:rPr>
              <a:t>JT-60: </a:t>
            </a:r>
            <a:r>
              <a:rPr lang="en-US" sz="1600" dirty="0" err="1" smtClean="0">
                <a:solidFill>
                  <a:srgbClr val="0000FF"/>
                </a:solidFill>
              </a:rPr>
              <a:t>Q</a:t>
            </a:r>
            <a:r>
              <a:rPr lang="en-US" sz="1600" baseline="-25000" dirty="0" err="1" smtClean="0">
                <a:solidFill>
                  <a:srgbClr val="0000FF"/>
                </a:solidFill>
              </a:rPr>
              <a:t>eq</a:t>
            </a:r>
            <a:r>
              <a:rPr lang="en-US" sz="1600" dirty="0" smtClean="0">
                <a:solidFill>
                  <a:srgbClr val="0000FF"/>
                </a:solidFill>
              </a:rPr>
              <a:t>=1.25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79" name="Line 33"/>
          <p:cNvSpPr>
            <a:spLocks noChangeShapeType="1"/>
          </p:cNvSpPr>
          <p:nvPr/>
        </p:nvSpPr>
        <p:spPr bwMode="auto">
          <a:xfrm flipV="1">
            <a:off x="7391400" y="3276600"/>
            <a:ext cx="76200" cy="2286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96888"/>
          </a:xfrm>
        </p:spPr>
        <p:txBody>
          <a:bodyPr/>
          <a:lstStyle/>
          <a:p>
            <a:pPr algn="ctr" eaLnBrk="1" hangingPunct="1"/>
            <a:r>
              <a:rPr lang="en-US" dirty="0" smtClean="0"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rPr>
              <a:t>Why Multimodal Research Options?</a:t>
            </a:r>
          </a:p>
        </p:txBody>
      </p:sp>
      <p:sp>
        <p:nvSpPr>
          <p:cNvPr id="21507" name="Rectangle 3"/>
          <p:cNvSpPr>
            <a:spLocks noGrp="1"/>
          </p:cNvSpPr>
          <p:nvPr>
            <p:ph type="body" idx="1"/>
          </p:nvPr>
        </p:nvSpPr>
        <p:spPr>
          <a:xfrm>
            <a:off x="1" y="381000"/>
            <a:ext cx="8915400" cy="2133600"/>
          </a:xfrm>
        </p:spPr>
        <p:txBody>
          <a:bodyPr/>
          <a:lstStyle/>
          <a:p>
            <a:pPr eaLnBrk="1" hangingPunct="1">
              <a:buFont typeface="Arial" pitchFamily="-105" charset="0"/>
              <a:buChar char="•"/>
              <a:defRPr/>
            </a:pPr>
            <a:r>
              <a:rPr lang="en-US" b="0" dirty="0" smtClean="0">
                <a:latin typeface="Arial Narrow" pitchFamily="-105" charset="0"/>
              </a:rPr>
              <a:t>Although current international fusion energy roadmaps have many common elements, there are also some key differences</a:t>
            </a:r>
          </a:p>
          <a:p>
            <a:pPr marL="742950" lvl="1" indent="-285750">
              <a:lnSpc>
                <a:spcPct val="75000"/>
              </a:lnSpc>
              <a:buFont typeface="Symbol" pitchFamily="-105" charset="2"/>
              <a:buChar char="-"/>
              <a:defRPr/>
            </a:pPr>
            <a:r>
              <a:rPr lang="en-US" b="0" dirty="0" smtClean="0">
                <a:latin typeface="Arial Narrow" pitchFamily="-105" charset="0"/>
              </a:rPr>
              <a:t>Time schedule, post-ITER facility R&amp;D objectives (FNSF, DEMO, etc.)</a:t>
            </a:r>
            <a:r>
              <a:rPr lang="en-US" b="0" dirty="0" smtClean="0">
                <a:solidFill>
                  <a:prstClr val="black"/>
                </a:solidFill>
              </a:rPr>
              <a:t>, degree of aggressiveness in DEMO design, scientific discovery vs. engineering confirmation emphasis, etc.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24865" y="1752600"/>
            <a:ext cx="2890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8040"/>
                </a:solidFill>
                <a:latin typeface="Times New Roman"/>
                <a:cs typeface="Times New Roman"/>
              </a:rPr>
              <a:t>Japan fusion roadmap</a:t>
            </a:r>
            <a:endParaRPr lang="en-US" sz="2400" dirty="0">
              <a:solidFill>
                <a:srgbClr val="008040"/>
              </a:solidFill>
              <a:latin typeface="Times New Roman"/>
              <a:cs typeface="Times New Roman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57200" y="2133600"/>
            <a:ext cx="8305800" cy="4261867"/>
            <a:chOff x="155127" y="1772495"/>
            <a:chExt cx="8769704" cy="4566667"/>
          </a:xfrm>
        </p:grpSpPr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lc="http://schemas.openxmlformats.org/drawingml/2006/lockedCanvas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127" y="1772495"/>
              <a:ext cx="7506667" cy="45666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lc="http://schemas.openxmlformats.org/drawingml/2006/lockedCanvas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lc="http://schemas.openxmlformats.org/drawingml/2006/lockedCanvas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3908460" y="5571893"/>
              <a:ext cx="2031692" cy="296345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indent="-342900" algn="ctr">
                <a:spcBef>
                  <a:spcPct val="20000"/>
                </a:spcBef>
                <a:buClr>
                  <a:srgbClr val="EEECE1"/>
                </a:buClr>
                <a:buSzPct val="75000"/>
                <a:buFont typeface="Wingdings" pitchFamily="2" charset="2"/>
                <a:buNone/>
              </a:pPr>
              <a:endParaRPr kumimoji="0" lang="ja-JP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10" name="TextBox 9"/>
            <p:cNvSpPr txBox="1">
              <a:spLocks noChangeArrowheads="1"/>
            </p:cNvSpPr>
            <p:nvPr/>
          </p:nvSpPr>
          <p:spPr bwMode="auto">
            <a:xfrm>
              <a:off x="6031486" y="5450856"/>
              <a:ext cx="2428875" cy="285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700"/>
                </a:lnSpc>
              </a:pPr>
              <a:r>
                <a:rPr kumimoji="0" lang="en-US" altLang="ja-JP" b="1" i="1" dirty="0">
                  <a:solidFill>
                    <a:srgbClr val="FF0000"/>
                  </a:solidFill>
                </a:rPr>
                <a:t>IFMIF  irradiation</a:t>
              </a:r>
              <a:endParaRPr kumimoji="0" lang="ja-JP" altLang="en-US" b="1" i="1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Box 10"/>
            <p:cNvSpPr txBox="1">
              <a:spLocks noChangeArrowheads="1"/>
            </p:cNvSpPr>
            <p:nvPr/>
          </p:nvSpPr>
          <p:spPr bwMode="auto">
            <a:xfrm>
              <a:off x="6340381" y="2725505"/>
              <a:ext cx="2441575" cy="395746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0" lang="en-US" altLang="ja-JP" b="1" i="1" dirty="0">
                  <a:solidFill>
                    <a:srgbClr val="FF0000"/>
                  </a:solidFill>
                </a:rPr>
                <a:t>ITER-TBM Operation</a:t>
              </a:r>
              <a:endParaRPr kumimoji="0" lang="ja-JP" altLang="en-US" b="1" i="1">
                <a:solidFill>
                  <a:srgbClr val="FF0000"/>
                </a:solidFill>
              </a:endParaRPr>
            </a:p>
          </p:txBody>
        </p:sp>
        <p:cxnSp>
          <p:nvCxnSpPr>
            <p:cNvPr id="12" name="Straight Arrow Connector 11"/>
            <p:cNvCxnSpPr>
              <a:cxnSpLocks noChangeShapeType="1"/>
            </p:cNvCxnSpPr>
            <p:nvPr/>
          </p:nvCxnSpPr>
          <p:spPr bwMode="auto">
            <a:xfrm flipH="1" flipV="1">
              <a:off x="5138643" y="3023955"/>
              <a:ext cx="3155950" cy="0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cxnSp>
          <p:nvCxnSpPr>
            <p:cNvPr id="13" name="Straight Arrow Connector 12"/>
            <p:cNvCxnSpPr>
              <a:cxnSpLocks noChangeShapeType="1"/>
            </p:cNvCxnSpPr>
            <p:nvPr/>
          </p:nvCxnSpPr>
          <p:spPr bwMode="auto">
            <a:xfrm rot="10800000">
              <a:off x="6080031" y="5810017"/>
              <a:ext cx="2214562" cy="0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grpSp>
          <p:nvGrpSpPr>
            <p:cNvPr id="14" name="Group 13"/>
            <p:cNvGrpSpPr/>
            <p:nvPr/>
          </p:nvGrpSpPr>
          <p:grpSpPr>
            <a:xfrm>
              <a:off x="2039843" y="3023955"/>
              <a:ext cx="2955925" cy="714375"/>
              <a:chOff x="2182717" y="2169151"/>
              <a:chExt cx="2955925" cy="714375"/>
            </a:xfrm>
          </p:grpSpPr>
          <p:sp>
            <p:nvSpPr>
              <p:cNvPr id="34" name="Rectangle 33"/>
              <p:cNvSpPr>
                <a:spLocks noChangeArrowheads="1"/>
              </p:cNvSpPr>
              <p:nvPr/>
            </p:nvSpPr>
            <p:spPr bwMode="auto">
              <a:xfrm>
                <a:off x="2281142" y="2491413"/>
                <a:ext cx="2857500" cy="392113"/>
              </a:xfrm>
              <a:prstGeom prst="rect">
                <a:avLst/>
              </a:prstGeom>
              <a:noFill/>
              <a:ln w="28575" algn="ctr">
                <a:solidFill>
                  <a:srgbClr val="FF0000">
                    <a:alpha val="69803"/>
                  </a:srgbClr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 algn="ctr">
                  <a:spcBef>
                    <a:spcPct val="20000"/>
                  </a:spcBef>
                  <a:buClr>
                    <a:srgbClr val="EEECE1"/>
                  </a:buClr>
                  <a:buSzPct val="75000"/>
                  <a:buFont typeface="Wingdings" pitchFamily="2" charset="2"/>
                  <a:buNone/>
                </a:pPr>
                <a:endParaRPr kumimoji="0" lang="ja-JP" alt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TextBox 34"/>
              <p:cNvSpPr txBox="1">
                <a:spLocks noChangeArrowheads="1"/>
              </p:cNvSpPr>
              <p:nvPr/>
            </p:nvSpPr>
            <p:spPr bwMode="auto">
              <a:xfrm>
                <a:off x="2182717" y="2169151"/>
                <a:ext cx="1812925" cy="3957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kumimoji="0" lang="en-US" altLang="ja-JP" b="1" i="1" dirty="0">
                    <a:solidFill>
                      <a:srgbClr val="FF0000"/>
                    </a:solidFill>
                  </a:rPr>
                  <a:t>Design activity</a:t>
                </a:r>
                <a:endParaRPr kumimoji="0" lang="ja-JP" altLang="en-US" b="1" i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5" name="TextBox 14"/>
            <p:cNvSpPr txBox="1">
              <a:spLocks noChangeArrowheads="1"/>
            </p:cNvSpPr>
            <p:nvPr/>
          </p:nvSpPr>
          <p:spPr bwMode="auto">
            <a:xfrm>
              <a:off x="7281768" y="2133367"/>
              <a:ext cx="1643063" cy="494682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0" lang="en-US" altLang="ja-JP" sz="1500" b="1" i="1" dirty="0">
                  <a:solidFill>
                    <a:srgbClr val="FF0000"/>
                  </a:solidFill>
                </a:rPr>
                <a:t>ITER Q&gt;10 steady state operation</a:t>
              </a:r>
              <a:endParaRPr kumimoji="0" lang="ja-JP" altLang="en-US" sz="1500" b="1" i="1" dirty="0">
                <a:solidFill>
                  <a:srgbClr val="FF0000"/>
                </a:solidFill>
              </a:endParaRPr>
            </a:p>
          </p:txBody>
        </p:sp>
        <p:sp>
          <p:nvSpPr>
            <p:cNvPr id="16" name="Freeform 15"/>
            <p:cNvSpPr>
              <a:spLocks noChangeArrowheads="1"/>
            </p:cNvSpPr>
            <p:nvPr/>
          </p:nvSpPr>
          <p:spPr bwMode="auto">
            <a:xfrm>
              <a:off x="4710018" y="2142892"/>
              <a:ext cx="3870325" cy="166688"/>
            </a:xfrm>
            <a:custGeom>
              <a:avLst/>
              <a:gdLst>
                <a:gd name="T0" fmla="*/ 3 w 12218514"/>
                <a:gd name="T1" fmla="*/ 0 h 229304"/>
                <a:gd name="T2" fmla="*/ 0 w 12218514"/>
                <a:gd name="T3" fmla="*/ 12 h 229304"/>
                <a:gd name="T4" fmla="*/ 0 w 12218514"/>
                <a:gd name="T5" fmla="*/ 897 h 229304"/>
                <a:gd name="T6" fmla="*/ 0 60000 65536"/>
                <a:gd name="T7" fmla="*/ 0 60000 65536"/>
                <a:gd name="T8" fmla="*/ 0 60000 65536"/>
                <a:gd name="T9" fmla="*/ 0 w 12218514"/>
                <a:gd name="T10" fmla="*/ 0 h 229304"/>
                <a:gd name="T11" fmla="*/ 12218514 w 12218514"/>
                <a:gd name="T12" fmla="*/ 229304 h 2293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218514" h="229304">
                  <a:moveTo>
                    <a:pt x="12218514" y="0"/>
                  </a:moveTo>
                  <a:lnTo>
                    <a:pt x="545367" y="3139"/>
                  </a:lnTo>
                  <a:cubicBezTo>
                    <a:pt x="519587" y="1641"/>
                    <a:pt x="273408" y="118729"/>
                    <a:pt x="0" y="229304"/>
                  </a:cubicBezTo>
                </a:path>
              </a:pathLst>
            </a:custGeom>
            <a:noFill/>
            <a:ln w="28575" algn="ctr">
              <a:solidFill>
                <a:srgbClr val="FF0000"/>
              </a:solidFill>
              <a:round/>
              <a:headEnd/>
              <a:tailEnd type="arrow" w="med" len="med"/>
            </a:ln>
          </p:spPr>
          <p:txBody>
            <a:bodyPr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kumimoji="0" lang="en-US" dirty="0">
                <a:solidFill>
                  <a:prstClr val="black"/>
                </a:solidFill>
              </a:endParaRPr>
            </a:p>
          </p:txBody>
        </p:sp>
        <p:sp>
          <p:nvSpPr>
            <p:cNvPr id="17" name="TextBox 16"/>
            <p:cNvSpPr txBox="1">
              <a:spLocks noChangeArrowheads="1"/>
            </p:cNvSpPr>
            <p:nvPr/>
          </p:nvSpPr>
          <p:spPr bwMode="auto">
            <a:xfrm>
              <a:off x="3297796" y="5285954"/>
              <a:ext cx="1121499" cy="3297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0" lang="en-US" altLang="ja-JP" sz="1400" b="1" i="1" dirty="0">
                  <a:solidFill>
                    <a:srgbClr val="FF0000"/>
                  </a:solidFill>
                </a:rPr>
                <a:t>2020~2025</a:t>
              </a:r>
              <a:endParaRPr kumimoji="0" lang="ja-JP" altLang="en-US" sz="1400" b="1" i="1" dirty="0">
                <a:solidFill>
                  <a:srgbClr val="FF0000"/>
                </a:solidFill>
              </a:endParaRPr>
            </a:p>
          </p:txBody>
        </p:sp>
        <p:sp>
          <p:nvSpPr>
            <p:cNvPr id="18" name="TextBox 17"/>
            <p:cNvSpPr txBox="1">
              <a:spLocks noChangeArrowheads="1"/>
            </p:cNvSpPr>
            <p:nvPr/>
          </p:nvSpPr>
          <p:spPr bwMode="auto">
            <a:xfrm>
              <a:off x="4544918" y="3111267"/>
              <a:ext cx="736600" cy="3297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0" lang="en-US" altLang="ja-JP" sz="1400" b="1" i="1" dirty="0">
                  <a:solidFill>
                    <a:srgbClr val="FF0000"/>
                  </a:solidFill>
                </a:rPr>
                <a:t>~ 2030</a:t>
              </a:r>
              <a:endParaRPr kumimoji="0" lang="ja-JP" altLang="en-US" sz="1400" b="1" i="1" dirty="0">
                <a:solidFill>
                  <a:srgbClr val="FF0000"/>
                </a:solidFill>
              </a:endParaRPr>
            </a:p>
          </p:txBody>
        </p:sp>
        <p:sp>
          <p:nvSpPr>
            <p:cNvPr id="19" name="TextBox 18"/>
            <p:cNvSpPr txBox="1">
              <a:spLocks noChangeArrowheads="1"/>
            </p:cNvSpPr>
            <p:nvPr/>
          </p:nvSpPr>
          <p:spPr bwMode="auto">
            <a:xfrm>
              <a:off x="5781581" y="3095392"/>
              <a:ext cx="736600" cy="3297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0" lang="en-US" altLang="ja-JP" sz="1400" b="1" i="1" dirty="0">
                  <a:solidFill>
                    <a:srgbClr val="FF0000"/>
                  </a:solidFill>
                </a:rPr>
                <a:t>~ 2040</a:t>
              </a:r>
              <a:endParaRPr kumimoji="0" lang="ja-JP" altLang="en-US" sz="1400" b="1" i="1" dirty="0">
                <a:solidFill>
                  <a:srgbClr val="FF0000"/>
                </a:solidFill>
              </a:endParaRPr>
            </a:p>
          </p:txBody>
        </p:sp>
        <p:sp>
          <p:nvSpPr>
            <p:cNvPr id="20" name="Down Arrow 19"/>
            <p:cNvSpPr>
              <a:spLocks noChangeArrowheads="1"/>
            </p:cNvSpPr>
            <p:nvPr/>
          </p:nvSpPr>
          <p:spPr bwMode="auto">
            <a:xfrm rot="10800000">
              <a:off x="4638581" y="4500330"/>
              <a:ext cx="285750" cy="1071562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>
                <a:alpha val="50195"/>
              </a:srgbClr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indent="-342900" algn="ctr">
                <a:spcBef>
                  <a:spcPct val="20000"/>
                </a:spcBef>
                <a:buClr>
                  <a:srgbClr val="EEECE1"/>
                </a:buClr>
                <a:buSzPct val="75000"/>
              </a:pPr>
              <a:endParaRPr kumimoji="0" lang="ja-JP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21" name="TextBox 20"/>
            <p:cNvSpPr txBox="1">
              <a:spLocks noChangeArrowheads="1"/>
            </p:cNvSpPr>
            <p:nvPr/>
          </p:nvSpPr>
          <p:spPr bwMode="auto">
            <a:xfrm>
              <a:off x="3424143" y="4095517"/>
              <a:ext cx="2714625" cy="25241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0" lang="ja-JP" altLang="en-US" sz="1400" b="1" i="1" u="sng" dirty="0">
                  <a:solidFill>
                    <a:srgbClr val="FF0000"/>
                  </a:solidFill>
                </a:rPr>
                <a:t>★</a:t>
              </a:r>
              <a:r>
                <a:rPr kumimoji="0" lang="en-US" altLang="ja-JP" sz="1600" b="1" i="1" u="sng" dirty="0">
                  <a:solidFill>
                    <a:srgbClr val="FF0000"/>
                  </a:solidFill>
                </a:rPr>
                <a:t>Material specification</a:t>
              </a:r>
              <a:endParaRPr kumimoji="0" lang="ja-JP" altLang="en-US" sz="1400" b="1" i="1" u="sng" dirty="0">
                <a:solidFill>
                  <a:srgbClr val="FF0000"/>
                </a:solidFill>
              </a:endParaRPr>
            </a:p>
          </p:txBody>
        </p:sp>
        <p:sp>
          <p:nvSpPr>
            <p:cNvPr id="22" name="TextBox 21"/>
            <p:cNvSpPr txBox="1">
              <a:spLocks noChangeArrowheads="1"/>
            </p:cNvSpPr>
            <p:nvPr/>
          </p:nvSpPr>
          <p:spPr bwMode="auto">
            <a:xfrm>
              <a:off x="4924331" y="4331283"/>
              <a:ext cx="1720849" cy="5163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b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0" lang="ja-JP" altLang="en-US" sz="1600" b="1" i="1" u="sng" dirty="0">
                  <a:solidFill>
                    <a:srgbClr val="FF0000"/>
                  </a:solidFill>
                </a:rPr>
                <a:t>★</a:t>
              </a:r>
              <a:r>
                <a:rPr kumimoji="0" lang="en-US" altLang="ja-JP" sz="1600" b="1" i="1" u="sng" dirty="0">
                  <a:solidFill>
                    <a:srgbClr val="FF0000"/>
                  </a:solidFill>
                </a:rPr>
                <a:t>Draft Fusion design code</a:t>
              </a:r>
              <a:endParaRPr kumimoji="0" lang="ja-JP" altLang="en-US" sz="1600" b="1" i="1" u="sng" dirty="0">
                <a:solidFill>
                  <a:srgbClr val="FF0000"/>
                </a:solidFill>
              </a:endParaRPr>
            </a:p>
          </p:txBody>
        </p:sp>
        <p:sp>
          <p:nvSpPr>
            <p:cNvPr id="23" name="Down Arrow 22"/>
            <p:cNvSpPr>
              <a:spLocks noChangeArrowheads="1"/>
            </p:cNvSpPr>
            <p:nvPr/>
          </p:nvSpPr>
          <p:spPr bwMode="auto">
            <a:xfrm>
              <a:off x="3741643" y="4331283"/>
              <a:ext cx="230283" cy="1032641"/>
            </a:xfrm>
            <a:prstGeom prst="downArrow">
              <a:avLst>
                <a:gd name="adj1" fmla="val 50000"/>
                <a:gd name="adj2" fmla="val 50011"/>
              </a:avLst>
            </a:prstGeom>
            <a:solidFill>
              <a:srgbClr val="FF0000">
                <a:alpha val="50195"/>
              </a:srgbClr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indent="-342900" algn="ctr">
                <a:spcBef>
                  <a:spcPct val="20000"/>
                </a:spcBef>
                <a:buClr>
                  <a:srgbClr val="EEECE1"/>
                </a:buClr>
                <a:buSzPct val="75000"/>
                <a:buFont typeface="Wingdings" pitchFamily="2" charset="2"/>
                <a:buNone/>
              </a:pPr>
              <a:endParaRPr kumimoji="0" lang="ja-JP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24" name="TextBox 23"/>
            <p:cNvSpPr txBox="1">
              <a:spLocks noChangeArrowheads="1"/>
            </p:cNvSpPr>
            <p:nvPr/>
          </p:nvSpPr>
          <p:spPr bwMode="auto">
            <a:xfrm>
              <a:off x="2988965" y="3851756"/>
              <a:ext cx="947594" cy="3957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0" lang="en-US" altLang="ja-JP" b="1" i="1" dirty="0">
                  <a:solidFill>
                    <a:srgbClr val="FF0000"/>
                  </a:solidFill>
                </a:rPr>
                <a:t>~ 2020</a:t>
              </a:r>
              <a:endParaRPr kumimoji="0" lang="ja-JP" altLang="en-US" b="1" i="1" dirty="0">
                <a:solidFill>
                  <a:srgbClr val="FF0000"/>
                </a:solidFill>
              </a:endParaRPr>
            </a:p>
          </p:txBody>
        </p:sp>
        <p:sp>
          <p:nvSpPr>
            <p:cNvPr id="25" name="Down Arrow 24"/>
            <p:cNvSpPr>
              <a:spLocks noChangeArrowheads="1"/>
            </p:cNvSpPr>
            <p:nvPr/>
          </p:nvSpPr>
          <p:spPr bwMode="auto">
            <a:xfrm flipV="1">
              <a:off x="3138393" y="4309830"/>
              <a:ext cx="214313" cy="5715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>
                <a:alpha val="50195"/>
              </a:srgbClr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indent="-342900" algn="ctr">
                <a:spcBef>
                  <a:spcPct val="20000"/>
                </a:spcBef>
                <a:buClr>
                  <a:srgbClr val="EEECE1"/>
                </a:buClr>
                <a:buSzPct val="75000"/>
                <a:buFont typeface="Wingdings" pitchFamily="2" charset="2"/>
                <a:buNone/>
              </a:pPr>
              <a:endParaRPr kumimoji="0" lang="ja-JP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26" name="TextBox 25"/>
            <p:cNvSpPr txBox="1">
              <a:spLocks noChangeArrowheads="1"/>
            </p:cNvSpPr>
            <p:nvPr/>
          </p:nvSpPr>
          <p:spPr bwMode="auto">
            <a:xfrm>
              <a:off x="7330981" y="3115123"/>
              <a:ext cx="950202" cy="3957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0" lang="en-US" altLang="ja-JP" b="1" i="1" dirty="0">
                  <a:solidFill>
                    <a:srgbClr val="FF0000"/>
                  </a:solidFill>
                </a:rPr>
                <a:t>~ 2050</a:t>
              </a:r>
              <a:endParaRPr kumimoji="0" lang="ja-JP" altLang="en-US" b="1" i="1" dirty="0">
                <a:solidFill>
                  <a:srgbClr val="FF0000"/>
                </a:solidFill>
              </a:endParaRPr>
            </a:p>
          </p:txBody>
        </p:sp>
        <p:sp>
          <p:nvSpPr>
            <p:cNvPr id="27" name="TextBox 26"/>
            <p:cNvSpPr txBox="1">
              <a:spLocks noChangeArrowheads="1"/>
            </p:cNvSpPr>
            <p:nvPr/>
          </p:nvSpPr>
          <p:spPr bwMode="auto">
            <a:xfrm>
              <a:off x="7117840" y="4191611"/>
              <a:ext cx="1416014" cy="52871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b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0" lang="ja-JP" altLang="en-US" sz="1600" b="1" i="1" u="sng" dirty="0">
                  <a:solidFill>
                    <a:srgbClr val="FF0000"/>
                  </a:solidFill>
                </a:rPr>
                <a:t>★</a:t>
              </a:r>
              <a:r>
                <a:rPr kumimoji="0" lang="en-US" altLang="ja-JP" sz="1600" b="1" i="1" u="sng" dirty="0">
                  <a:solidFill>
                    <a:srgbClr val="FF0000"/>
                  </a:solidFill>
                </a:rPr>
                <a:t>Final Fusion design code</a:t>
              </a:r>
              <a:endParaRPr kumimoji="0" lang="ja-JP" altLang="en-US" sz="1600" b="1" i="1" u="sng" dirty="0">
                <a:solidFill>
                  <a:srgbClr val="FF0000"/>
                </a:solidFill>
              </a:endParaRPr>
            </a:p>
          </p:txBody>
        </p:sp>
        <p:sp>
          <p:nvSpPr>
            <p:cNvPr id="28" name="Down Arrow 27"/>
            <p:cNvSpPr>
              <a:spLocks noChangeArrowheads="1"/>
            </p:cNvSpPr>
            <p:nvPr/>
          </p:nvSpPr>
          <p:spPr bwMode="auto">
            <a:xfrm flipV="1">
              <a:off x="3352705" y="4285208"/>
              <a:ext cx="214313" cy="1022473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>
                <a:alpha val="50195"/>
              </a:srgbClr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indent="-342900" algn="ctr">
                <a:spcBef>
                  <a:spcPct val="20000"/>
                </a:spcBef>
                <a:buClr>
                  <a:srgbClr val="EEECE1"/>
                </a:buClr>
                <a:buSzPct val="75000"/>
                <a:buFont typeface="Wingdings" pitchFamily="2" charset="2"/>
                <a:buNone/>
              </a:pPr>
              <a:endParaRPr kumimoji="0" lang="ja-JP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804917" y="2451314"/>
              <a:ext cx="1221556" cy="459134"/>
            </a:xfrm>
            <a:prstGeom prst="rect">
              <a:avLst/>
            </a:prstGeom>
            <a:solidFill>
              <a:srgbClr val="FFFFFF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806180" y="2204864"/>
              <a:ext cx="890863" cy="288032"/>
            </a:xfrm>
            <a:prstGeom prst="rect">
              <a:avLst/>
            </a:prstGeom>
            <a:solidFill>
              <a:srgbClr val="FFFFFF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1" name="Rectangle 30"/>
            <p:cNvSpPr>
              <a:spLocks noChangeArrowheads="1"/>
            </p:cNvSpPr>
            <p:nvPr/>
          </p:nvSpPr>
          <p:spPr bwMode="auto">
            <a:xfrm>
              <a:off x="4308689" y="5615460"/>
              <a:ext cx="1631463" cy="194558"/>
            </a:xfrm>
            <a:prstGeom prst="rect">
              <a:avLst/>
            </a:prstGeom>
            <a:gradFill flip="none" rotWithShape="1">
              <a:gsLst>
                <a:gs pos="0">
                  <a:srgbClr val="FF0000"/>
                </a:gs>
                <a:gs pos="50000">
                  <a:srgbClr val="FF0000"/>
                </a:gs>
                <a:gs pos="100000">
                  <a:schemeClr val="bg1"/>
                </a:gs>
              </a:gsLst>
              <a:lin ang="0" scaled="1"/>
              <a:tileRect/>
            </a:gradFill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indent="-342900" algn="ctr">
                <a:spcBef>
                  <a:spcPct val="20000"/>
                </a:spcBef>
                <a:buClr>
                  <a:srgbClr val="EEECE1"/>
                </a:buClr>
                <a:buSzPct val="75000"/>
                <a:buFont typeface="Wingdings" pitchFamily="2" charset="2"/>
                <a:buNone/>
              </a:pPr>
              <a:endParaRPr kumimoji="0" lang="ja-JP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32" name="Down Arrow 31"/>
            <p:cNvSpPr>
              <a:spLocks noChangeArrowheads="1"/>
            </p:cNvSpPr>
            <p:nvPr/>
          </p:nvSpPr>
          <p:spPr bwMode="auto">
            <a:xfrm rot="10800000">
              <a:off x="5663305" y="5036110"/>
              <a:ext cx="285750" cy="535781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>
                <a:alpha val="50195"/>
              </a:srgbClr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indent="-342900" algn="ctr">
                <a:spcBef>
                  <a:spcPct val="20000"/>
                </a:spcBef>
                <a:buClr>
                  <a:srgbClr val="EEECE1"/>
                </a:buClr>
                <a:buSzPct val="75000"/>
              </a:pPr>
              <a:endParaRPr kumimoji="0" lang="ja-JP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33" name="Down Arrow 32"/>
            <p:cNvSpPr>
              <a:spLocks noChangeArrowheads="1"/>
            </p:cNvSpPr>
            <p:nvPr/>
          </p:nvSpPr>
          <p:spPr bwMode="auto">
            <a:xfrm rot="10800000">
              <a:off x="4166633" y="5018063"/>
              <a:ext cx="285750" cy="535781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>
                <a:alpha val="50195"/>
              </a:srgbClr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indent="-342900" algn="ctr">
                <a:spcBef>
                  <a:spcPct val="20000"/>
                </a:spcBef>
                <a:buClr>
                  <a:srgbClr val="EEECE1"/>
                </a:buClr>
                <a:buSzPct val="75000"/>
              </a:pPr>
              <a:endParaRPr kumimoji="0" lang="ja-JP" altLang="en-US" sz="1400">
                <a:solidFill>
                  <a:prstClr val="black"/>
                </a:solidFill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2133600" y="6257836"/>
            <a:ext cx="636733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latin typeface="Times New Roman"/>
                <a:cs typeface="Times New Roman"/>
              </a:rPr>
              <a:t>Note: This is the digest version of the technical roadmap studied by Roadmap working group organized under ITER/BA technology  advisory committee of Fusion energy forum of Japan (and further modified to include recent ITER schedule changes), and is NOT the roadmap  authorized by Japanese government.</a:t>
            </a:r>
            <a:endParaRPr lang="en-US" sz="11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 spd="med" advTm="10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88705"/>
          </a:xfrm>
        </p:spPr>
        <p:txBody>
          <a:bodyPr/>
          <a:lstStyle/>
          <a:p>
            <a:pPr algn="ctr"/>
            <a:r>
              <a:rPr lang="en-US" dirty="0" smtClean="0">
                <a:latin typeface="Times New Roman" charset="0"/>
                <a:ea typeface="ＭＳ Ｐゴシック" charset="-128"/>
                <a:cs typeface="ＭＳ Ｐゴシック" charset="-128"/>
              </a:rPr>
              <a:t>Detailed timeline of some key facilities for nuclear energy and materials</a:t>
            </a:r>
            <a:endParaRPr lang="en-US" dirty="0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0413" name="Line 4"/>
          <p:cNvSpPr>
            <a:spLocks noChangeShapeType="1"/>
          </p:cNvSpPr>
          <p:nvPr/>
        </p:nvSpPr>
        <p:spPr bwMode="auto">
          <a:xfrm flipV="1">
            <a:off x="225045" y="3868579"/>
            <a:ext cx="8537955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0414" name="Line 5"/>
          <p:cNvSpPr>
            <a:spLocks noChangeShapeType="1"/>
          </p:cNvSpPr>
          <p:nvPr/>
        </p:nvSpPr>
        <p:spPr bwMode="auto">
          <a:xfrm>
            <a:off x="203200" y="3639979"/>
            <a:ext cx="0" cy="495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0415" name="Line 6"/>
          <p:cNvSpPr>
            <a:spLocks noChangeShapeType="1"/>
          </p:cNvSpPr>
          <p:nvPr/>
        </p:nvSpPr>
        <p:spPr bwMode="auto">
          <a:xfrm>
            <a:off x="1262706" y="3627279"/>
            <a:ext cx="0" cy="495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0416" name="Line 7"/>
          <p:cNvSpPr>
            <a:spLocks noChangeShapeType="1"/>
          </p:cNvSpPr>
          <p:nvPr/>
        </p:nvSpPr>
        <p:spPr bwMode="auto">
          <a:xfrm>
            <a:off x="2322212" y="3614579"/>
            <a:ext cx="0" cy="495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0417" name="Line 8"/>
          <p:cNvSpPr>
            <a:spLocks noChangeShapeType="1"/>
          </p:cNvSpPr>
          <p:nvPr/>
        </p:nvSpPr>
        <p:spPr bwMode="auto">
          <a:xfrm>
            <a:off x="3359872" y="3627279"/>
            <a:ext cx="0" cy="495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0418" name="Line 9"/>
          <p:cNvSpPr>
            <a:spLocks noChangeShapeType="1"/>
          </p:cNvSpPr>
          <p:nvPr/>
        </p:nvSpPr>
        <p:spPr bwMode="auto">
          <a:xfrm>
            <a:off x="4430301" y="3601879"/>
            <a:ext cx="0" cy="495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0419" name="Line 10"/>
          <p:cNvSpPr>
            <a:spLocks noChangeShapeType="1"/>
          </p:cNvSpPr>
          <p:nvPr/>
        </p:nvSpPr>
        <p:spPr bwMode="auto">
          <a:xfrm>
            <a:off x="5500729" y="3614579"/>
            <a:ext cx="0" cy="495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0420" name="Line 11"/>
          <p:cNvSpPr>
            <a:spLocks noChangeShapeType="1"/>
          </p:cNvSpPr>
          <p:nvPr/>
        </p:nvSpPr>
        <p:spPr bwMode="auto">
          <a:xfrm>
            <a:off x="6614849" y="3601879"/>
            <a:ext cx="0" cy="495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0421" name="Line 12"/>
          <p:cNvSpPr>
            <a:spLocks noChangeShapeType="1"/>
          </p:cNvSpPr>
          <p:nvPr/>
        </p:nvSpPr>
        <p:spPr bwMode="auto">
          <a:xfrm>
            <a:off x="7696200" y="3589179"/>
            <a:ext cx="0" cy="495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0356" name="Rectangle 13"/>
          <p:cNvSpPr>
            <a:spLocks noChangeArrowheads="1"/>
          </p:cNvSpPr>
          <p:nvPr/>
        </p:nvSpPr>
        <p:spPr bwMode="auto">
          <a:xfrm>
            <a:off x="-41275" y="4089242"/>
            <a:ext cx="755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1942</a:t>
            </a:r>
            <a:endParaRPr lang="en-US" dirty="0"/>
          </a:p>
        </p:txBody>
      </p:sp>
      <p:sp>
        <p:nvSpPr>
          <p:cNvPr id="100357" name="Rectangle 14"/>
          <p:cNvSpPr>
            <a:spLocks noChangeArrowheads="1"/>
          </p:cNvSpPr>
          <p:nvPr/>
        </p:nvSpPr>
        <p:spPr bwMode="auto">
          <a:xfrm>
            <a:off x="889000" y="4051142"/>
            <a:ext cx="755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1944</a:t>
            </a:r>
            <a:endParaRPr lang="en-US" dirty="0"/>
          </a:p>
        </p:txBody>
      </p:sp>
      <p:sp>
        <p:nvSpPr>
          <p:cNvPr id="100358" name="Rectangle 15"/>
          <p:cNvSpPr>
            <a:spLocks noChangeArrowheads="1"/>
          </p:cNvSpPr>
          <p:nvPr/>
        </p:nvSpPr>
        <p:spPr bwMode="auto">
          <a:xfrm>
            <a:off x="1943100" y="4076542"/>
            <a:ext cx="755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1946</a:t>
            </a:r>
            <a:endParaRPr lang="en-US" dirty="0"/>
          </a:p>
        </p:txBody>
      </p:sp>
      <p:sp>
        <p:nvSpPr>
          <p:cNvPr id="100359" name="Rectangle 16"/>
          <p:cNvSpPr>
            <a:spLocks noChangeArrowheads="1"/>
          </p:cNvSpPr>
          <p:nvPr/>
        </p:nvSpPr>
        <p:spPr bwMode="auto">
          <a:xfrm>
            <a:off x="2984500" y="4076542"/>
            <a:ext cx="755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1948</a:t>
            </a:r>
            <a:endParaRPr lang="en-US" dirty="0"/>
          </a:p>
        </p:txBody>
      </p:sp>
      <p:sp>
        <p:nvSpPr>
          <p:cNvPr id="100360" name="Rectangle 17"/>
          <p:cNvSpPr>
            <a:spLocks noChangeArrowheads="1"/>
          </p:cNvSpPr>
          <p:nvPr/>
        </p:nvSpPr>
        <p:spPr bwMode="auto">
          <a:xfrm>
            <a:off x="4064000" y="4051142"/>
            <a:ext cx="755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1950</a:t>
            </a:r>
            <a:endParaRPr lang="en-US" dirty="0"/>
          </a:p>
        </p:txBody>
      </p:sp>
      <p:sp>
        <p:nvSpPr>
          <p:cNvPr id="100361" name="Rectangle 18"/>
          <p:cNvSpPr>
            <a:spLocks noChangeArrowheads="1"/>
          </p:cNvSpPr>
          <p:nvPr/>
        </p:nvSpPr>
        <p:spPr bwMode="auto">
          <a:xfrm>
            <a:off x="5130800" y="4060667"/>
            <a:ext cx="755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1952</a:t>
            </a:r>
            <a:endParaRPr lang="en-US" dirty="0"/>
          </a:p>
        </p:txBody>
      </p:sp>
      <p:sp>
        <p:nvSpPr>
          <p:cNvPr id="100362" name="Rectangle 19"/>
          <p:cNvSpPr>
            <a:spLocks noChangeArrowheads="1"/>
          </p:cNvSpPr>
          <p:nvPr/>
        </p:nvSpPr>
        <p:spPr bwMode="auto">
          <a:xfrm>
            <a:off x="7324725" y="4073367"/>
            <a:ext cx="755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1956</a:t>
            </a:r>
            <a:endParaRPr lang="en-US" dirty="0"/>
          </a:p>
        </p:txBody>
      </p:sp>
      <p:sp>
        <p:nvSpPr>
          <p:cNvPr id="100363" name="Rectangle 20"/>
          <p:cNvSpPr>
            <a:spLocks noChangeArrowheads="1"/>
          </p:cNvSpPr>
          <p:nvPr/>
        </p:nvSpPr>
        <p:spPr bwMode="auto">
          <a:xfrm>
            <a:off x="8382000" y="4076542"/>
            <a:ext cx="755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1958</a:t>
            </a:r>
            <a:endParaRPr lang="en-US" dirty="0"/>
          </a:p>
        </p:txBody>
      </p:sp>
      <p:sp>
        <p:nvSpPr>
          <p:cNvPr id="100364" name="Line 21"/>
          <p:cNvSpPr>
            <a:spLocks noChangeShapeType="1"/>
          </p:cNvSpPr>
          <p:nvPr/>
        </p:nvSpPr>
        <p:spPr bwMode="auto">
          <a:xfrm flipH="1" flipV="1">
            <a:off x="381000" y="3182779"/>
            <a:ext cx="304800" cy="622300"/>
          </a:xfrm>
          <a:prstGeom prst="line">
            <a:avLst/>
          </a:prstGeom>
          <a:noFill/>
          <a:ln w="28575">
            <a:solidFill>
              <a:srgbClr val="80808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0365" name="Rectangle 22"/>
          <p:cNvSpPr>
            <a:spLocks noChangeArrowheads="1"/>
          </p:cNvSpPr>
          <p:nvPr/>
        </p:nvSpPr>
        <p:spPr bwMode="auto">
          <a:xfrm>
            <a:off x="0" y="2892267"/>
            <a:ext cx="704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808080"/>
                </a:solidFill>
              </a:rPr>
              <a:t>CP-1</a:t>
            </a:r>
          </a:p>
        </p:txBody>
      </p:sp>
      <p:sp>
        <p:nvSpPr>
          <p:cNvPr id="100366" name="Line 23"/>
          <p:cNvSpPr>
            <a:spLocks noChangeShapeType="1"/>
          </p:cNvSpPr>
          <p:nvPr/>
        </p:nvSpPr>
        <p:spPr bwMode="auto">
          <a:xfrm flipV="1">
            <a:off x="1155700" y="3335179"/>
            <a:ext cx="63500" cy="4572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0368" name="Rectangle 25"/>
          <p:cNvSpPr>
            <a:spLocks noChangeArrowheads="1"/>
          </p:cNvSpPr>
          <p:nvPr/>
        </p:nvSpPr>
        <p:spPr bwMode="auto">
          <a:xfrm>
            <a:off x="7543800" y="5138579"/>
            <a:ext cx="1600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err="1"/>
              <a:t>Shippingport</a:t>
            </a:r>
            <a:endParaRPr lang="en-US" dirty="0"/>
          </a:p>
        </p:txBody>
      </p:sp>
      <p:sp>
        <p:nvSpPr>
          <p:cNvPr id="100376" name="Line 33"/>
          <p:cNvSpPr>
            <a:spLocks noChangeShapeType="1"/>
          </p:cNvSpPr>
          <p:nvPr/>
        </p:nvSpPr>
        <p:spPr bwMode="auto">
          <a:xfrm flipH="1" flipV="1">
            <a:off x="4572000" y="2971800"/>
            <a:ext cx="304800" cy="820579"/>
          </a:xfrm>
          <a:prstGeom prst="line">
            <a:avLst/>
          </a:prstGeom>
          <a:noFill/>
          <a:ln w="28575">
            <a:solidFill>
              <a:srgbClr val="FF666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0382" name="Line 39"/>
          <p:cNvSpPr>
            <a:spLocks noChangeShapeType="1"/>
          </p:cNvSpPr>
          <p:nvPr/>
        </p:nvSpPr>
        <p:spPr bwMode="auto">
          <a:xfrm flipV="1">
            <a:off x="5715000" y="2667000"/>
            <a:ext cx="0" cy="1087279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0390" name="Picture 47" descr="cp1-1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90479"/>
            <a:ext cx="1490663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91" name="Picture 48" descr="Shippingport_Reactor"/>
          <p:cNvPicPr>
            <a:picLocks noChangeAspect="1" noChangeArrowheads="1"/>
          </p:cNvPicPr>
          <p:nvPr/>
        </p:nvPicPr>
        <p:blipFill>
          <a:blip r:embed="rId4"/>
          <a:srcRect l="6540" t="2986" r="3207" b="6779"/>
          <a:stretch>
            <a:fillRect/>
          </a:stretch>
        </p:blipFill>
        <p:spPr bwMode="auto">
          <a:xfrm>
            <a:off x="7383088" y="5481479"/>
            <a:ext cx="1760912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93" name="Line 50"/>
          <p:cNvSpPr>
            <a:spLocks noChangeShapeType="1"/>
          </p:cNvSpPr>
          <p:nvPr/>
        </p:nvSpPr>
        <p:spPr bwMode="auto">
          <a:xfrm flipH="1">
            <a:off x="5715000" y="2895600"/>
            <a:ext cx="3429000" cy="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 type="stealth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0406" name="Line 63"/>
          <p:cNvSpPr>
            <a:spLocks noChangeShapeType="1"/>
          </p:cNvSpPr>
          <p:nvPr/>
        </p:nvSpPr>
        <p:spPr bwMode="auto">
          <a:xfrm flipV="1">
            <a:off x="6781800" y="3944779"/>
            <a:ext cx="139700" cy="6858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0408" name="Line 65"/>
          <p:cNvSpPr>
            <a:spLocks noChangeShapeType="1"/>
          </p:cNvSpPr>
          <p:nvPr/>
        </p:nvSpPr>
        <p:spPr bwMode="auto">
          <a:xfrm flipH="1" flipV="1">
            <a:off x="7620000" y="2725579"/>
            <a:ext cx="914400" cy="1066800"/>
          </a:xfrm>
          <a:prstGeom prst="line">
            <a:avLst/>
          </a:prstGeom>
          <a:noFill/>
          <a:ln w="28575">
            <a:solidFill>
              <a:srgbClr val="8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0409" name="Text Box 66"/>
          <p:cNvSpPr txBox="1">
            <a:spLocks noChangeArrowheads="1"/>
          </p:cNvSpPr>
          <p:nvPr/>
        </p:nvSpPr>
        <p:spPr bwMode="auto">
          <a:xfrm>
            <a:off x="8153400" y="2220913"/>
            <a:ext cx="990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ORR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0410" name="Line 65"/>
          <p:cNvSpPr>
            <a:spLocks noChangeShapeType="1"/>
          </p:cNvSpPr>
          <p:nvPr/>
        </p:nvSpPr>
        <p:spPr bwMode="auto">
          <a:xfrm flipH="1" flipV="1">
            <a:off x="8763000" y="2725579"/>
            <a:ext cx="152400" cy="1066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" name="Rectangle 62"/>
          <p:cNvSpPr>
            <a:spLocks noChangeArrowheads="1"/>
          </p:cNvSpPr>
          <p:nvPr/>
        </p:nvSpPr>
        <p:spPr bwMode="auto">
          <a:xfrm>
            <a:off x="6172200" y="4541679"/>
            <a:ext cx="1066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Obninsk</a:t>
            </a:r>
            <a:r>
              <a:rPr lang="en-US" dirty="0" smtClean="0">
                <a:solidFill>
                  <a:srgbClr val="000000"/>
                </a:solidFill>
              </a:rPr>
              <a:t> AM-1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2" name="Line 63"/>
          <p:cNvSpPr>
            <a:spLocks noChangeShapeType="1"/>
          </p:cNvSpPr>
          <p:nvPr/>
        </p:nvSpPr>
        <p:spPr bwMode="auto">
          <a:xfrm flipV="1">
            <a:off x="2286000" y="3944779"/>
            <a:ext cx="304800" cy="21336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" name="Rectangle 55"/>
          <p:cNvSpPr>
            <a:spLocks noChangeArrowheads="1"/>
          </p:cNvSpPr>
          <p:nvPr/>
        </p:nvSpPr>
        <p:spPr bwMode="auto">
          <a:xfrm>
            <a:off x="381000" y="6027003"/>
            <a:ext cx="2819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 smtClean="0"/>
              <a:t>1</a:t>
            </a:r>
            <a:r>
              <a:rPr lang="en-US" sz="1600" baseline="30000" dirty="0" smtClean="0"/>
              <a:t>st</a:t>
            </a:r>
            <a:r>
              <a:rPr lang="en-US" sz="1600" dirty="0" smtClean="0"/>
              <a:t> radiation damage paper</a:t>
            </a:r>
          </a:p>
          <a:p>
            <a:pPr algn="ctr"/>
            <a:r>
              <a:rPr lang="en-US" sz="1600" dirty="0" smtClean="0"/>
              <a:t>E.P. Wigner</a:t>
            </a:r>
          </a:p>
          <a:p>
            <a:pPr algn="ctr"/>
            <a:r>
              <a:rPr lang="en-US" sz="1600" dirty="0" smtClean="0"/>
              <a:t>J. Appl. Phys. </a:t>
            </a:r>
            <a:r>
              <a:rPr lang="en-US" sz="1600" u="sng" dirty="0" smtClean="0"/>
              <a:t>17</a:t>
            </a:r>
            <a:r>
              <a:rPr lang="en-US" sz="1600" dirty="0" smtClean="0"/>
              <a:t> (1946) 857</a:t>
            </a:r>
            <a:endParaRPr lang="en-US" sz="1600" dirty="0"/>
          </a:p>
        </p:txBody>
      </p:sp>
      <p:sp>
        <p:nvSpPr>
          <p:cNvPr id="74" name="Line 63"/>
          <p:cNvSpPr>
            <a:spLocks noChangeShapeType="1"/>
          </p:cNvSpPr>
          <p:nvPr/>
        </p:nvSpPr>
        <p:spPr bwMode="auto">
          <a:xfrm flipV="1">
            <a:off x="8458200" y="3944779"/>
            <a:ext cx="228600" cy="11430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" y="4554379"/>
            <a:ext cx="1028700" cy="1447800"/>
          </a:xfrm>
          <a:prstGeom prst="rect">
            <a:avLst/>
          </a:prstGeom>
        </p:spPr>
      </p:pic>
      <p:pic>
        <p:nvPicPr>
          <p:cNvPr id="58" name="Picture 57" descr="ORNL reactor history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6"/>
              <a:srcRect l="25556" t="52222" r="27473" b="16666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7"/>
              <a:srcRect l="25556" t="52222" r="27473" b="16666"/>
              <a:stretch>
                <a:fillRect/>
              </a:stretch>
            </p:blipFill>
          </mc:Fallback>
        </mc:AlternateContent>
        <p:spPr>
          <a:xfrm>
            <a:off x="4953000" y="914399"/>
            <a:ext cx="1600200" cy="1371600"/>
          </a:xfrm>
          <a:prstGeom prst="rect">
            <a:avLst/>
          </a:prstGeom>
        </p:spPr>
      </p:pic>
      <p:sp>
        <p:nvSpPr>
          <p:cNvPr id="59" name="Line 12"/>
          <p:cNvSpPr>
            <a:spLocks noChangeShapeType="1"/>
          </p:cNvSpPr>
          <p:nvPr/>
        </p:nvSpPr>
        <p:spPr bwMode="auto">
          <a:xfrm>
            <a:off x="8750300" y="3589179"/>
            <a:ext cx="0" cy="495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" name="Rectangle 19"/>
          <p:cNvSpPr>
            <a:spLocks noChangeArrowheads="1"/>
          </p:cNvSpPr>
          <p:nvPr/>
        </p:nvSpPr>
        <p:spPr bwMode="auto">
          <a:xfrm>
            <a:off x="6235700" y="4060667"/>
            <a:ext cx="755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1954</a:t>
            </a:r>
            <a:endParaRPr lang="en-US" dirty="0"/>
          </a:p>
        </p:txBody>
      </p:sp>
      <p:sp>
        <p:nvSpPr>
          <p:cNvPr id="61" name="Text Box 66"/>
          <p:cNvSpPr txBox="1">
            <a:spLocks noChangeArrowheads="1"/>
          </p:cNvSpPr>
          <p:nvPr/>
        </p:nvSpPr>
        <p:spPr bwMode="auto">
          <a:xfrm>
            <a:off x="5257800" y="2286000"/>
            <a:ext cx="990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>
                <a:solidFill>
                  <a:srgbClr val="408000"/>
                </a:solidFill>
              </a:rPr>
              <a:t>MTR </a:t>
            </a:r>
            <a:endParaRPr lang="en-US" dirty="0">
              <a:solidFill>
                <a:srgbClr val="408000"/>
              </a:solidFill>
            </a:endParaRPr>
          </a:p>
        </p:txBody>
      </p:sp>
      <p:sp>
        <p:nvSpPr>
          <p:cNvPr id="62" name="Text Box 66"/>
          <p:cNvSpPr txBox="1">
            <a:spLocks noChangeArrowheads="1"/>
          </p:cNvSpPr>
          <p:nvPr/>
        </p:nvSpPr>
        <p:spPr bwMode="auto">
          <a:xfrm>
            <a:off x="4038600" y="2590800"/>
            <a:ext cx="990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>
                <a:solidFill>
                  <a:srgbClr val="FF6666"/>
                </a:solidFill>
              </a:rPr>
              <a:t>BSR </a:t>
            </a:r>
            <a:endParaRPr lang="en-US" dirty="0">
              <a:solidFill>
                <a:srgbClr val="FF6666"/>
              </a:solidFill>
            </a:endParaRPr>
          </a:p>
        </p:txBody>
      </p:sp>
      <p:sp>
        <p:nvSpPr>
          <p:cNvPr id="63" name="Rectangle 62"/>
          <p:cNvSpPr>
            <a:spLocks noChangeArrowheads="1"/>
          </p:cNvSpPr>
          <p:nvPr/>
        </p:nvSpPr>
        <p:spPr bwMode="auto">
          <a:xfrm>
            <a:off x="762000" y="2765048"/>
            <a:ext cx="1143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Graphite reactor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4" name="Line 50"/>
          <p:cNvSpPr>
            <a:spLocks noChangeShapeType="1"/>
          </p:cNvSpPr>
          <p:nvPr/>
        </p:nvSpPr>
        <p:spPr bwMode="auto">
          <a:xfrm flipH="1">
            <a:off x="1219200" y="3487579"/>
            <a:ext cx="79248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stealth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6" name="Picture 65" descr="Graphite reactor loading photo.jpg"/>
          <p:cNvPicPr>
            <a:picLocks noChangeAspect="1"/>
          </p:cNvPicPr>
          <p:nvPr/>
        </p:nvPicPr>
        <p:blipFill>
          <a:blip r:embed="rId8"/>
          <a:srcRect l="16928" t="31111" r="14052" b="16666"/>
          <a:stretch>
            <a:fillRect/>
          </a:stretch>
        </p:blipFill>
        <p:spPr>
          <a:xfrm>
            <a:off x="0" y="761999"/>
            <a:ext cx="1906621" cy="1866900"/>
          </a:xfrm>
          <a:prstGeom prst="rect">
            <a:avLst/>
          </a:prstGeom>
        </p:spPr>
      </p:pic>
      <p:sp>
        <p:nvSpPr>
          <p:cNvPr id="67" name="Line 50"/>
          <p:cNvSpPr>
            <a:spLocks noChangeShapeType="1"/>
          </p:cNvSpPr>
          <p:nvPr/>
        </p:nvSpPr>
        <p:spPr bwMode="auto">
          <a:xfrm flipH="1">
            <a:off x="4724400" y="3182779"/>
            <a:ext cx="4419600" cy="0"/>
          </a:xfrm>
          <a:prstGeom prst="line">
            <a:avLst/>
          </a:prstGeom>
          <a:noFill/>
          <a:ln w="38100">
            <a:solidFill>
              <a:srgbClr val="804000"/>
            </a:solidFill>
            <a:round/>
            <a:headEnd type="stealth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8" name="Picture 67" descr="ORNL reactor history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9"/>
              <a:srcRect l="32745" t="53333" r="31634" b="16667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10"/>
              <a:srcRect l="32745" t="53333" r="31634" b="16667"/>
              <a:stretch>
                <a:fillRect/>
              </a:stretch>
            </p:blipFill>
          </mc:Fallback>
        </mc:AlternateContent>
        <p:spPr>
          <a:xfrm>
            <a:off x="3338689" y="914399"/>
            <a:ext cx="1538111" cy="1676400"/>
          </a:xfrm>
          <a:prstGeom prst="rect">
            <a:avLst/>
          </a:prstGeom>
        </p:spPr>
      </p:pic>
      <p:sp>
        <p:nvSpPr>
          <p:cNvPr id="69" name="Text Box 66"/>
          <p:cNvSpPr txBox="1">
            <a:spLocks noChangeArrowheads="1"/>
          </p:cNvSpPr>
          <p:nvPr/>
        </p:nvSpPr>
        <p:spPr bwMode="auto">
          <a:xfrm>
            <a:off x="6934200" y="2209800"/>
            <a:ext cx="990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>
                <a:solidFill>
                  <a:srgbClr val="8000FF"/>
                </a:solidFill>
              </a:rPr>
              <a:t>ETR </a:t>
            </a:r>
            <a:endParaRPr lang="en-US" dirty="0">
              <a:solidFill>
                <a:srgbClr val="8000FF"/>
              </a:solidFill>
            </a:endParaRPr>
          </a:p>
        </p:txBody>
      </p:sp>
      <p:sp>
        <p:nvSpPr>
          <p:cNvPr id="75" name="Rectangle 62"/>
          <p:cNvSpPr>
            <a:spLocks noChangeArrowheads="1"/>
          </p:cNvSpPr>
          <p:nvPr/>
        </p:nvSpPr>
        <p:spPr bwMode="auto">
          <a:xfrm>
            <a:off x="7391400" y="4528979"/>
            <a:ext cx="914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Calder Hill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8" name="Line 63"/>
          <p:cNvSpPr>
            <a:spLocks noChangeShapeType="1"/>
          </p:cNvSpPr>
          <p:nvPr/>
        </p:nvSpPr>
        <p:spPr bwMode="auto">
          <a:xfrm flipV="1">
            <a:off x="7848600" y="3957479"/>
            <a:ext cx="76200" cy="6731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0" name="Picture 79" descr="ORNL reactor history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11"/>
              <a:srcRect l="39935" t="21111" r="29869" b="43333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12"/>
              <a:srcRect l="39935" t="21111" r="29869" b="43333"/>
              <a:stretch>
                <a:fillRect/>
              </a:stretch>
            </p:blipFill>
          </mc:Fallback>
        </mc:AlternateContent>
        <p:spPr>
          <a:xfrm>
            <a:off x="7993856" y="533400"/>
            <a:ext cx="1150144" cy="1752600"/>
          </a:xfrm>
          <a:prstGeom prst="rect">
            <a:avLst/>
          </a:prstGeom>
        </p:spPr>
      </p:pic>
      <p:sp>
        <p:nvSpPr>
          <p:cNvPr id="81" name="Line 50"/>
          <p:cNvSpPr>
            <a:spLocks noChangeShapeType="1"/>
          </p:cNvSpPr>
          <p:nvPr/>
        </p:nvSpPr>
        <p:spPr bwMode="auto">
          <a:xfrm flipH="1">
            <a:off x="8382000" y="2743200"/>
            <a:ext cx="762000" cy="0"/>
          </a:xfrm>
          <a:prstGeom prst="line">
            <a:avLst/>
          </a:prstGeom>
          <a:noFill/>
          <a:ln w="38100">
            <a:solidFill>
              <a:srgbClr val="8000FF"/>
            </a:solidFill>
            <a:round/>
            <a:headEnd type="stealth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" name="Line 50"/>
          <p:cNvSpPr>
            <a:spLocks noChangeShapeType="1"/>
          </p:cNvSpPr>
          <p:nvPr/>
        </p:nvSpPr>
        <p:spPr bwMode="auto">
          <a:xfrm flipH="1">
            <a:off x="8839200" y="2590800"/>
            <a:ext cx="304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3" name="Picture 82" descr="ETR building.jpg"/>
          <p:cNvPicPr>
            <a:picLocks noChangeAspect="1"/>
          </p:cNvPicPr>
          <p:nvPr/>
        </p:nvPicPr>
        <p:blipFill>
          <a:blip r:embed="rId13"/>
          <a:srcRect l="22000" t="8475" r="8000" b="16949"/>
          <a:stretch>
            <a:fillRect/>
          </a:stretch>
        </p:blipFill>
        <p:spPr>
          <a:xfrm>
            <a:off x="6591300" y="1015999"/>
            <a:ext cx="1333500" cy="1117600"/>
          </a:xfrm>
          <a:prstGeom prst="rect">
            <a:avLst/>
          </a:prstGeom>
        </p:spPr>
      </p:pic>
      <p:sp>
        <p:nvSpPr>
          <p:cNvPr id="84" name="Line 50"/>
          <p:cNvSpPr>
            <a:spLocks noChangeShapeType="1"/>
          </p:cNvSpPr>
          <p:nvPr/>
        </p:nvSpPr>
        <p:spPr bwMode="auto">
          <a:xfrm flipH="1">
            <a:off x="1676400" y="3335179"/>
            <a:ext cx="7467600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 type="stealth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" name="TextBox 84"/>
          <p:cNvSpPr txBox="1"/>
          <p:nvPr/>
        </p:nvSpPr>
        <p:spPr>
          <a:xfrm>
            <a:off x="2032624" y="2801779"/>
            <a:ext cx="710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FF00"/>
                </a:solidFill>
              </a:rPr>
              <a:t>CP-5</a:t>
            </a:r>
            <a:endParaRPr lang="en-US" dirty="0">
              <a:solidFill>
                <a:srgbClr val="00FF00"/>
              </a:solidFill>
            </a:endParaRPr>
          </a:p>
        </p:txBody>
      </p:sp>
      <p:sp>
        <p:nvSpPr>
          <p:cNvPr id="86" name="Line 63"/>
          <p:cNvSpPr>
            <a:spLocks noChangeShapeType="1"/>
          </p:cNvSpPr>
          <p:nvPr/>
        </p:nvSpPr>
        <p:spPr bwMode="auto">
          <a:xfrm flipV="1">
            <a:off x="1600200" y="3106579"/>
            <a:ext cx="533400" cy="6858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7" name="Picture 86" descr="cp-5-photo ANL.jpg"/>
          <p:cNvPicPr>
            <a:picLocks noChangeAspect="1"/>
          </p:cNvPicPr>
          <p:nvPr/>
        </p:nvPicPr>
        <p:blipFill>
          <a:blip r:embed="rId14"/>
          <a:srcRect l="29000" t="2000"/>
          <a:stretch>
            <a:fillRect/>
          </a:stretch>
        </p:blipFill>
        <p:spPr>
          <a:xfrm>
            <a:off x="1955800" y="1219199"/>
            <a:ext cx="1324947" cy="1371600"/>
          </a:xfrm>
          <a:prstGeom prst="rect">
            <a:avLst/>
          </a:prstGeom>
        </p:spPr>
      </p:pic>
      <p:sp>
        <p:nvSpPr>
          <p:cNvPr id="88" name="Line 39"/>
          <p:cNvSpPr>
            <a:spLocks noChangeShapeType="1"/>
          </p:cNvSpPr>
          <p:nvPr/>
        </p:nvSpPr>
        <p:spPr bwMode="auto">
          <a:xfrm flipV="1">
            <a:off x="4343400" y="3949700"/>
            <a:ext cx="152400" cy="774700"/>
          </a:xfrm>
          <a:prstGeom prst="line">
            <a:avLst/>
          </a:prstGeom>
          <a:noFill/>
          <a:ln w="28575">
            <a:solidFill>
              <a:srgbClr val="804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" name="Text Box 66"/>
          <p:cNvSpPr txBox="1">
            <a:spLocks noChangeArrowheads="1"/>
          </p:cNvSpPr>
          <p:nvPr/>
        </p:nvSpPr>
        <p:spPr bwMode="auto">
          <a:xfrm>
            <a:off x="3962400" y="4648200"/>
            <a:ext cx="990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>
                <a:solidFill>
                  <a:srgbClr val="804000"/>
                </a:solidFill>
              </a:rPr>
              <a:t>BGRR</a:t>
            </a:r>
            <a:r>
              <a:rPr lang="en-US" dirty="0" smtClean="0">
                <a:solidFill>
                  <a:srgbClr val="FF6666"/>
                </a:solidFill>
              </a:rPr>
              <a:t> </a:t>
            </a:r>
            <a:endParaRPr lang="en-US" dirty="0">
              <a:solidFill>
                <a:srgbClr val="FF6666"/>
              </a:solidFill>
            </a:endParaRPr>
          </a:p>
        </p:txBody>
      </p:sp>
      <p:sp>
        <p:nvSpPr>
          <p:cNvPr id="90" name="Line 50"/>
          <p:cNvSpPr>
            <a:spLocks noChangeShapeType="1"/>
          </p:cNvSpPr>
          <p:nvPr/>
        </p:nvSpPr>
        <p:spPr bwMode="auto">
          <a:xfrm flipH="1">
            <a:off x="4724400" y="3035300"/>
            <a:ext cx="4419600" cy="0"/>
          </a:xfrm>
          <a:prstGeom prst="line">
            <a:avLst/>
          </a:prstGeom>
          <a:noFill/>
          <a:ln w="38100">
            <a:solidFill>
              <a:srgbClr val="FF6666"/>
            </a:solidFill>
            <a:round/>
            <a:headEnd type="stealth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1" name="Picture 90" descr="BGRR at BNL.jpg"/>
          <p:cNvPicPr>
            <a:picLocks noChangeAspect="1"/>
          </p:cNvPicPr>
          <p:nvPr/>
        </p:nvPicPr>
        <p:blipFill>
          <a:blip r:embed="rId15"/>
          <a:srcRect l="24865" t="16969" r="8288" b="7879"/>
          <a:stretch>
            <a:fillRect/>
          </a:stretch>
        </p:blipFill>
        <p:spPr>
          <a:xfrm>
            <a:off x="3505200" y="5029199"/>
            <a:ext cx="2418734" cy="1828799"/>
          </a:xfrm>
          <a:prstGeom prst="rect">
            <a:avLst/>
          </a:prstGeom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7088"/>
          </a:xfrm>
        </p:spPr>
        <p:txBody>
          <a:bodyPr/>
          <a:lstStyle/>
          <a:p>
            <a:pPr>
              <a:lnSpc>
                <a:spcPts val="2800"/>
              </a:lnSpc>
            </a:pPr>
            <a:r>
              <a:rPr lang="en-US" dirty="0" smtClean="0">
                <a:latin typeface="Times New Roman" charset="0"/>
                <a:ea typeface="ＭＳ Ｐゴシック" charset="-128"/>
                <a:cs typeface="ＭＳ Ｐゴシック" charset="-128"/>
              </a:rPr>
              <a:t>Contribution of major facilities to Materials degradation science and technology issues</a:t>
            </a:r>
          </a:p>
        </p:txBody>
      </p:sp>
      <p:sp>
        <p:nvSpPr>
          <p:cNvPr id="49155" name="TextBox 5"/>
          <p:cNvSpPr txBox="1">
            <a:spLocks noChangeArrowheads="1"/>
          </p:cNvSpPr>
          <p:nvPr/>
        </p:nvSpPr>
        <p:spPr bwMode="auto">
          <a:xfrm>
            <a:off x="152400" y="685800"/>
            <a:ext cx="2133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FF0000"/>
                </a:solidFill>
              </a:rPr>
              <a:t>Red: 	TRL 1-3 issues</a:t>
            </a:r>
          </a:p>
          <a:p>
            <a:r>
              <a:rPr lang="en-US" sz="1200">
                <a:solidFill>
                  <a:srgbClr val="FFCC66"/>
                </a:solidFill>
              </a:rPr>
              <a:t>Yellow: 	TRL 4-6 issues</a:t>
            </a:r>
          </a:p>
          <a:p>
            <a:r>
              <a:rPr lang="en-US" sz="1200">
                <a:solidFill>
                  <a:srgbClr val="008000"/>
                </a:solidFill>
              </a:rPr>
              <a:t>Green: 	TRL 7-9 issues</a:t>
            </a:r>
          </a:p>
        </p:txBody>
      </p:sp>
      <p:sp>
        <p:nvSpPr>
          <p:cNvPr id="49156" name="TextBox 4"/>
          <p:cNvSpPr txBox="1">
            <a:spLocks noChangeArrowheads="1"/>
          </p:cNvSpPr>
          <p:nvPr/>
        </p:nvSpPr>
        <p:spPr bwMode="auto">
          <a:xfrm>
            <a:off x="4318000" y="755650"/>
            <a:ext cx="7874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ts val="1763"/>
              </a:lnSpc>
            </a:pPr>
            <a:r>
              <a:rPr lang="en-US" dirty="0"/>
              <a:t>ITER-</a:t>
            </a:r>
          </a:p>
          <a:p>
            <a:pPr>
              <a:lnSpc>
                <a:spcPts val="1763"/>
              </a:lnSpc>
            </a:pPr>
            <a:r>
              <a:rPr lang="en-US" dirty="0"/>
              <a:t>TBM</a:t>
            </a:r>
          </a:p>
        </p:txBody>
      </p:sp>
      <p:sp>
        <p:nvSpPr>
          <p:cNvPr id="49157" name="TextBox 7"/>
          <p:cNvSpPr txBox="1">
            <a:spLocks noChangeArrowheads="1"/>
          </p:cNvSpPr>
          <p:nvPr/>
        </p:nvSpPr>
        <p:spPr bwMode="auto">
          <a:xfrm>
            <a:off x="7027863" y="838200"/>
            <a:ext cx="787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FNSF</a:t>
            </a:r>
          </a:p>
        </p:txBody>
      </p:sp>
      <p:sp>
        <p:nvSpPr>
          <p:cNvPr id="49158" name="TextBox 8"/>
          <p:cNvSpPr txBox="1">
            <a:spLocks noChangeArrowheads="1"/>
          </p:cNvSpPr>
          <p:nvPr/>
        </p:nvSpPr>
        <p:spPr bwMode="auto">
          <a:xfrm>
            <a:off x="7974013" y="838200"/>
            <a:ext cx="800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Demo</a:t>
            </a:r>
          </a:p>
        </p:txBody>
      </p:sp>
      <p:sp>
        <p:nvSpPr>
          <p:cNvPr id="49160" name="TextBox 11"/>
          <p:cNvSpPr txBox="1">
            <a:spLocks noChangeArrowheads="1"/>
          </p:cNvSpPr>
          <p:nvPr/>
        </p:nvSpPr>
        <p:spPr bwMode="auto">
          <a:xfrm>
            <a:off x="6019800" y="381000"/>
            <a:ext cx="1066800" cy="92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ts val="1563"/>
              </a:lnSpc>
            </a:pPr>
            <a:r>
              <a:rPr lang="en-US"/>
              <a:t>Fusion-relevant neutron source</a:t>
            </a:r>
          </a:p>
        </p:txBody>
      </p:sp>
      <p:sp>
        <p:nvSpPr>
          <p:cNvPr id="49161" name="TextBox 12"/>
          <p:cNvSpPr txBox="1">
            <a:spLocks noChangeArrowheads="1"/>
          </p:cNvSpPr>
          <p:nvPr/>
        </p:nvSpPr>
        <p:spPr bwMode="auto">
          <a:xfrm>
            <a:off x="5029200" y="381000"/>
            <a:ext cx="1066800" cy="92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ts val="1563"/>
              </a:lnSpc>
            </a:pPr>
            <a:r>
              <a:rPr lang="en-US"/>
              <a:t>Non-nuclear test stands</a:t>
            </a:r>
          </a:p>
        </p:txBody>
      </p:sp>
      <p:graphicFrame>
        <p:nvGraphicFramePr>
          <p:cNvPr id="119811" name="Object 3"/>
          <p:cNvGraphicFramePr>
            <a:graphicFrameLocks noChangeAspect="1"/>
          </p:cNvGraphicFramePr>
          <p:nvPr/>
        </p:nvGraphicFramePr>
        <p:xfrm>
          <a:off x="317500" y="1320800"/>
          <a:ext cx="8509000" cy="5511800"/>
        </p:xfrm>
        <a:graphic>
          <a:graphicData uri="http://schemas.openxmlformats.org/presentationml/2006/ole">
            <p:oleObj spid="_x0000_s137218" name="Document" r:id="rId4" imgW="8509000" imgH="5511800" progId="Word.Document.12">
              <p:embed/>
            </p:oleObj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990600" y="6575623"/>
            <a:ext cx="81014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after DOE/SC-0149 (2012); ITER TBM column revised/corrected by materials degradation subpanel</a:t>
            </a:r>
            <a:endParaRPr lang="en-US" sz="1400" i="1" dirty="0"/>
          </a:p>
        </p:txBody>
      </p:sp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428999" y="711200"/>
            <a:ext cx="914401" cy="683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ts val="1463"/>
              </a:lnSpc>
            </a:pPr>
            <a:r>
              <a:rPr lang="en-US" dirty="0" smtClean="0"/>
              <a:t>Ion &amp; fission </a:t>
            </a:r>
            <a:r>
              <a:rPr lang="en-US" dirty="0" err="1" smtClean="0"/>
              <a:t>irrad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96290"/>
          </a:xfrm>
        </p:spPr>
        <p:txBody>
          <a:bodyPr/>
          <a:lstStyle/>
          <a:p>
            <a:pPr algn="ctr" eaLnBrk="1" hangingPunct="1"/>
            <a:r>
              <a:rPr lang="en-US" dirty="0" smtClean="0"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rPr>
              <a:t>Conclusions</a:t>
            </a:r>
          </a:p>
        </p:txBody>
      </p:sp>
      <p:sp>
        <p:nvSpPr>
          <p:cNvPr id="21507" name="Rectangle 3"/>
          <p:cNvSpPr>
            <a:spLocks noGrp="1"/>
          </p:cNvSpPr>
          <p:nvPr>
            <p:ph type="body" idx="1"/>
          </p:nvPr>
        </p:nvSpPr>
        <p:spPr>
          <a:xfrm>
            <a:off x="0" y="685800"/>
            <a:ext cx="9144000" cy="3643049"/>
          </a:xfrm>
        </p:spPr>
        <p:txBody>
          <a:bodyPr/>
          <a:lstStyle/>
          <a:p>
            <a:pPr marL="342900" lvl="0" indent="-342900" algn="just"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lang="en-US" sz="2400" b="0" dirty="0" smtClean="0">
                <a:latin typeface="Times New Roman"/>
                <a:ea typeface="MS Mincho"/>
                <a:cs typeface="Times New Roman"/>
              </a:rPr>
              <a:t>Substantial progress continues to be made in understanding and developing high-performance fusion structural materials. </a:t>
            </a:r>
          </a:p>
          <a:p>
            <a:pPr marL="738187" lvl="1" indent="-342900" algn="just"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lang="en-US" sz="2000" b="0" dirty="0" smtClean="0">
                <a:latin typeface="Times New Roman"/>
                <a:ea typeface="MS Mincho"/>
                <a:cs typeface="Times New Roman"/>
              </a:rPr>
              <a:t>Ferritic/martensitic steels appear to be suitable for fusion doses up to ~20 dpa</a:t>
            </a:r>
          </a:p>
          <a:p>
            <a:pPr marL="738187" lvl="1" indent="-342900" algn="just"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lang="en-US" sz="2000" b="0" dirty="0" smtClean="0">
                <a:latin typeface="Times New Roman"/>
                <a:ea typeface="MS Mincho"/>
                <a:cs typeface="Times New Roman"/>
              </a:rPr>
              <a:t>Higher performance options (e.g., ODS steels) may offer significantly better radiation resistance, but joining technology and others issues need to be resolved.</a:t>
            </a:r>
          </a:p>
          <a:p>
            <a:pPr marL="342900" lvl="0" indent="-342900" algn="just"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lang="en-US" sz="2400" b="0" dirty="0" smtClean="0">
                <a:latin typeface="Times New Roman"/>
                <a:ea typeface="MS Mincho"/>
                <a:cs typeface="Times New Roman"/>
              </a:rPr>
              <a:t>In order to accelerate the pace for developing practical fusion energy, the construction of an intense fusion neutron source is needed.</a:t>
            </a:r>
          </a:p>
          <a:p>
            <a:pPr marL="738187" lvl="1" indent="-342900" algn="just"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lang="en-US" sz="2000" b="0" dirty="0" smtClean="0">
                <a:latin typeface="Times New Roman"/>
                <a:ea typeface="MS Mincho"/>
                <a:cs typeface="Times New Roman"/>
              </a:rPr>
              <a:t>Tritium retention (fusion safety)</a:t>
            </a:r>
          </a:p>
          <a:p>
            <a:pPr marL="738187" lvl="1" indent="-342900" algn="just"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lang="en-US" sz="2000" b="0" dirty="0" smtClean="0">
                <a:latin typeface="Times New Roman"/>
                <a:ea typeface="MS Mincho"/>
                <a:cs typeface="Times New Roman"/>
              </a:rPr>
              <a:t>Viability of blanket and first wall structural materials</a:t>
            </a:r>
          </a:p>
          <a:p>
            <a:pPr marL="738187" lvl="1" indent="-342900" algn="just"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lang="en-US" sz="2000" b="0" dirty="0" smtClean="0">
                <a:latin typeface="Times New Roman"/>
                <a:ea typeface="MS Mincho"/>
                <a:cs typeface="Times New Roman"/>
              </a:rPr>
              <a:t>Engineering database activities for design and licensing purposes, when a viable candidate has been identified</a:t>
            </a:r>
          </a:p>
        </p:txBody>
      </p:sp>
    </p:spTree>
  </p:cSld>
  <p:clrMapOvr>
    <a:masterClrMapping/>
  </p:clrMapOvr>
  <p:transition spd="med" advTm="10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88925" y="4057234"/>
            <a:ext cx="8566150" cy="2800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eaLnBrk="1" hangingPunct="1"/>
            <a:r>
              <a:rPr lang="en-US" sz="1600" i="1" dirty="0" smtClean="0"/>
              <a:t> </a:t>
            </a:r>
            <a:r>
              <a:rPr lang="en-US" sz="1400" i="1" dirty="0"/>
              <a:t>(TL = TBM Leader)</a:t>
            </a:r>
          </a:p>
          <a:p>
            <a:pPr marL="342900" indent="-342900" eaLnBrk="1" hangingPunct="1"/>
            <a:endParaRPr lang="en-US" sz="1600" i="1" dirty="0"/>
          </a:p>
          <a:p>
            <a:pPr marL="342900" indent="-342900" eaLnBrk="1" hangingPunct="1"/>
            <a:endParaRPr lang="en-US" sz="1600" i="1" dirty="0"/>
          </a:p>
          <a:p>
            <a:pPr marL="342900" indent="-342900" eaLnBrk="1" hangingPunct="1"/>
            <a:endParaRPr lang="en-US" sz="1600" dirty="0"/>
          </a:p>
          <a:p>
            <a:pPr marL="342900" indent="-342900" eaLnBrk="1" hangingPunct="1"/>
            <a:endParaRPr lang="en-US" sz="1600" dirty="0"/>
          </a:p>
          <a:p>
            <a:pPr marL="342900" indent="-342900" eaLnBrk="1" hangingPunct="1"/>
            <a:endParaRPr lang="en-US" sz="1600" dirty="0"/>
          </a:p>
          <a:p>
            <a:pPr marL="342900" indent="-342900" eaLnBrk="1" hangingPunct="1"/>
            <a:endParaRPr lang="en-US" sz="1600" dirty="0"/>
          </a:p>
          <a:p>
            <a:pPr marL="342900" indent="-342900" algn="just" eaLnBrk="1" hangingPunct="1"/>
            <a:r>
              <a:rPr lang="en-GB" altLang="ja-JP" sz="1600" dirty="0">
                <a:ea typeface="MS Mincho" charset="0"/>
                <a:cs typeface="MS Mincho" charset="0"/>
              </a:rPr>
              <a:t>    </a:t>
            </a:r>
            <a:endParaRPr lang="en-US" sz="800" dirty="0"/>
          </a:p>
          <a:p>
            <a:pPr marL="342900" indent="-342900" eaLnBrk="1" hangingPunct="1"/>
            <a:r>
              <a:rPr lang="en-US" sz="1600" b="1" dirty="0">
                <a:sym typeface="Wingdings" charset="0"/>
              </a:rPr>
              <a:t>HCLL</a:t>
            </a:r>
            <a:r>
              <a:rPr lang="en-US" sz="1600" dirty="0">
                <a:sym typeface="Wingdings" charset="0"/>
              </a:rPr>
              <a:t> : Helium-cooled Lithium Lead, </a:t>
            </a:r>
            <a:r>
              <a:rPr lang="en-US" sz="1600" b="1" dirty="0">
                <a:sym typeface="Wingdings" charset="0"/>
              </a:rPr>
              <a:t>HCPB</a:t>
            </a:r>
            <a:r>
              <a:rPr lang="en-US" sz="1600" dirty="0">
                <a:sym typeface="Wingdings" charset="0"/>
              </a:rPr>
              <a:t> : He-cooled Pebble Beds (Ceramic/Beryllium) </a:t>
            </a:r>
          </a:p>
          <a:p>
            <a:pPr marL="342900" indent="-342900" eaLnBrk="1" hangingPunct="1"/>
            <a:r>
              <a:rPr lang="en-US" sz="1600" b="1" dirty="0">
                <a:sym typeface="Wingdings" charset="0"/>
              </a:rPr>
              <a:t>WCCB</a:t>
            </a:r>
            <a:r>
              <a:rPr lang="en-US" sz="1600" dirty="0">
                <a:sym typeface="Wingdings" charset="0"/>
              </a:rPr>
              <a:t> : Water-cooled Ceramic Breeder (+Be), </a:t>
            </a:r>
            <a:r>
              <a:rPr lang="en-US" sz="1600" b="1" dirty="0" smtClean="0">
                <a:sym typeface="Wingdings" charset="0"/>
              </a:rPr>
              <a:t>HCCR</a:t>
            </a:r>
            <a:r>
              <a:rPr lang="en-US" sz="1600" dirty="0" smtClean="0">
                <a:sym typeface="Wingdings" charset="0"/>
              </a:rPr>
              <a:t> </a:t>
            </a:r>
            <a:r>
              <a:rPr lang="en-US" sz="1600" dirty="0">
                <a:sym typeface="Wingdings" charset="0"/>
              </a:rPr>
              <a:t>: </a:t>
            </a:r>
            <a:r>
              <a:rPr lang="en-US" sz="1600" dirty="0" smtClean="0">
                <a:sym typeface="Wingdings" charset="0"/>
              </a:rPr>
              <a:t>Helium Cooled Ceramic Reflector</a:t>
            </a:r>
            <a:endParaRPr lang="en-US" sz="1600" dirty="0">
              <a:sym typeface="Wingdings" charset="0"/>
            </a:endParaRPr>
          </a:p>
          <a:p>
            <a:pPr marL="342900" indent="-342900" eaLnBrk="1" hangingPunct="1"/>
            <a:r>
              <a:rPr lang="en-US" sz="1600" b="1" dirty="0">
                <a:sym typeface="Wingdings" charset="0"/>
              </a:rPr>
              <a:t>HCCB</a:t>
            </a:r>
            <a:r>
              <a:rPr lang="en-US" sz="1600" dirty="0">
                <a:sym typeface="Wingdings" charset="0"/>
              </a:rPr>
              <a:t> : He-cooled Ceramic Breeder (+Be), </a:t>
            </a:r>
            <a:r>
              <a:rPr lang="en-US" sz="1600" b="1" dirty="0">
                <a:sym typeface="Wingdings" charset="0"/>
              </a:rPr>
              <a:t>LLCB</a:t>
            </a:r>
            <a:r>
              <a:rPr lang="en-US" sz="1600" dirty="0">
                <a:sym typeface="Wingdings" charset="0"/>
              </a:rPr>
              <a:t> : Lithium-Lead Ceramic Breeder (He/</a:t>
            </a:r>
            <a:r>
              <a:rPr lang="en-US" sz="1600" dirty="0" err="1">
                <a:sym typeface="Wingdings" charset="0"/>
              </a:rPr>
              <a:t>LiPb</a:t>
            </a:r>
            <a:r>
              <a:rPr lang="en-US" sz="1600" dirty="0">
                <a:sym typeface="Wingdings" charset="0"/>
              </a:rPr>
              <a:t>)</a:t>
            </a:r>
          </a:p>
        </p:txBody>
      </p:sp>
      <p:sp>
        <p:nvSpPr>
          <p:cNvPr id="16386" name="Rectang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96888"/>
          </a:xfrm>
        </p:spPr>
        <p:txBody>
          <a:bodyPr/>
          <a:lstStyle/>
          <a:p>
            <a:pPr algn="ctr" eaLnBrk="1" hangingPunct="1"/>
            <a:r>
              <a:rPr lang="en-US" dirty="0" smtClean="0"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rPr>
              <a:t>Why Multimodal Research Options? (cont’d)</a:t>
            </a:r>
          </a:p>
        </p:txBody>
      </p:sp>
      <p:sp>
        <p:nvSpPr>
          <p:cNvPr id="21507" name="Rectangle 3"/>
          <p:cNvSpPr>
            <a:spLocks noGrp="1"/>
          </p:cNvSpPr>
          <p:nvPr>
            <p:ph type="body" idx="1"/>
          </p:nvPr>
        </p:nvSpPr>
        <p:spPr>
          <a:xfrm>
            <a:off x="0" y="762000"/>
            <a:ext cx="4876799" cy="3138296"/>
          </a:xfrm>
        </p:spPr>
        <p:txBody>
          <a:bodyPr/>
          <a:lstStyle/>
          <a:p>
            <a:pPr eaLnBrk="1" hangingPunct="1">
              <a:buFont typeface="Arial" pitchFamily="-105" charset="0"/>
              <a:buChar char="•"/>
              <a:defRPr/>
            </a:pPr>
            <a:r>
              <a:rPr lang="en-US" b="0" dirty="0" smtClean="0">
                <a:latin typeface="Arial Narrow" pitchFamily="-105" charset="0"/>
              </a:rPr>
              <a:t>Every fusion blanket and materials system has shortcomings; there is no utopian solution</a:t>
            </a:r>
            <a:endParaRPr lang="en-US" b="0" dirty="0" smtClean="0"/>
          </a:p>
          <a:p>
            <a:pPr marL="742950" lvl="1" indent="-285750">
              <a:lnSpc>
                <a:spcPct val="75000"/>
              </a:lnSpc>
              <a:buFont typeface="Symbol" pitchFamily="-105" charset="2"/>
              <a:buChar char="-"/>
              <a:defRPr/>
            </a:pPr>
            <a:r>
              <a:rPr lang="en-US" b="0" dirty="0" smtClean="0"/>
              <a:t>Multiple blanket systems are being explored in an effort to identify at least one viable blanket concept</a:t>
            </a:r>
          </a:p>
          <a:p>
            <a:pPr marL="742950" lvl="1" indent="-285750">
              <a:lnSpc>
                <a:spcPct val="75000"/>
              </a:lnSpc>
              <a:buFont typeface="Symbol" pitchFamily="-105" charset="2"/>
              <a:buChar char="-"/>
              <a:defRPr/>
            </a:pPr>
            <a:r>
              <a:rPr lang="en-US" b="0" dirty="0" smtClean="0"/>
              <a:t>E.g., 6 blanket concepts are being proposed for exploration on ITER (not including DCLL concept, etc.)</a:t>
            </a:r>
          </a:p>
        </p:txBody>
      </p:sp>
      <p:graphicFrame>
        <p:nvGraphicFramePr>
          <p:cNvPr id="218114" name="Object 5"/>
          <p:cNvGraphicFramePr>
            <a:graphicFrameLocks noChangeAspect="1"/>
          </p:cNvGraphicFramePr>
          <p:nvPr/>
        </p:nvGraphicFramePr>
        <p:xfrm>
          <a:off x="5029200" y="3409950"/>
          <a:ext cx="1541463" cy="928688"/>
        </p:xfrm>
        <a:graphic>
          <a:graphicData uri="http://schemas.openxmlformats.org/presentationml/2006/ole">
            <p:oleObj spid="_x0000_s218114" name="数式" r:id="rId4" imgW="1104840" imgH="660240" progId="Equation.3">
              <p:embed/>
            </p:oleObj>
          </a:graphicData>
        </a:graphic>
      </p:graphicFrame>
      <p:sp>
        <p:nvSpPr>
          <p:cNvPr id="9" name="テキスト ボックス 12"/>
          <p:cNvSpPr txBox="1">
            <a:spLocks noChangeArrowheads="1"/>
          </p:cNvSpPr>
          <p:nvPr/>
        </p:nvSpPr>
        <p:spPr bwMode="auto">
          <a:xfrm>
            <a:off x="6872288" y="3200400"/>
            <a:ext cx="21955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altLang="ja-JP" sz="1200" b="1" i="1" u="sng" dirty="0">
                <a:latin typeface="ＭＳ Ｐ明朝" charset="-128"/>
                <a:ea typeface="ＭＳ Ｐ明朝" charset="-128"/>
                <a:cs typeface="ＭＳ Ｐ明朝" charset="-128"/>
              </a:rPr>
              <a:t>M </a:t>
            </a:r>
            <a:r>
              <a:rPr lang="en-US" altLang="ja-JP" sz="1200" b="1" u="sng" dirty="0">
                <a:latin typeface="ＭＳ Ｐ明朝" charset="-128"/>
                <a:ea typeface="ＭＳ Ｐ明朝" charset="-128"/>
                <a:cs typeface="ＭＳ Ｐ明朝" charset="-128"/>
              </a:rPr>
              <a:t>:</a:t>
            </a:r>
            <a:r>
              <a:rPr lang="ja-JP" altLang="en-US" sz="1200" b="1" u="sng" dirty="0">
                <a:latin typeface="ＭＳ Ｐ明朝" charset="-128"/>
                <a:ea typeface="ＭＳ Ｐ明朝" charset="-128"/>
                <a:cs typeface="ＭＳ Ｐ明朝" charset="-128"/>
              </a:rPr>
              <a:t>　</a:t>
            </a:r>
            <a:r>
              <a:rPr lang="en-US" altLang="ja-JP" sz="1200" b="1" u="sng" dirty="0">
                <a:latin typeface="ＭＳ Ｐ明朝" charset="-128"/>
                <a:ea typeface="ＭＳ Ｐ明朝" charset="-128"/>
                <a:cs typeface="ＭＳ Ｐ明朝" charset="-128"/>
              </a:rPr>
              <a:t>Thermal Stress factor</a:t>
            </a:r>
          </a:p>
          <a:p>
            <a:r>
              <a:rPr lang="en-US" altLang="ja-JP" sz="1200" b="1" dirty="0" err="1">
                <a:latin typeface="ＭＳ Ｐ明朝" charset="-128"/>
                <a:ea typeface="ＭＳ Ｐ明朝" charset="-128"/>
                <a:cs typeface="ＭＳ Ｐ明朝" charset="-128"/>
              </a:rPr>
              <a:t>λ</a:t>
            </a:r>
            <a:r>
              <a:rPr lang="ja-JP" altLang="en-US" sz="1200" b="1" dirty="0">
                <a:latin typeface="ＭＳ Ｐ明朝" charset="-128"/>
                <a:ea typeface="ＭＳ Ｐ明朝" charset="-128"/>
                <a:cs typeface="ＭＳ Ｐ明朝" charset="-128"/>
              </a:rPr>
              <a:t>：　</a:t>
            </a:r>
            <a:r>
              <a:rPr lang="en-US" altLang="ja-JP" sz="1200" b="1" dirty="0">
                <a:latin typeface="ＭＳ Ｐ明朝" charset="-128"/>
                <a:ea typeface="ＭＳ Ｐ明朝" charset="-128"/>
                <a:cs typeface="ＭＳ Ｐ明朝" charset="-128"/>
              </a:rPr>
              <a:t>thermal conductivity</a:t>
            </a:r>
          </a:p>
          <a:p>
            <a:r>
              <a:rPr lang="en-US" altLang="ja-JP" sz="1200" b="1" dirty="0" err="1">
                <a:latin typeface="ＭＳ Ｐ明朝" charset="-128"/>
                <a:ea typeface="ＭＳ Ｐ明朝" charset="-128"/>
                <a:cs typeface="ＭＳ Ｐ明朝" charset="-128"/>
              </a:rPr>
              <a:t>σ</a:t>
            </a:r>
            <a:r>
              <a:rPr lang="ja-JP" altLang="en-US" sz="1200" b="1" dirty="0">
                <a:latin typeface="ＭＳ Ｐ明朝" charset="-128"/>
                <a:ea typeface="ＭＳ Ｐ明朝" charset="-128"/>
                <a:cs typeface="ＭＳ Ｐ明朝" charset="-128"/>
              </a:rPr>
              <a:t>：　</a:t>
            </a:r>
            <a:r>
              <a:rPr lang="en-US" altLang="ja-JP" sz="1200" b="1" dirty="0">
                <a:latin typeface="ＭＳ Ｐ明朝" charset="-128"/>
                <a:ea typeface="ＭＳ Ｐ明朝" charset="-128"/>
                <a:cs typeface="ＭＳ Ｐ明朝" charset="-128"/>
              </a:rPr>
              <a:t>tensile strength</a:t>
            </a:r>
          </a:p>
          <a:p>
            <a:r>
              <a:rPr lang="en-US" altLang="ja-JP" sz="1200" b="1" dirty="0" err="1">
                <a:latin typeface="ＭＳ Ｐ明朝" charset="-128"/>
                <a:ea typeface="ＭＳ Ｐ明朝" charset="-128"/>
                <a:cs typeface="ＭＳ Ｐ明朝" charset="-128"/>
              </a:rPr>
              <a:t>ν</a:t>
            </a:r>
            <a:r>
              <a:rPr lang="ja-JP" altLang="en-US" sz="1200" b="1" dirty="0">
                <a:latin typeface="ＭＳ Ｐ明朝" charset="-128"/>
                <a:ea typeface="ＭＳ Ｐ明朝" charset="-128"/>
                <a:cs typeface="ＭＳ Ｐ明朝" charset="-128"/>
              </a:rPr>
              <a:t>：　</a:t>
            </a:r>
            <a:r>
              <a:rPr lang="en-US" altLang="ja-JP" sz="1200" b="1" dirty="0">
                <a:latin typeface="ＭＳ Ｐ明朝" charset="-128"/>
                <a:ea typeface="ＭＳ Ｐ明朝" charset="-128"/>
                <a:cs typeface="ＭＳ Ｐ明朝" charset="-128"/>
              </a:rPr>
              <a:t>Poisson ratio</a:t>
            </a:r>
          </a:p>
          <a:p>
            <a:r>
              <a:rPr lang="en-US" altLang="ja-JP" sz="1200" b="1" dirty="0" err="1">
                <a:latin typeface="ＭＳ Ｐ明朝" charset="-128"/>
                <a:ea typeface="ＭＳ Ｐ明朝" charset="-128"/>
                <a:cs typeface="ＭＳ Ｐ明朝" charset="-128"/>
              </a:rPr>
              <a:t>α</a:t>
            </a:r>
            <a:r>
              <a:rPr lang="ja-JP" altLang="en-US" sz="1200" b="1" dirty="0">
                <a:latin typeface="ＭＳ Ｐ明朝" charset="-128"/>
                <a:ea typeface="ＭＳ Ｐ明朝" charset="-128"/>
                <a:cs typeface="ＭＳ Ｐ明朝" charset="-128"/>
              </a:rPr>
              <a:t>：　</a:t>
            </a:r>
            <a:r>
              <a:rPr lang="en-US" altLang="ja-JP" sz="1200" b="1" dirty="0">
                <a:latin typeface="ＭＳ Ｐ明朝" charset="-128"/>
                <a:ea typeface="ＭＳ Ｐ明朝" charset="-128"/>
                <a:cs typeface="ＭＳ Ｐ明朝" charset="-128"/>
              </a:rPr>
              <a:t>thermal expansion </a:t>
            </a:r>
            <a:r>
              <a:rPr lang="en-US" altLang="ja-JP" sz="1200" b="1" dirty="0" err="1">
                <a:latin typeface="ＭＳ Ｐ明朝" charset="-128"/>
                <a:ea typeface="ＭＳ Ｐ明朝" charset="-128"/>
                <a:cs typeface="ＭＳ Ｐ明朝" charset="-128"/>
              </a:rPr>
              <a:t>coeff</a:t>
            </a:r>
            <a:r>
              <a:rPr lang="en-US" altLang="ja-JP" sz="1200" b="1" dirty="0">
                <a:latin typeface="ＭＳ Ｐ明朝" charset="-128"/>
                <a:ea typeface="ＭＳ Ｐ明朝" charset="-128"/>
                <a:cs typeface="ＭＳ Ｐ明朝" charset="-128"/>
              </a:rPr>
              <a:t>.</a:t>
            </a:r>
          </a:p>
          <a:p>
            <a:r>
              <a:rPr lang="ja-JP" altLang="en-US" sz="1200" b="1" i="1" dirty="0">
                <a:latin typeface="ＭＳ Ｐ明朝" charset="-128"/>
                <a:ea typeface="ＭＳ Ｐ明朝" charset="-128"/>
                <a:cs typeface="ＭＳ Ｐ明朝" charset="-128"/>
              </a:rPr>
              <a:t>Ｅ </a:t>
            </a:r>
            <a:r>
              <a:rPr lang="ja-JP" altLang="en-US" sz="1200" b="1" dirty="0">
                <a:latin typeface="ＭＳ Ｐ明朝" charset="-128"/>
                <a:ea typeface="ＭＳ Ｐ明朝" charset="-128"/>
                <a:cs typeface="ＭＳ Ｐ明朝" charset="-128"/>
              </a:rPr>
              <a:t>：　</a:t>
            </a:r>
            <a:r>
              <a:rPr lang="en-US" altLang="ja-JP" sz="1200" b="1" dirty="0">
                <a:latin typeface="ＭＳ Ｐ明朝" charset="-128"/>
                <a:ea typeface="ＭＳ Ｐ明朝" charset="-128"/>
                <a:cs typeface="ＭＳ Ｐ明朝" charset="-128"/>
              </a:rPr>
              <a:t>Young’s modulus</a:t>
            </a:r>
            <a:endParaRPr lang="ja-JP" altLang="en-US" sz="1200" b="1" dirty="0">
              <a:latin typeface="ＭＳ Ｐ明朝" charset="-128"/>
              <a:ea typeface="ＭＳ Ｐ明朝" charset="-128"/>
              <a:cs typeface="ＭＳ Ｐ明朝" charset="-128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050" y="4334932"/>
            <a:ext cx="8089900" cy="1765300"/>
          </a:xfrm>
          <a:prstGeom prst="rect">
            <a:avLst/>
          </a:prstGeom>
        </p:spPr>
      </p:pic>
      <p:sp>
        <p:nvSpPr>
          <p:cNvPr id="12" name="Down Arrow 11"/>
          <p:cNvSpPr/>
          <p:nvPr/>
        </p:nvSpPr>
        <p:spPr>
          <a:xfrm>
            <a:off x="2590800" y="3886200"/>
            <a:ext cx="381000" cy="4572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29200" y="957263"/>
            <a:ext cx="3492500" cy="217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四角形吹き出し 16"/>
          <p:cNvSpPr/>
          <p:nvPr/>
        </p:nvSpPr>
        <p:spPr>
          <a:xfrm>
            <a:off x="5943600" y="685800"/>
            <a:ext cx="1296988" cy="431800"/>
          </a:xfrm>
          <a:prstGeom prst="wedgeRectCallout">
            <a:avLst>
              <a:gd name="adj1" fmla="val -20833"/>
              <a:gd name="adj2" fmla="val 86347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>
                <a:solidFill>
                  <a:srgbClr val="0000CC"/>
                </a:solidFill>
                <a:cs typeface="ＭＳ Ｐゴシック" charset="-128"/>
              </a:rPr>
              <a:t>Brittleness</a:t>
            </a:r>
            <a:endParaRPr lang="ja-JP" altLang="en-US">
              <a:solidFill>
                <a:srgbClr val="0000CC"/>
              </a:solidFill>
              <a:cs typeface="ＭＳ Ｐゴシック" charset="-128"/>
            </a:endParaRPr>
          </a:p>
        </p:txBody>
      </p:sp>
      <p:sp>
        <p:nvSpPr>
          <p:cNvPr id="15" name="四角形吹き出し 17"/>
          <p:cNvSpPr/>
          <p:nvPr/>
        </p:nvSpPr>
        <p:spPr>
          <a:xfrm>
            <a:off x="7332663" y="2266950"/>
            <a:ext cx="1547812" cy="431800"/>
          </a:xfrm>
          <a:prstGeom prst="wedgeRectCallout">
            <a:avLst>
              <a:gd name="adj1" fmla="val -64243"/>
              <a:gd name="adj2" fmla="val -11004"/>
            </a:avLst>
          </a:prstGeom>
          <a:solidFill>
            <a:srgbClr val="FFCCFF"/>
          </a:solidFill>
          <a:ln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>
                <a:solidFill>
                  <a:srgbClr val="C00000"/>
                </a:solidFill>
                <a:cs typeface="ＭＳ Ｐゴシック" charset="-128"/>
              </a:rPr>
              <a:t>Ferromagnetic</a:t>
            </a:r>
            <a:endParaRPr lang="ja-JP" altLang="en-US">
              <a:solidFill>
                <a:srgbClr val="C00000"/>
              </a:solidFill>
              <a:cs typeface="ＭＳ Ｐゴシック" charset="-128"/>
            </a:endParaRPr>
          </a:p>
        </p:txBody>
      </p:sp>
      <p:sp>
        <p:nvSpPr>
          <p:cNvPr id="16" name="四角形吹き出し 18"/>
          <p:cNvSpPr/>
          <p:nvPr/>
        </p:nvSpPr>
        <p:spPr>
          <a:xfrm>
            <a:off x="7162800" y="990600"/>
            <a:ext cx="1152525" cy="431800"/>
          </a:xfrm>
          <a:prstGeom prst="wedgeRectCallout">
            <a:avLst>
              <a:gd name="adj1" fmla="val -20833"/>
              <a:gd name="adj2" fmla="val 86347"/>
            </a:avLst>
          </a:prstGeom>
          <a:solidFill>
            <a:srgbClr val="92D050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>
                <a:solidFill>
                  <a:srgbClr val="003300"/>
                </a:solidFill>
                <a:cs typeface="ＭＳ Ｐゴシック" charset="-128"/>
              </a:rPr>
              <a:t>Reactive</a:t>
            </a:r>
            <a:endParaRPr lang="ja-JP" altLang="en-US">
              <a:solidFill>
                <a:srgbClr val="003300"/>
              </a:solidFill>
              <a:cs typeface="ＭＳ Ｐゴシック" charset="-128"/>
            </a:endParaRPr>
          </a:p>
        </p:txBody>
      </p:sp>
    </p:spTree>
  </p:cSld>
  <p:clrMapOvr>
    <a:masterClrMapping/>
  </p:clrMapOvr>
  <p:transition spd="med" advTm="10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88705"/>
          </a:xfrm>
        </p:spPr>
        <p:txBody>
          <a:bodyPr/>
          <a:lstStyle/>
          <a:p>
            <a:pPr algn="ctr" eaLnBrk="1" hangingPunct="1"/>
            <a:r>
              <a:rPr lang="en-US" dirty="0" smtClean="0"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rPr>
              <a:t>Parameter regimes under investigation in US/JP program on structural materials for fusion</a:t>
            </a:r>
          </a:p>
        </p:txBody>
      </p:sp>
      <p:pic>
        <p:nvPicPr>
          <p:cNvPr id="5" name="Picture 4" descr="HFIR irradiation condition ma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050" y="929846"/>
            <a:ext cx="6679350" cy="5851954"/>
          </a:xfrm>
          <a:prstGeom prst="rect">
            <a:avLst/>
          </a:prstGeom>
        </p:spPr>
      </p:pic>
    </p:spTree>
  </p:cSld>
  <p:clrMapOvr>
    <a:masterClrMapping/>
  </p:clrMapOvr>
  <p:transition spd="med" advTm="10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96888"/>
          </a:xfrm>
        </p:spPr>
        <p:txBody>
          <a:bodyPr/>
          <a:lstStyle/>
          <a:p>
            <a:pPr algn="ctr" eaLnBrk="1" hangingPunct="1"/>
            <a:r>
              <a:rPr lang="en-US" dirty="0" smtClean="0"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rPr>
              <a:t>Current status and recent highlights for fusion materials</a:t>
            </a:r>
          </a:p>
        </p:txBody>
      </p:sp>
      <p:sp>
        <p:nvSpPr>
          <p:cNvPr id="21507" name="Rectangle 3"/>
          <p:cNvSpPr>
            <a:spLocks noGrp="1"/>
          </p:cNvSpPr>
          <p:nvPr>
            <p:ph type="body" idx="1"/>
          </p:nvPr>
        </p:nvSpPr>
        <p:spPr>
          <a:xfrm>
            <a:off x="0" y="457200"/>
            <a:ext cx="9032875" cy="4335545"/>
          </a:xfrm>
        </p:spPr>
        <p:txBody>
          <a:bodyPr/>
          <a:lstStyle/>
          <a:p>
            <a:pPr marL="342900" lvl="0" indent="-342900" algn="just"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lang="en-US" b="0" dirty="0" smtClean="0">
                <a:latin typeface="Times New Roman"/>
                <a:ea typeface="MS Mincho"/>
                <a:cs typeface="Times New Roman"/>
              </a:rPr>
              <a:t>Reduced activation ferritic martensitic steels are the leading fusion structural material option worldwide, due to good properties, generally favorable fission neutron irradiation resistance, and extensive industrial capability</a:t>
            </a:r>
            <a:endParaRPr lang="en-GB" sz="2400" b="0" dirty="0" smtClean="0">
              <a:latin typeface="Times New Roman"/>
              <a:ea typeface="MS Mincho"/>
              <a:cs typeface="Times New Roman"/>
            </a:endParaRPr>
          </a:p>
          <a:p>
            <a:pPr marL="1005840" lvl="1" indent="-342900" algn="just">
              <a:spcAft>
                <a:spcPts val="0"/>
              </a:spcAft>
              <a:buFont typeface="Symbol"/>
              <a:buChar char=""/>
            </a:pPr>
            <a:r>
              <a:rPr lang="en-US" b="0" dirty="0" smtClean="0">
                <a:latin typeface="Times New Roman"/>
                <a:ea typeface="MS Mincho"/>
                <a:cs typeface="Times New Roman"/>
              </a:rPr>
              <a:t>Key uncertainties include ductile-brittle transition temperature (DBTT) increase due to fusion H, He effects and dose limits in fusion neutron environment</a:t>
            </a:r>
          </a:p>
          <a:p>
            <a:pPr marL="1005840" lvl="1" indent="-342900" algn="just">
              <a:spcAft>
                <a:spcPts val="0"/>
              </a:spcAft>
              <a:buFont typeface="Symbol"/>
              <a:buChar char=""/>
            </a:pPr>
            <a:r>
              <a:rPr lang="en-US" b="0" dirty="0" smtClean="0">
                <a:latin typeface="Times New Roman"/>
                <a:ea typeface="MS Mincho"/>
                <a:cs typeface="Times New Roman"/>
              </a:rPr>
              <a:t>Risk mitigation options include oxide dispersion strengthened (ODS) steels and new ferritic/martensitic steels with a very high precipitate density designed with computational thermodynamics tools.</a:t>
            </a:r>
          </a:p>
        </p:txBody>
      </p:sp>
      <p:pic>
        <p:nvPicPr>
          <p:cNvPr id="5" name="Picture 4" descr="steel mill 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63374"/>
            <a:ext cx="3200400" cy="2294626"/>
          </a:xfrm>
          <a:prstGeom prst="rect">
            <a:avLst/>
          </a:prstGeom>
        </p:spPr>
      </p:pic>
      <p:pic>
        <p:nvPicPr>
          <p:cNvPr id="6" name="Picture 5" descr="Expt I K3(2)"/>
          <p:cNvPicPr>
            <a:picLocks noGrp="1" noChangeAspect="1" noChangeArrowheads="1"/>
          </p:cNvPicPr>
          <p:nvPr/>
        </p:nvPicPr>
        <p:blipFill>
          <a:blip r:embed="rId4"/>
          <a:srcRect t="39941" r="19204"/>
          <a:stretch>
            <a:fillRect/>
          </a:stretch>
        </p:blipFill>
        <p:spPr bwMode="auto">
          <a:xfrm>
            <a:off x="2740025" y="4572000"/>
            <a:ext cx="2898775" cy="227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 descr="100 n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24400" y="6384925"/>
            <a:ext cx="1066800" cy="701675"/>
          </a:xfrm>
          <a:prstGeom prst="rect">
            <a:avLst/>
          </a:prstGeom>
          <a:noFill/>
        </p:spPr>
      </p:pic>
      <p:pic>
        <p:nvPicPr>
          <p:cNvPr id="8" name="Picture 7" descr="Y9CR"/>
          <p:cNvPicPr>
            <a:picLocks noGrp="1"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5000" y="4527331"/>
            <a:ext cx="3183692" cy="2330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Tm="10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81120"/>
          </a:xfrm>
        </p:spPr>
        <p:txBody>
          <a:bodyPr/>
          <a:lstStyle/>
          <a:p>
            <a:pPr algn="ctr" eaLnBrk="1" hangingPunct="1"/>
            <a:r>
              <a:rPr lang="en-US" dirty="0" smtClean="0"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rPr>
              <a:t>Provisional t</a:t>
            </a:r>
            <a:r>
              <a:rPr lang="en-US" dirty="0" smtClean="0"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rPr>
              <a:t>emperature </a:t>
            </a:r>
            <a:r>
              <a:rPr lang="en-US" dirty="0" smtClean="0"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rPr>
              <a:t>and dose regimes for radiation-induced embrittlement of current fusion grades of</a:t>
            </a:r>
            <a:r>
              <a:rPr lang="en-US" dirty="0" smtClean="0"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rPr>
              <a:t>   ferritic</a:t>
            </a:r>
            <a:r>
              <a:rPr lang="en-US" dirty="0" smtClean="0"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rPr>
              <a:t>/martensitic steels have been identified</a:t>
            </a:r>
          </a:p>
        </p:txBody>
      </p:sp>
      <p:pic>
        <p:nvPicPr>
          <p:cNvPr id="4" name="Picture 3" descr="Dose dependence of F82H To shift with MOD3 dat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219200"/>
            <a:ext cx="8049680" cy="435141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19600" y="5334000"/>
            <a:ext cx="45128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/>
            <a:r>
              <a:rPr lang="en-US" sz="1800" i="1" dirty="0" smtClean="0">
                <a:latin typeface="Times New Roman"/>
                <a:cs typeface="Times New Roman"/>
              </a:rPr>
              <a:t>M.A. </a:t>
            </a:r>
            <a:r>
              <a:rPr lang="en-US" sz="1800" i="1" dirty="0" err="1" smtClean="0">
                <a:latin typeface="Times New Roman"/>
                <a:cs typeface="Times New Roman"/>
              </a:rPr>
              <a:t>Sokolov</a:t>
            </a:r>
            <a:r>
              <a:rPr lang="en-US" sz="1800" i="1" dirty="0" smtClean="0">
                <a:latin typeface="Times New Roman"/>
                <a:cs typeface="Times New Roman"/>
              </a:rPr>
              <a:t> ICFRM15 and H. </a:t>
            </a:r>
            <a:r>
              <a:rPr lang="en-US" sz="1800" i="1" dirty="0" err="1" smtClean="0">
                <a:latin typeface="Times New Roman"/>
                <a:cs typeface="Times New Roman"/>
              </a:rPr>
              <a:t>Tanigawa</a:t>
            </a:r>
            <a:r>
              <a:rPr lang="en-GB" sz="2000" dirty="0" smtClean="0">
                <a:latin typeface="Times New Roman"/>
                <a:cs typeface="Times New Roman"/>
              </a:rPr>
              <a:t> </a:t>
            </a:r>
            <a:r>
              <a:rPr lang="en-US" sz="2000" dirty="0" smtClean="0">
                <a:latin typeface="Times New Roman"/>
                <a:cs typeface="Times New Roman"/>
              </a:rPr>
              <a:t> </a:t>
            </a:r>
            <a:r>
              <a:rPr lang="en-GB" sz="2000" dirty="0" smtClean="0">
                <a:latin typeface="Times New Roman"/>
                <a:cs typeface="Times New Roman"/>
              </a:rPr>
              <a:t> 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3200" y="6028267"/>
            <a:ext cx="86356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80"/>
                </a:solidFill>
              </a:rPr>
              <a:t>Lower operating temperature limit due to neutron embrittlement is ~300</a:t>
            </a:r>
            <a:r>
              <a:rPr lang="en-US" baseline="30000" dirty="0" smtClean="0">
                <a:solidFill>
                  <a:srgbClr val="000080"/>
                </a:solidFill>
              </a:rPr>
              <a:t>o</a:t>
            </a:r>
            <a:r>
              <a:rPr lang="en-US" dirty="0" smtClean="0">
                <a:solidFill>
                  <a:srgbClr val="000080"/>
                </a:solidFill>
              </a:rPr>
              <a:t>C</a:t>
            </a:r>
          </a:p>
          <a:p>
            <a:r>
              <a:rPr lang="en-US" dirty="0" smtClean="0">
                <a:solidFill>
                  <a:srgbClr val="000080"/>
                </a:solidFill>
              </a:rPr>
              <a:t>Steels with modified thermomechanical treatment can offer slightly improved DBTT</a:t>
            </a:r>
            <a:endParaRPr lang="en-US" dirty="0">
              <a:solidFill>
                <a:srgbClr val="00008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86466" y="1888067"/>
            <a:ext cx="5978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latin typeface="Times New Roman"/>
                <a:cs typeface="Times New Roman"/>
              </a:rPr>
              <a:t>T</a:t>
            </a:r>
            <a:r>
              <a:rPr lang="en-US" sz="1600" b="1" baseline="-25000" dirty="0" err="1" smtClean="0">
                <a:latin typeface="Times New Roman"/>
                <a:cs typeface="Times New Roman"/>
              </a:rPr>
              <a:t>irr</a:t>
            </a:r>
            <a:r>
              <a:rPr lang="en-US" sz="1600" b="1" dirty="0" smtClean="0">
                <a:latin typeface="Times New Roman"/>
                <a:cs typeface="Times New Roman"/>
              </a:rPr>
              <a:t>=</a:t>
            </a:r>
            <a:endParaRPr lang="en-US" sz="1600" b="1" dirty="0"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52600" y="1371600"/>
            <a:ext cx="3834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80"/>
                </a:solidFill>
              </a:rPr>
              <a:t>Fission neutron </a:t>
            </a:r>
            <a:r>
              <a:rPr lang="en-US" dirty="0" err="1" smtClean="0">
                <a:solidFill>
                  <a:srgbClr val="000080"/>
                </a:solidFill>
              </a:rPr>
              <a:t>irrad</a:t>
            </a:r>
            <a:r>
              <a:rPr lang="en-US" dirty="0" smtClean="0">
                <a:solidFill>
                  <a:srgbClr val="000080"/>
                </a:solidFill>
              </a:rPr>
              <a:t>. (&lt;5 appm He)</a:t>
            </a:r>
            <a:endParaRPr lang="en-US" dirty="0">
              <a:solidFill>
                <a:srgbClr val="000080"/>
              </a:solidFill>
            </a:endParaRPr>
          </a:p>
        </p:txBody>
      </p:sp>
    </p:spTree>
  </p:cSld>
  <p:clrMapOvr>
    <a:masterClrMapping/>
  </p:clrMapOvr>
  <p:transition spd="med" advTm="10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0924" y="5029200"/>
            <a:ext cx="52930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80"/>
                </a:solidFill>
                <a:latin typeface="Times New Roman"/>
                <a:cs typeface="Times New Roman"/>
              </a:rPr>
              <a:t>Good resistance to simulated fusion irradiation environment observed up to ~20 dpa</a:t>
            </a:r>
          </a:p>
          <a:p>
            <a:r>
              <a:rPr lang="en-US" dirty="0" smtClean="0">
                <a:solidFill>
                  <a:srgbClr val="000080"/>
                </a:solidFill>
                <a:latin typeface="Times New Roman"/>
                <a:cs typeface="Times New Roman"/>
              </a:rPr>
              <a:t>Open question: Are B-doping and He-injector (Ni foil) simulation tests prototypic for actual fusion reactor condition? </a:t>
            </a:r>
            <a:endParaRPr lang="en-US" dirty="0">
              <a:solidFill>
                <a:srgbClr val="000080"/>
              </a:solidFill>
              <a:latin typeface="Times New Roman"/>
              <a:cs typeface="Times New Roman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913930"/>
            <a:ext cx="4647304" cy="23374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" y="990600"/>
            <a:ext cx="457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Significant void swelling observed in ferritic/martensitic steel after 1400 appm He and 25 dpa at 500°C (56 appm/dpa)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01" y="4199930"/>
            <a:ext cx="47243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/>
                <a:cs typeface="Times New Roman"/>
              </a:rPr>
              <a:t>G.R. Odette (ICFRM-15); He injection from Ni foil during fission reactor irradiation</a:t>
            </a:r>
            <a:endParaRPr lang="en-US" sz="1600" dirty="0">
              <a:latin typeface="Times New Roman"/>
              <a:cs typeface="Times New Roman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914400"/>
            <a:ext cx="3722857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feld 20"/>
          <p:cNvSpPr txBox="1"/>
          <p:nvPr/>
        </p:nvSpPr>
        <p:spPr>
          <a:xfrm>
            <a:off x="5689250" y="742890"/>
            <a:ext cx="3291408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EUROFER, &lt;10 appm He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" name="Textfeld 23"/>
          <p:cNvSpPr txBox="1"/>
          <p:nvPr/>
        </p:nvSpPr>
        <p:spPr>
          <a:xfrm>
            <a:off x="5518341" y="3649132"/>
            <a:ext cx="3462317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EUROFER, 10-500 appm He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23058" y="4038600"/>
            <a:ext cx="3695492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Rechteck 22"/>
          <p:cNvSpPr/>
          <p:nvPr/>
        </p:nvSpPr>
        <p:spPr>
          <a:xfrm>
            <a:off x="6841992" y="5952391"/>
            <a:ext cx="1932299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6" charset="0"/>
                <a:ea typeface="Arial" pitchFamily="36" charset="0"/>
                <a:cs typeface="Arial" pitchFamily="36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6" charset="0"/>
                <a:ea typeface="Arial" pitchFamily="36" charset="0"/>
                <a:cs typeface="Arial" pitchFamily="36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6" charset="0"/>
                <a:ea typeface="Arial" pitchFamily="36" charset="0"/>
                <a:cs typeface="Arial" pitchFamily="36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6" charset="0"/>
                <a:ea typeface="Arial" pitchFamily="36" charset="0"/>
                <a:cs typeface="Arial" pitchFamily="36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6" charset="0"/>
                <a:ea typeface="Arial" pitchFamily="36" charset="0"/>
                <a:cs typeface="Arial" pitchFamily="36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36" charset="0"/>
                <a:ea typeface="Arial" pitchFamily="36" charset="0"/>
                <a:cs typeface="Arial" pitchFamily="36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36" charset="0"/>
                <a:ea typeface="Arial" pitchFamily="36" charset="0"/>
                <a:cs typeface="Arial" pitchFamily="36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36" charset="0"/>
                <a:ea typeface="Arial" pitchFamily="36" charset="0"/>
                <a:cs typeface="Arial" pitchFamily="36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36" charset="0"/>
                <a:ea typeface="Arial" pitchFamily="36" charset="0"/>
                <a:cs typeface="Arial" pitchFamily="36" charset="0"/>
              </a:defRPr>
            </a:lvl9pPr>
          </a:lstStyle>
          <a:p>
            <a:pPr marL="1588"/>
            <a:r>
              <a:rPr lang="en-US" sz="1400" dirty="0" smtClean="0">
                <a:latin typeface="+mj-lt"/>
              </a:rPr>
              <a:t>E. </a:t>
            </a:r>
            <a:r>
              <a:rPr lang="en-US" sz="1400" dirty="0" err="1" smtClean="0">
                <a:latin typeface="+mj-lt"/>
              </a:rPr>
              <a:t>Gaganidze</a:t>
            </a:r>
            <a:r>
              <a:rPr lang="en-US" sz="1400" dirty="0" smtClean="0">
                <a:latin typeface="+mj-lt"/>
              </a:rPr>
              <a:t> et al., KIT</a:t>
            </a:r>
            <a:endParaRPr lang="en-US" sz="1400" dirty="0">
              <a:latin typeface="+mj-lt"/>
            </a:endParaRPr>
          </a:p>
        </p:txBody>
      </p:sp>
      <p:sp>
        <p:nvSpPr>
          <p:cNvPr id="16386" name="Rectang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5613"/>
          </a:xfrm>
        </p:spPr>
        <p:txBody>
          <a:bodyPr/>
          <a:lstStyle/>
          <a:p>
            <a:pPr algn="ctr" eaLnBrk="1" hangingPunct="1"/>
            <a:r>
              <a:rPr lang="en-US" sz="2800" dirty="0" smtClean="0"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rPr>
              <a:t>Effect of fusion-relevant He production on ferritic/martensitic steels is being investigated using simulation techniques</a:t>
            </a:r>
          </a:p>
        </p:txBody>
      </p:sp>
    </p:spTree>
  </p:cSld>
  <p:clrMapOvr>
    <a:masterClrMapping/>
  </p:clrMapOvr>
  <p:transition spd="med" advTm="10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96888"/>
          </a:xfrm>
        </p:spPr>
        <p:txBody>
          <a:bodyPr/>
          <a:lstStyle/>
          <a:p>
            <a:pPr algn="ctr" eaLnBrk="1" hangingPunct="1"/>
            <a:r>
              <a:rPr lang="en-US" dirty="0" smtClean="0"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rPr>
              <a:t>Status and recent highlights: SiC/SiC composites</a:t>
            </a:r>
          </a:p>
        </p:txBody>
      </p:sp>
      <p:sp>
        <p:nvSpPr>
          <p:cNvPr id="21507" name="Rectangle 3"/>
          <p:cNvSpPr>
            <a:spLocks noGrp="1"/>
          </p:cNvSpPr>
          <p:nvPr>
            <p:ph type="body" idx="1"/>
          </p:nvPr>
        </p:nvSpPr>
        <p:spPr>
          <a:xfrm>
            <a:off x="0" y="457200"/>
            <a:ext cx="9144000" cy="2425279"/>
          </a:xfrm>
        </p:spPr>
        <p:txBody>
          <a:bodyPr/>
          <a:lstStyle/>
          <a:p>
            <a:pPr marL="342900" lvl="0" indent="-342900" algn="just"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lang="en-US" sz="2400" b="0" dirty="0" smtClean="0">
                <a:latin typeface="Times New Roman"/>
                <a:ea typeface="MS Mincho"/>
                <a:cs typeface="Times New Roman"/>
              </a:rPr>
              <a:t>Fission reactor irradiation stability up to 40 dpa recently confirmed for SiC/SiC composites at 800</a:t>
            </a:r>
            <a:r>
              <a:rPr lang="en-US" sz="2400" b="0" baseline="30000" dirty="0" smtClean="0">
                <a:latin typeface="Times New Roman"/>
                <a:ea typeface="MS Mincho"/>
                <a:cs typeface="Times New Roman"/>
              </a:rPr>
              <a:t>o</a:t>
            </a:r>
            <a:r>
              <a:rPr lang="en-US" sz="2400" b="0" dirty="0" smtClean="0">
                <a:latin typeface="Times New Roman"/>
                <a:ea typeface="MS Mincho"/>
                <a:cs typeface="Times New Roman"/>
              </a:rPr>
              <a:t>C</a:t>
            </a:r>
          </a:p>
          <a:p>
            <a:pPr marL="342900" lvl="0" indent="-342900" algn="just"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lang="en-US" sz="2400" b="0" dirty="0" smtClean="0">
                <a:latin typeface="Times New Roman"/>
                <a:ea typeface="MS Mincho"/>
                <a:cs typeface="Times New Roman"/>
              </a:rPr>
              <a:t>Scoping low dose irradiation studies on SiC joints found no degradation</a:t>
            </a:r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lang="en-US" sz="2400" b="0" dirty="0" smtClean="0">
                <a:latin typeface="Times New Roman"/>
                <a:ea typeface="MS Mincho"/>
                <a:cs typeface="Times New Roman"/>
              </a:rPr>
              <a:t>Outstanding issues include improvements in leak-tightness and fabrication (complexity and cost) and development of structural design criteria</a:t>
            </a:r>
            <a:endParaRPr lang="en-GB" sz="2400" b="0" dirty="0" smtClean="0">
              <a:latin typeface="Times New Roman"/>
              <a:ea typeface="MS Mincho"/>
              <a:cs typeface="Times New Roman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889" y="2919758"/>
            <a:ext cx="8766222" cy="3862042"/>
          </a:xfrm>
          <a:prstGeom prst="rect">
            <a:avLst/>
          </a:prstGeom>
        </p:spPr>
      </p:pic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3505200" y="2590800"/>
            <a:ext cx="402423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cs typeface="Times New Roman"/>
              </a:rPr>
              <a:t>Data from recent US/J HFIR study</a:t>
            </a:r>
          </a:p>
        </p:txBody>
      </p:sp>
    </p:spTree>
  </p:cSld>
  <p:clrMapOvr>
    <a:masterClrMapping/>
  </p:clrMapOvr>
  <p:transition spd="med" advTm="10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Picture 18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2566" y="4191000"/>
            <a:ext cx="3000588" cy="2523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Rectang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96888"/>
          </a:xfrm>
        </p:spPr>
        <p:txBody>
          <a:bodyPr/>
          <a:lstStyle/>
          <a:p>
            <a:pPr algn="ctr" eaLnBrk="1" hangingPunct="1"/>
            <a:r>
              <a:rPr lang="en-US" dirty="0" smtClean="0"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rPr>
              <a:t>Status and recent highlights: V alloys and coatings</a:t>
            </a:r>
          </a:p>
        </p:txBody>
      </p:sp>
      <p:sp>
        <p:nvSpPr>
          <p:cNvPr id="21507" name="Rectangle 3"/>
          <p:cNvSpPr>
            <a:spLocks noGrp="1"/>
          </p:cNvSpPr>
          <p:nvPr>
            <p:ph type="body" idx="1"/>
          </p:nvPr>
        </p:nvSpPr>
        <p:spPr>
          <a:xfrm>
            <a:off x="0" y="457200"/>
            <a:ext cx="9032875" cy="1760482"/>
          </a:xfrm>
        </p:spPr>
        <p:txBody>
          <a:bodyPr/>
          <a:lstStyle/>
          <a:p>
            <a:pPr marL="342900" lvl="0" indent="-342900" algn="just"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lang="en-US" sz="2400" b="0" dirty="0" smtClean="0">
                <a:latin typeface="Times New Roman"/>
                <a:ea typeface="MS Mincho"/>
                <a:cs typeface="Times New Roman"/>
              </a:rPr>
              <a:t>Higher strength V alloys have been demonstrated using mechanical alloying approach</a:t>
            </a:r>
          </a:p>
          <a:p>
            <a:pPr marL="342900" lvl="0" indent="-342900" algn="just"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lang="en-US" sz="2400" b="0" dirty="0" smtClean="0">
                <a:latin typeface="Times New Roman"/>
                <a:ea typeface="MS Mincho"/>
                <a:cs typeface="Times New Roman"/>
              </a:rPr>
              <a:t>New processes for fabricating Er2O3 and Y2O3 MHD insulator and T</a:t>
            </a:r>
            <a:r>
              <a:rPr lang="en-US" sz="2400" b="0" baseline="-25000" dirty="0" smtClean="0">
                <a:latin typeface="Times New Roman"/>
                <a:ea typeface="MS Mincho"/>
                <a:cs typeface="Times New Roman"/>
              </a:rPr>
              <a:t>2</a:t>
            </a:r>
            <a:r>
              <a:rPr lang="en-US" sz="2400" b="0" dirty="0" smtClean="0">
                <a:latin typeface="Times New Roman"/>
                <a:ea typeface="MS Mincho"/>
                <a:cs typeface="Times New Roman"/>
              </a:rPr>
              <a:t> barrier coatings are being developed (suitable for coating complex geometries)</a:t>
            </a:r>
          </a:p>
        </p:txBody>
      </p:sp>
      <p:sp>
        <p:nvSpPr>
          <p:cNvPr id="8" name="Text Box 42"/>
          <p:cNvSpPr txBox="1">
            <a:spLocks noChangeArrowheads="1"/>
          </p:cNvSpPr>
          <p:nvPr/>
        </p:nvSpPr>
        <p:spPr bwMode="auto">
          <a:xfrm>
            <a:off x="5181600" y="6629400"/>
            <a:ext cx="3657600" cy="235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ts val="1000"/>
              </a:lnSpc>
              <a:spcBef>
                <a:spcPts val="600"/>
              </a:spcBef>
            </a:pPr>
            <a:r>
              <a:rPr kumimoji="0" lang="en-US" altLang="ja-JP" sz="1400" b="1" dirty="0" smtClean="0">
                <a:solidFill>
                  <a:srgbClr val="006600"/>
                </a:solidFill>
                <a:latin typeface="Times New Roman"/>
                <a:cs typeface="Times New Roman"/>
              </a:rPr>
              <a:t>(</a:t>
            </a:r>
            <a:r>
              <a:rPr kumimoji="0" lang="en-US" altLang="ja-JP" sz="1400" b="1" dirty="0" err="1">
                <a:solidFill>
                  <a:srgbClr val="006600"/>
                </a:solidFill>
                <a:latin typeface="Times New Roman"/>
                <a:cs typeface="Times New Roman"/>
              </a:rPr>
              <a:t>Chikada</a:t>
            </a:r>
            <a:r>
              <a:rPr kumimoji="0" lang="en-US" altLang="ja-JP" sz="1400" b="1" dirty="0">
                <a:solidFill>
                  <a:srgbClr val="006600"/>
                </a:solidFill>
                <a:latin typeface="Times New Roman"/>
                <a:cs typeface="Times New Roman"/>
              </a:rPr>
              <a:t>, Shimada, J-US TITAN Program)</a:t>
            </a:r>
            <a:endParaRPr kumimoji="0" lang="en-US" altLang="ja-JP" sz="1400" b="1" baseline="-25000" dirty="0">
              <a:solidFill>
                <a:srgbClr val="006600"/>
              </a:solidFill>
              <a:latin typeface="Times New Roman"/>
              <a:cs typeface="Times New Roman"/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6858000" y="4800600"/>
            <a:ext cx="228600" cy="9906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927269" y="5181600"/>
            <a:ext cx="1073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/>
                <a:cs typeface="Times New Roman"/>
              </a:rPr>
              <a:t>100-1000x</a:t>
            </a:r>
            <a:endParaRPr lang="en-US" sz="1600" dirty="0">
              <a:latin typeface="Times New Roman"/>
              <a:cs typeface="Times New Roman"/>
            </a:endParaRPr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 bwMode="auto">
          <a:xfrm>
            <a:off x="107949" y="4602162"/>
            <a:ext cx="3854451" cy="2255838"/>
            <a:chOff x="3198" y="1933"/>
            <a:chExt cx="2428" cy="1421"/>
          </a:xfrm>
        </p:grpSpPr>
        <p:sp>
          <p:nvSpPr>
            <p:cNvPr id="14" name="AutoShape 86"/>
            <p:cNvSpPr>
              <a:spLocks noChangeAspect="1" noChangeArrowheads="1" noTextEdit="1"/>
            </p:cNvSpPr>
            <p:nvPr/>
          </p:nvSpPr>
          <p:spPr bwMode="auto">
            <a:xfrm>
              <a:off x="3198" y="1933"/>
              <a:ext cx="1906" cy="1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3528" y="3061"/>
              <a:ext cx="117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r>
                <a:rPr lang="ja-JP" sz="1300" b="1">
                  <a:solidFill>
                    <a:srgbClr val="000000"/>
                  </a:solidFill>
                </a:rPr>
                <a:t>0</a:t>
              </a:r>
              <a:endParaRPr lang="ja-JP"/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3710" y="3061"/>
              <a:ext cx="117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r>
                <a:rPr lang="ja-JP" sz="1300" b="1">
                  <a:solidFill>
                    <a:srgbClr val="000000"/>
                  </a:solidFill>
                </a:rPr>
                <a:t>2</a:t>
              </a:r>
              <a:endParaRPr lang="ja-JP"/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3893" y="3061"/>
              <a:ext cx="117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r>
                <a:rPr lang="ja-JP" sz="1300" b="1">
                  <a:solidFill>
                    <a:srgbClr val="000000"/>
                  </a:solidFill>
                </a:rPr>
                <a:t>4</a:t>
              </a:r>
              <a:endParaRPr lang="ja-JP"/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4075" y="3061"/>
              <a:ext cx="117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r>
                <a:rPr lang="ja-JP" sz="1300" b="1">
                  <a:solidFill>
                    <a:srgbClr val="000000"/>
                  </a:solidFill>
                </a:rPr>
                <a:t>6</a:t>
              </a:r>
              <a:endParaRPr lang="ja-JP"/>
            </a:p>
          </p:txBody>
        </p:sp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4258" y="3061"/>
              <a:ext cx="117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r>
                <a:rPr lang="ja-JP" sz="1300" b="1">
                  <a:solidFill>
                    <a:srgbClr val="000000"/>
                  </a:solidFill>
                </a:rPr>
                <a:t>8</a:t>
              </a:r>
              <a:endParaRPr lang="ja-JP"/>
            </a:p>
          </p:txBody>
        </p:sp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4413" y="3061"/>
              <a:ext cx="181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r>
                <a:rPr lang="ja-JP" sz="1300" b="1">
                  <a:solidFill>
                    <a:srgbClr val="000000"/>
                  </a:solidFill>
                </a:rPr>
                <a:t>10</a:t>
              </a:r>
              <a:endParaRPr lang="ja-JP"/>
            </a:p>
          </p:txBody>
        </p:sp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4595" y="3061"/>
              <a:ext cx="181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r>
                <a:rPr lang="ja-JP" sz="1300" b="1">
                  <a:solidFill>
                    <a:srgbClr val="000000"/>
                  </a:solidFill>
                </a:rPr>
                <a:t>12</a:t>
              </a:r>
              <a:endParaRPr lang="ja-JP"/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4778" y="3061"/>
              <a:ext cx="181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r>
                <a:rPr lang="ja-JP" sz="1300" b="1">
                  <a:solidFill>
                    <a:srgbClr val="000000"/>
                  </a:solidFill>
                </a:rPr>
                <a:t>14</a:t>
              </a:r>
              <a:endParaRPr lang="ja-JP"/>
            </a:p>
          </p:txBody>
        </p:sp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4960" y="3061"/>
              <a:ext cx="181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r>
                <a:rPr lang="ja-JP" sz="1300" b="1">
                  <a:solidFill>
                    <a:srgbClr val="000000"/>
                  </a:solidFill>
                </a:rPr>
                <a:t>16</a:t>
              </a:r>
              <a:endParaRPr lang="ja-JP"/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3463" y="2981"/>
              <a:ext cx="117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r>
                <a:rPr lang="ja-JP" sz="1300" b="1">
                  <a:solidFill>
                    <a:srgbClr val="000000"/>
                  </a:solidFill>
                </a:rPr>
                <a:t>0</a:t>
              </a:r>
              <a:endParaRPr lang="ja-JP"/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3353" y="2632"/>
              <a:ext cx="243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r>
                <a:rPr lang="ja-JP" sz="1300" b="1">
                  <a:solidFill>
                    <a:srgbClr val="000000"/>
                  </a:solidFill>
                </a:rPr>
                <a:t>200</a:t>
              </a:r>
              <a:endParaRPr lang="ja-JP"/>
            </a:p>
          </p:txBody>
        </p:sp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3353" y="2284"/>
              <a:ext cx="243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r>
                <a:rPr lang="ja-JP" sz="1300" b="1">
                  <a:solidFill>
                    <a:srgbClr val="000000"/>
                  </a:solidFill>
                </a:rPr>
                <a:t>400</a:t>
              </a:r>
              <a:endParaRPr lang="ja-JP"/>
            </a:p>
          </p:txBody>
        </p:sp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3353" y="1935"/>
              <a:ext cx="243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r>
                <a:rPr lang="ja-JP" sz="1300" b="1">
                  <a:solidFill>
                    <a:srgbClr val="000000"/>
                  </a:solidFill>
                </a:rPr>
                <a:t>600</a:t>
              </a:r>
              <a:endParaRPr lang="ja-JP"/>
            </a:p>
          </p:txBody>
        </p:sp>
        <p:sp>
          <p:nvSpPr>
            <p:cNvPr id="28" name="Line 101"/>
            <p:cNvSpPr>
              <a:spLocks noChangeShapeType="1"/>
            </p:cNvSpPr>
            <p:nvPr/>
          </p:nvSpPr>
          <p:spPr bwMode="auto">
            <a:xfrm flipV="1">
              <a:off x="3555" y="3040"/>
              <a:ext cx="1" cy="2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29" name="Line 102"/>
            <p:cNvSpPr>
              <a:spLocks noChangeShapeType="1"/>
            </p:cNvSpPr>
            <p:nvPr/>
          </p:nvSpPr>
          <p:spPr bwMode="auto">
            <a:xfrm flipV="1">
              <a:off x="3647" y="3040"/>
              <a:ext cx="1" cy="1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30" name="Line 103"/>
            <p:cNvSpPr>
              <a:spLocks noChangeShapeType="1"/>
            </p:cNvSpPr>
            <p:nvPr/>
          </p:nvSpPr>
          <p:spPr bwMode="auto">
            <a:xfrm flipV="1">
              <a:off x="3738" y="3040"/>
              <a:ext cx="1" cy="2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31" name="Line 104"/>
            <p:cNvSpPr>
              <a:spLocks noChangeShapeType="1"/>
            </p:cNvSpPr>
            <p:nvPr/>
          </p:nvSpPr>
          <p:spPr bwMode="auto">
            <a:xfrm flipV="1">
              <a:off x="3829" y="3040"/>
              <a:ext cx="1" cy="1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32" name="Line 105"/>
            <p:cNvSpPr>
              <a:spLocks noChangeShapeType="1"/>
            </p:cNvSpPr>
            <p:nvPr/>
          </p:nvSpPr>
          <p:spPr bwMode="auto">
            <a:xfrm flipV="1">
              <a:off x="3920" y="3040"/>
              <a:ext cx="1" cy="2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33" name="Line 106"/>
            <p:cNvSpPr>
              <a:spLocks noChangeShapeType="1"/>
            </p:cNvSpPr>
            <p:nvPr/>
          </p:nvSpPr>
          <p:spPr bwMode="auto">
            <a:xfrm flipV="1">
              <a:off x="4012" y="3040"/>
              <a:ext cx="1" cy="1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34" name="Line 107"/>
            <p:cNvSpPr>
              <a:spLocks noChangeShapeType="1"/>
            </p:cNvSpPr>
            <p:nvPr/>
          </p:nvSpPr>
          <p:spPr bwMode="auto">
            <a:xfrm flipV="1">
              <a:off x="4102" y="3040"/>
              <a:ext cx="1" cy="2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35" name="Line 108"/>
            <p:cNvSpPr>
              <a:spLocks noChangeShapeType="1"/>
            </p:cNvSpPr>
            <p:nvPr/>
          </p:nvSpPr>
          <p:spPr bwMode="auto">
            <a:xfrm flipV="1">
              <a:off x="4194" y="3040"/>
              <a:ext cx="1" cy="1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36" name="Line 109"/>
            <p:cNvSpPr>
              <a:spLocks noChangeShapeType="1"/>
            </p:cNvSpPr>
            <p:nvPr/>
          </p:nvSpPr>
          <p:spPr bwMode="auto">
            <a:xfrm flipV="1">
              <a:off x="4285" y="3040"/>
              <a:ext cx="1" cy="2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37" name="Line 110"/>
            <p:cNvSpPr>
              <a:spLocks noChangeShapeType="1"/>
            </p:cNvSpPr>
            <p:nvPr/>
          </p:nvSpPr>
          <p:spPr bwMode="auto">
            <a:xfrm flipV="1">
              <a:off x="4376" y="3040"/>
              <a:ext cx="1" cy="1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38" name="Line 111"/>
            <p:cNvSpPr>
              <a:spLocks noChangeShapeType="1"/>
            </p:cNvSpPr>
            <p:nvPr/>
          </p:nvSpPr>
          <p:spPr bwMode="auto">
            <a:xfrm flipV="1">
              <a:off x="4467" y="3040"/>
              <a:ext cx="1" cy="2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39" name="Line 112"/>
            <p:cNvSpPr>
              <a:spLocks noChangeShapeType="1"/>
            </p:cNvSpPr>
            <p:nvPr/>
          </p:nvSpPr>
          <p:spPr bwMode="auto">
            <a:xfrm flipV="1">
              <a:off x="4559" y="3040"/>
              <a:ext cx="1" cy="1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40" name="Line 113"/>
            <p:cNvSpPr>
              <a:spLocks noChangeShapeType="1"/>
            </p:cNvSpPr>
            <p:nvPr/>
          </p:nvSpPr>
          <p:spPr bwMode="auto">
            <a:xfrm flipV="1">
              <a:off x="4650" y="3040"/>
              <a:ext cx="1" cy="2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41" name="Line 114"/>
            <p:cNvSpPr>
              <a:spLocks noChangeShapeType="1"/>
            </p:cNvSpPr>
            <p:nvPr/>
          </p:nvSpPr>
          <p:spPr bwMode="auto">
            <a:xfrm flipV="1">
              <a:off x="4741" y="3040"/>
              <a:ext cx="1" cy="1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42" name="Line 115"/>
            <p:cNvSpPr>
              <a:spLocks noChangeShapeType="1"/>
            </p:cNvSpPr>
            <p:nvPr/>
          </p:nvSpPr>
          <p:spPr bwMode="auto">
            <a:xfrm flipV="1">
              <a:off x="4832" y="3040"/>
              <a:ext cx="1" cy="2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43" name="Line 116"/>
            <p:cNvSpPr>
              <a:spLocks noChangeShapeType="1"/>
            </p:cNvSpPr>
            <p:nvPr/>
          </p:nvSpPr>
          <p:spPr bwMode="auto">
            <a:xfrm flipV="1">
              <a:off x="4924" y="3040"/>
              <a:ext cx="1" cy="1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44" name="Line 117"/>
            <p:cNvSpPr>
              <a:spLocks noChangeShapeType="1"/>
            </p:cNvSpPr>
            <p:nvPr/>
          </p:nvSpPr>
          <p:spPr bwMode="auto">
            <a:xfrm flipV="1">
              <a:off x="5015" y="3040"/>
              <a:ext cx="1" cy="2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45" name="Line 118"/>
            <p:cNvSpPr>
              <a:spLocks noChangeShapeType="1"/>
            </p:cNvSpPr>
            <p:nvPr/>
          </p:nvSpPr>
          <p:spPr bwMode="auto">
            <a:xfrm flipV="1">
              <a:off x="5106" y="3040"/>
              <a:ext cx="1" cy="1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46" name="Line 119"/>
            <p:cNvSpPr>
              <a:spLocks noChangeShapeType="1"/>
            </p:cNvSpPr>
            <p:nvPr/>
          </p:nvSpPr>
          <p:spPr bwMode="auto">
            <a:xfrm>
              <a:off x="3555" y="3040"/>
              <a:ext cx="155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47" name="Line 120"/>
            <p:cNvSpPr>
              <a:spLocks noChangeShapeType="1"/>
            </p:cNvSpPr>
            <p:nvPr/>
          </p:nvSpPr>
          <p:spPr bwMode="auto">
            <a:xfrm>
              <a:off x="3533" y="3040"/>
              <a:ext cx="22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48" name="Line 121"/>
            <p:cNvSpPr>
              <a:spLocks noChangeShapeType="1"/>
            </p:cNvSpPr>
            <p:nvPr/>
          </p:nvSpPr>
          <p:spPr bwMode="auto">
            <a:xfrm>
              <a:off x="3544" y="2865"/>
              <a:ext cx="1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49" name="Line 122"/>
            <p:cNvSpPr>
              <a:spLocks noChangeShapeType="1"/>
            </p:cNvSpPr>
            <p:nvPr/>
          </p:nvSpPr>
          <p:spPr bwMode="auto">
            <a:xfrm>
              <a:off x="3533" y="2691"/>
              <a:ext cx="22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50" name="Line 123"/>
            <p:cNvSpPr>
              <a:spLocks noChangeShapeType="1"/>
            </p:cNvSpPr>
            <p:nvPr/>
          </p:nvSpPr>
          <p:spPr bwMode="auto">
            <a:xfrm>
              <a:off x="3544" y="2517"/>
              <a:ext cx="1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51" name="Line 124"/>
            <p:cNvSpPr>
              <a:spLocks noChangeShapeType="1"/>
            </p:cNvSpPr>
            <p:nvPr/>
          </p:nvSpPr>
          <p:spPr bwMode="auto">
            <a:xfrm>
              <a:off x="3533" y="2343"/>
              <a:ext cx="22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52" name="Line 125"/>
            <p:cNvSpPr>
              <a:spLocks noChangeShapeType="1"/>
            </p:cNvSpPr>
            <p:nvPr/>
          </p:nvSpPr>
          <p:spPr bwMode="auto">
            <a:xfrm>
              <a:off x="3544" y="2168"/>
              <a:ext cx="1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53" name="Line 126"/>
            <p:cNvSpPr>
              <a:spLocks noChangeShapeType="1"/>
            </p:cNvSpPr>
            <p:nvPr/>
          </p:nvSpPr>
          <p:spPr bwMode="auto">
            <a:xfrm>
              <a:off x="3533" y="1994"/>
              <a:ext cx="22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54" name="Line 127"/>
            <p:cNvSpPr>
              <a:spLocks noChangeShapeType="1"/>
            </p:cNvSpPr>
            <p:nvPr/>
          </p:nvSpPr>
          <p:spPr bwMode="auto">
            <a:xfrm flipV="1">
              <a:off x="3555" y="1994"/>
              <a:ext cx="1" cy="104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3556" y="2805"/>
              <a:ext cx="111" cy="228"/>
            </a:xfrm>
            <a:custGeom>
              <a:avLst/>
              <a:gdLst>
                <a:gd name="T0" fmla="*/ 2 w 111"/>
                <a:gd name="T1" fmla="*/ 226 h 228"/>
                <a:gd name="T2" fmla="*/ 4 w 111"/>
                <a:gd name="T3" fmla="*/ 224 h 228"/>
                <a:gd name="T4" fmla="*/ 5 w 111"/>
                <a:gd name="T5" fmla="*/ 223 h 228"/>
                <a:gd name="T6" fmla="*/ 8 w 111"/>
                <a:gd name="T7" fmla="*/ 221 h 228"/>
                <a:gd name="T8" fmla="*/ 10 w 111"/>
                <a:gd name="T9" fmla="*/ 219 h 228"/>
                <a:gd name="T10" fmla="*/ 12 w 111"/>
                <a:gd name="T11" fmla="*/ 217 h 228"/>
                <a:gd name="T12" fmla="*/ 14 w 111"/>
                <a:gd name="T13" fmla="*/ 215 h 228"/>
                <a:gd name="T14" fmla="*/ 15 w 111"/>
                <a:gd name="T15" fmla="*/ 213 h 228"/>
                <a:gd name="T16" fmla="*/ 17 w 111"/>
                <a:gd name="T17" fmla="*/ 209 h 228"/>
                <a:gd name="T18" fmla="*/ 19 w 111"/>
                <a:gd name="T19" fmla="*/ 207 h 228"/>
                <a:gd name="T20" fmla="*/ 21 w 111"/>
                <a:gd name="T21" fmla="*/ 206 h 228"/>
                <a:gd name="T22" fmla="*/ 23 w 111"/>
                <a:gd name="T23" fmla="*/ 204 h 228"/>
                <a:gd name="T24" fmla="*/ 25 w 111"/>
                <a:gd name="T25" fmla="*/ 201 h 228"/>
                <a:gd name="T26" fmla="*/ 26 w 111"/>
                <a:gd name="T27" fmla="*/ 200 h 228"/>
                <a:gd name="T28" fmla="*/ 27 w 111"/>
                <a:gd name="T29" fmla="*/ 197 h 228"/>
                <a:gd name="T30" fmla="*/ 29 w 111"/>
                <a:gd name="T31" fmla="*/ 193 h 228"/>
                <a:gd name="T32" fmla="*/ 31 w 111"/>
                <a:gd name="T33" fmla="*/ 192 h 228"/>
                <a:gd name="T34" fmla="*/ 33 w 111"/>
                <a:gd name="T35" fmla="*/ 189 h 228"/>
                <a:gd name="T36" fmla="*/ 35 w 111"/>
                <a:gd name="T37" fmla="*/ 185 h 228"/>
                <a:gd name="T38" fmla="*/ 37 w 111"/>
                <a:gd name="T39" fmla="*/ 183 h 228"/>
                <a:gd name="T40" fmla="*/ 39 w 111"/>
                <a:gd name="T41" fmla="*/ 180 h 228"/>
                <a:gd name="T42" fmla="*/ 41 w 111"/>
                <a:gd name="T43" fmla="*/ 175 h 228"/>
                <a:gd name="T44" fmla="*/ 43 w 111"/>
                <a:gd name="T45" fmla="*/ 171 h 228"/>
                <a:gd name="T46" fmla="*/ 45 w 111"/>
                <a:gd name="T47" fmla="*/ 166 h 228"/>
                <a:gd name="T48" fmla="*/ 47 w 111"/>
                <a:gd name="T49" fmla="*/ 162 h 228"/>
                <a:gd name="T50" fmla="*/ 49 w 111"/>
                <a:gd name="T51" fmla="*/ 157 h 228"/>
                <a:gd name="T52" fmla="*/ 51 w 111"/>
                <a:gd name="T53" fmla="*/ 153 h 228"/>
                <a:gd name="T54" fmla="*/ 52 w 111"/>
                <a:gd name="T55" fmla="*/ 151 h 228"/>
                <a:gd name="T56" fmla="*/ 54 w 111"/>
                <a:gd name="T57" fmla="*/ 147 h 228"/>
                <a:gd name="T58" fmla="*/ 56 w 111"/>
                <a:gd name="T59" fmla="*/ 142 h 228"/>
                <a:gd name="T60" fmla="*/ 57 w 111"/>
                <a:gd name="T61" fmla="*/ 139 h 228"/>
                <a:gd name="T62" fmla="*/ 59 w 111"/>
                <a:gd name="T63" fmla="*/ 136 h 228"/>
                <a:gd name="T64" fmla="*/ 61 w 111"/>
                <a:gd name="T65" fmla="*/ 133 h 228"/>
                <a:gd name="T66" fmla="*/ 63 w 111"/>
                <a:gd name="T67" fmla="*/ 130 h 228"/>
                <a:gd name="T68" fmla="*/ 64 w 111"/>
                <a:gd name="T69" fmla="*/ 126 h 228"/>
                <a:gd name="T70" fmla="*/ 67 w 111"/>
                <a:gd name="T71" fmla="*/ 122 h 228"/>
                <a:gd name="T72" fmla="*/ 68 w 111"/>
                <a:gd name="T73" fmla="*/ 119 h 228"/>
                <a:gd name="T74" fmla="*/ 70 w 111"/>
                <a:gd name="T75" fmla="*/ 114 h 228"/>
                <a:gd name="T76" fmla="*/ 71 w 111"/>
                <a:gd name="T77" fmla="*/ 110 h 228"/>
                <a:gd name="T78" fmla="*/ 73 w 111"/>
                <a:gd name="T79" fmla="*/ 108 h 228"/>
                <a:gd name="T80" fmla="*/ 75 w 111"/>
                <a:gd name="T81" fmla="*/ 102 h 228"/>
                <a:gd name="T82" fmla="*/ 77 w 111"/>
                <a:gd name="T83" fmla="*/ 98 h 228"/>
                <a:gd name="T84" fmla="*/ 78 w 111"/>
                <a:gd name="T85" fmla="*/ 96 h 228"/>
                <a:gd name="T86" fmla="*/ 79 w 111"/>
                <a:gd name="T87" fmla="*/ 91 h 228"/>
                <a:gd name="T88" fmla="*/ 81 w 111"/>
                <a:gd name="T89" fmla="*/ 87 h 228"/>
                <a:gd name="T90" fmla="*/ 83 w 111"/>
                <a:gd name="T91" fmla="*/ 84 h 228"/>
                <a:gd name="T92" fmla="*/ 85 w 111"/>
                <a:gd name="T93" fmla="*/ 79 h 228"/>
                <a:gd name="T94" fmla="*/ 86 w 111"/>
                <a:gd name="T95" fmla="*/ 75 h 228"/>
                <a:gd name="T96" fmla="*/ 88 w 111"/>
                <a:gd name="T97" fmla="*/ 69 h 228"/>
                <a:gd name="T98" fmla="*/ 89 w 111"/>
                <a:gd name="T99" fmla="*/ 66 h 228"/>
                <a:gd name="T100" fmla="*/ 91 w 111"/>
                <a:gd name="T101" fmla="*/ 62 h 228"/>
                <a:gd name="T102" fmla="*/ 92 w 111"/>
                <a:gd name="T103" fmla="*/ 57 h 228"/>
                <a:gd name="T104" fmla="*/ 94 w 111"/>
                <a:gd name="T105" fmla="*/ 52 h 228"/>
                <a:gd name="T106" fmla="*/ 95 w 111"/>
                <a:gd name="T107" fmla="*/ 48 h 228"/>
                <a:gd name="T108" fmla="*/ 98 w 111"/>
                <a:gd name="T109" fmla="*/ 41 h 228"/>
                <a:gd name="T110" fmla="*/ 99 w 111"/>
                <a:gd name="T111" fmla="*/ 35 h 228"/>
                <a:gd name="T112" fmla="*/ 101 w 111"/>
                <a:gd name="T113" fmla="*/ 32 h 228"/>
                <a:gd name="T114" fmla="*/ 102 w 111"/>
                <a:gd name="T115" fmla="*/ 28 h 228"/>
                <a:gd name="T116" fmla="*/ 104 w 111"/>
                <a:gd name="T117" fmla="*/ 22 h 228"/>
                <a:gd name="T118" fmla="*/ 106 w 111"/>
                <a:gd name="T119" fmla="*/ 18 h 228"/>
                <a:gd name="T120" fmla="*/ 107 w 111"/>
                <a:gd name="T121" fmla="*/ 14 h 228"/>
                <a:gd name="T122" fmla="*/ 109 w 111"/>
                <a:gd name="T123" fmla="*/ 8 h 228"/>
                <a:gd name="T124" fmla="*/ 111 w 111"/>
                <a:gd name="T125" fmla="*/ 2 h 22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11"/>
                <a:gd name="T190" fmla="*/ 0 h 228"/>
                <a:gd name="T191" fmla="*/ 111 w 111"/>
                <a:gd name="T192" fmla="*/ 228 h 22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11" h="228">
                  <a:moveTo>
                    <a:pt x="0" y="228"/>
                  </a:moveTo>
                  <a:lnTo>
                    <a:pt x="0" y="227"/>
                  </a:lnTo>
                  <a:lnTo>
                    <a:pt x="0" y="228"/>
                  </a:lnTo>
                  <a:lnTo>
                    <a:pt x="0" y="227"/>
                  </a:lnTo>
                  <a:lnTo>
                    <a:pt x="0" y="228"/>
                  </a:lnTo>
                  <a:lnTo>
                    <a:pt x="1" y="228"/>
                  </a:lnTo>
                  <a:lnTo>
                    <a:pt x="1" y="227"/>
                  </a:lnTo>
                  <a:lnTo>
                    <a:pt x="1" y="226"/>
                  </a:lnTo>
                  <a:lnTo>
                    <a:pt x="2" y="226"/>
                  </a:lnTo>
                  <a:lnTo>
                    <a:pt x="2" y="225"/>
                  </a:lnTo>
                  <a:lnTo>
                    <a:pt x="2" y="226"/>
                  </a:lnTo>
                  <a:lnTo>
                    <a:pt x="2" y="225"/>
                  </a:lnTo>
                  <a:lnTo>
                    <a:pt x="3" y="225"/>
                  </a:lnTo>
                  <a:lnTo>
                    <a:pt x="3" y="224"/>
                  </a:lnTo>
                  <a:lnTo>
                    <a:pt x="3" y="226"/>
                  </a:lnTo>
                  <a:lnTo>
                    <a:pt x="3" y="224"/>
                  </a:lnTo>
                  <a:lnTo>
                    <a:pt x="3" y="225"/>
                  </a:lnTo>
                  <a:lnTo>
                    <a:pt x="3" y="224"/>
                  </a:lnTo>
                  <a:lnTo>
                    <a:pt x="3" y="225"/>
                  </a:lnTo>
                  <a:lnTo>
                    <a:pt x="4" y="224"/>
                  </a:lnTo>
                  <a:lnTo>
                    <a:pt x="5" y="224"/>
                  </a:lnTo>
                  <a:lnTo>
                    <a:pt x="5" y="223"/>
                  </a:lnTo>
                  <a:lnTo>
                    <a:pt x="5" y="224"/>
                  </a:lnTo>
                  <a:lnTo>
                    <a:pt x="5" y="223"/>
                  </a:lnTo>
                  <a:lnTo>
                    <a:pt x="5" y="224"/>
                  </a:lnTo>
                  <a:lnTo>
                    <a:pt x="5" y="223"/>
                  </a:lnTo>
                  <a:lnTo>
                    <a:pt x="6" y="223"/>
                  </a:lnTo>
                  <a:lnTo>
                    <a:pt x="7" y="223"/>
                  </a:lnTo>
                  <a:lnTo>
                    <a:pt x="7" y="222"/>
                  </a:lnTo>
                  <a:lnTo>
                    <a:pt x="7" y="221"/>
                  </a:lnTo>
                  <a:lnTo>
                    <a:pt x="8" y="221"/>
                  </a:lnTo>
                  <a:lnTo>
                    <a:pt x="8" y="220"/>
                  </a:lnTo>
                  <a:lnTo>
                    <a:pt x="8" y="221"/>
                  </a:lnTo>
                  <a:lnTo>
                    <a:pt x="9" y="220"/>
                  </a:lnTo>
                  <a:lnTo>
                    <a:pt x="9" y="221"/>
                  </a:lnTo>
                  <a:lnTo>
                    <a:pt x="9" y="220"/>
                  </a:lnTo>
                  <a:lnTo>
                    <a:pt x="9" y="221"/>
                  </a:lnTo>
                  <a:lnTo>
                    <a:pt x="9" y="220"/>
                  </a:lnTo>
                  <a:lnTo>
                    <a:pt x="9" y="219"/>
                  </a:lnTo>
                  <a:lnTo>
                    <a:pt x="10" y="220"/>
                  </a:lnTo>
                  <a:lnTo>
                    <a:pt x="10" y="219"/>
                  </a:lnTo>
                  <a:lnTo>
                    <a:pt x="10" y="220"/>
                  </a:lnTo>
                  <a:lnTo>
                    <a:pt x="10" y="219"/>
                  </a:lnTo>
                  <a:lnTo>
                    <a:pt x="11" y="219"/>
                  </a:lnTo>
                  <a:lnTo>
                    <a:pt x="11" y="218"/>
                  </a:lnTo>
                  <a:lnTo>
                    <a:pt x="11" y="219"/>
                  </a:lnTo>
                  <a:lnTo>
                    <a:pt x="11" y="218"/>
                  </a:lnTo>
                  <a:lnTo>
                    <a:pt x="11" y="217"/>
                  </a:lnTo>
                  <a:lnTo>
                    <a:pt x="11" y="218"/>
                  </a:lnTo>
                  <a:lnTo>
                    <a:pt x="12" y="217"/>
                  </a:lnTo>
                  <a:lnTo>
                    <a:pt x="12" y="216"/>
                  </a:lnTo>
                  <a:lnTo>
                    <a:pt x="13" y="216"/>
                  </a:lnTo>
                  <a:lnTo>
                    <a:pt x="13" y="215"/>
                  </a:lnTo>
                  <a:lnTo>
                    <a:pt x="14" y="214"/>
                  </a:lnTo>
                  <a:lnTo>
                    <a:pt x="14" y="215"/>
                  </a:lnTo>
                  <a:lnTo>
                    <a:pt x="14" y="214"/>
                  </a:lnTo>
                  <a:lnTo>
                    <a:pt x="15" y="213"/>
                  </a:lnTo>
                  <a:lnTo>
                    <a:pt x="15" y="214"/>
                  </a:lnTo>
                  <a:lnTo>
                    <a:pt x="15" y="213"/>
                  </a:lnTo>
                  <a:lnTo>
                    <a:pt x="15" y="212"/>
                  </a:lnTo>
                  <a:lnTo>
                    <a:pt x="15" y="213"/>
                  </a:lnTo>
                  <a:lnTo>
                    <a:pt x="15" y="212"/>
                  </a:lnTo>
                  <a:lnTo>
                    <a:pt x="15" y="213"/>
                  </a:lnTo>
                  <a:lnTo>
                    <a:pt x="16" y="212"/>
                  </a:lnTo>
                  <a:lnTo>
                    <a:pt x="16" y="211"/>
                  </a:lnTo>
                  <a:lnTo>
                    <a:pt x="16" y="212"/>
                  </a:lnTo>
                  <a:lnTo>
                    <a:pt x="17" y="211"/>
                  </a:lnTo>
                  <a:lnTo>
                    <a:pt x="17" y="210"/>
                  </a:lnTo>
                  <a:lnTo>
                    <a:pt x="17" y="211"/>
                  </a:lnTo>
                  <a:lnTo>
                    <a:pt x="17" y="210"/>
                  </a:lnTo>
                  <a:lnTo>
                    <a:pt x="17" y="209"/>
                  </a:lnTo>
                  <a:lnTo>
                    <a:pt x="18" y="210"/>
                  </a:lnTo>
                  <a:lnTo>
                    <a:pt x="18" y="209"/>
                  </a:lnTo>
                  <a:lnTo>
                    <a:pt x="19" y="209"/>
                  </a:lnTo>
                  <a:lnTo>
                    <a:pt x="19" y="208"/>
                  </a:lnTo>
                  <a:lnTo>
                    <a:pt x="19" y="209"/>
                  </a:lnTo>
                  <a:lnTo>
                    <a:pt x="19" y="207"/>
                  </a:lnTo>
                  <a:lnTo>
                    <a:pt x="19" y="209"/>
                  </a:lnTo>
                  <a:lnTo>
                    <a:pt x="19" y="207"/>
                  </a:lnTo>
                  <a:lnTo>
                    <a:pt x="19" y="208"/>
                  </a:lnTo>
                  <a:lnTo>
                    <a:pt x="19" y="207"/>
                  </a:lnTo>
                  <a:lnTo>
                    <a:pt x="20" y="207"/>
                  </a:lnTo>
                  <a:lnTo>
                    <a:pt x="20" y="206"/>
                  </a:lnTo>
                  <a:lnTo>
                    <a:pt x="20" y="207"/>
                  </a:lnTo>
                  <a:lnTo>
                    <a:pt x="20" y="206"/>
                  </a:lnTo>
                  <a:lnTo>
                    <a:pt x="21" y="207"/>
                  </a:lnTo>
                  <a:lnTo>
                    <a:pt x="21" y="206"/>
                  </a:lnTo>
                  <a:lnTo>
                    <a:pt x="21" y="205"/>
                  </a:lnTo>
                  <a:lnTo>
                    <a:pt x="21" y="206"/>
                  </a:lnTo>
                  <a:lnTo>
                    <a:pt x="21" y="205"/>
                  </a:lnTo>
                  <a:lnTo>
                    <a:pt x="21" y="204"/>
                  </a:lnTo>
                  <a:lnTo>
                    <a:pt x="21" y="205"/>
                  </a:lnTo>
                  <a:lnTo>
                    <a:pt x="21" y="204"/>
                  </a:lnTo>
                  <a:lnTo>
                    <a:pt x="22" y="205"/>
                  </a:lnTo>
                  <a:lnTo>
                    <a:pt x="22" y="204"/>
                  </a:lnTo>
                  <a:lnTo>
                    <a:pt x="22" y="203"/>
                  </a:lnTo>
                  <a:lnTo>
                    <a:pt x="23" y="204"/>
                  </a:lnTo>
                  <a:lnTo>
                    <a:pt x="23" y="203"/>
                  </a:lnTo>
                  <a:lnTo>
                    <a:pt x="23" y="204"/>
                  </a:lnTo>
                  <a:lnTo>
                    <a:pt x="23" y="202"/>
                  </a:lnTo>
                  <a:lnTo>
                    <a:pt x="23" y="203"/>
                  </a:lnTo>
                  <a:lnTo>
                    <a:pt x="23" y="202"/>
                  </a:lnTo>
                  <a:lnTo>
                    <a:pt x="23" y="203"/>
                  </a:lnTo>
                  <a:lnTo>
                    <a:pt x="23" y="202"/>
                  </a:lnTo>
                  <a:lnTo>
                    <a:pt x="24" y="202"/>
                  </a:lnTo>
                  <a:lnTo>
                    <a:pt x="24" y="201"/>
                  </a:lnTo>
                  <a:lnTo>
                    <a:pt x="24" y="202"/>
                  </a:lnTo>
                  <a:lnTo>
                    <a:pt x="25" y="201"/>
                  </a:lnTo>
                  <a:lnTo>
                    <a:pt x="25" y="200"/>
                  </a:lnTo>
                  <a:lnTo>
                    <a:pt x="25" y="201"/>
                  </a:lnTo>
                  <a:lnTo>
                    <a:pt x="25" y="200"/>
                  </a:lnTo>
                  <a:lnTo>
                    <a:pt x="25" y="201"/>
                  </a:lnTo>
                  <a:lnTo>
                    <a:pt x="25" y="200"/>
                  </a:lnTo>
                  <a:lnTo>
                    <a:pt x="25" y="201"/>
                  </a:lnTo>
                  <a:lnTo>
                    <a:pt x="25" y="200"/>
                  </a:lnTo>
                  <a:lnTo>
                    <a:pt x="25" y="199"/>
                  </a:lnTo>
                  <a:lnTo>
                    <a:pt x="26" y="200"/>
                  </a:lnTo>
                  <a:lnTo>
                    <a:pt x="26" y="199"/>
                  </a:lnTo>
                  <a:lnTo>
                    <a:pt x="27" y="198"/>
                  </a:lnTo>
                  <a:lnTo>
                    <a:pt x="27" y="199"/>
                  </a:lnTo>
                  <a:lnTo>
                    <a:pt x="27" y="198"/>
                  </a:lnTo>
                  <a:lnTo>
                    <a:pt x="27" y="197"/>
                  </a:lnTo>
                  <a:lnTo>
                    <a:pt x="27" y="198"/>
                  </a:lnTo>
                  <a:lnTo>
                    <a:pt x="27" y="197"/>
                  </a:lnTo>
                  <a:lnTo>
                    <a:pt x="27" y="198"/>
                  </a:lnTo>
                  <a:lnTo>
                    <a:pt x="27" y="197"/>
                  </a:lnTo>
                  <a:lnTo>
                    <a:pt x="28" y="196"/>
                  </a:lnTo>
                  <a:lnTo>
                    <a:pt x="28" y="197"/>
                  </a:lnTo>
                  <a:lnTo>
                    <a:pt x="28" y="196"/>
                  </a:lnTo>
                  <a:lnTo>
                    <a:pt x="29" y="196"/>
                  </a:lnTo>
                  <a:lnTo>
                    <a:pt x="29" y="195"/>
                  </a:lnTo>
                  <a:lnTo>
                    <a:pt x="29" y="194"/>
                  </a:lnTo>
                  <a:lnTo>
                    <a:pt x="29" y="195"/>
                  </a:lnTo>
                  <a:lnTo>
                    <a:pt x="29" y="193"/>
                  </a:lnTo>
                  <a:lnTo>
                    <a:pt x="29" y="194"/>
                  </a:lnTo>
                  <a:lnTo>
                    <a:pt x="30" y="194"/>
                  </a:lnTo>
                  <a:lnTo>
                    <a:pt x="30" y="193"/>
                  </a:lnTo>
                  <a:lnTo>
                    <a:pt x="31" y="193"/>
                  </a:lnTo>
                  <a:lnTo>
                    <a:pt x="31" y="192"/>
                  </a:lnTo>
                  <a:lnTo>
                    <a:pt x="31" y="193"/>
                  </a:lnTo>
                  <a:lnTo>
                    <a:pt x="31" y="191"/>
                  </a:lnTo>
                  <a:lnTo>
                    <a:pt x="31" y="192"/>
                  </a:lnTo>
                  <a:lnTo>
                    <a:pt x="31" y="191"/>
                  </a:lnTo>
                  <a:lnTo>
                    <a:pt x="32" y="191"/>
                  </a:lnTo>
                  <a:lnTo>
                    <a:pt x="32" y="190"/>
                  </a:lnTo>
                  <a:lnTo>
                    <a:pt x="32" y="191"/>
                  </a:lnTo>
                  <a:lnTo>
                    <a:pt x="32" y="190"/>
                  </a:lnTo>
                  <a:lnTo>
                    <a:pt x="33" y="190"/>
                  </a:lnTo>
                  <a:lnTo>
                    <a:pt x="33" y="189"/>
                  </a:lnTo>
                  <a:lnTo>
                    <a:pt x="33" y="188"/>
                  </a:lnTo>
                  <a:lnTo>
                    <a:pt x="34" y="188"/>
                  </a:lnTo>
                  <a:lnTo>
                    <a:pt x="34" y="187"/>
                  </a:lnTo>
                  <a:lnTo>
                    <a:pt x="35" y="187"/>
                  </a:lnTo>
                  <a:lnTo>
                    <a:pt x="35" y="185"/>
                  </a:lnTo>
                  <a:lnTo>
                    <a:pt x="35" y="187"/>
                  </a:lnTo>
                  <a:lnTo>
                    <a:pt x="35" y="185"/>
                  </a:lnTo>
                  <a:lnTo>
                    <a:pt x="35" y="186"/>
                  </a:lnTo>
                  <a:lnTo>
                    <a:pt x="36" y="184"/>
                  </a:lnTo>
                  <a:lnTo>
                    <a:pt x="36" y="185"/>
                  </a:lnTo>
                  <a:lnTo>
                    <a:pt x="36" y="184"/>
                  </a:lnTo>
                  <a:lnTo>
                    <a:pt x="36" y="185"/>
                  </a:lnTo>
                  <a:lnTo>
                    <a:pt x="36" y="184"/>
                  </a:lnTo>
                  <a:lnTo>
                    <a:pt x="37" y="184"/>
                  </a:lnTo>
                  <a:lnTo>
                    <a:pt x="37" y="183"/>
                  </a:lnTo>
                  <a:lnTo>
                    <a:pt x="37" y="185"/>
                  </a:lnTo>
                  <a:lnTo>
                    <a:pt x="37" y="183"/>
                  </a:lnTo>
                  <a:lnTo>
                    <a:pt x="37" y="182"/>
                  </a:lnTo>
                  <a:lnTo>
                    <a:pt x="38" y="182"/>
                  </a:lnTo>
                  <a:lnTo>
                    <a:pt x="38" y="181"/>
                  </a:lnTo>
                  <a:lnTo>
                    <a:pt x="38" y="180"/>
                  </a:lnTo>
                  <a:lnTo>
                    <a:pt x="39" y="181"/>
                  </a:lnTo>
                  <a:lnTo>
                    <a:pt x="39" y="180"/>
                  </a:lnTo>
                  <a:lnTo>
                    <a:pt x="39" y="179"/>
                  </a:lnTo>
                  <a:lnTo>
                    <a:pt x="39" y="180"/>
                  </a:lnTo>
                  <a:lnTo>
                    <a:pt x="39" y="179"/>
                  </a:lnTo>
                  <a:lnTo>
                    <a:pt x="39" y="178"/>
                  </a:lnTo>
                  <a:lnTo>
                    <a:pt x="40" y="178"/>
                  </a:lnTo>
                  <a:lnTo>
                    <a:pt x="40" y="177"/>
                  </a:lnTo>
                  <a:lnTo>
                    <a:pt x="41" y="176"/>
                  </a:lnTo>
                  <a:lnTo>
                    <a:pt x="41" y="175"/>
                  </a:lnTo>
                  <a:lnTo>
                    <a:pt x="41" y="176"/>
                  </a:lnTo>
                  <a:lnTo>
                    <a:pt x="41" y="175"/>
                  </a:lnTo>
                  <a:lnTo>
                    <a:pt x="41" y="174"/>
                  </a:lnTo>
                  <a:lnTo>
                    <a:pt x="41" y="175"/>
                  </a:lnTo>
                  <a:lnTo>
                    <a:pt x="41" y="174"/>
                  </a:lnTo>
                  <a:lnTo>
                    <a:pt x="42" y="174"/>
                  </a:lnTo>
                  <a:lnTo>
                    <a:pt x="42" y="173"/>
                  </a:lnTo>
                  <a:lnTo>
                    <a:pt x="42" y="174"/>
                  </a:lnTo>
                  <a:lnTo>
                    <a:pt x="42" y="173"/>
                  </a:lnTo>
                  <a:lnTo>
                    <a:pt x="43" y="172"/>
                  </a:lnTo>
                  <a:lnTo>
                    <a:pt x="43" y="171"/>
                  </a:lnTo>
                  <a:lnTo>
                    <a:pt x="43" y="170"/>
                  </a:lnTo>
                  <a:lnTo>
                    <a:pt x="43" y="169"/>
                  </a:lnTo>
                  <a:lnTo>
                    <a:pt x="44" y="169"/>
                  </a:lnTo>
                  <a:lnTo>
                    <a:pt x="44" y="168"/>
                  </a:lnTo>
                  <a:lnTo>
                    <a:pt x="45" y="168"/>
                  </a:lnTo>
                  <a:lnTo>
                    <a:pt x="45" y="167"/>
                  </a:lnTo>
                  <a:lnTo>
                    <a:pt x="45" y="166"/>
                  </a:lnTo>
                  <a:lnTo>
                    <a:pt x="45" y="165"/>
                  </a:lnTo>
                  <a:lnTo>
                    <a:pt x="46" y="164"/>
                  </a:lnTo>
                  <a:lnTo>
                    <a:pt x="46" y="165"/>
                  </a:lnTo>
                  <a:lnTo>
                    <a:pt x="46" y="164"/>
                  </a:lnTo>
                  <a:lnTo>
                    <a:pt x="47" y="163"/>
                  </a:lnTo>
                  <a:lnTo>
                    <a:pt x="47" y="164"/>
                  </a:lnTo>
                  <a:lnTo>
                    <a:pt x="47" y="163"/>
                  </a:lnTo>
                  <a:lnTo>
                    <a:pt x="47" y="162"/>
                  </a:lnTo>
                  <a:lnTo>
                    <a:pt x="47" y="161"/>
                  </a:lnTo>
                  <a:lnTo>
                    <a:pt x="47" y="160"/>
                  </a:lnTo>
                  <a:lnTo>
                    <a:pt x="47" y="161"/>
                  </a:lnTo>
                  <a:lnTo>
                    <a:pt x="48" y="160"/>
                  </a:lnTo>
                  <a:lnTo>
                    <a:pt x="48" y="159"/>
                  </a:lnTo>
                  <a:lnTo>
                    <a:pt x="48" y="160"/>
                  </a:lnTo>
                  <a:lnTo>
                    <a:pt x="48" y="158"/>
                  </a:lnTo>
                  <a:lnTo>
                    <a:pt x="49" y="159"/>
                  </a:lnTo>
                  <a:lnTo>
                    <a:pt x="49" y="158"/>
                  </a:lnTo>
                  <a:lnTo>
                    <a:pt x="49" y="157"/>
                  </a:lnTo>
                  <a:lnTo>
                    <a:pt x="49" y="156"/>
                  </a:lnTo>
                  <a:lnTo>
                    <a:pt x="49" y="157"/>
                  </a:lnTo>
                  <a:lnTo>
                    <a:pt x="49" y="156"/>
                  </a:lnTo>
                  <a:lnTo>
                    <a:pt x="49" y="155"/>
                  </a:lnTo>
                  <a:lnTo>
                    <a:pt x="50" y="155"/>
                  </a:lnTo>
                  <a:lnTo>
                    <a:pt x="50" y="154"/>
                  </a:lnTo>
                  <a:lnTo>
                    <a:pt x="51" y="155"/>
                  </a:lnTo>
                  <a:lnTo>
                    <a:pt x="51" y="153"/>
                  </a:lnTo>
                  <a:lnTo>
                    <a:pt x="51" y="154"/>
                  </a:lnTo>
                  <a:lnTo>
                    <a:pt x="51" y="153"/>
                  </a:lnTo>
                  <a:lnTo>
                    <a:pt x="51" y="152"/>
                  </a:lnTo>
                  <a:lnTo>
                    <a:pt x="51" y="153"/>
                  </a:lnTo>
                  <a:lnTo>
                    <a:pt x="51" y="152"/>
                  </a:lnTo>
                  <a:lnTo>
                    <a:pt x="51" y="151"/>
                  </a:lnTo>
                  <a:lnTo>
                    <a:pt x="52" y="151"/>
                  </a:lnTo>
                  <a:lnTo>
                    <a:pt x="52" y="150"/>
                  </a:lnTo>
                  <a:lnTo>
                    <a:pt x="52" y="151"/>
                  </a:lnTo>
                  <a:lnTo>
                    <a:pt x="52" y="149"/>
                  </a:lnTo>
                  <a:lnTo>
                    <a:pt x="52" y="150"/>
                  </a:lnTo>
                  <a:lnTo>
                    <a:pt x="53" y="149"/>
                  </a:lnTo>
                  <a:lnTo>
                    <a:pt x="53" y="148"/>
                  </a:lnTo>
                  <a:lnTo>
                    <a:pt x="53" y="149"/>
                  </a:lnTo>
                  <a:lnTo>
                    <a:pt x="53" y="148"/>
                  </a:lnTo>
                  <a:lnTo>
                    <a:pt x="53" y="149"/>
                  </a:lnTo>
                  <a:lnTo>
                    <a:pt x="53" y="148"/>
                  </a:lnTo>
                  <a:lnTo>
                    <a:pt x="53" y="147"/>
                  </a:lnTo>
                  <a:lnTo>
                    <a:pt x="54" y="147"/>
                  </a:lnTo>
                  <a:lnTo>
                    <a:pt x="54" y="146"/>
                  </a:lnTo>
                  <a:lnTo>
                    <a:pt x="55" y="146"/>
                  </a:lnTo>
                  <a:lnTo>
                    <a:pt x="55" y="145"/>
                  </a:lnTo>
                  <a:lnTo>
                    <a:pt x="55" y="146"/>
                  </a:lnTo>
                  <a:lnTo>
                    <a:pt x="55" y="145"/>
                  </a:lnTo>
                  <a:lnTo>
                    <a:pt x="55" y="144"/>
                  </a:lnTo>
                  <a:lnTo>
                    <a:pt x="55" y="143"/>
                  </a:lnTo>
                  <a:lnTo>
                    <a:pt x="56" y="144"/>
                  </a:lnTo>
                  <a:lnTo>
                    <a:pt x="56" y="142"/>
                  </a:lnTo>
                  <a:lnTo>
                    <a:pt x="56" y="143"/>
                  </a:lnTo>
                  <a:lnTo>
                    <a:pt x="56" y="142"/>
                  </a:lnTo>
                  <a:lnTo>
                    <a:pt x="57" y="142"/>
                  </a:lnTo>
                  <a:lnTo>
                    <a:pt x="57" y="141"/>
                  </a:lnTo>
                  <a:lnTo>
                    <a:pt x="57" y="140"/>
                  </a:lnTo>
                  <a:lnTo>
                    <a:pt x="57" y="141"/>
                  </a:lnTo>
                  <a:lnTo>
                    <a:pt x="57" y="140"/>
                  </a:lnTo>
                  <a:lnTo>
                    <a:pt x="57" y="139"/>
                  </a:lnTo>
                  <a:lnTo>
                    <a:pt x="58" y="138"/>
                  </a:lnTo>
                  <a:lnTo>
                    <a:pt x="58" y="139"/>
                  </a:lnTo>
                  <a:lnTo>
                    <a:pt x="58" y="138"/>
                  </a:lnTo>
                  <a:lnTo>
                    <a:pt x="59" y="138"/>
                  </a:lnTo>
                  <a:lnTo>
                    <a:pt x="59" y="136"/>
                  </a:lnTo>
                  <a:lnTo>
                    <a:pt x="59" y="137"/>
                  </a:lnTo>
                  <a:lnTo>
                    <a:pt x="59" y="136"/>
                  </a:lnTo>
                  <a:lnTo>
                    <a:pt x="59" y="135"/>
                  </a:lnTo>
                  <a:lnTo>
                    <a:pt x="59" y="136"/>
                  </a:lnTo>
                  <a:lnTo>
                    <a:pt x="59" y="135"/>
                  </a:lnTo>
                  <a:lnTo>
                    <a:pt x="60" y="135"/>
                  </a:lnTo>
                  <a:lnTo>
                    <a:pt x="60" y="134"/>
                  </a:lnTo>
                  <a:lnTo>
                    <a:pt x="61" y="134"/>
                  </a:lnTo>
                  <a:lnTo>
                    <a:pt x="61" y="133"/>
                  </a:lnTo>
                  <a:lnTo>
                    <a:pt x="61" y="131"/>
                  </a:lnTo>
                  <a:lnTo>
                    <a:pt x="61" y="132"/>
                  </a:lnTo>
                  <a:lnTo>
                    <a:pt x="61" y="131"/>
                  </a:lnTo>
                  <a:lnTo>
                    <a:pt x="62" y="131"/>
                  </a:lnTo>
                  <a:lnTo>
                    <a:pt x="62" y="130"/>
                  </a:lnTo>
                  <a:lnTo>
                    <a:pt x="62" y="131"/>
                  </a:lnTo>
                  <a:lnTo>
                    <a:pt x="62" y="130"/>
                  </a:lnTo>
                  <a:lnTo>
                    <a:pt x="63" y="130"/>
                  </a:lnTo>
                  <a:lnTo>
                    <a:pt x="63" y="129"/>
                  </a:lnTo>
                  <a:lnTo>
                    <a:pt x="63" y="128"/>
                  </a:lnTo>
                  <a:lnTo>
                    <a:pt x="63" y="129"/>
                  </a:lnTo>
                  <a:lnTo>
                    <a:pt x="63" y="128"/>
                  </a:lnTo>
                  <a:lnTo>
                    <a:pt x="63" y="129"/>
                  </a:lnTo>
                  <a:lnTo>
                    <a:pt x="63" y="128"/>
                  </a:lnTo>
                  <a:lnTo>
                    <a:pt x="63" y="127"/>
                  </a:lnTo>
                  <a:lnTo>
                    <a:pt x="64" y="127"/>
                  </a:lnTo>
                  <a:lnTo>
                    <a:pt x="64" y="126"/>
                  </a:lnTo>
                  <a:lnTo>
                    <a:pt x="65" y="125"/>
                  </a:lnTo>
                  <a:lnTo>
                    <a:pt x="65" y="124"/>
                  </a:lnTo>
                  <a:lnTo>
                    <a:pt x="65" y="123"/>
                  </a:lnTo>
                  <a:lnTo>
                    <a:pt x="66" y="123"/>
                  </a:lnTo>
                  <a:lnTo>
                    <a:pt x="66" y="122"/>
                  </a:lnTo>
                  <a:lnTo>
                    <a:pt x="67" y="122"/>
                  </a:lnTo>
                  <a:lnTo>
                    <a:pt x="67" y="121"/>
                  </a:lnTo>
                  <a:lnTo>
                    <a:pt x="67" y="122"/>
                  </a:lnTo>
                  <a:lnTo>
                    <a:pt x="67" y="120"/>
                  </a:lnTo>
                  <a:lnTo>
                    <a:pt x="67" y="121"/>
                  </a:lnTo>
                  <a:lnTo>
                    <a:pt x="67" y="120"/>
                  </a:lnTo>
                  <a:lnTo>
                    <a:pt x="67" y="119"/>
                  </a:lnTo>
                  <a:lnTo>
                    <a:pt x="67" y="120"/>
                  </a:lnTo>
                  <a:lnTo>
                    <a:pt x="67" y="119"/>
                  </a:lnTo>
                  <a:lnTo>
                    <a:pt x="68" y="120"/>
                  </a:lnTo>
                  <a:lnTo>
                    <a:pt x="68" y="118"/>
                  </a:lnTo>
                  <a:lnTo>
                    <a:pt x="68" y="119"/>
                  </a:lnTo>
                  <a:lnTo>
                    <a:pt x="68" y="117"/>
                  </a:lnTo>
                  <a:lnTo>
                    <a:pt x="68" y="118"/>
                  </a:lnTo>
                  <a:lnTo>
                    <a:pt x="69" y="117"/>
                  </a:lnTo>
                  <a:lnTo>
                    <a:pt x="69" y="116"/>
                  </a:lnTo>
                  <a:lnTo>
                    <a:pt x="69" y="117"/>
                  </a:lnTo>
                  <a:lnTo>
                    <a:pt x="69" y="115"/>
                  </a:lnTo>
                  <a:lnTo>
                    <a:pt x="69" y="116"/>
                  </a:lnTo>
                  <a:lnTo>
                    <a:pt x="69" y="115"/>
                  </a:lnTo>
                  <a:lnTo>
                    <a:pt x="70" y="114"/>
                  </a:lnTo>
                  <a:lnTo>
                    <a:pt x="70" y="115"/>
                  </a:lnTo>
                  <a:lnTo>
                    <a:pt x="70" y="114"/>
                  </a:lnTo>
                  <a:lnTo>
                    <a:pt x="71" y="113"/>
                  </a:lnTo>
                  <a:lnTo>
                    <a:pt x="71" y="112"/>
                  </a:lnTo>
                  <a:lnTo>
                    <a:pt x="71" y="111"/>
                  </a:lnTo>
                  <a:lnTo>
                    <a:pt x="71" y="110"/>
                  </a:lnTo>
                  <a:lnTo>
                    <a:pt x="71" y="111"/>
                  </a:lnTo>
                  <a:lnTo>
                    <a:pt x="72" y="110"/>
                  </a:lnTo>
                  <a:lnTo>
                    <a:pt x="72" y="109"/>
                  </a:lnTo>
                  <a:lnTo>
                    <a:pt x="73" y="108"/>
                  </a:lnTo>
                  <a:lnTo>
                    <a:pt x="73" y="109"/>
                  </a:lnTo>
                  <a:lnTo>
                    <a:pt x="73" y="108"/>
                  </a:lnTo>
                  <a:lnTo>
                    <a:pt x="73" y="109"/>
                  </a:lnTo>
                  <a:lnTo>
                    <a:pt x="73" y="107"/>
                  </a:lnTo>
                  <a:lnTo>
                    <a:pt x="73" y="108"/>
                  </a:lnTo>
                  <a:lnTo>
                    <a:pt x="73" y="106"/>
                  </a:lnTo>
                  <a:lnTo>
                    <a:pt x="73" y="108"/>
                  </a:lnTo>
                  <a:lnTo>
                    <a:pt x="73" y="106"/>
                  </a:lnTo>
                  <a:lnTo>
                    <a:pt x="74" y="107"/>
                  </a:lnTo>
                  <a:lnTo>
                    <a:pt x="74" y="106"/>
                  </a:lnTo>
                  <a:lnTo>
                    <a:pt x="74" y="104"/>
                  </a:lnTo>
                  <a:lnTo>
                    <a:pt x="75" y="104"/>
                  </a:lnTo>
                  <a:lnTo>
                    <a:pt x="75" y="103"/>
                  </a:lnTo>
                  <a:lnTo>
                    <a:pt x="75" y="102"/>
                  </a:lnTo>
                  <a:lnTo>
                    <a:pt x="75" y="103"/>
                  </a:lnTo>
                  <a:lnTo>
                    <a:pt x="75" y="101"/>
                  </a:lnTo>
                  <a:lnTo>
                    <a:pt x="75" y="102"/>
                  </a:lnTo>
                  <a:lnTo>
                    <a:pt x="75" y="101"/>
                  </a:lnTo>
                  <a:lnTo>
                    <a:pt x="76" y="101"/>
                  </a:lnTo>
                  <a:lnTo>
                    <a:pt x="76" y="100"/>
                  </a:lnTo>
                  <a:lnTo>
                    <a:pt x="76" y="99"/>
                  </a:lnTo>
                  <a:lnTo>
                    <a:pt x="77" y="100"/>
                  </a:lnTo>
                  <a:lnTo>
                    <a:pt x="77" y="99"/>
                  </a:lnTo>
                  <a:lnTo>
                    <a:pt x="77" y="98"/>
                  </a:lnTo>
                  <a:lnTo>
                    <a:pt x="77" y="97"/>
                  </a:lnTo>
                  <a:lnTo>
                    <a:pt x="77" y="98"/>
                  </a:lnTo>
                  <a:lnTo>
                    <a:pt x="77" y="97"/>
                  </a:lnTo>
                  <a:lnTo>
                    <a:pt x="78" y="96"/>
                  </a:lnTo>
                  <a:lnTo>
                    <a:pt x="78" y="97"/>
                  </a:lnTo>
                  <a:lnTo>
                    <a:pt x="78" y="95"/>
                  </a:lnTo>
                  <a:lnTo>
                    <a:pt x="78" y="96"/>
                  </a:lnTo>
                  <a:lnTo>
                    <a:pt x="79" y="94"/>
                  </a:lnTo>
                  <a:lnTo>
                    <a:pt x="79" y="95"/>
                  </a:lnTo>
                  <a:lnTo>
                    <a:pt x="79" y="94"/>
                  </a:lnTo>
                  <a:lnTo>
                    <a:pt x="79" y="95"/>
                  </a:lnTo>
                  <a:lnTo>
                    <a:pt x="79" y="93"/>
                  </a:lnTo>
                  <a:lnTo>
                    <a:pt x="79" y="92"/>
                  </a:lnTo>
                  <a:lnTo>
                    <a:pt x="79" y="93"/>
                  </a:lnTo>
                  <a:lnTo>
                    <a:pt x="79" y="91"/>
                  </a:lnTo>
                  <a:lnTo>
                    <a:pt x="79" y="92"/>
                  </a:lnTo>
                  <a:lnTo>
                    <a:pt x="79" y="91"/>
                  </a:lnTo>
                  <a:lnTo>
                    <a:pt x="80" y="90"/>
                  </a:lnTo>
                  <a:lnTo>
                    <a:pt x="80" y="92"/>
                  </a:lnTo>
                  <a:lnTo>
                    <a:pt x="80" y="90"/>
                  </a:lnTo>
                  <a:lnTo>
                    <a:pt x="81" y="90"/>
                  </a:lnTo>
                  <a:lnTo>
                    <a:pt x="81" y="89"/>
                  </a:lnTo>
                  <a:lnTo>
                    <a:pt x="81" y="88"/>
                  </a:lnTo>
                  <a:lnTo>
                    <a:pt x="81" y="87"/>
                  </a:lnTo>
                  <a:lnTo>
                    <a:pt x="81" y="86"/>
                  </a:lnTo>
                  <a:lnTo>
                    <a:pt x="82" y="86"/>
                  </a:lnTo>
                  <a:lnTo>
                    <a:pt x="82" y="85"/>
                  </a:lnTo>
                  <a:lnTo>
                    <a:pt x="82" y="84"/>
                  </a:lnTo>
                  <a:lnTo>
                    <a:pt x="83" y="85"/>
                  </a:lnTo>
                  <a:lnTo>
                    <a:pt x="83" y="84"/>
                  </a:lnTo>
                  <a:lnTo>
                    <a:pt x="83" y="85"/>
                  </a:lnTo>
                  <a:lnTo>
                    <a:pt x="83" y="83"/>
                  </a:lnTo>
                  <a:lnTo>
                    <a:pt x="83" y="84"/>
                  </a:lnTo>
                  <a:lnTo>
                    <a:pt x="83" y="83"/>
                  </a:lnTo>
                  <a:lnTo>
                    <a:pt x="83" y="84"/>
                  </a:lnTo>
                  <a:lnTo>
                    <a:pt x="83" y="82"/>
                  </a:lnTo>
                  <a:lnTo>
                    <a:pt x="83" y="83"/>
                  </a:lnTo>
                  <a:lnTo>
                    <a:pt x="83" y="82"/>
                  </a:lnTo>
                  <a:lnTo>
                    <a:pt x="84" y="81"/>
                  </a:lnTo>
                  <a:lnTo>
                    <a:pt x="84" y="80"/>
                  </a:lnTo>
                  <a:lnTo>
                    <a:pt x="84" y="82"/>
                  </a:lnTo>
                  <a:lnTo>
                    <a:pt x="84" y="79"/>
                  </a:lnTo>
                  <a:lnTo>
                    <a:pt x="84" y="80"/>
                  </a:lnTo>
                  <a:lnTo>
                    <a:pt x="85" y="79"/>
                  </a:lnTo>
                  <a:lnTo>
                    <a:pt x="85" y="78"/>
                  </a:lnTo>
                  <a:lnTo>
                    <a:pt x="85" y="79"/>
                  </a:lnTo>
                  <a:lnTo>
                    <a:pt x="85" y="77"/>
                  </a:lnTo>
                  <a:lnTo>
                    <a:pt x="85" y="78"/>
                  </a:lnTo>
                  <a:lnTo>
                    <a:pt x="85" y="77"/>
                  </a:lnTo>
                  <a:lnTo>
                    <a:pt x="85" y="76"/>
                  </a:lnTo>
                  <a:lnTo>
                    <a:pt x="85" y="77"/>
                  </a:lnTo>
                  <a:lnTo>
                    <a:pt x="85" y="75"/>
                  </a:lnTo>
                  <a:lnTo>
                    <a:pt x="86" y="76"/>
                  </a:lnTo>
                  <a:lnTo>
                    <a:pt x="86" y="75"/>
                  </a:lnTo>
                  <a:lnTo>
                    <a:pt x="86" y="73"/>
                  </a:lnTo>
                  <a:lnTo>
                    <a:pt x="87" y="74"/>
                  </a:lnTo>
                  <a:lnTo>
                    <a:pt x="87" y="73"/>
                  </a:lnTo>
                  <a:lnTo>
                    <a:pt x="87" y="72"/>
                  </a:lnTo>
                  <a:lnTo>
                    <a:pt x="87" y="71"/>
                  </a:lnTo>
                  <a:lnTo>
                    <a:pt x="87" y="70"/>
                  </a:lnTo>
                  <a:lnTo>
                    <a:pt x="88" y="70"/>
                  </a:lnTo>
                  <a:lnTo>
                    <a:pt x="88" y="69"/>
                  </a:lnTo>
                  <a:lnTo>
                    <a:pt x="88" y="70"/>
                  </a:lnTo>
                  <a:lnTo>
                    <a:pt x="88" y="68"/>
                  </a:lnTo>
                  <a:lnTo>
                    <a:pt x="89" y="68"/>
                  </a:lnTo>
                  <a:lnTo>
                    <a:pt x="89" y="67"/>
                  </a:lnTo>
                  <a:lnTo>
                    <a:pt x="89" y="68"/>
                  </a:lnTo>
                  <a:lnTo>
                    <a:pt x="89" y="66"/>
                  </a:lnTo>
                  <a:lnTo>
                    <a:pt x="89" y="67"/>
                  </a:lnTo>
                  <a:lnTo>
                    <a:pt x="89" y="66"/>
                  </a:lnTo>
                  <a:lnTo>
                    <a:pt x="89" y="65"/>
                  </a:lnTo>
                  <a:lnTo>
                    <a:pt x="89" y="66"/>
                  </a:lnTo>
                  <a:lnTo>
                    <a:pt x="89" y="64"/>
                  </a:lnTo>
                  <a:lnTo>
                    <a:pt x="89" y="66"/>
                  </a:lnTo>
                  <a:lnTo>
                    <a:pt x="90" y="63"/>
                  </a:lnTo>
                  <a:lnTo>
                    <a:pt x="90" y="64"/>
                  </a:lnTo>
                  <a:lnTo>
                    <a:pt x="90" y="63"/>
                  </a:lnTo>
                  <a:lnTo>
                    <a:pt x="91" y="61"/>
                  </a:lnTo>
                  <a:lnTo>
                    <a:pt x="91" y="63"/>
                  </a:lnTo>
                  <a:lnTo>
                    <a:pt x="91" y="61"/>
                  </a:lnTo>
                  <a:lnTo>
                    <a:pt x="91" y="62"/>
                  </a:lnTo>
                  <a:lnTo>
                    <a:pt x="91" y="61"/>
                  </a:lnTo>
                  <a:lnTo>
                    <a:pt x="91" y="60"/>
                  </a:lnTo>
                  <a:lnTo>
                    <a:pt x="91" y="61"/>
                  </a:lnTo>
                  <a:lnTo>
                    <a:pt x="91" y="60"/>
                  </a:lnTo>
                  <a:lnTo>
                    <a:pt x="91" y="59"/>
                  </a:lnTo>
                  <a:lnTo>
                    <a:pt x="91" y="58"/>
                  </a:lnTo>
                  <a:lnTo>
                    <a:pt x="92" y="59"/>
                  </a:lnTo>
                  <a:lnTo>
                    <a:pt x="92" y="58"/>
                  </a:lnTo>
                  <a:lnTo>
                    <a:pt x="92" y="57"/>
                  </a:lnTo>
                  <a:lnTo>
                    <a:pt x="92" y="56"/>
                  </a:lnTo>
                  <a:lnTo>
                    <a:pt x="93" y="56"/>
                  </a:lnTo>
                  <a:lnTo>
                    <a:pt x="93" y="55"/>
                  </a:lnTo>
                  <a:lnTo>
                    <a:pt x="93" y="54"/>
                  </a:lnTo>
                  <a:lnTo>
                    <a:pt x="93" y="52"/>
                  </a:lnTo>
                  <a:lnTo>
                    <a:pt x="94" y="53"/>
                  </a:lnTo>
                  <a:lnTo>
                    <a:pt x="94" y="52"/>
                  </a:lnTo>
                  <a:lnTo>
                    <a:pt x="94" y="51"/>
                  </a:lnTo>
                  <a:lnTo>
                    <a:pt x="94" y="52"/>
                  </a:lnTo>
                  <a:lnTo>
                    <a:pt x="95" y="50"/>
                  </a:lnTo>
                  <a:lnTo>
                    <a:pt x="95" y="51"/>
                  </a:lnTo>
                  <a:lnTo>
                    <a:pt x="95" y="50"/>
                  </a:lnTo>
                  <a:lnTo>
                    <a:pt x="95" y="49"/>
                  </a:lnTo>
                  <a:lnTo>
                    <a:pt x="95" y="50"/>
                  </a:lnTo>
                  <a:lnTo>
                    <a:pt x="95" y="48"/>
                  </a:lnTo>
                  <a:lnTo>
                    <a:pt x="95" y="49"/>
                  </a:lnTo>
                  <a:lnTo>
                    <a:pt x="95" y="48"/>
                  </a:lnTo>
                  <a:lnTo>
                    <a:pt x="96" y="46"/>
                  </a:lnTo>
                  <a:lnTo>
                    <a:pt x="96" y="48"/>
                  </a:lnTo>
                  <a:lnTo>
                    <a:pt x="96" y="46"/>
                  </a:lnTo>
                  <a:lnTo>
                    <a:pt x="97" y="46"/>
                  </a:lnTo>
                  <a:lnTo>
                    <a:pt x="97" y="45"/>
                  </a:lnTo>
                  <a:lnTo>
                    <a:pt x="97" y="44"/>
                  </a:lnTo>
                  <a:lnTo>
                    <a:pt x="97" y="43"/>
                  </a:lnTo>
                  <a:lnTo>
                    <a:pt x="97" y="42"/>
                  </a:lnTo>
                  <a:lnTo>
                    <a:pt x="98" y="41"/>
                  </a:lnTo>
                  <a:lnTo>
                    <a:pt x="98" y="40"/>
                  </a:lnTo>
                  <a:lnTo>
                    <a:pt x="99" y="40"/>
                  </a:lnTo>
                  <a:lnTo>
                    <a:pt x="99" y="39"/>
                  </a:lnTo>
                  <a:lnTo>
                    <a:pt x="99" y="38"/>
                  </a:lnTo>
                  <a:lnTo>
                    <a:pt x="99" y="39"/>
                  </a:lnTo>
                  <a:lnTo>
                    <a:pt x="99" y="37"/>
                  </a:lnTo>
                  <a:lnTo>
                    <a:pt x="99" y="38"/>
                  </a:lnTo>
                  <a:lnTo>
                    <a:pt x="99" y="37"/>
                  </a:lnTo>
                  <a:lnTo>
                    <a:pt x="99" y="35"/>
                  </a:lnTo>
                  <a:lnTo>
                    <a:pt x="99" y="37"/>
                  </a:lnTo>
                  <a:lnTo>
                    <a:pt x="99" y="34"/>
                  </a:lnTo>
                  <a:lnTo>
                    <a:pt x="100" y="36"/>
                  </a:lnTo>
                  <a:lnTo>
                    <a:pt x="101" y="35"/>
                  </a:lnTo>
                  <a:lnTo>
                    <a:pt x="101" y="34"/>
                  </a:lnTo>
                  <a:lnTo>
                    <a:pt x="100" y="35"/>
                  </a:lnTo>
                  <a:lnTo>
                    <a:pt x="101" y="33"/>
                  </a:lnTo>
                  <a:lnTo>
                    <a:pt x="101" y="35"/>
                  </a:lnTo>
                  <a:lnTo>
                    <a:pt x="101" y="33"/>
                  </a:lnTo>
                  <a:lnTo>
                    <a:pt x="101" y="34"/>
                  </a:lnTo>
                  <a:lnTo>
                    <a:pt x="101" y="32"/>
                  </a:lnTo>
                  <a:lnTo>
                    <a:pt x="101" y="33"/>
                  </a:lnTo>
                  <a:lnTo>
                    <a:pt x="101" y="30"/>
                  </a:lnTo>
                  <a:lnTo>
                    <a:pt x="101" y="32"/>
                  </a:lnTo>
                  <a:lnTo>
                    <a:pt x="101" y="29"/>
                  </a:lnTo>
                  <a:lnTo>
                    <a:pt x="101" y="30"/>
                  </a:lnTo>
                  <a:lnTo>
                    <a:pt x="102" y="30"/>
                  </a:lnTo>
                  <a:lnTo>
                    <a:pt x="102" y="29"/>
                  </a:lnTo>
                  <a:lnTo>
                    <a:pt x="102" y="30"/>
                  </a:lnTo>
                  <a:lnTo>
                    <a:pt x="102" y="27"/>
                  </a:lnTo>
                  <a:lnTo>
                    <a:pt x="102" y="28"/>
                  </a:lnTo>
                  <a:lnTo>
                    <a:pt x="102" y="27"/>
                  </a:lnTo>
                  <a:lnTo>
                    <a:pt x="103" y="27"/>
                  </a:lnTo>
                  <a:lnTo>
                    <a:pt x="102" y="27"/>
                  </a:lnTo>
                  <a:lnTo>
                    <a:pt x="103" y="27"/>
                  </a:lnTo>
                  <a:lnTo>
                    <a:pt x="103" y="26"/>
                  </a:lnTo>
                  <a:lnTo>
                    <a:pt x="103" y="25"/>
                  </a:lnTo>
                  <a:lnTo>
                    <a:pt x="103" y="24"/>
                  </a:lnTo>
                  <a:lnTo>
                    <a:pt x="104" y="24"/>
                  </a:lnTo>
                  <a:lnTo>
                    <a:pt x="104" y="23"/>
                  </a:lnTo>
                  <a:lnTo>
                    <a:pt x="104" y="22"/>
                  </a:lnTo>
                  <a:lnTo>
                    <a:pt x="104" y="21"/>
                  </a:lnTo>
                  <a:lnTo>
                    <a:pt x="104" y="22"/>
                  </a:lnTo>
                  <a:lnTo>
                    <a:pt x="104" y="21"/>
                  </a:lnTo>
                  <a:lnTo>
                    <a:pt x="105" y="22"/>
                  </a:lnTo>
                  <a:lnTo>
                    <a:pt x="105" y="21"/>
                  </a:lnTo>
                  <a:lnTo>
                    <a:pt x="105" y="19"/>
                  </a:lnTo>
                  <a:lnTo>
                    <a:pt x="105" y="21"/>
                  </a:lnTo>
                  <a:lnTo>
                    <a:pt x="105" y="19"/>
                  </a:lnTo>
                  <a:lnTo>
                    <a:pt x="106" y="20"/>
                  </a:lnTo>
                  <a:lnTo>
                    <a:pt x="106" y="19"/>
                  </a:lnTo>
                  <a:lnTo>
                    <a:pt x="106" y="18"/>
                  </a:lnTo>
                  <a:lnTo>
                    <a:pt x="106" y="19"/>
                  </a:lnTo>
                  <a:lnTo>
                    <a:pt x="106" y="16"/>
                  </a:lnTo>
                  <a:lnTo>
                    <a:pt x="106" y="18"/>
                  </a:lnTo>
                  <a:lnTo>
                    <a:pt x="106" y="16"/>
                  </a:lnTo>
                  <a:lnTo>
                    <a:pt x="107" y="16"/>
                  </a:lnTo>
                  <a:lnTo>
                    <a:pt x="107" y="15"/>
                  </a:lnTo>
                  <a:lnTo>
                    <a:pt x="107" y="16"/>
                  </a:lnTo>
                  <a:lnTo>
                    <a:pt x="107" y="14"/>
                  </a:lnTo>
                  <a:lnTo>
                    <a:pt x="107" y="15"/>
                  </a:lnTo>
                  <a:lnTo>
                    <a:pt x="107" y="13"/>
                  </a:lnTo>
                  <a:lnTo>
                    <a:pt x="107" y="14"/>
                  </a:lnTo>
                  <a:lnTo>
                    <a:pt x="108" y="13"/>
                  </a:lnTo>
                  <a:lnTo>
                    <a:pt x="107" y="13"/>
                  </a:lnTo>
                  <a:lnTo>
                    <a:pt x="108" y="11"/>
                  </a:lnTo>
                  <a:lnTo>
                    <a:pt x="108" y="13"/>
                  </a:lnTo>
                  <a:lnTo>
                    <a:pt x="108" y="11"/>
                  </a:lnTo>
                  <a:lnTo>
                    <a:pt x="109" y="10"/>
                  </a:lnTo>
                  <a:lnTo>
                    <a:pt x="109" y="9"/>
                  </a:lnTo>
                  <a:lnTo>
                    <a:pt x="109" y="8"/>
                  </a:lnTo>
                  <a:lnTo>
                    <a:pt x="109" y="7"/>
                  </a:lnTo>
                  <a:lnTo>
                    <a:pt x="110" y="7"/>
                  </a:lnTo>
                  <a:lnTo>
                    <a:pt x="109" y="7"/>
                  </a:lnTo>
                  <a:lnTo>
                    <a:pt x="110" y="5"/>
                  </a:lnTo>
                  <a:lnTo>
                    <a:pt x="111" y="5"/>
                  </a:lnTo>
                  <a:lnTo>
                    <a:pt x="111" y="4"/>
                  </a:lnTo>
                  <a:lnTo>
                    <a:pt x="111" y="5"/>
                  </a:lnTo>
                  <a:lnTo>
                    <a:pt x="111" y="3"/>
                  </a:lnTo>
                  <a:lnTo>
                    <a:pt x="111" y="4"/>
                  </a:lnTo>
                  <a:lnTo>
                    <a:pt x="111" y="2"/>
                  </a:lnTo>
                  <a:lnTo>
                    <a:pt x="111" y="3"/>
                  </a:lnTo>
                  <a:lnTo>
                    <a:pt x="111" y="2"/>
                  </a:lnTo>
                  <a:lnTo>
                    <a:pt x="111" y="1"/>
                  </a:lnTo>
                  <a:lnTo>
                    <a:pt x="111" y="2"/>
                  </a:lnTo>
                  <a:lnTo>
                    <a:pt x="111" y="0"/>
                  </a:lnTo>
                  <a:lnTo>
                    <a:pt x="111" y="1"/>
                  </a:lnTo>
                  <a:lnTo>
                    <a:pt x="111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3667" y="2592"/>
              <a:ext cx="105" cy="213"/>
            </a:xfrm>
            <a:custGeom>
              <a:avLst/>
              <a:gdLst>
                <a:gd name="T0" fmla="*/ 2 w 105"/>
                <a:gd name="T1" fmla="*/ 209 h 213"/>
                <a:gd name="T2" fmla="*/ 4 w 105"/>
                <a:gd name="T3" fmla="*/ 204 h 213"/>
                <a:gd name="T4" fmla="*/ 6 w 105"/>
                <a:gd name="T5" fmla="*/ 198 h 213"/>
                <a:gd name="T6" fmla="*/ 8 w 105"/>
                <a:gd name="T7" fmla="*/ 196 h 213"/>
                <a:gd name="T8" fmla="*/ 10 w 105"/>
                <a:gd name="T9" fmla="*/ 190 h 213"/>
                <a:gd name="T10" fmla="*/ 10 w 105"/>
                <a:gd name="T11" fmla="*/ 187 h 213"/>
                <a:gd name="T12" fmla="*/ 12 w 105"/>
                <a:gd name="T13" fmla="*/ 181 h 213"/>
                <a:gd name="T14" fmla="*/ 14 w 105"/>
                <a:gd name="T15" fmla="*/ 178 h 213"/>
                <a:gd name="T16" fmla="*/ 15 w 105"/>
                <a:gd name="T17" fmla="*/ 172 h 213"/>
                <a:gd name="T18" fmla="*/ 16 w 105"/>
                <a:gd name="T19" fmla="*/ 168 h 213"/>
                <a:gd name="T20" fmla="*/ 18 w 105"/>
                <a:gd name="T21" fmla="*/ 165 h 213"/>
                <a:gd name="T22" fmla="*/ 20 w 105"/>
                <a:gd name="T23" fmla="*/ 160 h 213"/>
                <a:gd name="T24" fmla="*/ 20 w 105"/>
                <a:gd name="T25" fmla="*/ 155 h 213"/>
                <a:gd name="T26" fmla="*/ 22 w 105"/>
                <a:gd name="T27" fmla="*/ 149 h 213"/>
                <a:gd name="T28" fmla="*/ 24 w 105"/>
                <a:gd name="T29" fmla="*/ 144 h 213"/>
                <a:gd name="T30" fmla="*/ 26 w 105"/>
                <a:gd name="T31" fmla="*/ 139 h 213"/>
                <a:gd name="T32" fmla="*/ 28 w 105"/>
                <a:gd name="T33" fmla="*/ 133 h 213"/>
                <a:gd name="T34" fmla="*/ 30 w 105"/>
                <a:gd name="T35" fmla="*/ 128 h 213"/>
                <a:gd name="T36" fmla="*/ 30 w 105"/>
                <a:gd name="T37" fmla="*/ 125 h 213"/>
                <a:gd name="T38" fmla="*/ 32 w 105"/>
                <a:gd name="T39" fmla="*/ 120 h 213"/>
                <a:gd name="T40" fmla="*/ 33 w 105"/>
                <a:gd name="T41" fmla="*/ 115 h 213"/>
                <a:gd name="T42" fmla="*/ 35 w 105"/>
                <a:gd name="T43" fmla="*/ 109 h 213"/>
                <a:gd name="T44" fmla="*/ 37 w 105"/>
                <a:gd name="T45" fmla="*/ 103 h 213"/>
                <a:gd name="T46" fmla="*/ 39 w 105"/>
                <a:gd name="T47" fmla="*/ 100 h 213"/>
                <a:gd name="T48" fmla="*/ 41 w 105"/>
                <a:gd name="T49" fmla="*/ 95 h 213"/>
                <a:gd name="T50" fmla="*/ 43 w 105"/>
                <a:gd name="T51" fmla="*/ 89 h 213"/>
                <a:gd name="T52" fmla="*/ 45 w 105"/>
                <a:gd name="T53" fmla="*/ 84 h 213"/>
                <a:gd name="T54" fmla="*/ 47 w 105"/>
                <a:gd name="T55" fmla="*/ 81 h 213"/>
                <a:gd name="T56" fmla="*/ 47 w 105"/>
                <a:gd name="T57" fmla="*/ 78 h 213"/>
                <a:gd name="T58" fmla="*/ 49 w 105"/>
                <a:gd name="T59" fmla="*/ 73 h 213"/>
                <a:gd name="T60" fmla="*/ 51 w 105"/>
                <a:gd name="T61" fmla="*/ 70 h 213"/>
                <a:gd name="T62" fmla="*/ 53 w 105"/>
                <a:gd name="T63" fmla="*/ 69 h 213"/>
                <a:gd name="T64" fmla="*/ 53 w 105"/>
                <a:gd name="T65" fmla="*/ 67 h 213"/>
                <a:gd name="T66" fmla="*/ 55 w 105"/>
                <a:gd name="T67" fmla="*/ 64 h 213"/>
                <a:gd name="T68" fmla="*/ 57 w 105"/>
                <a:gd name="T69" fmla="*/ 62 h 213"/>
                <a:gd name="T70" fmla="*/ 59 w 105"/>
                <a:gd name="T71" fmla="*/ 61 h 213"/>
                <a:gd name="T72" fmla="*/ 61 w 105"/>
                <a:gd name="T73" fmla="*/ 57 h 213"/>
                <a:gd name="T74" fmla="*/ 63 w 105"/>
                <a:gd name="T75" fmla="*/ 55 h 213"/>
                <a:gd name="T76" fmla="*/ 65 w 105"/>
                <a:gd name="T77" fmla="*/ 52 h 213"/>
                <a:gd name="T78" fmla="*/ 67 w 105"/>
                <a:gd name="T79" fmla="*/ 50 h 213"/>
                <a:gd name="T80" fmla="*/ 68 w 105"/>
                <a:gd name="T81" fmla="*/ 48 h 213"/>
                <a:gd name="T82" fmla="*/ 69 w 105"/>
                <a:gd name="T83" fmla="*/ 45 h 213"/>
                <a:gd name="T84" fmla="*/ 71 w 105"/>
                <a:gd name="T85" fmla="*/ 43 h 213"/>
                <a:gd name="T86" fmla="*/ 73 w 105"/>
                <a:gd name="T87" fmla="*/ 41 h 213"/>
                <a:gd name="T88" fmla="*/ 74 w 105"/>
                <a:gd name="T89" fmla="*/ 39 h 213"/>
                <a:gd name="T90" fmla="*/ 76 w 105"/>
                <a:gd name="T91" fmla="*/ 35 h 213"/>
                <a:gd name="T92" fmla="*/ 77 w 105"/>
                <a:gd name="T93" fmla="*/ 34 h 213"/>
                <a:gd name="T94" fmla="*/ 79 w 105"/>
                <a:gd name="T95" fmla="*/ 31 h 213"/>
                <a:gd name="T96" fmla="*/ 81 w 105"/>
                <a:gd name="T97" fmla="*/ 30 h 213"/>
                <a:gd name="T98" fmla="*/ 82 w 105"/>
                <a:gd name="T99" fmla="*/ 28 h 213"/>
                <a:gd name="T100" fmla="*/ 84 w 105"/>
                <a:gd name="T101" fmla="*/ 26 h 213"/>
                <a:gd name="T102" fmla="*/ 85 w 105"/>
                <a:gd name="T103" fmla="*/ 25 h 213"/>
                <a:gd name="T104" fmla="*/ 87 w 105"/>
                <a:gd name="T105" fmla="*/ 21 h 213"/>
                <a:gd name="T106" fmla="*/ 88 w 105"/>
                <a:gd name="T107" fmla="*/ 21 h 213"/>
                <a:gd name="T108" fmla="*/ 90 w 105"/>
                <a:gd name="T109" fmla="*/ 18 h 213"/>
                <a:gd name="T110" fmla="*/ 92 w 105"/>
                <a:gd name="T111" fmla="*/ 15 h 213"/>
                <a:gd name="T112" fmla="*/ 93 w 105"/>
                <a:gd name="T113" fmla="*/ 16 h 213"/>
                <a:gd name="T114" fmla="*/ 95 w 105"/>
                <a:gd name="T115" fmla="*/ 13 h 213"/>
                <a:gd name="T116" fmla="*/ 97 w 105"/>
                <a:gd name="T117" fmla="*/ 10 h 213"/>
                <a:gd name="T118" fmla="*/ 98 w 105"/>
                <a:gd name="T119" fmla="*/ 9 h 213"/>
                <a:gd name="T120" fmla="*/ 100 w 105"/>
                <a:gd name="T121" fmla="*/ 7 h 213"/>
                <a:gd name="T122" fmla="*/ 102 w 105"/>
                <a:gd name="T123" fmla="*/ 5 h 213"/>
                <a:gd name="T124" fmla="*/ 104 w 105"/>
                <a:gd name="T125" fmla="*/ 2 h 21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05"/>
                <a:gd name="T190" fmla="*/ 0 h 213"/>
                <a:gd name="T191" fmla="*/ 105 w 105"/>
                <a:gd name="T192" fmla="*/ 213 h 21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05" h="213">
                  <a:moveTo>
                    <a:pt x="0" y="213"/>
                  </a:moveTo>
                  <a:lnTo>
                    <a:pt x="1" y="213"/>
                  </a:lnTo>
                  <a:lnTo>
                    <a:pt x="2" y="213"/>
                  </a:lnTo>
                  <a:lnTo>
                    <a:pt x="2" y="212"/>
                  </a:lnTo>
                  <a:lnTo>
                    <a:pt x="2" y="213"/>
                  </a:lnTo>
                  <a:lnTo>
                    <a:pt x="2" y="212"/>
                  </a:lnTo>
                  <a:lnTo>
                    <a:pt x="2" y="211"/>
                  </a:lnTo>
                  <a:lnTo>
                    <a:pt x="2" y="209"/>
                  </a:lnTo>
                  <a:lnTo>
                    <a:pt x="2" y="210"/>
                  </a:lnTo>
                  <a:lnTo>
                    <a:pt x="2" y="209"/>
                  </a:lnTo>
                  <a:lnTo>
                    <a:pt x="3" y="208"/>
                  </a:lnTo>
                  <a:lnTo>
                    <a:pt x="3" y="207"/>
                  </a:lnTo>
                  <a:lnTo>
                    <a:pt x="4" y="207"/>
                  </a:lnTo>
                  <a:lnTo>
                    <a:pt x="4" y="206"/>
                  </a:lnTo>
                  <a:lnTo>
                    <a:pt x="4" y="207"/>
                  </a:lnTo>
                  <a:lnTo>
                    <a:pt x="4" y="205"/>
                  </a:lnTo>
                  <a:lnTo>
                    <a:pt x="4" y="204"/>
                  </a:lnTo>
                  <a:lnTo>
                    <a:pt x="4" y="203"/>
                  </a:lnTo>
                  <a:lnTo>
                    <a:pt x="5" y="202"/>
                  </a:lnTo>
                  <a:lnTo>
                    <a:pt x="5" y="201"/>
                  </a:lnTo>
                  <a:lnTo>
                    <a:pt x="6" y="200"/>
                  </a:lnTo>
                  <a:lnTo>
                    <a:pt x="6" y="201"/>
                  </a:lnTo>
                  <a:lnTo>
                    <a:pt x="6" y="200"/>
                  </a:lnTo>
                  <a:lnTo>
                    <a:pt x="6" y="199"/>
                  </a:lnTo>
                  <a:lnTo>
                    <a:pt x="6" y="200"/>
                  </a:lnTo>
                  <a:lnTo>
                    <a:pt x="6" y="198"/>
                  </a:lnTo>
                  <a:lnTo>
                    <a:pt x="6" y="199"/>
                  </a:lnTo>
                  <a:lnTo>
                    <a:pt x="6" y="198"/>
                  </a:lnTo>
                  <a:lnTo>
                    <a:pt x="7" y="197"/>
                  </a:lnTo>
                  <a:lnTo>
                    <a:pt x="7" y="198"/>
                  </a:lnTo>
                  <a:lnTo>
                    <a:pt x="7" y="196"/>
                  </a:lnTo>
                  <a:lnTo>
                    <a:pt x="7" y="195"/>
                  </a:lnTo>
                  <a:lnTo>
                    <a:pt x="8" y="196"/>
                  </a:lnTo>
                  <a:lnTo>
                    <a:pt x="8" y="195"/>
                  </a:lnTo>
                  <a:lnTo>
                    <a:pt x="8" y="194"/>
                  </a:lnTo>
                  <a:lnTo>
                    <a:pt x="8" y="193"/>
                  </a:lnTo>
                  <a:lnTo>
                    <a:pt x="8" y="192"/>
                  </a:lnTo>
                  <a:lnTo>
                    <a:pt x="8" y="191"/>
                  </a:lnTo>
                  <a:lnTo>
                    <a:pt x="9" y="190"/>
                  </a:lnTo>
                  <a:lnTo>
                    <a:pt x="10" y="190"/>
                  </a:lnTo>
                  <a:lnTo>
                    <a:pt x="10" y="189"/>
                  </a:lnTo>
                  <a:lnTo>
                    <a:pt x="10" y="190"/>
                  </a:lnTo>
                  <a:lnTo>
                    <a:pt x="10" y="188"/>
                  </a:lnTo>
                  <a:lnTo>
                    <a:pt x="10" y="187"/>
                  </a:lnTo>
                  <a:lnTo>
                    <a:pt x="10" y="185"/>
                  </a:lnTo>
                  <a:lnTo>
                    <a:pt x="10" y="187"/>
                  </a:lnTo>
                  <a:lnTo>
                    <a:pt x="10" y="185"/>
                  </a:lnTo>
                  <a:lnTo>
                    <a:pt x="11" y="185"/>
                  </a:lnTo>
                  <a:lnTo>
                    <a:pt x="12" y="184"/>
                  </a:lnTo>
                  <a:lnTo>
                    <a:pt x="12" y="183"/>
                  </a:lnTo>
                  <a:lnTo>
                    <a:pt x="11" y="184"/>
                  </a:lnTo>
                  <a:lnTo>
                    <a:pt x="12" y="183"/>
                  </a:lnTo>
                  <a:lnTo>
                    <a:pt x="12" y="184"/>
                  </a:lnTo>
                  <a:lnTo>
                    <a:pt x="12" y="182"/>
                  </a:lnTo>
                  <a:lnTo>
                    <a:pt x="12" y="183"/>
                  </a:lnTo>
                  <a:lnTo>
                    <a:pt x="12" y="182"/>
                  </a:lnTo>
                  <a:lnTo>
                    <a:pt x="12" y="181"/>
                  </a:lnTo>
                  <a:lnTo>
                    <a:pt x="12" y="182"/>
                  </a:lnTo>
                  <a:lnTo>
                    <a:pt x="12" y="181"/>
                  </a:lnTo>
                  <a:lnTo>
                    <a:pt x="12" y="182"/>
                  </a:lnTo>
                  <a:lnTo>
                    <a:pt x="12" y="180"/>
                  </a:lnTo>
                  <a:lnTo>
                    <a:pt x="12" y="181"/>
                  </a:lnTo>
                  <a:lnTo>
                    <a:pt x="12" y="180"/>
                  </a:lnTo>
                  <a:lnTo>
                    <a:pt x="13" y="180"/>
                  </a:lnTo>
                  <a:lnTo>
                    <a:pt x="13" y="179"/>
                  </a:lnTo>
                  <a:lnTo>
                    <a:pt x="13" y="177"/>
                  </a:lnTo>
                  <a:lnTo>
                    <a:pt x="14" y="178"/>
                  </a:lnTo>
                  <a:lnTo>
                    <a:pt x="13" y="177"/>
                  </a:lnTo>
                  <a:lnTo>
                    <a:pt x="14" y="176"/>
                  </a:lnTo>
                  <a:lnTo>
                    <a:pt x="14" y="175"/>
                  </a:lnTo>
                  <a:lnTo>
                    <a:pt x="14" y="176"/>
                  </a:lnTo>
                  <a:lnTo>
                    <a:pt x="14" y="175"/>
                  </a:lnTo>
                  <a:lnTo>
                    <a:pt x="14" y="174"/>
                  </a:lnTo>
                  <a:lnTo>
                    <a:pt x="15" y="174"/>
                  </a:lnTo>
                  <a:lnTo>
                    <a:pt x="15" y="172"/>
                  </a:lnTo>
                  <a:lnTo>
                    <a:pt x="15" y="173"/>
                  </a:lnTo>
                  <a:lnTo>
                    <a:pt x="15" y="172"/>
                  </a:lnTo>
                  <a:lnTo>
                    <a:pt x="15" y="171"/>
                  </a:lnTo>
                  <a:lnTo>
                    <a:pt x="16" y="171"/>
                  </a:lnTo>
                  <a:lnTo>
                    <a:pt x="16" y="169"/>
                  </a:lnTo>
                  <a:lnTo>
                    <a:pt x="16" y="170"/>
                  </a:lnTo>
                  <a:lnTo>
                    <a:pt x="16" y="168"/>
                  </a:lnTo>
                  <a:lnTo>
                    <a:pt x="16" y="169"/>
                  </a:lnTo>
                  <a:lnTo>
                    <a:pt x="16" y="168"/>
                  </a:lnTo>
                  <a:lnTo>
                    <a:pt x="17" y="169"/>
                  </a:lnTo>
                  <a:lnTo>
                    <a:pt x="17" y="168"/>
                  </a:lnTo>
                  <a:lnTo>
                    <a:pt x="16" y="168"/>
                  </a:lnTo>
                  <a:lnTo>
                    <a:pt x="17" y="168"/>
                  </a:lnTo>
                  <a:lnTo>
                    <a:pt x="17" y="167"/>
                  </a:lnTo>
                  <a:lnTo>
                    <a:pt x="17" y="168"/>
                  </a:lnTo>
                  <a:lnTo>
                    <a:pt x="17" y="166"/>
                  </a:lnTo>
                  <a:lnTo>
                    <a:pt x="18" y="166"/>
                  </a:lnTo>
                  <a:lnTo>
                    <a:pt x="18" y="165"/>
                  </a:lnTo>
                  <a:lnTo>
                    <a:pt x="18" y="164"/>
                  </a:lnTo>
                  <a:lnTo>
                    <a:pt x="18" y="165"/>
                  </a:lnTo>
                  <a:lnTo>
                    <a:pt x="18" y="163"/>
                  </a:lnTo>
                  <a:lnTo>
                    <a:pt x="18" y="162"/>
                  </a:lnTo>
                  <a:lnTo>
                    <a:pt x="18" y="161"/>
                  </a:lnTo>
                  <a:lnTo>
                    <a:pt x="19" y="160"/>
                  </a:lnTo>
                  <a:lnTo>
                    <a:pt x="18" y="161"/>
                  </a:lnTo>
                  <a:lnTo>
                    <a:pt x="18" y="160"/>
                  </a:lnTo>
                  <a:lnTo>
                    <a:pt x="19" y="160"/>
                  </a:lnTo>
                  <a:lnTo>
                    <a:pt x="20" y="160"/>
                  </a:lnTo>
                  <a:lnTo>
                    <a:pt x="20" y="158"/>
                  </a:lnTo>
                  <a:lnTo>
                    <a:pt x="20" y="160"/>
                  </a:lnTo>
                  <a:lnTo>
                    <a:pt x="20" y="158"/>
                  </a:lnTo>
                  <a:lnTo>
                    <a:pt x="20" y="157"/>
                  </a:lnTo>
                  <a:lnTo>
                    <a:pt x="20" y="156"/>
                  </a:lnTo>
                  <a:lnTo>
                    <a:pt x="20" y="157"/>
                  </a:lnTo>
                  <a:lnTo>
                    <a:pt x="20" y="155"/>
                  </a:lnTo>
                  <a:lnTo>
                    <a:pt x="20" y="156"/>
                  </a:lnTo>
                  <a:lnTo>
                    <a:pt x="20" y="155"/>
                  </a:lnTo>
                  <a:lnTo>
                    <a:pt x="21" y="154"/>
                  </a:lnTo>
                  <a:lnTo>
                    <a:pt x="22" y="153"/>
                  </a:lnTo>
                  <a:lnTo>
                    <a:pt x="22" y="154"/>
                  </a:lnTo>
                  <a:lnTo>
                    <a:pt x="22" y="153"/>
                  </a:lnTo>
                  <a:lnTo>
                    <a:pt x="22" y="154"/>
                  </a:lnTo>
                  <a:lnTo>
                    <a:pt x="22" y="152"/>
                  </a:lnTo>
                  <a:lnTo>
                    <a:pt x="22" y="153"/>
                  </a:lnTo>
                  <a:lnTo>
                    <a:pt x="22" y="152"/>
                  </a:lnTo>
                  <a:lnTo>
                    <a:pt x="22" y="150"/>
                  </a:lnTo>
                  <a:lnTo>
                    <a:pt x="22" y="149"/>
                  </a:lnTo>
                  <a:lnTo>
                    <a:pt x="23" y="148"/>
                  </a:lnTo>
                  <a:lnTo>
                    <a:pt x="23" y="147"/>
                  </a:lnTo>
                  <a:lnTo>
                    <a:pt x="23" y="146"/>
                  </a:lnTo>
                  <a:lnTo>
                    <a:pt x="23" y="147"/>
                  </a:lnTo>
                  <a:lnTo>
                    <a:pt x="24" y="146"/>
                  </a:lnTo>
                  <a:lnTo>
                    <a:pt x="24" y="145"/>
                  </a:lnTo>
                  <a:lnTo>
                    <a:pt x="24" y="144"/>
                  </a:lnTo>
                  <a:lnTo>
                    <a:pt x="24" y="143"/>
                  </a:lnTo>
                  <a:lnTo>
                    <a:pt x="25" y="142"/>
                  </a:lnTo>
                  <a:lnTo>
                    <a:pt x="25" y="141"/>
                  </a:lnTo>
                  <a:lnTo>
                    <a:pt x="25" y="140"/>
                  </a:lnTo>
                  <a:lnTo>
                    <a:pt x="26" y="141"/>
                  </a:lnTo>
                  <a:lnTo>
                    <a:pt x="26" y="139"/>
                  </a:lnTo>
                  <a:lnTo>
                    <a:pt x="26" y="140"/>
                  </a:lnTo>
                  <a:lnTo>
                    <a:pt x="26" y="139"/>
                  </a:lnTo>
                  <a:lnTo>
                    <a:pt x="26" y="138"/>
                  </a:lnTo>
                  <a:lnTo>
                    <a:pt x="26" y="139"/>
                  </a:lnTo>
                  <a:lnTo>
                    <a:pt x="26" y="138"/>
                  </a:lnTo>
                  <a:lnTo>
                    <a:pt x="27" y="137"/>
                  </a:lnTo>
                  <a:lnTo>
                    <a:pt x="27" y="135"/>
                  </a:lnTo>
                  <a:lnTo>
                    <a:pt x="27" y="136"/>
                  </a:lnTo>
                  <a:lnTo>
                    <a:pt x="27" y="135"/>
                  </a:lnTo>
                  <a:lnTo>
                    <a:pt x="28" y="135"/>
                  </a:lnTo>
                  <a:lnTo>
                    <a:pt x="28" y="133"/>
                  </a:lnTo>
                  <a:lnTo>
                    <a:pt x="28" y="132"/>
                  </a:lnTo>
                  <a:lnTo>
                    <a:pt x="28" y="133"/>
                  </a:lnTo>
                  <a:lnTo>
                    <a:pt x="28" y="131"/>
                  </a:lnTo>
                  <a:lnTo>
                    <a:pt x="28" y="132"/>
                  </a:lnTo>
                  <a:lnTo>
                    <a:pt x="28" y="131"/>
                  </a:lnTo>
                  <a:lnTo>
                    <a:pt x="29" y="131"/>
                  </a:lnTo>
                  <a:lnTo>
                    <a:pt x="29" y="130"/>
                  </a:lnTo>
                  <a:lnTo>
                    <a:pt x="29" y="129"/>
                  </a:lnTo>
                  <a:lnTo>
                    <a:pt x="30" y="128"/>
                  </a:lnTo>
                  <a:lnTo>
                    <a:pt x="30" y="127"/>
                  </a:lnTo>
                  <a:lnTo>
                    <a:pt x="30" y="125"/>
                  </a:lnTo>
                  <a:lnTo>
                    <a:pt x="30" y="127"/>
                  </a:lnTo>
                  <a:lnTo>
                    <a:pt x="30" y="125"/>
                  </a:lnTo>
                  <a:lnTo>
                    <a:pt x="30" y="124"/>
                  </a:lnTo>
                  <a:lnTo>
                    <a:pt x="30" y="125"/>
                  </a:lnTo>
                  <a:lnTo>
                    <a:pt x="30" y="123"/>
                  </a:lnTo>
                  <a:lnTo>
                    <a:pt x="30" y="125"/>
                  </a:lnTo>
                  <a:lnTo>
                    <a:pt x="31" y="123"/>
                  </a:lnTo>
                  <a:lnTo>
                    <a:pt x="32" y="123"/>
                  </a:lnTo>
                  <a:lnTo>
                    <a:pt x="31" y="122"/>
                  </a:lnTo>
                  <a:lnTo>
                    <a:pt x="32" y="122"/>
                  </a:lnTo>
                  <a:lnTo>
                    <a:pt x="32" y="120"/>
                  </a:lnTo>
                  <a:lnTo>
                    <a:pt x="32" y="122"/>
                  </a:lnTo>
                  <a:lnTo>
                    <a:pt x="32" y="120"/>
                  </a:lnTo>
                  <a:lnTo>
                    <a:pt x="32" y="119"/>
                  </a:lnTo>
                  <a:lnTo>
                    <a:pt x="32" y="118"/>
                  </a:lnTo>
                  <a:lnTo>
                    <a:pt x="32" y="117"/>
                  </a:lnTo>
                  <a:lnTo>
                    <a:pt x="33" y="117"/>
                  </a:lnTo>
                  <a:lnTo>
                    <a:pt x="33" y="116"/>
                  </a:lnTo>
                  <a:lnTo>
                    <a:pt x="34" y="115"/>
                  </a:lnTo>
                  <a:lnTo>
                    <a:pt x="33" y="115"/>
                  </a:lnTo>
                  <a:lnTo>
                    <a:pt x="33" y="114"/>
                  </a:lnTo>
                  <a:lnTo>
                    <a:pt x="34" y="114"/>
                  </a:lnTo>
                  <a:lnTo>
                    <a:pt x="35" y="113"/>
                  </a:lnTo>
                  <a:lnTo>
                    <a:pt x="35" y="112"/>
                  </a:lnTo>
                  <a:lnTo>
                    <a:pt x="35" y="111"/>
                  </a:lnTo>
                  <a:lnTo>
                    <a:pt x="35" y="110"/>
                  </a:lnTo>
                  <a:lnTo>
                    <a:pt x="35" y="111"/>
                  </a:lnTo>
                  <a:lnTo>
                    <a:pt x="35" y="109"/>
                  </a:lnTo>
                  <a:lnTo>
                    <a:pt x="35" y="110"/>
                  </a:lnTo>
                  <a:lnTo>
                    <a:pt x="36" y="108"/>
                  </a:lnTo>
                  <a:lnTo>
                    <a:pt x="36" y="109"/>
                  </a:lnTo>
                  <a:lnTo>
                    <a:pt x="36" y="108"/>
                  </a:lnTo>
                  <a:lnTo>
                    <a:pt x="36" y="107"/>
                  </a:lnTo>
                  <a:lnTo>
                    <a:pt x="36" y="108"/>
                  </a:lnTo>
                  <a:lnTo>
                    <a:pt x="36" y="106"/>
                  </a:lnTo>
                  <a:lnTo>
                    <a:pt x="37" y="106"/>
                  </a:lnTo>
                  <a:lnTo>
                    <a:pt x="37" y="105"/>
                  </a:lnTo>
                  <a:lnTo>
                    <a:pt x="37" y="103"/>
                  </a:lnTo>
                  <a:lnTo>
                    <a:pt x="37" y="105"/>
                  </a:lnTo>
                  <a:lnTo>
                    <a:pt x="37" y="103"/>
                  </a:lnTo>
                  <a:lnTo>
                    <a:pt x="37" y="105"/>
                  </a:lnTo>
                  <a:lnTo>
                    <a:pt x="37" y="103"/>
                  </a:lnTo>
                  <a:lnTo>
                    <a:pt x="38" y="103"/>
                  </a:lnTo>
                  <a:lnTo>
                    <a:pt x="38" y="101"/>
                  </a:lnTo>
                  <a:lnTo>
                    <a:pt x="38" y="102"/>
                  </a:lnTo>
                  <a:lnTo>
                    <a:pt x="38" y="100"/>
                  </a:lnTo>
                  <a:lnTo>
                    <a:pt x="38" y="101"/>
                  </a:lnTo>
                  <a:lnTo>
                    <a:pt x="39" y="100"/>
                  </a:lnTo>
                  <a:lnTo>
                    <a:pt x="39" y="98"/>
                  </a:lnTo>
                  <a:lnTo>
                    <a:pt x="39" y="99"/>
                  </a:lnTo>
                  <a:lnTo>
                    <a:pt x="39" y="98"/>
                  </a:lnTo>
                  <a:lnTo>
                    <a:pt x="39" y="97"/>
                  </a:lnTo>
                  <a:lnTo>
                    <a:pt x="40" y="97"/>
                  </a:lnTo>
                  <a:lnTo>
                    <a:pt x="40" y="96"/>
                  </a:lnTo>
                  <a:lnTo>
                    <a:pt x="41" y="95"/>
                  </a:lnTo>
                  <a:lnTo>
                    <a:pt x="41" y="94"/>
                  </a:lnTo>
                  <a:lnTo>
                    <a:pt x="41" y="93"/>
                  </a:lnTo>
                  <a:lnTo>
                    <a:pt x="41" y="92"/>
                  </a:lnTo>
                  <a:lnTo>
                    <a:pt x="42" y="91"/>
                  </a:lnTo>
                  <a:lnTo>
                    <a:pt x="42" y="90"/>
                  </a:lnTo>
                  <a:lnTo>
                    <a:pt x="42" y="91"/>
                  </a:lnTo>
                  <a:lnTo>
                    <a:pt x="42" y="89"/>
                  </a:lnTo>
                  <a:lnTo>
                    <a:pt x="43" y="90"/>
                  </a:lnTo>
                  <a:lnTo>
                    <a:pt x="43" y="89"/>
                  </a:lnTo>
                  <a:lnTo>
                    <a:pt x="43" y="88"/>
                  </a:lnTo>
                  <a:lnTo>
                    <a:pt x="43" y="89"/>
                  </a:lnTo>
                  <a:lnTo>
                    <a:pt x="43" y="87"/>
                  </a:lnTo>
                  <a:lnTo>
                    <a:pt x="43" y="88"/>
                  </a:lnTo>
                  <a:lnTo>
                    <a:pt x="43" y="86"/>
                  </a:lnTo>
                  <a:lnTo>
                    <a:pt x="43" y="87"/>
                  </a:lnTo>
                  <a:lnTo>
                    <a:pt x="43" y="85"/>
                  </a:lnTo>
                  <a:lnTo>
                    <a:pt x="43" y="86"/>
                  </a:lnTo>
                  <a:lnTo>
                    <a:pt x="43" y="84"/>
                  </a:lnTo>
                  <a:lnTo>
                    <a:pt x="44" y="85"/>
                  </a:lnTo>
                  <a:lnTo>
                    <a:pt x="45" y="84"/>
                  </a:lnTo>
                  <a:lnTo>
                    <a:pt x="44" y="84"/>
                  </a:lnTo>
                  <a:lnTo>
                    <a:pt x="45" y="84"/>
                  </a:lnTo>
                  <a:lnTo>
                    <a:pt x="45" y="83"/>
                  </a:lnTo>
                  <a:lnTo>
                    <a:pt x="45" y="84"/>
                  </a:lnTo>
                  <a:lnTo>
                    <a:pt x="45" y="83"/>
                  </a:lnTo>
                  <a:lnTo>
                    <a:pt x="45" y="82"/>
                  </a:lnTo>
                  <a:lnTo>
                    <a:pt x="45" y="81"/>
                  </a:lnTo>
                  <a:lnTo>
                    <a:pt x="46" y="80"/>
                  </a:lnTo>
                  <a:lnTo>
                    <a:pt x="47" y="81"/>
                  </a:lnTo>
                  <a:lnTo>
                    <a:pt x="47" y="79"/>
                  </a:lnTo>
                  <a:lnTo>
                    <a:pt x="46" y="80"/>
                  </a:lnTo>
                  <a:lnTo>
                    <a:pt x="47" y="79"/>
                  </a:lnTo>
                  <a:lnTo>
                    <a:pt x="47" y="78"/>
                  </a:lnTo>
                  <a:lnTo>
                    <a:pt x="47" y="79"/>
                  </a:lnTo>
                  <a:lnTo>
                    <a:pt x="47" y="78"/>
                  </a:lnTo>
                  <a:lnTo>
                    <a:pt x="47" y="76"/>
                  </a:lnTo>
                  <a:lnTo>
                    <a:pt x="47" y="78"/>
                  </a:lnTo>
                  <a:lnTo>
                    <a:pt x="47" y="76"/>
                  </a:lnTo>
                  <a:lnTo>
                    <a:pt x="47" y="78"/>
                  </a:lnTo>
                  <a:lnTo>
                    <a:pt x="48" y="75"/>
                  </a:lnTo>
                  <a:lnTo>
                    <a:pt x="48" y="76"/>
                  </a:lnTo>
                  <a:lnTo>
                    <a:pt x="48" y="75"/>
                  </a:lnTo>
                  <a:lnTo>
                    <a:pt x="49" y="73"/>
                  </a:lnTo>
                  <a:lnTo>
                    <a:pt x="48" y="75"/>
                  </a:lnTo>
                  <a:lnTo>
                    <a:pt x="48" y="73"/>
                  </a:lnTo>
                  <a:lnTo>
                    <a:pt x="49" y="73"/>
                  </a:lnTo>
                  <a:lnTo>
                    <a:pt x="49" y="74"/>
                  </a:lnTo>
                  <a:lnTo>
                    <a:pt x="49" y="73"/>
                  </a:lnTo>
                  <a:lnTo>
                    <a:pt x="49" y="74"/>
                  </a:lnTo>
                  <a:lnTo>
                    <a:pt x="49" y="73"/>
                  </a:lnTo>
                  <a:lnTo>
                    <a:pt x="50" y="73"/>
                  </a:lnTo>
                  <a:lnTo>
                    <a:pt x="50" y="71"/>
                  </a:lnTo>
                  <a:lnTo>
                    <a:pt x="51" y="71"/>
                  </a:lnTo>
                  <a:lnTo>
                    <a:pt x="51" y="70"/>
                  </a:lnTo>
                  <a:lnTo>
                    <a:pt x="51" y="71"/>
                  </a:lnTo>
                  <a:lnTo>
                    <a:pt x="51" y="70"/>
                  </a:lnTo>
                  <a:lnTo>
                    <a:pt x="52" y="70"/>
                  </a:lnTo>
                  <a:lnTo>
                    <a:pt x="51" y="69"/>
                  </a:lnTo>
                  <a:lnTo>
                    <a:pt x="52" y="70"/>
                  </a:lnTo>
                  <a:lnTo>
                    <a:pt x="52" y="68"/>
                  </a:lnTo>
                  <a:lnTo>
                    <a:pt x="52" y="70"/>
                  </a:lnTo>
                  <a:lnTo>
                    <a:pt x="52" y="68"/>
                  </a:lnTo>
                  <a:lnTo>
                    <a:pt x="53" y="69"/>
                  </a:lnTo>
                  <a:lnTo>
                    <a:pt x="53" y="68"/>
                  </a:lnTo>
                  <a:lnTo>
                    <a:pt x="53" y="67"/>
                  </a:lnTo>
                  <a:lnTo>
                    <a:pt x="53" y="68"/>
                  </a:lnTo>
                  <a:lnTo>
                    <a:pt x="53" y="66"/>
                  </a:lnTo>
                  <a:lnTo>
                    <a:pt x="53" y="68"/>
                  </a:lnTo>
                  <a:lnTo>
                    <a:pt x="53" y="67"/>
                  </a:lnTo>
                  <a:lnTo>
                    <a:pt x="53" y="68"/>
                  </a:lnTo>
                  <a:lnTo>
                    <a:pt x="53" y="66"/>
                  </a:lnTo>
                  <a:lnTo>
                    <a:pt x="54" y="68"/>
                  </a:lnTo>
                  <a:lnTo>
                    <a:pt x="53" y="67"/>
                  </a:lnTo>
                  <a:lnTo>
                    <a:pt x="53" y="68"/>
                  </a:lnTo>
                  <a:lnTo>
                    <a:pt x="54" y="67"/>
                  </a:lnTo>
                  <a:lnTo>
                    <a:pt x="55" y="67"/>
                  </a:lnTo>
                  <a:lnTo>
                    <a:pt x="55" y="66"/>
                  </a:lnTo>
                  <a:lnTo>
                    <a:pt x="55" y="67"/>
                  </a:lnTo>
                  <a:lnTo>
                    <a:pt x="55" y="65"/>
                  </a:lnTo>
                  <a:lnTo>
                    <a:pt x="55" y="66"/>
                  </a:lnTo>
                  <a:lnTo>
                    <a:pt x="55" y="65"/>
                  </a:lnTo>
                  <a:lnTo>
                    <a:pt x="55" y="64"/>
                  </a:lnTo>
                  <a:lnTo>
                    <a:pt x="56" y="64"/>
                  </a:lnTo>
                  <a:lnTo>
                    <a:pt x="57" y="64"/>
                  </a:lnTo>
                  <a:lnTo>
                    <a:pt x="57" y="63"/>
                  </a:lnTo>
                  <a:lnTo>
                    <a:pt x="57" y="64"/>
                  </a:lnTo>
                  <a:lnTo>
                    <a:pt x="57" y="62"/>
                  </a:lnTo>
                  <a:lnTo>
                    <a:pt x="57" y="63"/>
                  </a:lnTo>
                  <a:lnTo>
                    <a:pt x="57" y="62"/>
                  </a:lnTo>
                  <a:lnTo>
                    <a:pt x="57" y="63"/>
                  </a:lnTo>
                  <a:lnTo>
                    <a:pt x="58" y="61"/>
                  </a:lnTo>
                  <a:lnTo>
                    <a:pt x="58" y="63"/>
                  </a:lnTo>
                  <a:lnTo>
                    <a:pt x="58" y="62"/>
                  </a:lnTo>
                  <a:lnTo>
                    <a:pt x="58" y="63"/>
                  </a:lnTo>
                  <a:lnTo>
                    <a:pt x="58" y="60"/>
                  </a:lnTo>
                  <a:lnTo>
                    <a:pt x="59" y="62"/>
                  </a:lnTo>
                  <a:lnTo>
                    <a:pt x="59" y="60"/>
                  </a:lnTo>
                  <a:lnTo>
                    <a:pt x="59" y="62"/>
                  </a:lnTo>
                  <a:lnTo>
                    <a:pt x="59" y="61"/>
                  </a:lnTo>
                  <a:lnTo>
                    <a:pt x="59" y="62"/>
                  </a:lnTo>
                  <a:lnTo>
                    <a:pt x="59" y="59"/>
                  </a:lnTo>
                  <a:lnTo>
                    <a:pt x="59" y="61"/>
                  </a:lnTo>
                  <a:lnTo>
                    <a:pt x="59" y="59"/>
                  </a:lnTo>
                  <a:lnTo>
                    <a:pt x="59" y="60"/>
                  </a:lnTo>
                  <a:lnTo>
                    <a:pt x="60" y="59"/>
                  </a:lnTo>
                  <a:lnTo>
                    <a:pt x="60" y="58"/>
                  </a:lnTo>
                  <a:lnTo>
                    <a:pt x="60" y="59"/>
                  </a:lnTo>
                  <a:lnTo>
                    <a:pt x="61" y="57"/>
                  </a:lnTo>
                  <a:lnTo>
                    <a:pt x="61" y="58"/>
                  </a:lnTo>
                  <a:lnTo>
                    <a:pt x="61" y="57"/>
                  </a:lnTo>
                  <a:lnTo>
                    <a:pt x="61" y="59"/>
                  </a:lnTo>
                  <a:lnTo>
                    <a:pt x="61" y="57"/>
                  </a:lnTo>
                  <a:lnTo>
                    <a:pt x="61" y="58"/>
                  </a:lnTo>
                  <a:lnTo>
                    <a:pt x="61" y="57"/>
                  </a:lnTo>
                  <a:lnTo>
                    <a:pt x="62" y="56"/>
                  </a:lnTo>
                  <a:lnTo>
                    <a:pt x="63" y="56"/>
                  </a:lnTo>
                  <a:lnTo>
                    <a:pt x="63" y="55"/>
                  </a:lnTo>
                  <a:lnTo>
                    <a:pt x="63" y="56"/>
                  </a:lnTo>
                  <a:lnTo>
                    <a:pt x="63" y="54"/>
                  </a:lnTo>
                  <a:lnTo>
                    <a:pt x="63" y="53"/>
                  </a:lnTo>
                  <a:lnTo>
                    <a:pt x="63" y="54"/>
                  </a:lnTo>
                  <a:lnTo>
                    <a:pt x="64" y="52"/>
                  </a:lnTo>
                  <a:lnTo>
                    <a:pt x="65" y="53"/>
                  </a:lnTo>
                  <a:lnTo>
                    <a:pt x="65" y="52"/>
                  </a:lnTo>
                  <a:lnTo>
                    <a:pt x="65" y="51"/>
                  </a:lnTo>
                  <a:lnTo>
                    <a:pt x="65" y="52"/>
                  </a:lnTo>
                  <a:lnTo>
                    <a:pt x="65" y="51"/>
                  </a:lnTo>
                  <a:lnTo>
                    <a:pt x="65" y="52"/>
                  </a:lnTo>
                  <a:lnTo>
                    <a:pt x="65" y="51"/>
                  </a:lnTo>
                  <a:lnTo>
                    <a:pt x="65" y="52"/>
                  </a:lnTo>
                  <a:lnTo>
                    <a:pt x="65" y="51"/>
                  </a:lnTo>
                  <a:lnTo>
                    <a:pt x="65" y="52"/>
                  </a:lnTo>
                  <a:lnTo>
                    <a:pt x="65" y="49"/>
                  </a:lnTo>
                  <a:lnTo>
                    <a:pt x="66" y="51"/>
                  </a:lnTo>
                  <a:lnTo>
                    <a:pt x="67" y="49"/>
                  </a:lnTo>
                  <a:lnTo>
                    <a:pt x="67" y="50"/>
                  </a:lnTo>
                  <a:lnTo>
                    <a:pt x="66" y="49"/>
                  </a:lnTo>
                  <a:lnTo>
                    <a:pt x="67" y="49"/>
                  </a:lnTo>
                  <a:lnTo>
                    <a:pt x="67" y="48"/>
                  </a:lnTo>
                  <a:lnTo>
                    <a:pt x="67" y="49"/>
                  </a:lnTo>
                  <a:lnTo>
                    <a:pt x="67" y="48"/>
                  </a:lnTo>
                  <a:lnTo>
                    <a:pt x="67" y="49"/>
                  </a:lnTo>
                  <a:lnTo>
                    <a:pt x="67" y="48"/>
                  </a:lnTo>
                  <a:lnTo>
                    <a:pt x="67" y="49"/>
                  </a:lnTo>
                  <a:lnTo>
                    <a:pt x="67" y="48"/>
                  </a:lnTo>
                  <a:lnTo>
                    <a:pt x="68" y="48"/>
                  </a:lnTo>
                  <a:lnTo>
                    <a:pt x="68" y="47"/>
                  </a:lnTo>
                  <a:lnTo>
                    <a:pt x="68" y="48"/>
                  </a:lnTo>
                  <a:lnTo>
                    <a:pt x="68" y="47"/>
                  </a:lnTo>
                  <a:lnTo>
                    <a:pt x="68" y="46"/>
                  </a:lnTo>
                  <a:lnTo>
                    <a:pt x="69" y="46"/>
                  </a:lnTo>
                  <a:lnTo>
                    <a:pt x="68" y="45"/>
                  </a:lnTo>
                  <a:lnTo>
                    <a:pt x="68" y="46"/>
                  </a:lnTo>
                  <a:lnTo>
                    <a:pt x="69" y="45"/>
                  </a:lnTo>
                  <a:lnTo>
                    <a:pt x="69" y="46"/>
                  </a:lnTo>
                  <a:lnTo>
                    <a:pt x="69" y="45"/>
                  </a:lnTo>
                  <a:lnTo>
                    <a:pt x="70" y="43"/>
                  </a:lnTo>
                  <a:lnTo>
                    <a:pt x="70" y="45"/>
                  </a:lnTo>
                  <a:lnTo>
                    <a:pt x="70" y="44"/>
                  </a:lnTo>
                  <a:lnTo>
                    <a:pt x="70" y="45"/>
                  </a:lnTo>
                  <a:lnTo>
                    <a:pt x="70" y="43"/>
                  </a:lnTo>
                  <a:lnTo>
                    <a:pt x="70" y="44"/>
                  </a:lnTo>
                  <a:lnTo>
                    <a:pt x="70" y="43"/>
                  </a:lnTo>
                  <a:lnTo>
                    <a:pt x="71" y="44"/>
                  </a:lnTo>
                  <a:lnTo>
                    <a:pt x="71" y="43"/>
                  </a:lnTo>
                  <a:lnTo>
                    <a:pt x="71" y="41"/>
                  </a:lnTo>
                  <a:lnTo>
                    <a:pt x="71" y="43"/>
                  </a:lnTo>
                  <a:lnTo>
                    <a:pt x="71" y="41"/>
                  </a:lnTo>
                  <a:lnTo>
                    <a:pt x="72" y="41"/>
                  </a:lnTo>
                  <a:lnTo>
                    <a:pt x="72" y="42"/>
                  </a:lnTo>
                  <a:lnTo>
                    <a:pt x="72" y="41"/>
                  </a:lnTo>
                  <a:lnTo>
                    <a:pt x="72" y="42"/>
                  </a:lnTo>
                  <a:lnTo>
                    <a:pt x="72" y="41"/>
                  </a:lnTo>
                  <a:lnTo>
                    <a:pt x="73" y="41"/>
                  </a:lnTo>
                  <a:lnTo>
                    <a:pt x="73" y="40"/>
                  </a:lnTo>
                  <a:lnTo>
                    <a:pt x="73" y="39"/>
                  </a:lnTo>
                  <a:lnTo>
                    <a:pt x="73" y="40"/>
                  </a:lnTo>
                  <a:lnTo>
                    <a:pt x="73" y="38"/>
                  </a:lnTo>
                  <a:lnTo>
                    <a:pt x="73" y="39"/>
                  </a:lnTo>
                  <a:lnTo>
                    <a:pt x="73" y="38"/>
                  </a:lnTo>
                  <a:lnTo>
                    <a:pt x="74" y="38"/>
                  </a:lnTo>
                  <a:lnTo>
                    <a:pt x="74" y="39"/>
                  </a:lnTo>
                  <a:lnTo>
                    <a:pt x="74" y="38"/>
                  </a:lnTo>
                  <a:lnTo>
                    <a:pt x="74" y="39"/>
                  </a:lnTo>
                  <a:lnTo>
                    <a:pt x="75" y="37"/>
                  </a:lnTo>
                  <a:lnTo>
                    <a:pt x="75" y="38"/>
                  </a:lnTo>
                  <a:lnTo>
                    <a:pt x="75" y="36"/>
                  </a:lnTo>
                  <a:lnTo>
                    <a:pt x="75" y="38"/>
                  </a:lnTo>
                  <a:lnTo>
                    <a:pt x="75" y="36"/>
                  </a:lnTo>
                  <a:lnTo>
                    <a:pt x="75" y="37"/>
                  </a:lnTo>
                  <a:lnTo>
                    <a:pt x="75" y="36"/>
                  </a:lnTo>
                  <a:lnTo>
                    <a:pt x="75" y="35"/>
                  </a:lnTo>
                  <a:lnTo>
                    <a:pt x="76" y="37"/>
                  </a:lnTo>
                  <a:lnTo>
                    <a:pt x="76" y="35"/>
                  </a:lnTo>
                  <a:lnTo>
                    <a:pt x="76" y="37"/>
                  </a:lnTo>
                  <a:lnTo>
                    <a:pt x="76" y="35"/>
                  </a:lnTo>
                  <a:lnTo>
                    <a:pt x="76" y="37"/>
                  </a:lnTo>
                  <a:lnTo>
                    <a:pt x="76" y="36"/>
                  </a:lnTo>
                  <a:lnTo>
                    <a:pt x="77" y="36"/>
                  </a:lnTo>
                  <a:lnTo>
                    <a:pt x="77" y="37"/>
                  </a:lnTo>
                  <a:lnTo>
                    <a:pt x="77" y="35"/>
                  </a:lnTo>
                  <a:lnTo>
                    <a:pt x="77" y="37"/>
                  </a:lnTo>
                  <a:lnTo>
                    <a:pt x="77" y="35"/>
                  </a:lnTo>
                  <a:lnTo>
                    <a:pt x="77" y="34"/>
                  </a:lnTo>
                  <a:lnTo>
                    <a:pt x="77" y="35"/>
                  </a:lnTo>
                  <a:lnTo>
                    <a:pt x="77" y="33"/>
                  </a:lnTo>
                  <a:lnTo>
                    <a:pt x="77" y="34"/>
                  </a:lnTo>
                  <a:lnTo>
                    <a:pt x="78" y="33"/>
                  </a:lnTo>
                  <a:lnTo>
                    <a:pt x="78" y="34"/>
                  </a:lnTo>
                  <a:lnTo>
                    <a:pt x="78" y="32"/>
                  </a:lnTo>
                  <a:lnTo>
                    <a:pt x="79" y="32"/>
                  </a:lnTo>
                  <a:lnTo>
                    <a:pt x="79" y="33"/>
                  </a:lnTo>
                  <a:lnTo>
                    <a:pt x="79" y="32"/>
                  </a:lnTo>
                  <a:lnTo>
                    <a:pt x="79" y="31"/>
                  </a:lnTo>
                  <a:lnTo>
                    <a:pt x="79" y="30"/>
                  </a:lnTo>
                  <a:lnTo>
                    <a:pt x="79" y="31"/>
                  </a:lnTo>
                  <a:lnTo>
                    <a:pt x="80" y="30"/>
                  </a:lnTo>
                  <a:lnTo>
                    <a:pt x="80" y="31"/>
                  </a:lnTo>
                  <a:lnTo>
                    <a:pt x="80" y="30"/>
                  </a:lnTo>
                  <a:lnTo>
                    <a:pt x="80" y="29"/>
                  </a:lnTo>
                  <a:lnTo>
                    <a:pt x="81" y="30"/>
                  </a:lnTo>
                  <a:lnTo>
                    <a:pt x="81" y="29"/>
                  </a:lnTo>
                  <a:lnTo>
                    <a:pt x="81" y="30"/>
                  </a:lnTo>
                  <a:lnTo>
                    <a:pt x="81" y="29"/>
                  </a:lnTo>
                  <a:lnTo>
                    <a:pt x="81" y="30"/>
                  </a:lnTo>
                  <a:lnTo>
                    <a:pt x="81" y="29"/>
                  </a:lnTo>
                  <a:lnTo>
                    <a:pt x="81" y="30"/>
                  </a:lnTo>
                  <a:lnTo>
                    <a:pt x="81" y="29"/>
                  </a:lnTo>
                  <a:lnTo>
                    <a:pt x="81" y="30"/>
                  </a:lnTo>
                  <a:lnTo>
                    <a:pt x="81" y="28"/>
                  </a:lnTo>
                  <a:lnTo>
                    <a:pt x="82" y="29"/>
                  </a:lnTo>
                  <a:lnTo>
                    <a:pt x="82" y="28"/>
                  </a:lnTo>
                  <a:lnTo>
                    <a:pt x="82" y="27"/>
                  </a:lnTo>
                  <a:lnTo>
                    <a:pt x="82" y="28"/>
                  </a:lnTo>
                  <a:lnTo>
                    <a:pt x="82" y="27"/>
                  </a:lnTo>
                  <a:lnTo>
                    <a:pt x="83" y="28"/>
                  </a:lnTo>
                  <a:lnTo>
                    <a:pt x="83" y="26"/>
                  </a:lnTo>
                  <a:lnTo>
                    <a:pt x="83" y="27"/>
                  </a:lnTo>
                  <a:lnTo>
                    <a:pt x="83" y="26"/>
                  </a:lnTo>
                  <a:lnTo>
                    <a:pt x="83" y="27"/>
                  </a:lnTo>
                  <a:lnTo>
                    <a:pt x="83" y="26"/>
                  </a:lnTo>
                  <a:lnTo>
                    <a:pt x="83" y="27"/>
                  </a:lnTo>
                  <a:lnTo>
                    <a:pt x="83" y="26"/>
                  </a:lnTo>
                  <a:lnTo>
                    <a:pt x="84" y="26"/>
                  </a:lnTo>
                  <a:lnTo>
                    <a:pt x="84" y="25"/>
                  </a:lnTo>
                  <a:lnTo>
                    <a:pt x="84" y="26"/>
                  </a:lnTo>
                  <a:lnTo>
                    <a:pt x="85" y="25"/>
                  </a:lnTo>
                  <a:lnTo>
                    <a:pt x="85" y="24"/>
                  </a:lnTo>
                  <a:lnTo>
                    <a:pt x="85" y="25"/>
                  </a:lnTo>
                  <a:lnTo>
                    <a:pt x="85" y="24"/>
                  </a:lnTo>
                  <a:lnTo>
                    <a:pt x="85" y="25"/>
                  </a:lnTo>
                  <a:lnTo>
                    <a:pt x="85" y="24"/>
                  </a:lnTo>
                  <a:lnTo>
                    <a:pt x="86" y="24"/>
                  </a:lnTo>
                  <a:lnTo>
                    <a:pt x="86" y="23"/>
                  </a:lnTo>
                  <a:lnTo>
                    <a:pt x="86" y="24"/>
                  </a:lnTo>
                  <a:lnTo>
                    <a:pt x="86" y="23"/>
                  </a:lnTo>
                  <a:lnTo>
                    <a:pt x="86" y="24"/>
                  </a:lnTo>
                  <a:lnTo>
                    <a:pt x="87" y="23"/>
                  </a:lnTo>
                  <a:lnTo>
                    <a:pt x="87" y="21"/>
                  </a:lnTo>
                  <a:lnTo>
                    <a:pt x="87" y="23"/>
                  </a:lnTo>
                  <a:lnTo>
                    <a:pt x="87" y="21"/>
                  </a:lnTo>
                  <a:lnTo>
                    <a:pt x="87" y="22"/>
                  </a:lnTo>
                  <a:lnTo>
                    <a:pt x="87" y="21"/>
                  </a:lnTo>
                  <a:lnTo>
                    <a:pt x="87" y="22"/>
                  </a:lnTo>
                  <a:lnTo>
                    <a:pt x="87" y="20"/>
                  </a:lnTo>
                  <a:lnTo>
                    <a:pt x="88" y="22"/>
                  </a:lnTo>
                  <a:lnTo>
                    <a:pt x="88" y="20"/>
                  </a:lnTo>
                  <a:lnTo>
                    <a:pt x="88" y="21"/>
                  </a:lnTo>
                  <a:lnTo>
                    <a:pt x="89" y="20"/>
                  </a:lnTo>
                  <a:lnTo>
                    <a:pt x="89" y="21"/>
                  </a:lnTo>
                  <a:lnTo>
                    <a:pt x="89" y="19"/>
                  </a:lnTo>
                  <a:lnTo>
                    <a:pt x="89" y="20"/>
                  </a:lnTo>
                  <a:lnTo>
                    <a:pt x="89" y="19"/>
                  </a:lnTo>
                  <a:lnTo>
                    <a:pt x="90" y="18"/>
                  </a:lnTo>
                  <a:lnTo>
                    <a:pt x="90" y="19"/>
                  </a:lnTo>
                  <a:lnTo>
                    <a:pt x="90" y="18"/>
                  </a:lnTo>
                  <a:lnTo>
                    <a:pt x="90" y="19"/>
                  </a:lnTo>
                  <a:lnTo>
                    <a:pt x="91" y="18"/>
                  </a:lnTo>
                  <a:lnTo>
                    <a:pt x="91" y="19"/>
                  </a:lnTo>
                  <a:lnTo>
                    <a:pt x="91" y="17"/>
                  </a:lnTo>
                  <a:lnTo>
                    <a:pt x="91" y="18"/>
                  </a:lnTo>
                  <a:lnTo>
                    <a:pt x="91" y="17"/>
                  </a:lnTo>
                  <a:lnTo>
                    <a:pt x="91" y="16"/>
                  </a:lnTo>
                  <a:lnTo>
                    <a:pt x="91" y="17"/>
                  </a:lnTo>
                  <a:lnTo>
                    <a:pt x="92" y="15"/>
                  </a:lnTo>
                  <a:lnTo>
                    <a:pt x="92" y="16"/>
                  </a:lnTo>
                  <a:lnTo>
                    <a:pt x="92" y="15"/>
                  </a:lnTo>
                  <a:lnTo>
                    <a:pt x="92" y="16"/>
                  </a:lnTo>
                  <a:lnTo>
                    <a:pt x="92" y="15"/>
                  </a:lnTo>
                  <a:lnTo>
                    <a:pt x="93" y="16"/>
                  </a:lnTo>
                  <a:lnTo>
                    <a:pt x="93" y="15"/>
                  </a:lnTo>
                  <a:lnTo>
                    <a:pt x="93" y="16"/>
                  </a:lnTo>
                  <a:lnTo>
                    <a:pt x="93" y="15"/>
                  </a:lnTo>
                  <a:lnTo>
                    <a:pt x="93" y="16"/>
                  </a:lnTo>
                  <a:lnTo>
                    <a:pt x="93" y="14"/>
                  </a:lnTo>
                  <a:lnTo>
                    <a:pt x="93" y="16"/>
                  </a:lnTo>
                  <a:lnTo>
                    <a:pt x="93" y="13"/>
                  </a:lnTo>
                  <a:lnTo>
                    <a:pt x="93" y="15"/>
                  </a:lnTo>
                  <a:lnTo>
                    <a:pt x="93" y="13"/>
                  </a:lnTo>
                  <a:lnTo>
                    <a:pt x="94" y="13"/>
                  </a:lnTo>
                  <a:lnTo>
                    <a:pt x="94" y="14"/>
                  </a:lnTo>
                  <a:lnTo>
                    <a:pt x="94" y="13"/>
                  </a:lnTo>
                  <a:lnTo>
                    <a:pt x="94" y="14"/>
                  </a:lnTo>
                  <a:lnTo>
                    <a:pt x="94" y="13"/>
                  </a:lnTo>
                  <a:lnTo>
                    <a:pt x="95" y="13"/>
                  </a:lnTo>
                  <a:lnTo>
                    <a:pt x="95" y="14"/>
                  </a:lnTo>
                  <a:lnTo>
                    <a:pt x="95" y="13"/>
                  </a:lnTo>
                  <a:lnTo>
                    <a:pt x="95" y="14"/>
                  </a:lnTo>
                  <a:lnTo>
                    <a:pt x="95" y="13"/>
                  </a:lnTo>
                  <a:lnTo>
                    <a:pt x="95" y="12"/>
                  </a:lnTo>
                  <a:lnTo>
                    <a:pt x="96" y="12"/>
                  </a:lnTo>
                  <a:lnTo>
                    <a:pt x="96" y="11"/>
                  </a:lnTo>
                  <a:lnTo>
                    <a:pt x="97" y="11"/>
                  </a:lnTo>
                  <a:lnTo>
                    <a:pt x="97" y="10"/>
                  </a:lnTo>
                  <a:lnTo>
                    <a:pt x="97" y="11"/>
                  </a:lnTo>
                  <a:lnTo>
                    <a:pt x="97" y="10"/>
                  </a:lnTo>
                  <a:lnTo>
                    <a:pt x="98" y="9"/>
                  </a:lnTo>
                  <a:lnTo>
                    <a:pt x="98" y="10"/>
                  </a:lnTo>
                  <a:lnTo>
                    <a:pt x="98" y="8"/>
                  </a:lnTo>
                  <a:lnTo>
                    <a:pt x="98" y="9"/>
                  </a:lnTo>
                  <a:lnTo>
                    <a:pt x="98" y="7"/>
                  </a:lnTo>
                  <a:lnTo>
                    <a:pt x="98" y="9"/>
                  </a:lnTo>
                  <a:lnTo>
                    <a:pt x="99" y="8"/>
                  </a:lnTo>
                  <a:lnTo>
                    <a:pt x="99" y="9"/>
                  </a:lnTo>
                  <a:lnTo>
                    <a:pt x="99" y="7"/>
                  </a:lnTo>
                  <a:lnTo>
                    <a:pt x="99" y="8"/>
                  </a:lnTo>
                  <a:lnTo>
                    <a:pt x="99" y="7"/>
                  </a:lnTo>
                  <a:lnTo>
                    <a:pt x="99" y="8"/>
                  </a:lnTo>
                  <a:lnTo>
                    <a:pt x="99" y="7"/>
                  </a:lnTo>
                  <a:lnTo>
                    <a:pt x="100" y="8"/>
                  </a:lnTo>
                  <a:lnTo>
                    <a:pt x="100" y="7"/>
                  </a:lnTo>
                  <a:lnTo>
                    <a:pt x="100" y="6"/>
                  </a:lnTo>
                  <a:lnTo>
                    <a:pt x="101" y="7"/>
                  </a:lnTo>
                  <a:lnTo>
                    <a:pt x="101" y="5"/>
                  </a:lnTo>
                  <a:lnTo>
                    <a:pt x="101" y="7"/>
                  </a:lnTo>
                  <a:lnTo>
                    <a:pt x="101" y="5"/>
                  </a:lnTo>
                  <a:lnTo>
                    <a:pt x="102" y="5"/>
                  </a:lnTo>
                  <a:lnTo>
                    <a:pt x="102" y="4"/>
                  </a:lnTo>
                  <a:lnTo>
                    <a:pt x="103" y="4"/>
                  </a:lnTo>
                  <a:lnTo>
                    <a:pt x="103" y="2"/>
                  </a:lnTo>
                  <a:lnTo>
                    <a:pt x="103" y="3"/>
                  </a:lnTo>
                  <a:lnTo>
                    <a:pt x="103" y="2"/>
                  </a:lnTo>
                  <a:lnTo>
                    <a:pt x="103" y="4"/>
                  </a:lnTo>
                  <a:lnTo>
                    <a:pt x="103" y="2"/>
                  </a:lnTo>
                  <a:lnTo>
                    <a:pt x="103" y="4"/>
                  </a:lnTo>
                  <a:lnTo>
                    <a:pt x="104" y="2"/>
                  </a:lnTo>
                  <a:lnTo>
                    <a:pt x="104" y="3"/>
                  </a:lnTo>
                  <a:lnTo>
                    <a:pt x="104" y="2"/>
                  </a:lnTo>
                  <a:lnTo>
                    <a:pt x="104" y="4"/>
                  </a:lnTo>
                  <a:lnTo>
                    <a:pt x="105" y="2"/>
                  </a:lnTo>
                  <a:lnTo>
                    <a:pt x="105" y="3"/>
                  </a:lnTo>
                  <a:lnTo>
                    <a:pt x="105" y="2"/>
                  </a:lnTo>
                  <a:lnTo>
                    <a:pt x="105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3772" y="2513"/>
              <a:ext cx="103" cy="81"/>
            </a:xfrm>
            <a:custGeom>
              <a:avLst/>
              <a:gdLst>
                <a:gd name="T0" fmla="*/ 1 w 103"/>
                <a:gd name="T1" fmla="*/ 78 h 81"/>
                <a:gd name="T2" fmla="*/ 4 w 103"/>
                <a:gd name="T3" fmla="*/ 77 h 81"/>
                <a:gd name="T4" fmla="*/ 5 w 103"/>
                <a:gd name="T5" fmla="*/ 75 h 81"/>
                <a:gd name="T6" fmla="*/ 6 w 103"/>
                <a:gd name="T7" fmla="*/ 72 h 81"/>
                <a:gd name="T8" fmla="*/ 9 w 103"/>
                <a:gd name="T9" fmla="*/ 71 h 81"/>
                <a:gd name="T10" fmla="*/ 10 w 103"/>
                <a:gd name="T11" fmla="*/ 70 h 81"/>
                <a:gd name="T12" fmla="*/ 12 w 103"/>
                <a:gd name="T13" fmla="*/ 68 h 81"/>
                <a:gd name="T14" fmla="*/ 14 w 103"/>
                <a:gd name="T15" fmla="*/ 65 h 81"/>
                <a:gd name="T16" fmla="*/ 16 w 103"/>
                <a:gd name="T17" fmla="*/ 64 h 81"/>
                <a:gd name="T18" fmla="*/ 18 w 103"/>
                <a:gd name="T19" fmla="*/ 62 h 81"/>
                <a:gd name="T20" fmla="*/ 19 w 103"/>
                <a:gd name="T21" fmla="*/ 60 h 81"/>
                <a:gd name="T22" fmla="*/ 20 w 103"/>
                <a:gd name="T23" fmla="*/ 58 h 81"/>
                <a:gd name="T24" fmla="*/ 22 w 103"/>
                <a:gd name="T25" fmla="*/ 59 h 81"/>
                <a:gd name="T26" fmla="*/ 24 w 103"/>
                <a:gd name="T27" fmla="*/ 57 h 81"/>
                <a:gd name="T28" fmla="*/ 26 w 103"/>
                <a:gd name="T29" fmla="*/ 54 h 81"/>
                <a:gd name="T30" fmla="*/ 27 w 103"/>
                <a:gd name="T31" fmla="*/ 53 h 81"/>
                <a:gd name="T32" fmla="*/ 28 w 103"/>
                <a:gd name="T33" fmla="*/ 53 h 81"/>
                <a:gd name="T34" fmla="*/ 30 w 103"/>
                <a:gd name="T35" fmla="*/ 50 h 81"/>
                <a:gd name="T36" fmla="*/ 32 w 103"/>
                <a:gd name="T37" fmla="*/ 48 h 81"/>
                <a:gd name="T38" fmla="*/ 34 w 103"/>
                <a:gd name="T39" fmla="*/ 48 h 81"/>
                <a:gd name="T40" fmla="*/ 35 w 103"/>
                <a:gd name="T41" fmla="*/ 46 h 81"/>
                <a:gd name="T42" fmla="*/ 37 w 103"/>
                <a:gd name="T43" fmla="*/ 45 h 81"/>
                <a:gd name="T44" fmla="*/ 39 w 103"/>
                <a:gd name="T45" fmla="*/ 44 h 81"/>
                <a:gd name="T46" fmla="*/ 40 w 103"/>
                <a:gd name="T47" fmla="*/ 43 h 81"/>
                <a:gd name="T48" fmla="*/ 42 w 103"/>
                <a:gd name="T49" fmla="*/ 41 h 81"/>
                <a:gd name="T50" fmla="*/ 44 w 103"/>
                <a:gd name="T51" fmla="*/ 39 h 81"/>
                <a:gd name="T52" fmla="*/ 45 w 103"/>
                <a:gd name="T53" fmla="*/ 39 h 81"/>
                <a:gd name="T54" fmla="*/ 46 w 103"/>
                <a:gd name="T55" fmla="*/ 37 h 81"/>
                <a:gd name="T56" fmla="*/ 48 w 103"/>
                <a:gd name="T57" fmla="*/ 37 h 81"/>
                <a:gd name="T58" fmla="*/ 49 w 103"/>
                <a:gd name="T59" fmla="*/ 37 h 81"/>
                <a:gd name="T60" fmla="*/ 51 w 103"/>
                <a:gd name="T61" fmla="*/ 34 h 81"/>
                <a:gd name="T62" fmla="*/ 53 w 103"/>
                <a:gd name="T63" fmla="*/ 34 h 81"/>
                <a:gd name="T64" fmla="*/ 55 w 103"/>
                <a:gd name="T65" fmla="*/ 31 h 81"/>
                <a:gd name="T66" fmla="*/ 56 w 103"/>
                <a:gd name="T67" fmla="*/ 30 h 81"/>
                <a:gd name="T68" fmla="*/ 58 w 103"/>
                <a:gd name="T69" fmla="*/ 29 h 81"/>
                <a:gd name="T70" fmla="*/ 59 w 103"/>
                <a:gd name="T71" fmla="*/ 28 h 81"/>
                <a:gd name="T72" fmla="*/ 61 w 103"/>
                <a:gd name="T73" fmla="*/ 27 h 81"/>
                <a:gd name="T74" fmla="*/ 63 w 103"/>
                <a:gd name="T75" fmla="*/ 26 h 81"/>
                <a:gd name="T76" fmla="*/ 64 w 103"/>
                <a:gd name="T77" fmla="*/ 24 h 81"/>
                <a:gd name="T78" fmla="*/ 66 w 103"/>
                <a:gd name="T79" fmla="*/ 23 h 81"/>
                <a:gd name="T80" fmla="*/ 68 w 103"/>
                <a:gd name="T81" fmla="*/ 23 h 81"/>
                <a:gd name="T82" fmla="*/ 69 w 103"/>
                <a:gd name="T83" fmla="*/ 21 h 81"/>
                <a:gd name="T84" fmla="*/ 70 w 103"/>
                <a:gd name="T85" fmla="*/ 21 h 81"/>
                <a:gd name="T86" fmla="*/ 72 w 103"/>
                <a:gd name="T87" fmla="*/ 21 h 81"/>
                <a:gd name="T88" fmla="*/ 74 w 103"/>
                <a:gd name="T89" fmla="*/ 19 h 81"/>
                <a:gd name="T90" fmla="*/ 75 w 103"/>
                <a:gd name="T91" fmla="*/ 18 h 81"/>
                <a:gd name="T92" fmla="*/ 76 w 103"/>
                <a:gd name="T93" fmla="*/ 17 h 81"/>
                <a:gd name="T94" fmla="*/ 78 w 103"/>
                <a:gd name="T95" fmla="*/ 16 h 81"/>
                <a:gd name="T96" fmla="*/ 80 w 103"/>
                <a:gd name="T97" fmla="*/ 16 h 81"/>
                <a:gd name="T98" fmla="*/ 81 w 103"/>
                <a:gd name="T99" fmla="*/ 16 h 81"/>
                <a:gd name="T100" fmla="*/ 83 w 103"/>
                <a:gd name="T101" fmla="*/ 12 h 81"/>
                <a:gd name="T102" fmla="*/ 84 w 103"/>
                <a:gd name="T103" fmla="*/ 12 h 81"/>
                <a:gd name="T104" fmla="*/ 86 w 103"/>
                <a:gd name="T105" fmla="*/ 13 h 81"/>
                <a:gd name="T106" fmla="*/ 87 w 103"/>
                <a:gd name="T107" fmla="*/ 10 h 81"/>
                <a:gd name="T108" fmla="*/ 89 w 103"/>
                <a:gd name="T109" fmla="*/ 9 h 81"/>
                <a:gd name="T110" fmla="*/ 90 w 103"/>
                <a:gd name="T111" fmla="*/ 7 h 81"/>
                <a:gd name="T112" fmla="*/ 92 w 103"/>
                <a:gd name="T113" fmla="*/ 8 h 81"/>
                <a:gd name="T114" fmla="*/ 94 w 103"/>
                <a:gd name="T115" fmla="*/ 7 h 81"/>
                <a:gd name="T116" fmla="*/ 96 w 103"/>
                <a:gd name="T117" fmla="*/ 6 h 81"/>
                <a:gd name="T118" fmla="*/ 97 w 103"/>
                <a:gd name="T119" fmla="*/ 5 h 81"/>
                <a:gd name="T120" fmla="*/ 98 w 103"/>
                <a:gd name="T121" fmla="*/ 4 h 81"/>
                <a:gd name="T122" fmla="*/ 100 w 103"/>
                <a:gd name="T123" fmla="*/ 3 h 81"/>
                <a:gd name="T124" fmla="*/ 102 w 103"/>
                <a:gd name="T125" fmla="*/ 2 h 8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03"/>
                <a:gd name="T190" fmla="*/ 0 h 81"/>
                <a:gd name="T191" fmla="*/ 103 w 103"/>
                <a:gd name="T192" fmla="*/ 81 h 8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03" h="81">
                  <a:moveTo>
                    <a:pt x="0" y="79"/>
                  </a:moveTo>
                  <a:lnTo>
                    <a:pt x="0" y="81"/>
                  </a:lnTo>
                  <a:lnTo>
                    <a:pt x="0" y="79"/>
                  </a:lnTo>
                  <a:lnTo>
                    <a:pt x="0" y="80"/>
                  </a:lnTo>
                  <a:lnTo>
                    <a:pt x="0" y="79"/>
                  </a:lnTo>
                  <a:lnTo>
                    <a:pt x="1" y="79"/>
                  </a:lnTo>
                  <a:lnTo>
                    <a:pt x="1" y="78"/>
                  </a:lnTo>
                  <a:lnTo>
                    <a:pt x="1" y="79"/>
                  </a:lnTo>
                  <a:lnTo>
                    <a:pt x="1" y="78"/>
                  </a:lnTo>
                  <a:lnTo>
                    <a:pt x="1" y="79"/>
                  </a:lnTo>
                  <a:lnTo>
                    <a:pt x="1" y="78"/>
                  </a:lnTo>
                  <a:lnTo>
                    <a:pt x="2" y="78"/>
                  </a:lnTo>
                  <a:lnTo>
                    <a:pt x="2" y="79"/>
                  </a:lnTo>
                  <a:lnTo>
                    <a:pt x="2" y="78"/>
                  </a:lnTo>
                  <a:lnTo>
                    <a:pt x="2" y="77"/>
                  </a:lnTo>
                  <a:lnTo>
                    <a:pt x="3" y="76"/>
                  </a:lnTo>
                  <a:lnTo>
                    <a:pt x="3" y="77"/>
                  </a:lnTo>
                  <a:lnTo>
                    <a:pt x="3" y="76"/>
                  </a:lnTo>
                  <a:lnTo>
                    <a:pt x="4" y="77"/>
                  </a:lnTo>
                  <a:lnTo>
                    <a:pt x="4" y="76"/>
                  </a:lnTo>
                  <a:lnTo>
                    <a:pt x="4" y="77"/>
                  </a:lnTo>
                  <a:lnTo>
                    <a:pt x="4" y="75"/>
                  </a:lnTo>
                  <a:lnTo>
                    <a:pt x="4" y="76"/>
                  </a:lnTo>
                  <a:lnTo>
                    <a:pt x="4" y="75"/>
                  </a:lnTo>
                  <a:lnTo>
                    <a:pt x="5" y="74"/>
                  </a:lnTo>
                  <a:lnTo>
                    <a:pt x="5" y="75"/>
                  </a:lnTo>
                  <a:lnTo>
                    <a:pt x="5" y="73"/>
                  </a:lnTo>
                  <a:lnTo>
                    <a:pt x="5" y="75"/>
                  </a:lnTo>
                  <a:lnTo>
                    <a:pt x="5" y="74"/>
                  </a:lnTo>
                  <a:lnTo>
                    <a:pt x="6" y="75"/>
                  </a:lnTo>
                  <a:lnTo>
                    <a:pt x="6" y="73"/>
                  </a:lnTo>
                  <a:lnTo>
                    <a:pt x="6" y="75"/>
                  </a:lnTo>
                  <a:lnTo>
                    <a:pt x="6" y="73"/>
                  </a:lnTo>
                  <a:lnTo>
                    <a:pt x="6" y="74"/>
                  </a:lnTo>
                  <a:lnTo>
                    <a:pt x="6" y="73"/>
                  </a:lnTo>
                  <a:lnTo>
                    <a:pt x="6" y="74"/>
                  </a:lnTo>
                  <a:lnTo>
                    <a:pt x="6" y="72"/>
                  </a:lnTo>
                  <a:lnTo>
                    <a:pt x="6" y="73"/>
                  </a:lnTo>
                  <a:lnTo>
                    <a:pt x="6" y="72"/>
                  </a:lnTo>
                  <a:lnTo>
                    <a:pt x="7" y="73"/>
                  </a:lnTo>
                  <a:lnTo>
                    <a:pt x="7" y="72"/>
                  </a:lnTo>
                  <a:lnTo>
                    <a:pt x="7" y="71"/>
                  </a:lnTo>
                  <a:lnTo>
                    <a:pt x="8" y="72"/>
                  </a:lnTo>
                  <a:lnTo>
                    <a:pt x="8" y="71"/>
                  </a:lnTo>
                  <a:lnTo>
                    <a:pt x="9" y="72"/>
                  </a:lnTo>
                  <a:lnTo>
                    <a:pt x="9" y="71"/>
                  </a:lnTo>
                  <a:lnTo>
                    <a:pt x="9" y="72"/>
                  </a:lnTo>
                  <a:lnTo>
                    <a:pt x="9" y="70"/>
                  </a:lnTo>
                  <a:lnTo>
                    <a:pt x="10" y="69"/>
                  </a:lnTo>
                  <a:lnTo>
                    <a:pt x="10" y="71"/>
                  </a:lnTo>
                  <a:lnTo>
                    <a:pt x="10" y="68"/>
                  </a:lnTo>
                  <a:lnTo>
                    <a:pt x="10" y="70"/>
                  </a:lnTo>
                  <a:lnTo>
                    <a:pt x="10" y="69"/>
                  </a:lnTo>
                  <a:lnTo>
                    <a:pt x="10" y="70"/>
                  </a:lnTo>
                  <a:lnTo>
                    <a:pt x="10" y="68"/>
                  </a:lnTo>
                  <a:lnTo>
                    <a:pt x="10" y="70"/>
                  </a:lnTo>
                  <a:lnTo>
                    <a:pt x="10" y="68"/>
                  </a:lnTo>
                  <a:lnTo>
                    <a:pt x="10" y="69"/>
                  </a:lnTo>
                  <a:lnTo>
                    <a:pt x="11" y="68"/>
                  </a:lnTo>
                  <a:lnTo>
                    <a:pt x="11" y="69"/>
                  </a:lnTo>
                  <a:lnTo>
                    <a:pt x="11" y="67"/>
                  </a:lnTo>
                  <a:lnTo>
                    <a:pt x="11" y="69"/>
                  </a:lnTo>
                  <a:lnTo>
                    <a:pt x="12" y="67"/>
                  </a:lnTo>
                  <a:lnTo>
                    <a:pt x="12" y="68"/>
                  </a:lnTo>
                  <a:lnTo>
                    <a:pt x="12" y="67"/>
                  </a:lnTo>
                  <a:lnTo>
                    <a:pt x="12" y="68"/>
                  </a:lnTo>
                  <a:lnTo>
                    <a:pt x="12" y="67"/>
                  </a:lnTo>
                  <a:lnTo>
                    <a:pt x="13" y="67"/>
                  </a:lnTo>
                  <a:lnTo>
                    <a:pt x="14" y="66"/>
                  </a:lnTo>
                  <a:lnTo>
                    <a:pt x="14" y="65"/>
                  </a:lnTo>
                  <a:lnTo>
                    <a:pt x="14" y="66"/>
                  </a:lnTo>
                  <a:lnTo>
                    <a:pt x="14" y="64"/>
                  </a:lnTo>
                  <a:lnTo>
                    <a:pt x="14" y="65"/>
                  </a:lnTo>
                  <a:lnTo>
                    <a:pt x="14" y="64"/>
                  </a:lnTo>
                  <a:lnTo>
                    <a:pt x="14" y="65"/>
                  </a:lnTo>
                  <a:lnTo>
                    <a:pt x="15" y="64"/>
                  </a:lnTo>
                  <a:lnTo>
                    <a:pt x="15" y="65"/>
                  </a:lnTo>
                  <a:lnTo>
                    <a:pt x="15" y="64"/>
                  </a:lnTo>
                  <a:lnTo>
                    <a:pt x="15" y="65"/>
                  </a:lnTo>
                  <a:lnTo>
                    <a:pt x="15" y="64"/>
                  </a:lnTo>
                  <a:lnTo>
                    <a:pt x="16" y="65"/>
                  </a:lnTo>
                  <a:lnTo>
                    <a:pt x="16" y="64"/>
                  </a:lnTo>
                  <a:lnTo>
                    <a:pt x="16" y="63"/>
                  </a:lnTo>
                  <a:lnTo>
                    <a:pt x="16" y="64"/>
                  </a:lnTo>
                  <a:lnTo>
                    <a:pt x="16" y="62"/>
                  </a:lnTo>
                  <a:lnTo>
                    <a:pt x="16" y="64"/>
                  </a:lnTo>
                  <a:lnTo>
                    <a:pt x="16" y="62"/>
                  </a:lnTo>
                  <a:lnTo>
                    <a:pt x="16" y="63"/>
                  </a:lnTo>
                  <a:lnTo>
                    <a:pt x="16" y="62"/>
                  </a:lnTo>
                  <a:lnTo>
                    <a:pt x="16" y="63"/>
                  </a:lnTo>
                  <a:lnTo>
                    <a:pt x="17" y="62"/>
                  </a:lnTo>
                  <a:lnTo>
                    <a:pt x="17" y="64"/>
                  </a:lnTo>
                  <a:lnTo>
                    <a:pt x="17" y="62"/>
                  </a:lnTo>
                  <a:lnTo>
                    <a:pt x="17" y="63"/>
                  </a:lnTo>
                  <a:lnTo>
                    <a:pt x="18" y="62"/>
                  </a:lnTo>
                  <a:lnTo>
                    <a:pt x="18" y="64"/>
                  </a:lnTo>
                  <a:lnTo>
                    <a:pt x="18" y="62"/>
                  </a:lnTo>
                  <a:lnTo>
                    <a:pt x="18" y="63"/>
                  </a:lnTo>
                  <a:lnTo>
                    <a:pt x="18" y="62"/>
                  </a:lnTo>
                  <a:lnTo>
                    <a:pt x="18" y="61"/>
                  </a:lnTo>
                  <a:lnTo>
                    <a:pt x="18" y="62"/>
                  </a:lnTo>
                  <a:lnTo>
                    <a:pt x="18" y="60"/>
                  </a:lnTo>
                  <a:lnTo>
                    <a:pt x="18" y="61"/>
                  </a:lnTo>
                  <a:lnTo>
                    <a:pt x="19" y="60"/>
                  </a:lnTo>
                  <a:lnTo>
                    <a:pt x="20" y="60"/>
                  </a:lnTo>
                  <a:lnTo>
                    <a:pt x="20" y="59"/>
                  </a:lnTo>
                  <a:lnTo>
                    <a:pt x="20" y="60"/>
                  </a:lnTo>
                  <a:lnTo>
                    <a:pt x="20" y="58"/>
                  </a:lnTo>
                  <a:lnTo>
                    <a:pt x="21" y="59"/>
                  </a:lnTo>
                  <a:lnTo>
                    <a:pt x="21" y="58"/>
                  </a:lnTo>
                  <a:lnTo>
                    <a:pt x="21" y="59"/>
                  </a:lnTo>
                  <a:lnTo>
                    <a:pt x="21" y="58"/>
                  </a:lnTo>
                  <a:lnTo>
                    <a:pt x="22" y="59"/>
                  </a:lnTo>
                  <a:lnTo>
                    <a:pt x="22" y="58"/>
                  </a:lnTo>
                  <a:lnTo>
                    <a:pt x="22" y="59"/>
                  </a:lnTo>
                  <a:lnTo>
                    <a:pt x="22" y="57"/>
                  </a:lnTo>
                  <a:lnTo>
                    <a:pt x="22" y="59"/>
                  </a:lnTo>
                  <a:lnTo>
                    <a:pt x="22" y="57"/>
                  </a:lnTo>
                  <a:lnTo>
                    <a:pt x="22" y="59"/>
                  </a:lnTo>
                  <a:lnTo>
                    <a:pt x="22" y="57"/>
                  </a:lnTo>
                  <a:lnTo>
                    <a:pt x="23" y="57"/>
                  </a:lnTo>
                  <a:lnTo>
                    <a:pt x="23" y="56"/>
                  </a:lnTo>
                  <a:lnTo>
                    <a:pt x="23" y="57"/>
                  </a:lnTo>
                  <a:lnTo>
                    <a:pt x="23" y="56"/>
                  </a:lnTo>
                  <a:lnTo>
                    <a:pt x="24" y="56"/>
                  </a:lnTo>
                  <a:lnTo>
                    <a:pt x="24" y="57"/>
                  </a:lnTo>
                  <a:lnTo>
                    <a:pt x="24" y="56"/>
                  </a:lnTo>
                  <a:lnTo>
                    <a:pt x="24" y="57"/>
                  </a:lnTo>
                  <a:lnTo>
                    <a:pt x="24" y="56"/>
                  </a:lnTo>
                  <a:lnTo>
                    <a:pt x="25" y="56"/>
                  </a:lnTo>
                  <a:lnTo>
                    <a:pt x="25" y="55"/>
                  </a:lnTo>
                  <a:lnTo>
                    <a:pt x="25" y="54"/>
                  </a:lnTo>
                  <a:lnTo>
                    <a:pt x="25" y="56"/>
                  </a:lnTo>
                  <a:lnTo>
                    <a:pt x="26" y="54"/>
                  </a:lnTo>
                  <a:lnTo>
                    <a:pt x="26" y="55"/>
                  </a:lnTo>
                  <a:lnTo>
                    <a:pt x="26" y="54"/>
                  </a:lnTo>
                  <a:lnTo>
                    <a:pt x="26" y="56"/>
                  </a:lnTo>
                  <a:lnTo>
                    <a:pt x="26" y="54"/>
                  </a:lnTo>
                  <a:lnTo>
                    <a:pt x="26" y="55"/>
                  </a:lnTo>
                  <a:lnTo>
                    <a:pt x="26" y="54"/>
                  </a:lnTo>
                  <a:lnTo>
                    <a:pt x="27" y="55"/>
                  </a:lnTo>
                  <a:lnTo>
                    <a:pt x="27" y="53"/>
                  </a:lnTo>
                  <a:lnTo>
                    <a:pt x="27" y="55"/>
                  </a:lnTo>
                  <a:lnTo>
                    <a:pt x="27" y="53"/>
                  </a:lnTo>
                  <a:lnTo>
                    <a:pt x="27" y="54"/>
                  </a:lnTo>
                  <a:lnTo>
                    <a:pt x="27" y="53"/>
                  </a:lnTo>
                  <a:lnTo>
                    <a:pt x="28" y="53"/>
                  </a:lnTo>
                  <a:lnTo>
                    <a:pt x="28" y="52"/>
                  </a:lnTo>
                  <a:lnTo>
                    <a:pt x="28" y="53"/>
                  </a:lnTo>
                  <a:lnTo>
                    <a:pt x="28" y="52"/>
                  </a:lnTo>
                  <a:lnTo>
                    <a:pt x="28" y="53"/>
                  </a:lnTo>
                  <a:lnTo>
                    <a:pt x="28" y="51"/>
                  </a:lnTo>
                  <a:lnTo>
                    <a:pt x="28" y="53"/>
                  </a:lnTo>
                  <a:lnTo>
                    <a:pt x="29" y="51"/>
                  </a:lnTo>
                  <a:lnTo>
                    <a:pt x="29" y="52"/>
                  </a:lnTo>
                  <a:lnTo>
                    <a:pt x="29" y="51"/>
                  </a:lnTo>
                  <a:lnTo>
                    <a:pt x="30" y="51"/>
                  </a:lnTo>
                  <a:lnTo>
                    <a:pt x="30" y="50"/>
                  </a:lnTo>
                  <a:lnTo>
                    <a:pt x="30" y="51"/>
                  </a:lnTo>
                  <a:lnTo>
                    <a:pt x="30" y="50"/>
                  </a:lnTo>
                  <a:lnTo>
                    <a:pt x="30" y="51"/>
                  </a:lnTo>
                  <a:lnTo>
                    <a:pt x="30" y="50"/>
                  </a:lnTo>
                  <a:lnTo>
                    <a:pt x="30" y="51"/>
                  </a:lnTo>
                  <a:lnTo>
                    <a:pt x="31" y="50"/>
                  </a:lnTo>
                  <a:lnTo>
                    <a:pt x="31" y="51"/>
                  </a:lnTo>
                  <a:lnTo>
                    <a:pt x="31" y="50"/>
                  </a:lnTo>
                  <a:lnTo>
                    <a:pt x="32" y="51"/>
                  </a:lnTo>
                  <a:lnTo>
                    <a:pt x="32" y="49"/>
                  </a:lnTo>
                  <a:lnTo>
                    <a:pt x="32" y="50"/>
                  </a:lnTo>
                  <a:lnTo>
                    <a:pt x="32" y="49"/>
                  </a:lnTo>
                  <a:lnTo>
                    <a:pt x="32" y="48"/>
                  </a:lnTo>
                  <a:lnTo>
                    <a:pt x="32" y="49"/>
                  </a:lnTo>
                  <a:lnTo>
                    <a:pt x="32" y="48"/>
                  </a:lnTo>
                  <a:lnTo>
                    <a:pt x="32" y="49"/>
                  </a:lnTo>
                  <a:lnTo>
                    <a:pt x="32" y="48"/>
                  </a:lnTo>
                  <a:lnTo>
                    <a:pt x="33" y="48"/>
                  </a:lnTo>
                  <a:lnTo>
                    <a:pt x="33" y="49"/>
                  </a:lnTo>
                  <a:lnTo>
                    <a:pt x="33" y="47"/>
                  </a:lnTo>
                  <a:lnTo>
                    <a:pt x="34" y="49"/>
                  </a:lnTo>
                  <a:lnTo>
                    <a:pt x="34" y="48"/>
                  </a:lnTo>
                  <a:lnTo>
                    <a:pt x="34" y="47"/>
                  </a:lnTo>
                  <a:lnTo>
                    <a:pt x="34" y="46"/>
                  </a:lnTo>
                  <a:lnTo>
                    <a:pt x="34" y="47"/>
                  </a:lnTo>
                  <a:lnTo>
                    <a:pt x="34" y="46"/>
                  </a:lnTo>
                  <a:lnTo>
                    <a:pt x="34" y="47"/>
                  </a:lnTo>
                  <a:lnTo>
                    <a:pt x="34" y="46"/>
                  </a:lnTo>
                  <a:lnTo>
                    <a:pt x="35" y="46"/>
                  </a:lnTo>
                  <a:lnTo>
                    <a:pt x="35" y="47"/>
                  </a:lnTo>
                  <a:lnTo>
                    <a:pt x="35" y="46"/>
                  </a:lnTo>
                  <a:lnTo>
                    <a:pt x="35" y="48"/>
                  </a:lnTo>
                  <a:lnTo>
                    <a:pt x="35" y="46"/>
                  </a:lnTo>
                  <a:lnTo>
                    <a:pt x="35" y="47"/>
                  </a:lnTo>
                  <a:lnTo>
                    <a:pt x="36" y="46"/>
                  </a:lnTo>
                  <a:lnTo>
                    <a:pt x="36" y="47"/>
                  </a:lnTo>
                  <a:lnTo>
                    <a:pt x="36" y="48"/>
                  </a:lnTo>
                  <a:lnTo>
                    <a:pt x="36" y="46"/>
                  </a:lnTo>
                  <a:lnTo>
                    <a:pt x="36" y="47"/>
                  </a:lnTo>
                  <a:lnTo>
                    <a:pt x="36" y="46"/>
                  </a:lnTo>
                  <a:lnTo>
                    <a:pt x="36" y="45"/>
                  </a:lnTo>
                  <a:lnTo>
                    <a:pt x="37" y="45"/>
                  </a:lnTo>
                  <a:lnTo>
                    <a:pt x="38" y="45"/>
                  </a:lnTo>
                  <a:lnTo>
                    <a:pt x="38" y="44"/>
                  </a:lnTo>
                  <a:lnTo>
                    <a:pt x="38" y="45"/>
                  </a:lnTo>
                  <a:lnTo>
                    <a:pt x="38" y="44"/>
                  </a:lnTo>
                  <a:lnTo>
                    <a:pt x="38" y="46"/>
                  </a:lnTo>
                  <a:lnTo>
                    <a:pt x="38" y="44"/>
                  </a:lnTo>
                  <a:lnTo>
                    <a:pt x="38" y="45"/>
                  </a:lnTo>
                  <a:lnTo>
                    <a:pt x="38" y="44"/>
                  </a:lnTo>
                  <a:lnTo>
                    <a:pt x="38" y="43"/>
                  </a:lnTo>
                  <a:lnTo>
                    <a:pt x="39" y="44"/>
                  </a:lnTo>
                  <a:lnTo>
                    <a:pt x="39" y="42"/>
                  </a:lnTo>
                  <a:lnTo>
                    <a:pt x="39" y="43"/>
                  </a:lnTo>
                  <a:lnTo>
                    <a:pt x="39" y="42"/>
                  </a:lnTo>
                  <a:lnTo>
                    <a:pt x="39" y="43"/>
                  </a:lnTo>
                  <a:lnTo>
                    <a:pt x="40" y="43"/>
                  </a:lnTo>
                  <a:lnTo>
                    <a:pt x="40" y="42"/>
                  </a:lnTo>
                  <a:lnTo>
                    <a:pt x="41" y="43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1" y="42"/>
                  </a:lnTo>
                  <a:lnTo>
                    <a:pt x="42" y="40"/>
                  </a:lnTo>
                  <a:lnTo>
                    <a:pt x="42" y="42"/>
                  </a:lnTo>
                  <a:lnTo>
                    <a:pt x="42" y="40"/>
                  </a:lnTo>
                  <a:lnTo>
                    <a:pt x="42" y="42"/>
                  </a:lnTo>
                  <a:lnTo>
                    <a:pt x="42" y="41"/>
                  </a:lnTo>
                  <a:lnTo>
                    <a:pt x="42" y="42"/>
                  </a:lnTo>
                  <a:lnTo>
                    <a:pt x="42" y="40"/>
                  </a:lnTo>
                  <a:lnTo>
                    <a:pt x="42" y="42"/>
                  </a:lnTo>
                  <a:lnTo>
                    <a:pt x="42" y="40"/>
                  </a:lnTo>
                  <a:lnTo>
                    <a:pt x="42" y="42"/>
                  </a:lnTo>
                  <a:lnTo>
                    <a:pt x="43" y="40"/>
                  </a:lnTo>
                  <a:lnTo>
                    <a:pt x="43" y="41"/>
                  </a:lnTo>
                  <a:lnTo>
                    <a:pt x="43" y="40"/>
                  </a:lnTo>
                  <a:lnTo>
                    <a:pt x="44" y="39"/>
                  </a:lnTo>
                  <a:lnTo>
                    <a:pt x="44" y="40"/>
                  </a:lnTo>
                  <a:lnTo>
                    <a:pt x="44" y="39"/>
                  </a:lnTo>
                  <a:lnTo>
                    <a:pt x="44" y="40"/>
                  </a:lnTo>
                  <a:lnTo>
                    <a:pt x="44" y="39"/>
                  </a:lnTo>
                  <a:lnTo>
                    <a:pt x="44" y="40"/>
                  </a:lnTo>
                  <a:lnTo>
                    <a:pt x="44" y="39"/>
                  </a:lnTo>
                  <a:lnTo>
                    <a:pt x="44" y="40"/>
                  </a:lnTo>
                  <a:lnTo>
                    <a:pt x="44" y="38"/>
                  </a:lnTo>
                  <a:lnTo>
                    <a:pt x="44" y="40"/>
                  </a:lnTo>
                  <a:lnTo>
                    <a:pt x="45" y="40"/>
                  </a:lnTo>
                  <a:lnTo>
                    <a:pt x="45" y="39"/>
                  </a:lnTo>
                  <a:lnTo>
                    <a:pt x="45" y="40"/>
                  </a:lnTo>
                  <a:lnTo>
                    <a:pt x="45" y="38"/>
                  </a:lnTo>
                  <a:lnTo>
                    <a:pt x="46" y="39"/>
                  </a:lnTo>
                  <a:lnTo>
                    <a:pt x="46" y="38"/>
                  </a:lnTo>
                  <a:lnTo>
                    <a:pt x="46" y="37"/>
                  </a:lnTo>
                  <a:lnTo>
                    <a:pt x="46" y="38"/>
                  </a:lnTo>
                  <a:lnTo>
                    <a:pt x="46" y="37"/>
                  </a:lnTo>
                  <a:lnTo>
                    <a:pt x="46" y="38"/>
                  </a:lnTo>
                  <a:lnTo>
                    <a:pt x="46" y="37"/>
                  </a:lnTo>
                  <a:lnTo>
                    <a:pt x="46" y="38"/>
                  </a:lnTo>
                  <a:lnTo>
                    <a:pt x="46" y="37"/>
                  </a:lnTo>
                  <a:lnTo>
                    <a:pt x="47" y="37"/>
                  </a:lnTo>
                  <a:lnTo>
                    <a:pt x="47" y="38"/>
                  </a:lnTo>
                  <a:lnTo>
                    <a:pt x="47" y="37"/>
                  </a:lnTo>
                  <a:lnTo>
                    <a:pt x="47" y="38"/>
                  </a:lnTo>
                  <a:lnTo>
                    <a:pt x="47" y="37"/>
                  </a:lnTo>
                  <a:lnTo>
                    <a:pt x="48" y="38"/>
                  </a:lnTo>
                  <a:lnTo>
                    <a:pt x="48" y="37"/>
                  </a:lnTo>
                  <a:lnTo>
                    <a:pt x="48" y="36"/>
                  </a:lnTo>
                  <a:lnTo>
                    <a:pt x="48" y="37"/>
                  </a:lnTo>
                  <a:lnTo>
                    <a:pt x="48" y="35"/>
                  </a:lnTo>
                  <a:lnTo>
                    <a:pt x="48" y="37"/>
                  </a:lnTo>
                  <a:lnTo>
                    <a:pt x="48" y="35"/>
                  </a:lnTo>
                  <a:lnTo>
                    <a:pt x="48" y="36"/>
                  </a:lnTo>
                  <a:lnTo>
                    <a:pt x="48" y="37"/>
                  </a:lnTo>
                  <a:lnTo>
                    <a:pt x="49" y="36"/>
                  </a:lnTo>
                  <a:lnTo>
                    <a:pt x="49" y="37"/>
                  </a:lnTo>
                  <a:lnTo>
                    <a:pt x="49" y="36"/>
                  </a:lnTo>
                  <a:lnTo>
                    <a:pt x="49" y="37"/>
                  </a:lnTo>
                  <a:lnTo>
                    <a:pt x="49" y="36"/>
                  </a:lnTo>
                  <a:lnTo>
                    <a:pt x="49" y="37"/>
                  </a:lnTo>
                  <a:lnTo>
                    <a:pt x="50" y="36"/>
                  </a:lnTo>
                  <a:lnTo>
                    <a:pt x="50" y="35"/>
                  </a:lnTo>
                  <a:lnTo>
                    <a:pt x="50" y="36"/>
                  </a:lnTo>
                  <a:lnTo>
                    <a:pt x="50" y="35"/>
                  </a:lnTo>
                  <a:lnTo>
                    <a:pt x="50" y="34"/>
                  </a:lnTo>
                  <a:lnTo>
                    <a:pt x="51" y="35"/>
                  </a:lnTo>
                  <a:lnTo>
                    <a:pt x="51" y="33"/>
                  </a:lnTo>
                  <a:lnTo>
                    <a:pt x="51" y="34"/>
                  </a:lnTo>
                  <a:lnTo>
                    <a:pt x="52" y="34"/>
                  </a:lnTo>
                  <a:lnTo>
                    <a:pt x="52" y="35"/>
                  </a:lnTo>
                  <a:lnTo>
                    <a:pt x="52" y="33"/>
                  </a:lnTo>
                  <a:lnTo>
                    <a:pt x="52" y="34"/>
                  </a:lnTo>
                  <a:lnTo>
                    <a:pt x="52" y="32"/>
                  </a:lnTo>
                  <a:lnTo>
                    <a:pt x="52" y="33"/>
                  </a:lnTo>
                  <a:lnTo>
                    <a:pt x="52" y="32"/>
                  </a:lnTo>
                  <a:lnTo>
                    <a:pt x="53" y="34"/>
                  </a:lnTo>
                  <a:lnTo>
                    <a:pt x="53" y="32"/>
                  </a:lnTo>
                  <a:lnTo>
                    <a:pt x="53" y="33"/>
                  </a:lnTo>
                  <a:lnTo>
                    <a:pt x="53" y="32"/>
                  </a:lnTo>
                  <a:lnTo>
                    <a:pt x="53" y="34"/>
                  </a:lnTo>
                  <a:lnTo>
                    <a:pt x="54" y="32"/>
                  </a:lnTo>
                  <a:lnTo>
                    <a:pt x="54" y="33"/>
                  </a:lnTo>
                  <a:lnTo>
                    <a:pt x="54" y="32"/>
                  </a:lnTo>
                  <a:lnTo>
                    <a:pt x="55" y="32"/>
                  </a:lnTo>
                  <a:lnTo>
                    <a:pt x="55" y="31"/>
                  </a:lnTo>
                  <a:lnTo>
                    <a:pt x="55" y="32"/>
                  </a:lnTo>
                  <a:lnTo>
                    <a:pt x="55" y="31"/>
                  </a:lnTo>
                  <a:lnTo>
                    <a:pt x="56" y="31"/>
                  </a:lnTo>
                  <a:lnTo>
                    <a:pt x="56" y="32"/>
                  </a:lnTo>
                  <a:lnTo>
                    <a:pt x="56" y="30"/>
                  </a:lnTo>
                  <a:lnTo>
                    <a:pt x="56" y="32"/>
                  </a:lnTo>
                  <a:lnTo>
                    <a:pt x="56" y="31"/>
                  </a:lnTo>
                  <a:lnTo>
                    <a:pt x="56" y="30"/>
                  </a:lnTo>
                  <a:lnTo>
                    <a:pt x="56" y="31"/>
                  </a:lnTo>
                  <a:lnTo>
                    <a:pt x="56" y="29"/>
                  </a:lnTo>
                  <a:lnTo>
                    <a:pt x="56" y="32"/>
                  </a:lnTo>
                  <a:lnTo>
                    <a:pt x="57" y="29"/>
                  </a:lnTo>
                  <a:lnTo>
                    <a:pt x="57" y="30"/>
                  </a:lnTo>
                  <a:lnTo>
                    <a:pt x="57" y="28"/>
                  </a:lnTo>
                  <a:lnTo>
                    <a:pt x="57" y="31"/>
                  </a:lnTo>
                  <a:lnTo>
                    <a:pt x="57" y="28"/>
                  </a:lnTo>
                  <a:lnTo>
                    <a:pt x="58" y="30"/>
                  </a:lnTo>
                  <a:lnTo>
                    <a:pt x="58" y="29"/>
                  </a:lnTo>
                  <a:lnTo>
                    <a:pt x="58" y="31"/>
                  </a:lnTo>
                  <a:lnTo>
                    <a:pt x="58" y="29"/>
                  </a:lnTo>
                  <a:lnTo>
                    <a:pt x="58" y="31"/>
                  </a:lnTo>
                  <a:lnTo>
                    <a:pt x="58" y="29"/>
                  </a:lnTo>
                  <a:lnTo>
                    <a:pt x="58" y="31"/>
                  </a:lnTo>
                  <a:lnTo>
                    <a:pt x="58" y="29"/>
                  </a:lnTo>
                  <a:lnTo>
                    <a:pt x="58" y="31"/>
                  </a:lnTo>
                  <a:lnTo>
                    <a:pt x="59" y="28"/>
                  </a:lnTo>
                  <a:lnTo>
                    <a:pt x="59" y="30"/>
                  </a:lnTo>
                  <a:lnTo>
                    <a:pt x="59" y="28"/>
                  </a:lnTo>
                  <a:lnTo>
                    <a:pt x="59" y="29"/>
                  </a:lnTo>
                  <a:lnTo>
                    <a:pt x="59" y="27"/>
                  </a:lnTo>
                  <a:lnTo>
                    <a:pt x="60" y="27"/>
                  </a:lnTo>
                  <a:lnTo>
                    <a:pt x="60" y="28"/>
                  </a:lnTo>
                  <a:lnTo>
                    <a:pt x="60" y="27"/>
                  </a:lnTo>
                  <a:lnTo>
                    <a:pt x="60" y="28"/>
                  </a:lnTo>
                  <a:lnTo>
                    <a:pt x="60" y="27"/>
                  </a:lnTo>
                  <a:lnTo>
                    <a:pt x="61" y="28"/>
                  </a:lnTo>
                  <a:lnTo>
                    <a:pt x="61" y="27"/>
                  </a:lnTo>
                  <a:lnTo>
                    <a:pt x="62" y="26"/>
                  </a:lnTo>
                  <a:lnTo>
                    <a:pt x="62" y="27"/>
                  </a:lnTo>
                  <a:lnTo>
                    <a:pt x="62" y="26"/>
                  </a:lnTo>
                  <a:lnTo>
                    <a:pt x="62" y="27"/>
                  </a:lnTo>
                  <a:lnTo>
                    <a:pt x="62" y="26"/>
                  </a:lnTo>
                  <a:lnTo>
                    <a:pt x="62" y="27"/>
                  </a:lnTo>
                  <a:lnTo>
                    <a:pt x="62" y="26"/>
                  </a:lnTo>
                  <a:lnTo>
                    <a:pt x="62" y="27"/>
                  </a:lnTo>
                  <a:lnTo>
                    <a:pt x="63" y="26"/>
                  </a:lnTo>
                  <a:lnTo>
                    <a:pt x="63" y="28"/>
                  </a:lnTo>
                  <a:lnTo>
                    <a:pt x="63" y="25"/>
                  </a:lnTo>
                  <a:lnTo>
                    <a:pt x="63" y="27"/>
                  </a:lnTo>
                  <a:lnTo>
                    <a:pt x="63" y="26"/>
                  </a:lnTo>
                  <a:lnTo>
                    <a:pt x="64" y="27"/>
                  </a:lnTo>
                  <a:lnTo>
                    <a:pt x="64" y="25"/>
                  </a:lnTo>
                  <a:lnTo>
                    <a:pt x="64" y="26"/>
                  </a:lnTo>
                  <a:lnTo>
                    <a:pt x="64" y="24"/>
                  </a:lnTo>
                  <a:lnTo>
                    <a:pt x="64" y="26"/>
                  </a:lnTo>
                  <a:lnTo>
                    <a:pt x="64" y="25"/>
                  </a:lnTo>
                  <a:lnTo>
                    <a:pt x="64" y="24"/>
                  </a:lnTo>
                  <a:lnTo>
                    <a:pt x="64" y="25"/>
                  </a:lnTo>
                  <a:lnTo>
                    <a:pt x="64" y="23"/>
                  </a:lnTo>
                  <a:lnTo>
                    <a:pt x="64" y="26"/>
                  </a:lnTo>
                  <a:lnTo>
                    <a:pt x="64" y="24"/>
                  </a:lnTo>
                  <a:lnTo>
                    <a:pt x="65" y="24"/>
                  </a:lnTo>
                  <a:lnTo>
                    <a:pt x="66" y="24"/>
                  </a:lnTo>
                  <a:lnTo>
                    <a:pt x="66" y="23"/>
                  </a:lnTo>
                  <a:lnTo>
                    <a:pt x="66" y="24"/>
                  </a:lnTo>
                  <a:lnTo>
                    <a:pt x="66" y="23"/>
                  </a:lnTo>
                  <a:lnTo>
                    <a:pt x="67" y="23"/>
                  </a:lnTo>
                  <a:lnTo>
                    <a:pt x="67" y="22"/>
                  </a:lnTo>
                  <a:lnTo>
                    <a:pt x="67" y="24"/>
                  </a:lnTo>
                  <a:lnTo>
                    <a:pt x="67" y="23"/>
                  </a:lnTo>
                  <a:lnTo>
                    <a:pt x="67" y="24"/>
                  </a:lnTo>
                  <a:lnTo>
                    <a:pt x="68" y="23"/>
                  </a:lnTo>
                  <a:lnTo>
                    <a:pt x="68" y="24"/>
                  </a:lnTo>
                  <a:lnTo>
                    <a:pt x="68" y="23"/>
                  </a:lnTo>
                  <a:lnTo>
                    <a:pt x="68" y="24"/>
                  </a:lnTo>
                  <a:lnTo>
                    <a:pt x="68" y="23"/>
                  </a:lnTo>
                  <a:lnTo>
                    <a:pt x="68" y="22"/>
                  </a:lnTo>
                  <a:lnTo>
                    <a:pt x="68" y="24"/>
                  </a:lnTo>
                  <a:lnTo>
                    <a:pt x="68" y="21"/>
                  </a:lnTo>
                  <a:lnTo>
                    <a:pt x="68" y="23"/>
                  </a:lnTo>
                  <a:lnTo>
                    <a:pt x="68" y="21"/>
                  </a:lnTo>
                  <a:lnTo>
                    <a:pt x="68" y="22"/>
                  </a:lnTo>
                  <a:lnTo>
                    <a:pt x="69" y="21"/>
                  </a:lnTo>
                  <a:lnTo>
                    <a:pt x="69" y="23"/>
                  </a:lnTo>
                  <a:lnTo>
                    <a:pt x="69" y="21"/>
                  </a:lnTo>
                  <a:lnTo>
                    <a:pt x="69" y="22"/>
                  </a:lnTo>
                  <a:lnTo>
                    <a:pt x="70" y="21"/>
                  </a:lnTo>
                  <a:lnTo>
                    <a:pt x="70" y="22"/>
                  </a:lnTo>
                  <a:lnTo>
                    <a:pt x="70" y="21"/>
                  </a:lnTo>
                  <a:lnTo>
                    <a:pt x="70" y="22"/>
                  </a:lnTo>
                  <a:lnTo>
                    <a:pt x="70" y="21"/>
                  </a:lnTo>
                  <a:lnTo>
                    <a:pt x="70" y="20"/>
                  </a:lnTo>
                  <a:lnTo>
                    <a:pt x="70" y="21"/>
                  </a:lnTo>
                  <a:lnTo>
                    <a:pt x="70" y="20"/>
                  </a:lnTo>
                  <a:lnTo>
                    <a:pt x="71" y="20"/>
                  </a:lnTo>
                  <a:lnTo>
                    <a:pt x="71" y="19"/>
                  </a:lnTo>
                  <a:lnTo>
                    <a:pt x="72" y="20"/>
                  </a:lnTo>
                  <a:lnTo>
                    <a:pt x="72" y="19"/>
                  </a:lnTo>
                  <a:lnTo>
                    <a:pt x="72" y="21"/>
                  </a:lnTo>
                  <a:lnTo>
                    <a:pt x="72" y="20"/>
                  </a:lnTo>
                  <a:lnTo>
                    <a:pt x="72" y="21"/>
                  </a:lnTo>
                  <a:lnTo>
                    <a:pt x="72" y="20"/>
                  </a:lnTo>
                  <a:lnTo>
                    <a:pt x="72" y="21"/>
                  </a:lnTo>
                  <a:lnTo>
                    <a:pt x="72" y="19"/>
                  </a:lnTo>
                  <a:lnTo>
                    <a:pt x="72" y="21"/>
                  </a:lnTo>
                  <a:lnTo>
                    <a:pt x="72" y="19"/>
                  </a:lnTo>
                  <a:lnTo>
                    <a:pt x="73" y="19"/>
                  </a:lnTo>
                  <a:lnTo>
                    <a:pt x="73" y="20"/>
                  </a:lnTo>
                  <a:lnTo>
                    <a:pt x="73" y="18"/>
                  </a:lnTo>
                  <a:lnTo>
                    <a:pt x="73" y="20"/>
                  </a:lnTo>
                  <a:lnTo>
                    <a:pt x="73" y="18"/>
                  </a:lnTo>
                  <a:lnTo>
                    <a:pt x="74" y="19"/>
                  </a:lnTo>
                  <a:lnTo>
                    <a:pt x="74" y="18"/>
                  </a:lnTo>
                  <a:lnTo>
                    <a:pt x="74" y="19"/>
                  </a:lnTo>
                  <a:lnTo>
                    <a:pt x="74" y="17"/>
                  </a:lnTo>
                  <a:lnTo>
                    <a:pt x="74" y="19"/>
                  </a:lnTo>
                  <a:lnTo>
                    <a:pt x="74" y="18"/>
                  </a:lnTo>
                  <a:lnTo>
                    <a:pt x="74" y="19"/>
                  </a:lnTo>
                  <a:lnTo>
                    <a:pt x="74" y="17"/>
                  </a:lnTo>
                  <a:lnTo>
                    <a:pt x="74" y="19"/>
                  </a:lnTo>
                  <a:lnTo>
                    <a:pt x="75" y="17"/>
                  </a:lnTo>
                  <a:lnTo>
                    <a:pt x="75" y="18"/>
                  </a:lnTo>
                  <a:lnTo>
                    <a:pt x="75" y="17"/>
                  </a:lnTo>
                  <a:lnTo>
                    <a:pt x="75" y="18"/>
                  </a:lnTo>
                  <a:lnTo>
                    <a:pt x="75" y="16"/>
                  </a:lnTo>
                  <a:lnTo>
                    <a:pt x="76" y="18"/>
                  </a:lnTo>
                  <a:lnTo>
                    <a:pt x="76" y="16"/>
                  </a:lnTo>
                  <a:lnTo>
                    <a:pt x="76" y="17"/>
                  </a:lnTo>
                  <a:lnTo>
                    <a:pt x="76" y="16"/>
                  </a:lnTo>
                  <a:lnTo>
                    <a:pt x="76" y="18"/>
                  </a:lnTo>
                  <a:lnTo>
                    <a:pt x="76" y="17"/>
                  </a:lnTo>
                  <a:lnTo>
                    <a:pt x="76" y="18"/>
                  </a:lnTo>
                  <a:lnTo>
                    <a:pt x="76" y="17"/>
                  </a:lnTo>
                  <a:lnTo>
                    <a:pt x="76" y="18"/>
                  </a:lnTo>
                  <a:lnTo>
                    <a:pt x="77" y="17"/>
                  </a:lnTo>
                  <a:lnTo>
                    <a:pt x="77" y="16"/>
                  </a:lnTo>
                  <a:lnTo>
                    <a:pt x="77" y="17"/>
                  </a:lnTo>
                  <a:lnTo>
                    <a:pt x="78" y="16"/>
                  </a:lnTo>
                  <a:lnTo>
                    <a:pt x="78" y="15"/>
                  </a:lnTo>
                  <a:lnTo>
                    <a:pt x="78" y="16"/>
                  </a:lnTo>
                  <a:lnTo>
                    <a:pt x="78" y="15"/>
                  </a:lnTo>
                  <a:lnTo>
                    <a:pt x="78" y="16"/>
                  </a:lnTo>
                  <a:lnTo>
                    <a:pt x="78" y="15"/>
                  </a:lnTo>
                  <a:lnTo>
                    <a:pt x="78" y="16"/>
                  </a:lnTo>
                  <a:lnTo>
                    <a:pt x="78" y="15"/>
                  </a:lnTo>
                  <a:lnTo>
                    <a:pt x="79" y="16"/>
                  </a:lnTo>
                  <a:lnTo>
                    <a:pt x="79" y="15"/>
                  </a:lnTo>
                  <a:lnTo>
                    <a:pt x="79" y="16"/>
                  </a:lnTo>
                  <a:lnTo>
                    <a:pt x="79" y="14"/>
                  </a:lnTo>
                  <a:lnTo>
                    <a:pt x="79" y="16"/>
                  </a:lnTo>
                  <a:lnTo>
                    <a:pt x="80" y="14"/>
                  </a:lnTo>
                  <a:lnTo>
                    <a:pt x="80" y="16"/>
                  </a:lnTo>
                  <a:lnTo>
                    <a:pt x="80" y="15"/>
                  </a:lnTo>
                  <a:lnTo>
                    <a:pt x="80" y="13"/>
                  </a:lnTo>
                  <a:lnTo>
                    <a:pt x="80" y="16"/>
                  </a:lnTo>
                  <a:lnTo>
                    <a:pt x="80" y="13"/>
                  </a:lnTo>
                  <a:lnTo>
                    <a:pt x="80" y="15"/>
                  </a:lnTo>
                  <a:lnTo>
                    <a:pt x="80" y="14"/>
                  </a:lnTo>
                  <a:lnTo>
                    <a:pt x="81" y="16"/>
                  </a:lnTo>
                  <a:lnTo>
                    <a:pt x="81" y="13"/>
                  </a:lnTo>
                  <a:lnTo>
                    <a:pt x="81" y="16"/>
                  </a:lnTo>
                  <a:lnTo>
                    <a:pt x="81" y="15"/>
                  </a:lnTo>
                  <a:lnTo>
                    <a:pt x="82" y="15"/>
                  </a:lnTo>
                  <a:lnTo>
                    <a:pt x="82" y="13"/>
                  </a:lnTo>
                  <a:lnTo>
                    <a:pt x="82" y="15"/>
                  </a:lnTo>
                  <a:lnTo>
                    <a:pt x="82" y="13"/>
                  </a:lnTo>
                  <a:lnTo>
                    <a:pt x="82" y="12"/>
                  </a:lnTo>
                  <a:lnTo>
                    <a:pt x="82" y="13"/>
                  </a:lnTo>
                  <a:lnTo>
                    <a:pt x="82" y="12"/>
                  </a:lnTo>
                  <a:lnTo>
                    <a:pt x="82" y="13"/>
                  </a:lnTo>
                  <a:lnTo>
                    <a:pt x="83" y="12"/>
                  </a:lnTo>
                  <a:lnTo>
                    <a:pt x="83" y="13"/>
                  </a:lnTo>
                  <a:lnTo>
                    <a:pt x="83" y="12"/>
                  </a:lnTo>
                  <a:lnTo>
                    <a:pt x="83" y="13"/>
                  </a:lnTo>
                  <a:lnTo>
                    <a:pt x="83" y="12"/>
                  </a:lnTo>
                  <a:lnTo>
                    <a:pt x="84" y="13"/>
                  </a:lnTo>
                  <a:lnTo>
                    <a:pt x="84" y="12"/>
                  </a:lnTo>
                  <a:lnTo>
                    <a:pt x="84" y="13"/>
                  </a:lnTo>
                  <a:lnTo>
                    <a:pt x="84" y="11"/>
                  </a:lnTo>
                  <a:lnTo>
                    <a:pt x="84" y="13"/>
                  </a:lnTo>
                  <a:lnTo>
                    <a:pt x="84" y="11"/>
                  </a:lnTo>
                  <a:lnTo>
                    <a:pt x="84" y="12"/>
                  </a:lnTo>
                  <a:lnTo>
                    <a:pt x="84" y="11"/>
                  </a:lnTo>
                  <a:lnTo>
                    <a:pt x="84" y="12"/>
                  </a:lnTo>
                  <a:lnTo>
                    <a:pt x="85" y="10"/>
                  </a:lnTo>
                  <a:lnTo>
                    <a:pt x="85" y="12"/>
                  </a:lnTo>
                  <a:lnTo>
                    <a:pt x="85" y="10"/>
                  </a:lnTo>
                  <a:lnTo>
                    <a:pt x="85" y="12"/>
                  </a:lnTo>
                  <a:lnTo>
                    <a:pt x="86" y="12"/>
                  </a:lnTo>
                  <a:lnTo>
                    <a:pt x="86" y="13"/>
                  </a:lnTo>
                  <a:lnTo>
                    <a:pt x="86" y="11"/>
                  </a:lnTo>
                  <a:lnTo>
                    <a:pt x="86" y="13"/>
                  </a:lnTo>
                  <a:lnTo>
                    <a:pt x="86" y="11"/>
                  </a:lnTo>
                  <a:lnTo>
                    <a:pt x="86" y="12"/>
                  </a:lnTo>
                  <a:lnTo>
                    <a:pt x="86" y="10"/>
                  </a:lnTo>
                  <a:lnTo>
                    <a:pt x="86" y="12"/>
                  </a:lnTo>
                  <a:lnTo>
                    <a:pt x="86" y="10"/>
                  </a:lnTo>
                  <a:lnTo>
                    <a:pt x="86" y="11"/>
                  </a:lnTo>
                  <a:lnTo>
                    <a:pt x="87" y="10"/>
                  </a:lnTo>
                  <a:lnTo>
                    <a:pt x="88" y="10"/>
                  </a:lnTo>
                  <a:lnTo>
                    <a:pt x="88" y="9"/>
                  </a:lnTo>
                  <a:lnTo>
                    <a:pt x="88" y="10"/>
                  </a:lnTo>
                  <a:lnTo>
                    <a:pt x="88" y="9"/>
                  </a:lnTo>
                  <a:lnTo>
                    <a:pt x="88" y="10"/>
                  </a:lnTo>
                  <a:lnTo>
                    <a:pt x="88" y="9"/>
                  </a:lnTo>
                  <a:lnTo>
                    <a:pt x="88" y="10"/>
                  </a:lnTo>
                  <a:lnTo>
                    <a:pt x="89" y="8"/>
                  </a:lnTo>
                  <a:lnTo>
                    <a:pt x="89" y="10"/>
                  </a:lnTo>
                  <a:lnTo>
                    <a:pt x="89" y="8"/>
                  </a:lnTo>
                  <a:lnTo>
                    <a:pt x="89" y="9"/>
                  </a:lnTo>
                  <a:lnTo>
                    <a:pt x="89" y="8"/>
                  </a:lnTo>
                  <a:lnTo>
                    <a:pt x="89" y="7"/>
                  </a:lnTo>
                  <a:lnTo>
                    <a:pt x="90" y="10"/>
                  </a:lnTo>
                  <a:lnTo>
                    <a:pt x="90" y="7"/>
                  </a:lnTo>
                  <a:lnTo>
                    <a:pt x="90" y="9"/>
                  </a:lnTo>
                  <a:lnTo>
                    <a:pt x="90" y="8"/>
                  </a:lnTo>
                  <a:lnTo>
                    <a:pt x="90" y="9"/>
                  </a:lnTo>
                  <a:lnTo>
                    <a:pt x="90" y="8"/>
                  </a:lnTo>
                  <a:lnTo>
                    <a:pt x="90" y="11"/>
                  </a:lnTo>
                  <a:lnTo>
                    <a:pt x="90" y="7"/>
                  </a:lnTo>
                  <a:lnTo>
                    <a:pt x="90" y="10"/>
                  </a:lnTo>
                  <a:lnTo>
                    <a:pt x="90" y="8"/>
                  </a:lnTo>
                  <a:lnTo>
                    <a:pt x="91" y="8"/>
                  </a:lnTo>
                  <a:lnTo>
                    <a:pt x="91" y="10"/>
                  </a:lnTo>
                  <a:lnTo>
                    <a:pt x="91" y="7"/>
                  </a:lnTo>
                  <a:lnTo>
                    <a:pt x="91" y="9"/>
                  </a:lnTo>
                  <a:lnTo>
                    <a:pt x="91" y="7"/>
                  </a:lnTo>
                  <a:lnTo>
                    <a:pt x="92" y="8"/>
                  </a:lnTo>
                  <a:lnTo>
                    <a:pt x="92" y="7"/>
                  </a:lnTo>
                  <a:lnTo>
                    <a:pt x="92" y="8"/>
                  </a:lnTo>
                  <a:lnTo>
                    <a:pt x="92" y="6"/>
                  </a:lnTo>
                  <a:lnTo>
                    <a:pt x="92" y="7"/>
                  </a:lnTo>
                  <a:lnTo>
                    <a:pt x="93" y="7"/>
                  </a:lnTo>
                  <a:lnTo>
                    <a:pt x="93" y="6"/>
                  </a:lnTo>
                  <a:lnTo>
                    <a:pt x="94" y="6"/>
                  </a:lnTo>
                  <a:lnTo>
                    <a:pt x="94" y="5"/>
                  </a:lnTo>
                  <a:lnTo>
                    <a:pt x="94" y="6"/>
                  </a:lnTo>
                  <a:lnTo>
                    <a:pt x="94" y="5"/>
                  </a:lnTo>
                  <a:lnTo>
                    <a:pt x="94" y="7"/>
                  </a:lnTo>
                  <a:lnTo>
                    <a:pt x="94" y="5"/>
                  </a:lnTo>
                  <a:lnTo>
                    <a:pt x="94" y="7"/>
                  </a:lnTo>
                  <a:lnTo>
                    <a:pt x="94" y="5"/>
                  </a:lnTo>
                  <a:lnTo>
                    <a:pt x="94" y="7"/>
                  </a:lnTo>
                  <a:lnTo>
                    <a:pt x="95" y="7"/>
                  </a:lnTo>
                  <a:lnTo>
                    <a:pt x="95" y="5"/>
                  </a:lnTo>
                  <a:lnTo>
                    <a:pt x="95" y="7"/>
                  </a:lnTo>
                  <a:lnTo>
                    <a:pt x="95" y="5"/>
                  </a:lnTo>
                  <a:lnTo>
                    <a:pt x="95" y="7"/>
                  </a:lnTo>
                  <a:lnTo>
                    <a:pt x="96" y="5"/>
                  </a:lnTo>
                  <a:lnTo>
                    <a:pt x="96" y="6"/>
                  </a:lnTo>
                  <a:lnTo>
                    <a:pt x="96" y="4"/>
                  </a:lnTo>
                  <a:lnTo>
                    <a:pt x="96" y="6"/>
                  </a:lnTo>
                  <a:lnTo>
                    <a:pt x="96" y="4"/>
                  </a:lnTo>
                  <a:lnTo>
                    <a:pt x="96" y="5"/>
                  </a:lnTo>
                  <a:lnTo>
                    <a:pt x="96" y="4"/>
                  </a:lnTo>
                  <a:lnTo>
                    <a:pt x="96" y="5"/>
                  </a:lnTo>
                  <a:lnTo>
                    <a:pt x="96" y="3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97" y="5"/>
                  </a:lnTo>
                  <a:lnTo>
                    <a:pt x="98" y="4"/>
                  </a:lnTo>
                  <a:lnTo>
                    <a:pt x="98" y="5"/>
                  </a:lnTo>
                  <a:lnTo>
                    <a:pt x="98" y="4"/>
                  </a:lnTo>
                  <a:lnTo>
                    <a:pt x="98" y="5"/>
                  </a:lnTo>
                  <a:lnTo>
                    <a:pt x="98" y="4"/>
                  </a:lnTo>
                  <a:lnTo>
                    <a:pt x="98" y="3"/>
                  </a:lnTo>
                  <a:lnTo>
                    <a:pt x="98" y="4"/>
                  </a:lnTo>
                  <a:lnTo>
                    <a:pt x="98" y="3"/>
                  </a:lnTo>
                  <a:lnTo>
                    <a:pt x="98" y="4"/>
                  </a:lnTo>
                  <a:lnTo>
                    <a:pt x="99" y="3"/>
                  </a:lnTo>
                  <a:lnTo>
                    <a:pt x="99" y="4"/>
                  </a:lnTo>
                  <a:lnTo>
                    <a:pt x="100" y="4"/>
                  </a:lnTo>
                  <a:lnTo>
                    <a:pt x="100" y="3"/>
                  </a:lnTo>
                  <a:lnTo>
                    <a:pt x="100" y="4"/>
                  </a:lnTo>
                  <a:lnTo>
                    <a:pt x="100" y="2"/>
                  </a:lnTo>
                  <a:lnTo>
                    <a:pt x="100" y="3"/>
                  </a:lnTo>
                  <a:lnTo>
                    <a:pt x="100" y="1"/>
                  </a:lnTo>
                  <a:lnTo>
                    <a:pt x="100" y="3"/>
                  </a:lnTo>
                  <a:lnTo>
                    <a:pt x="101" y="1"/>
                  </a:lnTo>
                  <a:lnTo>
                    <a:pt x="101" y="2"/>
                  </a:lnTo>
                  <a:lnTo>
                    <a:pt x="101" y="1"/>
                  </a:lnTo>
                  <a:lnTo>
                    <a:pt x="101" y="2"/>
                  </a:lnTo>
                  <a:lnTo>
                    <a:pt x="101" y="1"/>
                  </a:lnTo>
                  <a:lnTo>
                    <a:pt x="102" y="2"/>
                  </a:lnTo>
                  <a:lnTo>
                    <a:pt x="102" y="1"/>
                  </a:lnTo>
                  <a:lnTo>
                    <a:pt x="102" y="2"/>
                  </a:lnTo>
                  <a:lnTo>
                    <a:pt x="102" y="1"/>
                  </a:lnTo>
                  <a:lnTo>
                    <a:pt x="102" y="2"/>
                  </a:lnTo>
                  <a:lnTo>
                    <a:pt x="102" y="1"/>
                  </a:lnTo>
                  <a:lnTo>
                    <a:pt x="102" y="2"/>
                  </a:lnTo>
                  <a:lnTo>
                    <a:pt x="102" y="1"/>
                  </a:lnTo>
                  <a:lnTo>
                    <a:pt x="103" y="0"/>
                  </a:lnTo>
                  <a:lnTo>
                    <a:pt x="103" y="1"/>
                  </a:lnTo>
                  <a:lnTo>
                    <a:pt x="103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3875" y="2464"/>
              <a:ext cx="101" cy="51"/>
            </a:xfrm>
            <a:custGeom>
              <a:avLst/>
              <a:gdLst>
                <a:gd name="T0" fmla="*/ 2 w 101"/>
                <a:gd name="T1" fmla="*/ 48 h 51"/>
                <a:gd name="T2" fmla="*/ 3 w 101"/>
                <a:gd name="T3" fmla="*/ 49 h 51"/>
                <a:gd name="T4" fmla="*/ 5 w 101"/>
                <a:gd name="T5" fmla="*/ 47 h 51"/>
                <a:gd name="T6" fmla="*/ 7 w 101"/>
                <a:gd name="T7" fmla="*/ 45 h 51"/>
                <a:gd name="T8" fmla="*/ 9 w 101"/>
                <a:gd name="T9" fmla="*/ 46 h 51"/>
                <a:gd name="T10" fmla="*/ 10 w 101"/>
                <a:gd name="T11" fmla="*/ 46 h 51"/>
                <a:gd name="T12" fmla="*/ 12 w 101"/>
                <a:gd name="T13" fmla="*/ 43 h 51"/>
                <a:gd name="T14" fmla="*/ 14 w 101"/>
                <a:gd name="T15" fmla="*/ 42 h 51"/>
                <a:gd name="T16" fmla="*/ 15 w 101"/>
                <a:gd name="T17" fmla="*/ 41 h 51"/>
                <a:gd name="T18" fmla="*/ 17 w 101"/>
                <a:gd name="T19" fmla="*/ 41 h 51"/>
                <a:gd name="T20" fmla="*/ 19 w 101"/>
                <a:gd name="T21" fmla="*/ 41 h 51"/>
                <a:gd name="T22" fmla="*/ 20 w 101"/>
                <a:gd name="T23" fmla="*/ 39 h 51"/>
                <a:gd name="T24" fmla="*/ 22 w 101"/>
                <a:gd name="T25" fmla="*/ 38 h 51"/>
                <a:gd name="T26" fmla="*/ 24 w 101"/>
                <a:gd name="T27" fmla="*/ 37 h 51"/>
                <a:gd name="T28" fmla="*/ 25 w 101"/>
                <a:gd name="T29" fmla="*/ 35 h 51"/>
                <a:gd name="T30" fmla="*/ 27 w 101"/>
                <a:gd name="T31" fmla="*/ 35 h 51"/>
                <a:gd name="T32" fmla="*/ 29 w 101"/>
                <a:gd name="T33" fmla="*/ 34 h 51"/>
                <a:gd name="T34" fmla="*/ 31 w 101"/>
                <a:gd name="T35" fmla="*/ 34 h 51"/>
                <a:gd name="T36" fmla="*/ 32 w 101"/>
                <a:gd name="T37" fmla="*/ 32 h 51"/>
                <a:gd name="T38" fmla="*/ 33 w 101"/>
                <a:gd name="T39" fmla="*/ 33 h 51"/>
                <a:gd name="T40" fmla="*/ 35 w 101"/>
                <a:gd name="T41" fmla="*/ 32 h 51"/>
                <a:gd name="T42" fmla="*/ 37 w 101"/>
                <a:gd name="T43" fmla="*/ 29 h 51"/>
                <a:gd name="T44" fmla="*/ 38 w 101"/>
                <a:gd name="T45" fmla="*/ 31 h 51"/>
                <a:gd name="T46" fmla="*/ 39 w 101"/>
                <a:gd name="T47" fmla="*/ 29 h 51"/>
                <a:gd name="T48" fmla="*/ 41 w 101"/>
                <a:gd name="T49" fmla="*/ 29 h 51"/>
                <a:gd name="T50" fmla="*/ 42 w 101"/>
                <a:gd name="T51" fmla="*/ 29 h 51"/>
                <a:gd name="T52" fmla="*/ 44 w 101"/>
                <a:gd name="T53" fmla="*/ 26 h 51"/>
                <a:gd name="T54" fmla="*/ 45 w 101"/>
                <a:gd name="T55" fmla="*/ 24 h 51"/>
                <a:gd name="T56" fmla="*/ 47 w 101"/>
                <a:gd name="T57" fmla="*/ 27 h 51"/>
                <a:gd name="T58" fmla="*/ 49 w 101"/>
                <a:gd name="T59" fmla="*/ 24 h 51"/>
                <a:gd name="T60" fmla="*/ 50 w 101"/>
                <a:gd name="T61" fmla="*/ 21 h 51"/>
                <a:gd name="T62" fmla="*/ 51 w 101"/>
                <a:gd name="T63" fmla="*/ 24 h 51"/>
                <a:gd name="T64" fmla="*/ 53 w 101"/>
                <a:gd name="T65" fmla="*/ 21 h 51"/>
                <a:gd name="T66" fmla="*/ 55 w 101"/>
                <a:gd name="T67" fmla="*/ 21 h 51"/>
                <a:gd name="T68" fmla="*/ 56 w 101"/>
                <a:gd name="T69" fmla="*/ 20 h 51"/>
                <a:gd name="T70" fmla="*/ 57 w 101"/>
                <a:gd name="T71" fmla="*/ 20 h 51"/>
                <a:gd name="T72" fmla="*/ 59 w 101"/>
                <a:gd name="T73" fmla="*/ 20 h 51"/>
                <a:gd name="T74" fmla="*/ 61 w 101"/>
                <a:gd name="T75" fmla="*/ 20 h 51"/>
                <a:gd name="T76" fmla="*/ 63 w 101"/>
                <a:gd name="T77" fmla="*/ 16 h 51"/>
                <a:gd name="T78" fmla="*/ 64 w 101"/>
                <a:gd name="T79" fmla="*/ 16 h 51"/>
                <a:gd name="T80" fmla="*/ 65 w 101"/>
                <a:gd name="T81" fmla="*/ 16 h 51"/>
                <a:gd name="T82" fmla="*/ 67 w 101"/>
                <a:gd name="T83" fmla="*/ 16 h 51"/>
                <a:gd name="T84" fmla="*/ 69 w 101"/>
                <a:gd name="T85" fmla="*/ 14 h 51"/>
                <a:gd name="T86" fmla="*/ 71 w 101"/>
                <a:gd name="T87" fmla="*/ 13 h 51"/>
                <a:gd name="T88" fmla="*/ 73 w 101"/>
                <a:gd name="T89" fmla="*/ 13 h 51"/>
                <a:gd name="T90" fmla="*/ 74 w 101"/>
                <a:gd name="T91" fmla="*/ 14 h 51"/>
                <a:gd name="T92" fmla="*/ 76 w 101"/>
                <a:gd name="T93" fmla="*/ 12 h 51"/>
                <a:gd name="T94" fmla="*/ 78 w 101"/>
                <a:gd name="T95" fmla="*/ 10 h 51"/>
                <a:gd name="T96" fmla="*/ 79 w 101"/>
                <a:gd name="T97" fmla="*/ 11 h 51"/>
                <a:gd name="T98" fmla="*/ 81 w 101"/>
                <a:gd name="T99" fmla="*/ 9 h 51"/>
                <a:gd name="T100" fmla="*/ 82 w 101"/>
                <a:gd name="T101" fmla="*/ 9 h 51"/>
                <a:gd name="T102" fmla="*/ 83 w 101"/>
                <a:gd name="T103" fmla="*/ 9 h 51"/>
                <a:gd name="T104" fmla="*/ 85 w 101"/>
                <a:gd name="T105" fmla="*/ 8 h 51"/>
                <a:gd name="T106" fmla="*/ 87 w 101"/>
                <a:gd name="T107" fmla="*/ 7 h 51"/>
                <a:gd name="T108" fmla="*/ 88 w 101"/>
                <a:gd name="T109" fmla="*/ 7 h 51"/>
                <a:gd name="T110" fmla="*/ 89 w 101"/>
                <a:gd name="T111" fmla="*/ 5 h 51"/>
                <a:gd name="T112" fmla="*/ 91 w 101"/>
                <a:gd name="T113" fmla="*/ 5 h 51"/>
                <a:gd name="T114" fmla="*/ 93 w 101"/>
                <a:gd name="T115" fmla="*/ 4 h 51"/>
                <a:gd name="T116" fmla="*/ 94 w 101"/>
                <a:gd name="T117" fmla="*/ 4 h 51"/>
                <a:gd name="T118" fmla="*/ 96 w 101"/>
                <a:gd name="T119" fmla="*/ 2 h 51"/>
                <a:gd name="T120" fmla="*/ 97 w 101"/>
                <a:gd name="T121" fmla="*/ 1 h 51"/>
                <a:gd name="T122" fmla="*/ 99 w 101"/>
                <a:gd name="T123" fmla="*/ 2 h 51"/>
                <a:gd name="T124" fmla="*/ 101 w 101"/>
                <a:gd name="T125" fmla="*/ 1 h 5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01"/>
                <a:gd name="T190" fmla="*/ 0 h 51"/>
                <a:gd name="T191" fmla="*/ 101 w 101"/>
                <a:gd name="T192" fmla="*/ 51 h 5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01" h="51">
                  <a:moveTo>
                    <a:pt x="0" y="49"/>
                  </a:moveTo>
                  <a:lnTo>
                    <a:pt x="0" y="50"/>
                  </a:lnTo>
                  <a:lnTo>
                    <a:pt x="1" y="50"/>
                  </a:lnTo>
                  <a:lnTo>
                    <a:pt x="1" y="51"/>
                  </a:lnTo>
                  <a:lnTo>
                    <a:pt x="1" y="50"/>
                  </a:lnTo>
                  <a:lnTo>
                    <a:pt x="1" y="49"/>
                  </a:lnTo>
                  <a:lnTo>
                    <a:pt x="2" y="49"/>
                  </a:lnTo>
                  <a:lnTo>
                    <a:pt x="2" y="48"/>
                  </a:lnTo>
                  <a:lnTo>
                    <a:pt x="2" y="50"/>
                  </a:lnTo>
                  <a:lnTo>
                    <a:pt x="2" y="48"/>
                  </a:lnTo>
                  <a:lnTo>
                    <a:pt x="3" y="48"/>
                  </a:lnTo>
                  <a:lnTo>
                    <a:pt x="3" y="49"/>
                  </a:lnTo>
                  <a:lnTo>
                    <a:pt x="3" y="47"/>
                  </a:lnTo>
                  <a:lnTo>
                    <a:pt x="3" y="49"/>
                  </a:lnTo>
                  <a:lnTo>
                    <a:pt x="3" y="47"/>
                  </a:lnTo>
                  <a:lnTo>
                    <a:pt x="3" y="49"/>
                  </a:lnTo>
                  <a:lnTo>
                    <a:pt x="3" y="48"/>
                  </a:lnTo>
                  <a:lnTo>
                    <a:pt x="3" y="49"/>
                  </a:lnTo>
                  <a:lnTo>
                    <a:pt x="3" y="47"/>
                  </a:lnTo>
                  <a:lnTo>
                    <a:pt x="4" y="48"/>
                  </a:lnTo>
                  <a:lnTo>
                    <a:pt x="4" y="47"/>
                  </a:lnTo>
                  <a:lnTo>
                    <a:pt x="4" y="48"/>
                  </a:lnTo>
                  <a:lnTo>
                    <a:pt x="4" y="47"/>
                  </a:lnTo>
                  <a:lnTo>
                    <a:pt x="5" y="48"/>
                  </a:lnTo>
                  <a:lnTo>
                    <a:pt x="5" y="46"/>
                  </a:lnTo>
                  <a:lnTo>
                    <a:pt x="5" y="47"/>
                  </a:lnTo>
                  <a:lnTo>
                    <a:pt x="5" y="46"/>
                  </a:lnTo>
                  <a:lnTo>
                    <a:pt x="5" y="48"/>
                  </a:lnTo>
                  <a:lnTo>
                    <a:pt x="5" y="47"/>
                  </a:lnTo>
                  <a:lnTo>
                    <a:pt x="5" y="48"/>
                  </a:lnTo>
                  <a:lnTo>
                    <a:pt x="5" y="47"/>
                  </a:lnTo>
                  <a:lnTo>
                    <a:pt x="5" y="48"/>
                  </a:lnTo>
                  <a:lnTo>
                    <a:pt x="6" y="48"/>
                  </a:lnTo>
                  <a:lnTo>
                    <a:pt x="6" y="47"/>
                  </a:lnTo>
                  <a:lnTo>
                    <a:pt x="6" y="46"/>
                  </a:lnTo>
                  <a:lnTo>
                    <a:pt x="7" y="46"/>
                  </a:lnTo>
                  <a:lnTo>
                    <a:pt x="7" y="45"/>
                  </a:lnTo>
                  <a:lnTo>
                    <a:pt x="7" y="46"/>
                  </a:lnTo>
                  <a:lnTo>
                    <a:pt x="7" y="45"/>
                  </a:lnTo>
                  <a:lnTo>
                    <a:pt x="7" y="46"/>
                  </a:lnTo>
                  <a:lnTo>
                    <a:pt x="7" y="45"/>
                  </a:lnTo>
                  <a:lnTo>
                    <a:pt x="7" y="46"/>
                  </a:lnTo>
                  <a:lnTo>
                    <a:pt x="7" y="45"/>
                  </a:lnTo>
                  <a:lnTo>
                    <a:pt x="8" y="46"/>
                  </a:lnTo>
                  <a:lnTo>
                    <a:pt x="8" y="45"/>
                  </a:lnTo>
                  <a:lnTo>
                    <a:pt x="8" y="46"/>
                  </a:lnTo>
                  <a:lnTo>
                    <a:pt x="8" y="45"/>
                  </a:lnTo>
                  <a:lnTo>
                    <a:pt x="8" y="46"/>
                  </a:lnTo>
                  <a:lnTo>
                    <a:pt x="9" y="44"/>
                  </a:lnTo>
                  <a:lnTo>
                    <a:pt x="9" y="46"/>
                  </a:lnTo>
                  <a:lnTo>
                    <a:pt x="9" y="45"/>
                  </a:lnTo>
                  <a:lnTo>
                    <a:pt x="9" y="44"/>
                  </a:lnTo>
                  <a:lnTo>
                    <a:pt x="9" y="45"/>
                  </a:lnTo>
                  <a:lnTo>
                    <a:pt x="9" y="44"/>
                  </a:lnTo>
                  <a:lnTo>
                    <a:pt x="9" y="45"/>
                  </a:lnTo>
                  <a:lnTo>
                    <a:pt x="9" y="43"/>
                  </a:lnTo>
                  <a:lnTo>
                    <a:pt x="9" y="45"/>
                  </a:lnTo>
                  <a:lnTo>
                    <a:pt x="10" y="45"/>
                  </a:lnTo>
                  <a:lnTo>
                    <a:pt x="10" y="46"/>
                  </a:lnTo>
                  <a:lnTo>
                    <a:pt x="10" y="44"/>
                  </a:lnTo>
                  <a:lnTo>
                    <a:pt x="10" y="46"/>
                  </a:lnTo>
                  <a:lnTo>
                    <a:pt x="11" y="45"/>
                  </a:lnTo>
                  <a:lnTo>
                    <a:pt x="11" y="44"/>
                  </a:lnTo>
                  <a:lnTo>
                    <a:pt x="11" y="43"/>
                  </a:lnTo>
                  <a:lnTo>
                    <a:pt x="11" y="44"/>
                  </a:lnTo>
                  <a:lnTo>
                    <a:pt x="11" y="43"/>
                  </a:lnTo>
                  <a:lnTo>
                    <a:pt x="12" y="43"/>
                  </a:lnTo>
                  <a:lnTo>
                    <a:pt x="13" y="43"/>
                  </a:lnTo>
                  <a:lnTo>
                    <a:pt x="13" y="42"/>
                  </a:lnTo>
                  <a:lnTo>
                    <a:pt x="13" y="43"/>
                  </a:lnTo>
                  <a:lnTo>
                    <a:pt x="13" y="42"/>
                  </a:lnTo>
                  <a:lnTo>
                    <a:pt x="14" y="42"/>
                  </a:lnTo>
                  <a:lnTo>
                    <a:pt x="14" y="43"/>
                  </a:lnTo>
                  <a:lnTo>
                    <a:pt x="14" y="42"/>
                  </a:lnTo>
                  <a:lnTo>
                    <a:pt x="15" y="43"/>
                  </a:lnTo>
                  <a:lnTo>
                    <a:pt x="15" y="42"/>
                  </a:lnTo>
                  <a:lnTo>
                    <a:pt x="15" y="43"/>
                  </a:lnTo>
                  <a:lnTo>
                    <a:pt x="15" y="42"/>
                  </a:lnTo>
                  <a:lnTo>
                    <a:pt x="15" y="43"/>
                  </a:lnTo>
                  <a:lnTo>
                    <a:pt x="15" y="42"/>
                  </a:lnTo>
                  <a:lnTo>
                    <a:pt x="15" y="41"/>
                  </a:lnTo>
                  <a:lnTo>
                    <a:pt x="15" y="42"/>
                  </a:lnTo>
                  <a:lnTo>
                    <a:pt x="16" y="40"/>
                  </a:lnTo>
                  <a:lnTo>
                    <a:pt x="16" y="42"/>
                  </a:lnTo>
                  <a:lnTo>
                    <a:pt x="16" y="40"/>
                  </a:lnTo>
                  <a:lnTo>
                    <a:pt x="17" y="41"/>
                  </a:lnTo>
                  <a:lnTo>
                    <a:pt x="17" y="40"/>
                  </a:lnTo>
                  <a:lnTo>
                    <a:pt x="17" y="41"/>
                  </a:lnTo>
                  <a:lnTo>
                    <a:pt x="17" y="40"/>
                  </a:lnTo>
                  <a:lnTo>
                    <a:pt x="17" y="42"/>
                  </a:lnTo>
                  <a:lnTo>
                    <a:pt x="17" y="40"/>
                  </a:lnTo>
                  <a:lnTo>
                    <a:pt x="17" y="41"/>
                  </a:lnTo>
                  <a:lnTo>
                    <a:pt x="17" y="40"/>
                  </a:lnTo>
                  <a:lnTo>
                    <a:pt x="17" y="39"/>
                  </a:lnTo>
                  <a:lnTo>
                    <a:pt x="18" y="40"/>
                  </a:lnTo>
                  <a:lnTo>
                    <a:pt x="18" y="39"/>
                  </a:lnTo>
                  <a:lnTo>
                    <a:pt x="18" y="40"/>
                  </a:lnTo>
                  <a:lnTo>
                    <a:pt x="18" y="39"/>
                  </a:lnTo>
                  <a:lnTo>
                    <a:pt x="19" y="40"/>
                  </a:lnTo>
                  <a:lnTo>
                    <a:pt x="19" y="39"/>
                  </a:lnTo>
                  <a:lnTo>
                    <a:pt x="19" y="41"/>
                  </a:lnTo>
                  <a:lnTo>
                    <a:pt x="19" y="39"/>
                  </a:lnTo>
                  <a:lnTo>
                    <a:pt x="19" y="40"/>
                  </a:lnTo>
                  <a:lnTo>
                    <a:pt x="19" y="41"/>
                  </a:lnTo>
                  <a:lnTo>
                    <a:pt x="19" y="39"/>
                  </a:lnTo>
                  <a:lnTo>
                    <a:pt x="19" y="41"/>
                  </a:lnTo>
                  <a:lnTo>
                    <a:pt x="19" y="39"/>
                  </a:lnTo>
                  <a:lnTo>
                    <a:pt x="20" y="40"/>
                  </a:lnTo>
                  <a:lnTo>
                    <a:pt x="20" y="39"/>
                  </a:lnTo>
                  <a:lnTo>
                    <a:pt x="21" y="38"/>
                  </a:lnTo>
                  <a:lnTo>
                    <a:pt x="21" y="39"/>
                  </a:lnTo>
                  <a:lnTo>
                    <a:pt x="21" y="37"/>
                  </a:lnTo>
                  <a:lnTo>
                    <a:pt x="21" y="39"/>
                  </a:lnTo>
                  <a:lnTo>
                    <a:pt x="21" y="38"/>
                  </a:lnTo>
                  <a:lnTo>
                    <a:pt x="21" y="39"/>
                  </a:lnTo>
                  <a:lnTo>
                    <a:pt x="21" y="38"/>
                  </a:lnTo>
                  <a:lnTo>
                    <a:pt x="21" y="39"/>
                  </a:lnTo>
                  <a:lnTo>
                    <a:pt x="22" y="38"/>
                  </a:lnTo>
                  <a:lnTo>
                    <a:pt x="22" y="37"/>
                  </a:lnTo>
                  <a:lnTo>
                    <a:pt x="22" y="38"/>
                  </a:lnTo>
                  <a:lnTo>
                    <a:pt x="23" y="37"/>
                  </a:lnTo>
                  <a:lnTo>
                    <a:pt x="23" y="38"/>
                  </a:lnTo>
                  <a:lnTo>
                    <a:pt x="23" y="37"/>
                  </a:lnTo>
                  <a:lnTo>
                    <a:pt x="23" y="38"/>
                  </a:lnTo>
                  <a:lnTo>
                    <a:pt x="23" y="37"/>
                  </a:lnTo>
                  <a:lnTo>
                    <a:pt x="23" y="38"/>
                  </a:lnTo>
                  <a:lnTo>
                    <a:pt x="23" y="36"/>
                  </a:lnTo>
                  <a:lnTo>
                    <a:pt x="23" y="39"/>
                  </a:lnTo>
                  <a:lnTo>
                    <a:pt x="23" y="37"/>
                  </a:lnTo>
                  <a:lnTo>
                    <a:pt x="24" y="38"/>
                  </a:lnTo>
                  <a:lnTo>
                    <a:pt x="24" y="37"/>
                  </a:lnTo>
                  <a:lnTo>
                    <a:pt x="24" y="39"/>
                  </a:lnTo>
                  <a:lnTo>
                    <a:pt x="24" y="37"/>
                  </a:lnTo>
                  <a:lnTo>
                    <a:pt x="25" y="37"/>
                  </a:lnTo>
                  <a:lnTo>
                    <a:pt x="25" y="35"/>
                  </a:lnTo>
                  <a:lnTo>
                    <a:pt x="25" y="37"/>
                  </a:lnTo>
                  <a:lnTo>
                    <a:pt x="25" y="35"/>
                  </a:lnTo>
                  <a:lnTo>
                    <a:pt x="25" y="36"/>
                  </a:lnTo>
                  <a:lnTo>
                    <a:pt x="25" y="35"/>
                  </a:lnTo>
                  <a:lnTo>
                    <a:pt x="25" y="36"/>
                  </a:lnTo>
                  <a:lnTo>
                    <a:pt x="26" y="35"/>
                  </a:lnTo>
                  <a:lnTo>
                    <a:pt x="26" y="36"/>
                  </a:lnTo>
                  <a:lnTo>
                    <a:pt x="26" y="35"/>
                  </a:lnTo>
                  <a:lnTo>
                    <a:pt x="27" y="35"/>
                  </a:lnTo>
                  <a:lnTo>
                    <a:pt x="27" y="34"/>
                  </a:lnTo>
                  <a:lnTo>
                    <a:pt x="27" y="35"/>
                  </a:lnTo>
                  <a:lnTo>
                    <a:pt x="27" y="34"/>
                  </a:lnTo>
                  <a:lnTo>
                    <a:pt x="27" y="35"/>
                  </a:lnTo>
                  <a:lnTo>
                    <a:pt x="28" y="35"/>
                  </a:lnTo>
                  <a:lnTo>
                    <a:pt x="28" y="36"/>
                  </a:lnTo>
                  <a:lnTo>
                    <a:pt x="28" y="34"/>
                  </a:lnTo>
                  <a:lnTo>
                    <a:pt x="28" y="36"/>
                  </a:lnTo>
                  <a:lnTo>
                    <a:pt x="28" y="35"/>
                  </a:lnTo>
                  <a:lnTo>
                    <a:pt x="29" y="36"/>
                  </a:lnTo>
                  <a:lnTo>
                    <a:pt x="29" y="34"/>
                  </a:lnTo>
                  <a:lnTo>
                    <a:pt x="29" y="35"/>
                  </a:lnTo>
                  <a:lnTo>
                    <a:pt x="29" y="34"/>
                  </a:lnTo>
                  <a:lnTo>
                    <a:pt x="29" y="35"/>
                  </a:lnTo>
                  <a:lnTo>
                    <a:pt x="29" y="34"/>
                  </a:lnTo>
                  <a:lnTo>
                    <a:pt x="29" y="32"/>
                  </a:lnTo>
                  <a:lnTo>
                    <a:pt x="29" y="35"/>
                  </a:lnTo>
                  <a:lnTo>
                    <a:pt x="29" y="32"/>
                  </a:lnTo>
                  <a:lnTo>
                    <a:pt x="30" y="34"/>
                  </a:lnTo>
                  <a:lnTo>
                    <a:pt x="30" y="32"/>
                  </a:lnTo>
                  <a:lnTo>
                    <a:pt x="30" y="34"/>
                  </a:lnTo>
                  <a:lnTo>
                    <a:pt x="30" y="33"/>
                  </a:lnTo>
                  <a:lnTo>
                    <a:pt x="31" y="34"/>
                  </a:lnTo>
                  <a:lnTo>
                    <a:pt x="31" y="33"/>
                  </a:lnTo>
                  <a:lnTo>
                    <a:pt x="31" y="34"/>
                  </a:lnTo>
                  <a:lnTo>
                    <a:pt x="31" y="33"/>
                  </a:lnTo>
                  <a:lnTo>
                    <a:pt x="31" y="34"/>
                  </a:lnTo>
                  <a:lnTo>
                    <a:pt x="31" y="32"/>
                  </a:lnTo>
                  <a:lnTo>
                    <a:pt x="31" y="33"/>
                  </a:lnTo>
                  <a:lnTo>
                    <a:pt x="31" y="32"/>
                  </a:lnTo>
                  <a:lnTo>
                    <a:pt x="32" y="32"/>
                  </a:lnTo>
                  <a:lnTo>
                    <a:pt x="33" y="33"/>
                  </a:lnTo>
                  <a:lnTo>
                    <a:pt x="33" y="34"/>
                  </a:lnTo>
                  <a:lnTo>
                    <a:pt x="33" y="32"/>
                  </a:lnTo>
                  <a:lnTo>
                    <a:pt x="33" y="33"/>
                  </a:lnTo>
                  <a:lnTo>
                    <a:pt x="33" y="32"/>
                  </a:lnTo>
                  <a:lnTo>
                    <a:pt x="33" y="34"/>
                  </a:lnTo>
                  <a:lnTo>
                    <a:pt x="33" y="31"/>
                  </a:lnTo>
                  <a:lnTo>
                    <a:pt x="33" y="33"/>
                  </a:lnTo>
                  <a:lnTo>
                    <a:pt x="33" y="31"/>
                  </a:lnTo>
                  <a:lnTo>
                    <a:pt x="34" y="32"/>
                  </a:lnTo>
                  <a:lnTo>
                    <a:pt x="34" y="31"/>
                  </a:lnTo>
                  <a:lnTo>
                    <a:pt x="34" y="32"/>
                  </a:lnTo>
                  <a:lnTo>
                    <a:pt x="34" y="30"/>
                  </a:lnTo>
                  <a:lnTo>
                    <a:pt x="34" y="32"/>
                  </a:lnTo>
                  <a:lnTo>
                    <a:pt x="35" y="30"/>
                  </a:lnTo>
                  <a:lnTo>
                    <a:pt x="35" y="31"/>
                  </a:lnTo>
                  <a:lnTo>
                    <a:pt x="35" y="32"/>
                  </a:lnTo>
                  <a:lnTo>
                    <a:pt x="35" y="30"/>
                  </a:lnTo>
                  <a:lnTo>
                    <a:pt x="35" y="32"/>
                  </a:lnTo>
                  <a:lnTo>
                    <a:pt x="35" y="31"/>
                  </a:lnTo>
                  <a:lnTo>
                    <a:pt x="35" y="30"/>
                  </a:lnTo>
                  <a:lnTo>
                    <a:pt x="36" y="31"/>
                  </a:lnTo>
                  <a:lnTo>
                    <a:pt x="36" y="29"/>
                  </a:lnTo>
                  <a:lnTo>
                    <a:pt x="36" y="31"/>
                  </a:lnTo>
                  <a:lnTo>
                    <a:pt x="36" y="30"/>
                  </a:lnTo>
                  <a:lnTo>
                    <a:pt x="37" y="31"/>
                  </a:lnTo>
                  <a:lnTo>
                    <a:pt x="37" y="29"/>
                  </a:lnTo>
                  <a:lnTo>
                    <a:pt x="37" y="31"/>
                  </a:lnTo>
                  <a:lnTo>
                    <a:pt x="37" y="29"/>
                  </a:lnTo>
                  <a:lnTo>
                    <a:pt x="37" y="30"/>
                  </a:lnTo>
                  <a:lnTo>
                    <a:pt x="37" y="31"/>
                  </a:lnTo>
                  <a:lnTo>
                    <a:pt x="37" y="30"/>
                  </a:lnTo>
                  <a:lnTo>
                    <a:pt x="37" y="31"/>
                  </a:lnTo>
                  <a:lnTo>
                    <a:pt x="38" y="30"/>
                  </a:lnTo>
                  <a:lnTo>
                    <a:pt x="38" y="31"/>
                  </a:lnTo>
                  <a:lnTo>
                    <a:pt x="38" y="29"/>
                  </a:lnTo>
                  <a:lnTo>
                    <a:pt x="38" y="30"/>
                  </a:lnTo>
                  <a:lnTo>
                    <a:pt x="38" y="29"/>
                  </a:lnTo>
                  <a:lnTo>
                    <a:pt x="39" y="29"/>
                  </a:lnTo>
                  <a:lnTo>
                    <a:pt x="39" y="28"/>
                  </a:lnTo>
                  <a:lnTo>
                    <a:pt x="39" y="29"/>
                  </a:lnTo>
                  <a:lnTo>
                    <a:pt x="39" y="27"/>
                  </a:lnTo>
                  <a:lnTo>
                    <a:pt x="39" y="30"/>
                  </a:lnTo>
                  <a:lnTo>
                    <a:pt x="39" y="27"/>
                  </a:lnTo>
                  <a:lnTo>
                    <a:pt x="39" y="29"/>
                  </a:lnTo>
                  <a:lnTo>
                    <a:pt x="39" y="28"/>
                  </a:lnTo>
                  <a:lnTo>
                    <a:pt x="39" y="31"/>
                  </a:lnTo>
                  <a:lnTo>
                    <a:pt x="40" y="27"/>
                  </a:lnTo>
                  <a:lnTo>
                    <a:pt x="40" y="29"/>
                  </a:lnTo>
                  <a:lnTo>
                    <a:pt x="40" y="28"/>
                  </a:lnTo>
                  <a:lnTo>
                    <a:pt x="40" y="29"/>
                  </a:lnTo>
                  <a:lnTo>
                    <a:pt x="41" y="27"/>
                  </a:lnTo>
                  <a:lnTo>
                    <a:pt x="41" y="29"/>
                  </a:lnTo>
                  <a:lnTo>
                    <a:pt x="41" y="27"/>
                  </a:lnTo>
                  <a:lnTo>
                    <a:pt x="41" y="29"/>
                  </a:lnTo>
                  <a:lnTo>
                    <a:pt x="41" y="27"/>
                  </a:lnTo>
                  <a:lnTo>
                    <a:pt x="41" y="29"/>
                  </a:lnTo>
                  <a:lnTo>
                    <a:pt x="41" y="27"/>
                  </a:lnTo>
                  <a:lnTo>
                    <a:pt x="41" y="29"/>
                  </a:lnTo>
                  <a:lnTo>
                    <a:pt x="41" y="27"/>
                  </a:lnTo>
                  <a:lnTo>
                    <a:pt x="41" y="28"/>
                  </a:lnTo>
                  <a:lnTo>
                    <a:pt x="42" y="29"/>
                  </a:lnTo>
                  <a:lnTo>
                    <a:pt x="42" y="27"/>
                  </a:lnTo>
                  <a:lnTo>
                    <a:pt x="42" y="29"/>
                  </a:lnTo>
                  <a:lnTo>
                    <a:pt x="42" y="27"/>
                  </a:lnTo>
                  <a:lnTo>
                    <a:pt x="42" y="29"/>
                  </a:lnTo>
                  <a:lnTo>
                    <a:pt x="42" y="28"/>
                  </a:lnTo>
                  <a:lnTo>
                    <a:pt x="43" y="27"/>
                  </a:lnTo>
                  <a:lnTo>
                    <a:pt x="43" y="26"/>
                  </a:lnTo>
                  <a:lnTo>
                    <a:pt x="43" y="25"/>
                  </a:lnTo>
                  <a:lnTo>
                    <a:pt x="44" y="27"/>
                  </a:lnTo>
                  <a:lnTo>
                    <a:pt x="44" y="26"/>
                  </a:lnTo>
                  <a:lnTo>
                    <a:pt x="44" y="27"/>
                  </a:lnTo>
                  <a:lnTo>
                    <a:pt x="44" y="26"/>
                  </a:lnTo>
                  <a:lnTo>
                    <a:pt x="44" y="25"/>
                  </a:lnTo>
                  <a:lnTo>
                    <a:pt x="45" y="27"/>
                  </a:lnTo>
                  <a:lnTo>
                    <a:pt x="45" y="25"/>
                  </a:lnTo>
                  <a:lnTo>
                    <a:pt x="45" y="27"/>
                  </a:lnTo>
                  <a:lnTo>
                    <a:pt x="45" y="26"/>
                  </a:lnTo>
                  <a:lnTo>
                    <a:pt x="45" y="24"/>
                  </a:lnTo>
                  <a:lnTo>
                    <a:pt x="45" y="27"/>
                  </a:lnTo>
                  <a:lnTo>
                    <a:pt x="45" y="24"/>
                  </a:lnTo>
                  <a:lnTo>
                    <a:pt x="45" y="26"/>
                  </a:lnTo>
                  <a:lnTo>
                    <a:pt x="45" y="25"/>
                  </a:lnTo>
                  <a:lnTo>
                    <a:pt x="46" y="25"/>
                  </a:lnTo>
                  <a:lnTo>
                    <a:pt x="46" y="26"/>
                  </a:lnTo>
                  <a:lnTo>
                    <a:pt x="46" y="24"/>
                  </a:lnTo>
                  <a:lnTo>
                    <a:pt x="46" y="27"/>
                  </a:lnTo>
                  <a:lnTo>
                    <a:pt x="46" y="25"/>
                  </a:lnTo>
                  <a:lnTo>
                    <a:pt x="46" y="26"/>
                  </a:lnTo>
                  <a:lnTo>
                    <a:pt x="47" y="26"/>
                  </a:lnTo>
                  <a:lnTo>
                    <a:pt x="47" y="27"/>
                  </a:lnTo>
                  <a:lnTo>
                    <a:pt x="47" y="25"/>
                  </a:lnTo>
                  <a:lnTo>
                    <a:pt x="47" y="26"/>
                  </a:lnTo>
                  <a:lnTo>
                    <a:pt x="47" y="25"/>
                  </a:lnTo>
                  <a:lnTo>
                    <a:pt x="47" y="26"/>
                  </a:lnTo>
                  <a:lnTo>
                    <a:pt x="47" y="24"/>
                  </a:lnTo>
                  <a:lnTo>
                    <a:pt x="47" y="25"/>
                  </a:lnTo>
                  <a:lnTo>
                    <a:pt x="47" y="24"/>
                  </a:lnTo>
                  <a:lnTo>
                    <a:pt x="48" y="24"/>
                  </a:lnTo>
                  <a:lnTo>
                    <a:pt x="49" y="24"/>
                  </a:lnTo>
                  <a:lnTo>
                    <a:pt x="49" y="23"/>
                  </a:lnTo>
                  <a:lnTo>
                    <a:pt x="49" y="24"/>
                  </a:lnTo>
                  <a:lnTo>
                    <a:pt x="49" y="23"/>
                  </a:lnTo>
                  <a:lnTo>
                    <a:pt x="50" y="24"/>
                  </a:lnTo>
                  <a:lnTo>
                    <a:pt x="50" y="21"/>
                  </a:lnTo>
                  <a:lnTo>
                    <a:pt x="50" y="24"/>
                  </a:lnTo>
                  <a:lnTo>
                    <a:pt x="50" y="23"/>
                  </a:lnTo>
                  <a:lnTo>
                    <a:pt x="50" y="24"/>
                  </a:lnTo>
                  <a:lnTo>
                    <a:pt x="50" y="23"/>
                  </a:lnTo>
                  <a:lnTo>
                    <a:pt x="51" y="23"/>
                  </a:lnTo>
                  <a:lnTo>
                    <a:pt x="51" y="24"/>
                  </a:lnTo>
                  <a:lnTo>
                    <a:pt x="51" y="22"/>
                  </a:lnTo>
                  <a:lnTo>
                    <a:pt x="51" y="25"/>
                  </a:lnTo>
                  <a:lnTo>
                    <a:pt x="51" y="23"/>
                  </a:lnTo>
                  <a:lnTo>
                    <a:pt x="51" y="24"/>
                  </a:lnTo>
                  <a:lnTo>
                    <a:pt x="51" y="23"/>
                  </a:lnTo>
                  <a:lnTo>
                    <a:pt x="51" y="25"/>
                  </a:lnTo>
                  <a:lnTo>
                    <a:pt x="51" y="23"/>
                  </a:lnTo>
                  <a:lnTo>
                    <a:pt x="51" y="24"/>
                  </a:lnTo>
                  <a:lnTo>
                    <a:pt x="52" y="23"/>
                  </a:lnTo>
                  <a:lnTo>
                    <a:pt x="52" y="21"/>
                  </a:lnTo>
                  <a:lnTo>
                    <a:pt x="52" y="23"/>
                  </a:lnTo>
                  <a:lnTo>
                    <a:pt x="53" y="21"/>
                  </a:lnTo>
                  <a:lnTo>
                    <a:pt x="53" y="22"/>
                  </a:lnTo>
                  <a:lnTo>
                    <a:pt x="53" y="21"/>
                  </a:lnTo>
                  <a:lnTo>
                    <a:pt x="53" y="23"/>
                  </a:lnTo>
                  <a:lnTo>
                    <a:pt x="53" y="21"/>
                  </a:lnTo>
                  <a:lnTo>
                    <a:pt x="53" y="23"/>
                  </a:lnTo>
                  <a:lnTo>
                    <a:pt x="53" y="22"/>
                  </a:lnTo>
                  <a:lnTo>
                    <a:pt x="53" y="21"/>
                  </a:lnTo>
                  <a:lnTo>
                    <a:pt x="54" y="21"/>
                  </a:lnTo>
                  <a:lnTo>
                    <a:pt x="54" y="22"/>
                  </a:lnTo>
                  <a:lnTo>
                    <a:pt x="54" y="21"/>
                  </a:lnTo>
                  <a:lnTo>
                    <a:pt x="55" y="21"/>
                  </a:lnTo>
                  <a:lnTo>
                    <a:pt x="55" y="20"/>
                  </a:lnTo>
                  <a:lnTo>
                    <a:pt x="55" y="21"/>
                  </a:lnTo>
                  <a:lnTo>
                    <a:pt x="55" y="20"/>
                  </a:lnTo>
                  <a:lnTo>
                    <a:pt x="55" y="21"/>
                  </a:lnTo>
                  <a:lnTo>
                    <a:pt x="55" y="22"/>
                  </a:lnTo>
                  <a:lnTo>
                    <a:pt x="55" y="20"/>
                  </a:lnTo>
                  <a:lnTo>
                    <a:pt x="55" y="23"/>
                  </a:lnTo>
                  <a:lnTo>
                    <a:pt x="55" y="21"/>
                  </a:lnTo>
                  <a:lnTo>
                    <a:pt x="56" y="22"/>
                  </a:lnTo>
                  <a:lnTo>
                    <a:pt x="56" y="20"/>
                  </a:lnTo>
                  <a:lnTo>
                    <a:pt x="56" y="23"/>
                  </a:lnTo>
                  <a:lnTo>
                    <a:pt x="56" y="20"/>
                  </a:lnTo>
                  <a:lnTo>
                    <a:pt x="57" y="21"/>
                  </a:lnTo>
                  <a:lnTo>
                    <a:pt x="57" y="20"/>
                  </a:lnTo>
                  <a:lnTo>
                    <a:pt x="57" y="21"/>
                  </a:lnTo>
                  <a:lnTo>
                    <a:pt x="57" y="18"/>
                  </a:lnTo>
                  <a:lnTo>
                    <a:pt x="57" y="21"/>
                  </a:lnTo>
                  <a:lnTo>
                    <a:pt x="57" y="18"/>
                  </a:lnTo>
                  <a:lnTo>
                    <a:pt x="57" y="20"/>
                  </a:lnTo>
                  <a:lnTo>
                    <a:pt x="57" y="21"/>
                  </a:lnTo>
                  <a:lnTo>
                    <a:pt x="58" y="18"/>
                  </a:lnTo>
                  <a:lnTo>
                    <a:pt x="58" y="21"/>
                  </a:lnTo>
                  <a:lnTo>
                    <a:pt x="58" y="20"/>
                  </a:lnTo>
                  <a:lnTo>
                    <a:pt x="59" y="18"/>
                  </a:lnTo>
                  <a:lnTo>
                    <a:pt x="59" y="20"/>
                  </a:lnTo>
                  <a:lnTo>
                    <a:pt x="59" y="19"/>
                  </a:lnTo>
                  <a:lnTo>
                    <a:pt x="59" y="18"/>
                  </a:lnTo>
                  <a:lnTo>
                    <a:pt x="59" y="19"/>
                  </a:lnTo>
                  <a:lnTo>
                    <a:pt x="59" y="20"/>
                  </a:lnTo>
                  <a:lnTo>
                    <a:pt x="59" y="19"/>
                  </a:lnTo>
                  <a:lnTo>
                    <a:pt x="60" y="20"/>
                  </a:lnTo>
                  <a:lnTo>
                    <a:pt x="60" y="19"/>
                  </a:lnTo>
                  <a:lnTo>
                    <a:pt x="60" y="20"/>
                  </a:lnTo>
                  <a:lnTo>
                    <a:pt x="60" y="19"/>
                  </a:lnTo>
                  <a:lnTo>
                    <a:pt x="60" y="20"/>
                  </a:lnTo>
                  <a:lnTo>
                    <a:pt x="61" y="19"/>
                  </a:lnTo>
                  <a:lnTo>
                    <a:pt x="61" y="20"/>
                  </a:lnTo>
                  <a:lnTo>
                    <a:pt x="61" y="18"/>
                  </a:lnTo>
                  <a:lnTo>
                    <a:pt x="61" y="20"/>
                  </a:lnTo>
                  <a:lnTo>
                    <a:pt x="61" y="16"/>
                  </a:lnTo>
                  <a:lnTo>
                    <a:pt x="61" y="20"/>
                  </a:lnTo>
                  <a:lnTo>
                    <a:pt x="61" y="18"/>
                  </a:lnTo>
                  <a:lnTo>
                    <a:pt x="61" y="16"/>
                  </a:lnTo>
                  <a:lnTo>
                    <a:pt x="62" y="19"/>
                  </a:lnTo>
                  <a:lnTo>
                    <a:pt x="62" y="16"/>
                  </a:lnTo>
                  <a:lnTo>
                    <a:pt x="62" y="18"/>
                  </a:lnTo>
                  <a:lnTo>
                    <a:pt x="63" y="19"/>
                  </a:lnTo>
                  <a:lnTo>
                    <a:pt x="63" y="16"/>
                  </a:lnTo>
                  <a:lnTo>
                    <a:pt x="63" y="19"/>
                  </a:lnTo>
                  <a:lnTo>
                    <a:pt x="63" y="16"/>
                  </a:lnTo>
                  <a:lnTo>
                    <a:pt x="63" y="18"/>
                  </a:lnTo>
                  <a:lnTo>
                    <a:pt x="63" y="16"/>
                  </a:lnTo>
                  <a:lnTo>
                    <a:pt x="63" y="18"/>
                  </a:lnTo>
                  <a:lnTo>
                    <a:pt x="63" y="16"/>
                  </a:lnTo>
                  <a:lnTo>
                    <a:pt x="63" y="17"/>
                  </a:lnTo>
                  <a:lnTo>
                    <a:pt x="63" y="16"/>
                  </a:lnTo>
                  <a:lnTo>
                    <a:pt x="64" y="16"/>
                  </a:lnTo>
                  <a:lnTo>
                    <a:pt x="64" y="17"/>
                  </a:lnTo>
                  <a:lnTo>
                    <a:pt x="64" y="16"/>
                  </a:lnTo>
                  <a:lnTo>
                    <a:pt x="64" y="17"/>
                  </a:lnTo>
                  <a:lnTo>
                    <a:pt x="64" y="16"/>
                  </a:lnTo>
                  <a:lnTo>
                    <a:pt x="64" y="18"/>
                  </a:lnTo>
                  <a:lnTo>
                    <a:pt x="65" y="17"/>
                  </a:lnTo>
                  <a:lnTo>
                    <a:pt x="65" y="18"/>
                  </a:lnTo>
                  <a:lnTo>
                    <a:pt x="65" y="17"/>
                  </a:lnTo>
                  <a:lnTo>
                    <a:pt x="65" y="18"/>
                  </a:lnTo>
                  <a:lnTo>
                    <a:pt x="65" y="16"/>
                  </a:lnTo>
                  <a:lnTo>
                    <a:pt x="66" y="15"/>
                  </a:lnTo>
                  <a:lnTo>
                    <a:pt x="66" y="16"/>
                  </a:lnTo>
                  <a:lnTo>
                    <a:pt x="66" y="15"/>
                  </a:lnTo>
                  <a:lnTo>
                    <a:pt x="66" y="16"/>
                  </a:lnTo>
                  <a:lnTo>
                    <a:pt x="67" y="15"/>
                  </a:lnTo>
                  <a:lnTo>
                    <a:pt x="67" y="16"/>
                  </a:lnTo>
                  <a:lnTo>
                    <a:pt x="67" y="15"/>
                  </a:lnTo>
                  <a:lnTo>
                    <a:pt x="67" y="16"/>
                  </a:lnTo>
                  <a:lnTo>
                    <a:pt x="67" y="15"/>
                  </a:lnTo>
                  <a:lnTo>
                    <a:pt x="67" y="16"/>
                  </a:lnTo>
                  <a:lnTo>
                    <a:pt x="67" y="15"/>
                  </a:lnTo>
                  <a:lnTo>
                    <a:pt x="67" y="16"/>
                  </a:lnTo>
                  <a:lnTo>
                    <a:pt x="67" y="15"/>
                  </a:lnTo>
                  <a:lnTo>
                    <a:pt x="68" y="15"/>
                  </a:lnTo>
                  <a:lnTo>
                    <a:pt x="68" y="13"/>
                  </a:lnTo>
                  <a:lnTo>
                    <a:pt x="68" y="15"/>
                  </a:lnTo>
                  <a:lnTo>
                    <a:pt x="68" y="14"/>
                  </a:lnTo>
                  <a:lnTo>
                    <a:pt x="69" y="15"/>
                  </a:lnTo>
                  <a:lnTo>
                    <a:pt x="69" y="14"/>
                  </a:lnTo>
                  <a:lnTo>
                    <a:pt x="69" y="15"/>
                  </a:lnTo>
                  <a:lnTo>
                    <a:pt x="70" y="15"/>
                  </a:lnTo>
                  <a:lnTo>
                    <a:pt x="70" y="14"/>
                  </a:lnTo>
                  <a:lnTo>
                    <a:pt x="71" y="14"/>
                  </a:lnTo>
                  <a:lnTo>
                    <a:pt x="71" y="13"/>
                  </a:lnTo>
                  <a:lnTo>
                    <a:pt x="71" y="14"/>
                  </a:lnTo>
                  <a:lnTo>
                    <a:pt x="71" y="13"/>
                  </a:lnTo>
                  <a:lnTo>
                    <a:pt x="71" y="14"/>
                  </a:lnTo>
                  <a:lnTo>
                    <a:pt x="71" y="13"/>
                  </a:lnTo>
                  <a:lnTo>
                    <a:pt x="71" y="14"/>
                  </a:lnTo>
                  <a:lnTo>
                    <a:pt x="72" y="13"/>
                  </a:lnTo>
                  <a:lnTo>
                    <a:pt x="72" y="14"/>
                  </a:lnTo>
                  <a:lnTo>
                    <a:pt x="72" y="12"/>
                  </a:lnTo>
                  <a:lnTo>
                    <a:pt x="72" y="14"/>
                  </a:lnTo>
                  <a:lnTo>
                    <a:pt x="72" y="13"/>
                  </a:lnTo>
                  <a:lnTo>
                    <a:pt x="73" y="13"/>
                  </a:lnTo>
                  <a:lnTo>
                    <a:pt x="73" y="12"/>
                  </a:lnTo>
                  <a:lnTo>
                    <a:pt x="73" y="13"/>
                  </a:lnTo>
                  <a:lnTo>
                    <a:pt x="73" y="11"/>
                  </a:lnTo>
                  <a:lnTo>
                    <a:pt x="73" y="13"/>
                  </a:lnTo>
                  <a:lnTo>
                    <a:pt x="73" y="12"/>
                  </a:lnTo>
                  <a:lnTo>
                    <a:pt x="73" y="13"/>
                  </a:lnTo>
                  <a:lnTo>
                    <a:pt x="73" y="12"/>
                  </a:lnTo>
                  <a:lnTo>
                    <a:pt x="73" y="14"/>
                  </a:lnTo>
                  <a:lnTo>
                    <a:pt x="73" y="12"/>
                  </a:lnTo>
                  <a:lnTo>
                    <a:pt x="74" y="14"/>
                  </a:lnTo>
                  <a:lnTo>
                    <a:pt x="74" y="13"/>
                  </a:lnTo>
                  <a:lnTo>
                    <a:pt x="74" y="14"/>
                  </a:lnTo>
                  <a:lnTo>
                    <a:pt x="74" y="12"/>
                  </a:lnTo>
                  <a:lnTo>
                    <a:pt x="75" y="13"/>
                  </a:lnTo>
                  <a:lnTo>
                    <a:pt x="75" y="12"/>
                  </a:lnTo>
                  <a:lnTo>
                    <a:pt x="75" y="11"/>
                  </a:lnTo>
                  <a:lnTo>
                    <a:pt x="75" y="12"/>
                  </a:lnTo>
                  <a:lnTo>
                    <a:pt x="75" y="11"/>
                  </a:lnTo>
                  <a:lnTo>
                    <a:pt x="76" y="12"/>
                  </a:lnTo>
                  <a:lnTo>
                    <a:pt x="77" y="12"/>
                  </a:lnTo>
                  <a:lnTo>
                    <a:pt x="77" y="10"/>
                  </a:lnTo>
                  <a:lnTo>
                    <a:pt x="77" y="12"/>
                  </a:lnTo>
                  <a:lnTo>
                    <a:pt x="77" y="10"/>
                  </a:lnTo>
                  <a:lnTo>
                    <a:pt x="77" y="11"/>
                  </a:lnTo>
                  <a:lnTo>
                    <a:pt x="77" y="10"/>
                  </a:lnTo>
                  <a:lnTo>
                    <a:pt x="77" y="11"/>
                  </a:lnTo>
                  <a:lnTo>
                    <a:pt x="77" y="10"/>
                  </a:lnTo>
                  <a:lnTo>
                    <a:pt x="77" y="11"/>
                  </a:lnTo>
                  <a:lnTo>
                    <a:pt x="78" y="10"/>
                  </a:lnTo>
                  <a:lnTo>
                    <a:pt x="78" y="11"/>
                  </a:lnTo>
                  <a:lnTo>
                    <a:pt x="78" y="12"/>
                  </a:lnTo>
                  <a:lnTo>
                    <a:pt x="78" y="10"/>
                  </a:lnTo>
                  <a:lnTo>
                    <a:pt x="78" y="12"/>
                  </a:lnTo>
                  <a:lnTo>
                    <a:pt x="79" y="10"/>
                  </a:lnTo>
                  <a:lnTo>
                    <a:pt x="79" y="12"/>
                  </a:lnTo>
                  <a:lnTo>
                    <a:pt x="79" y="11"/>
                  </a:lnTo>
                  <a:lnTo>
                    <a:pt x="79" y="12"/>
                  </a:lnTo>
                  <a:lnTo>
                    <a:pt x="79" y="10"/>
                  </a:lnTo>
                  <a:lnTo>
                    <a:pt x="79" y="11"/>
                  </a:lnTo>
                  <a:lnTo>
                    <a:pt x="79" y="9"/>
                  </a:lnTo>
                  <a:lnTo>
                    <a:pt x="79" y="11"/>
                  </a:lnTo>
                  <a:lnTo>
                    <a:pt x="79" y="10"/>
                  </a:lnTo>
                  <a:lnTo>
                    <a:pt x="79" y="9"/>
                  </a:lnTo>
                  <a:lnTo>
                    <a:pt x="80" y="10"/>
                  </a:lnTo>
                  <a:lnTo>
                    <a:pt x="80" y="9"/>
                  </a:lnTo>
                  <a:lnTo>
                    <a:pt x="80" y="10"/>
                  </a:lnTo>
                  <a:lnTo>
                    <a:pt x="80" y="9"/>
                  </a:lnTo>
                  <a:lnTo>
                    <a:pt x="81" y="9"/>
                  </a:lnTo>
                  <a:lnTo>
                    <a:pt x="81" y="10"/>
                  </a:lnTo>
                  <a:lnTo>
                    <a:pt x="81" y="9"/>
                  </a:lnTo>
                  <a:lnTo>
                    <a:pt x="81" y="10"/>
                  </a:lnTo>
                  <a:lnTo>
                    <a:pt x="81" y="9"/>
                  </a:lnTo>
                  <a:lnTo>
                    <a:pt x="81" y="10"/>
                  </a:lnTo>
                  <a:lnTo>
                    <a:pt x="81" y="9"/>
                  </a:lnTo>
                  <a:lnTo>
                    <a:pt x="82" y="9"/>
                  </a:lnTo>
                  <a:lnTo>
                    <a:pt x="82" y="8"/>
                  </a:lnTo>
                  <a:lnTo>
                    <a:pt x="82" y="9"/>
                  </a:lnTo>
                  <a:lnTo>
                    <a:pt x="82" y="8"/>
                  </a:lnTo>
                  <a:lnTo>
                    <a:pt x="82" y="9"/>
                  </a:lnTo>
                  <a:lnTo>
                    <a:pt x="82" y="8"/>
                  </a:lnTo>
                  <a:lnTo>
                    <a:pt x="83" y="9"/>
                  </a:lnTo>
                  <a:lnTo>
                    <a:pt x="83" y="10"/>
                  </a:lnTo>
                  <a:lnTo>
                    <a:pt x="83" y="9"/>
                  </a:lnTo>
                  <a:lnTo>
                    <a:pt x="83" y="10"/>
                  </a:lnTo>
                  <a:lnTo>
                    <a:pt x="83" y="9"/>
                  </a:lnTo>
                  <a:lnTo>
                    <a:pt x="83" y="10"/>
                  </a:lnTo>
                  <a:lnTo>
                    <a:pt x="83" y="9"/>
                  </a:lnTo>
                  <a:lnTo>
                    <a:pt x="84" y="7"/>
                  </a:lnTo>
                  <a:lnTo>
                    <a:pt x="84" y="9"/>
                  </a:lnTo>
                  <a:lnTo>
                    <a:pt x="84" y="7"/>
                  </a:lnTo>
                  <a:lnTo>
                    <a:pt x="84" y="8"/>
                  </a:lnTo>
                  <a:lnTo>
                    <a:pt x="84" y="7"/>
                  </a:lnTo>
                  <a:lnTo>
                    <a:pt x="85" y="7"/>
                  </a:lnTo>
                  <a:lnTo>
                    <a:pt x="85" y="8"/>
                  </a:lnTo>
                  <a:lnTo>
                    <a:pt x="85" y="7"/>
                  </a:lnTo>
                  <a:lnTo>
                    <a:pt x="85" y="8"/>
                  </a:lnTo>
                  <a:lnTo>
                    <a:pt x="85" y="7"/>
                  </a:lnTo>
                  <a:lnTo>
                    <a:pt x="85" y="8"/>
                  </a:lnTo>
                  <a:lnTo>
                    <a:pt x="86" y="7"/>
                  </a:lnTo>
                  <a:lnTo>
                    <a:pt x="86" y="6"/>
                  </a:lnTo>
                  <a:lnTo>
                    <a:pt x="86" y="7"/>
                  </a:lnTo>
                  <a:lnTo>
                    <a:pt x="86" y="6"/>
                  </a:lnTo>
                  <a:lnTo>
                    <a:pt x="87" y="7"/>
                  </a:lnTo>
                  <a:lnTo>
                    <a:pt x="87" y="5"/>
                  </a:lnTo>
                  <a:lnTo>
                    <a:pt x="87" y="7"/>
                  </a:lnTo>
                  <a:lnTo>
                    <a:pt x="87" y="5"/>
                  </a:lnTo>
                  <a:lnTo>
                    <a:pt x="87" y="7"/>
                  </a:lnTo>
                  <a:lnTo>
                    <a:pt x="87" y="6"/>
                  </a:lnTo>
                  <a:lnTo>
                    <a:pt x="87" y="8"/>
                  </a:lnTo>
                  <a:lnTo>
                    <a:pt x="87" y="7"/>
                  </a:lnTo>
                  <a:lnTo>
                    <a:pt x="88" y="7"/>
                  </a:lnTo>
                  <a:lnTo>
                    <a:pt x="88" y="6"/>
                  </a:lnTo>
                  <a:lnTo>
                    <a:pt x="88" y="7"/>
                  </a:lnTo>
                  <a:lnTo>
                    <a:pt x="88" y="5"/>
                  </a:lnTo>
                  <a:lnTo>
                    <a:pt x="89" y="7"/>
                  </a:lnTo>
                  <a:lnTo>
                    <a:pt x="89" y="5"/>
                  </a:lnTo>
                  <a:lnTo>
                    <a:pt x="89" y="6"/>
                  </a:lnTo>
                  <a:lnTo>
                    <a:pt x="89" y="5"/>
                  </a:lnTo>
                  <a:lnTo>
                    <a:pt x="89" y="6"/>
                  </a:lnTo>
                  <a:lnTo>
                    <a:pt x="89" y="5"/>
                  </a:lnTo>
                  <a:lnTo>
                    <a:pt x="90" y="5"/>
                  </a:lnTo>
                  <a:lnTo>
                    <a:pt x="90" y="6"/>
                  </a:lnTo>
                  <a:lnTo>
                    <a:pt x="90" y="5"/>
                  </a:lnTo>
                  <a:lnTo>
                    <a:pt x="90" y="4"/>
                  </a:lnTo>
                  <a:lnTo>
                    <a:pt x="90" y="5"/>
                  </a:lnTo>
                  <a:lnTo>
                    <a:pt x="91" y="5"/>
                  </a:lnTo>
                  <a:lnTo>
                    <a:pt x="91" y="4"/>
                  </a:lnTo>
                  <a:lnTo>
                    <a:pt x="91" y="5"/>
                  </a:lnTo>
                  <a:lnTo>
                    <a:pt x="91" y="4"/>
                  </a:lnTo>
                  <a:lnTo>
                    <a:pt x="91" y="5"/>
                  </a:lnTo>
                  <a:lnTo>
                    <a:pt x="91" y="4"/>
                  </a:lnTo>
                  <a:lnTo>
                    <a:pt x="91" y="5"/>
                  </a:lnTo>
                  <a:lnTo>
                    <a:pt x="92" y="5"/>
                  </a:lnTo>
                  <a:lnTo>
                    <a:pt x="92" y="6"/>
                  </a:lnTo>
                  <a:lnTo>
                    <a:pt x="92" y="5"/>
                  </a:lnTo>
                  <a:lnTo>
                    <a:pt x="93" y="5"/>
                  </a:lnTo>
                  <a:lnTo>
                    <a:pt x="93" y="4"/>
                  </a:lnTo>
                  <a:lnTo>
                    <a:pt x="93" y="5"/>
                  </a:lnTo>
                  <a:lnTo>
                    <a:pt x="93" y="3"/>
                  </a:lnTo>
                  <a:lnTo>
                    <a:pt x="93" y="4"/>
                  </a:lnTo>
                  <a:lnTo>
                    <a:pt x="93" y="3"/>
                  </a:lnTo>
                  <a:lnTo>
                    <a:pt x="93" y="4"/>
                  </a:lnTo>
                  <a:lnTo>
                    <a:pt x="93" y="3"/>
                  </a:lnTo>
                  <a:lnTo>
                    <a:pt x="94" y="4"/>
                  </a:lnTo>
                  <a:lnTo>
                    <a:pt x="94" y="2"/>
                  </a:lnTo>
                  <a:lnTo>
                    <a:pt x="94" y="4"/>
                  </a:lnTo>
                  <a:lnTo>
                    <a:pt x="94" y="3"/>
                  </a:lnTo>
                  <a:lnTo>
                    <a:pt x="94" y="4"/>
                  </a:lnTo>
                  <a:lnTo>
                    <a:pt x="95" y="3"/>
                  </a:lnTo>
                  <a:lnTo>
                    <a:pt x="95" y="4"/>
                  </a:lnTo>
                  <a:lnTo>
                    <a:pt x="95" y="2"/>
                  </a:lnTo>
                  <a:lnTo>
                    <a:pt x="95" y="4"/>
                  </a:lnTo>
                  <a:lnTo>
                    <a:pt x="95" y="2"/>
                  </a:lnTo>
                  <a:lnTo>
                    <a:pt x="95" y="3"/>
                  </a:lnTo>
                  <a:lnTo>
                    <a:pt x="95" y="2"/>
                  </a:lnTo>
                  <a:lnTo>
                    <a:pt x="95" y="3"/>
                  </a:lnTo>
                  <a:lnTo>
                    <a:pt x="95" y="2"/>
                  </a:lnTo>
                  <a:lnTo>
                    <a:pt x="95" y="3"/>
                  </a:lnTo>
                  <a:lnTo>
                    <a:pt x="96" y="2"/>
                  </a:lnTo>
                  <a:lnTo>
                    <a:pt x="96" y="3"/>
                  </a:lnTo>
                  <a:lnTo>
                    <a:pt x="97" y="3"/>
                  </a:lnTo>
                  <a:lnTo>
                    <a:pt x="97" y="4"/>
                  </a:lnTo>
                  <a:lnTo>
                    <a:pt x="97" y="3"/>
                  </a:lnTo>
                  <a:lnTo>
                    <a:pt x="97" y="4"/>
                  </a:lnTo>
                  <a:lnTo>
                    <a:pt x="97" y="2"/>
                  </a:lnTo>
                  <a:lnTo>
                    <a:pt x="97" y="3"/>
                  </a:lnTo>
                  <a:lnTo>
                    <a:pt x="97" y="2"/>
                  </a:lnTo>
                  <a:lnTo>
                    <a:pt x="97" y="3"/>
                  </a:lnTo>
                  <a:lnTo>
                    <a:pt x="97" y="1"/>
                  </a:lnTo>
                  <a:lnTo>
                    <a:pt x="97" y="2"/>
                  </a:lnTo>
                  <a:lnTo>
                    <a:pt x="98" y="1"/>
                  </a:lnTo>
                  <a:lnTo>
                    <a:pt x="98" y="2"/>
                  </a:lnTo>
                  <a:lnTo>
                    <a:pt x="98" y="1"/>
                  </a:lnTo>
                  <a:lnTo>
                    <a:pt x="98" y="2"/>
                  </a:lnTo>
                  <a:lnTo>
                    <a:pt x="98" y="1"/>
                  </a:lnTo>
                  <a:lnTo>
                    <a:pt x="99" y="2"/>
                  </a:lnTo>
                  <a:lnTo>
                    <a:pt x="99" y="1"/>
                  </a:lnTo>
                  <a:lnTo>
                    <a:pt x="99" y="2"/>
                  </a:lnTo>
                  <a:lnTo>
                    <a:pt x="99" y="1"/>
                  </a:lnTo>
                  <a:lnTo>
                    <a:pt x="99" y="2"/>
                  </a:lnTo>
                  <a:lnTo>
                    <a:pt x="99" y="1"/>
                  </a:lnTo>
                  <a:lnTo>
                    <a:pt x="99" y="2"/>
                  </a:lnTo>
                  <a:lnTo>
                    <a:pt x="99" y="1"/>
                  </a:lnTo>
                  <a:lnTo>
                    <a:pt x="100" y="1"/>
                  </a:lnTo>
                  <a:lnTo>
                    <a:pt x="100" y="0"/>
                  </a:lnTo>
                  <a:lnTo>
                    <a:pt x="100" y="1"/>
                  </a:lnTo>
                  <a:lnTo>
                    <a:pt x="100" y="0"/>
                  </a:lnTo>
                  <a:lnTo>
                    <a:pt x="101" y="1"/>
                  </a:lnTo>
                  <a:lnTo>
                    <a:pt x="101" y="0"/>
                  </a:lnTo>
                  <a:lnTo>
                    <a:pt x="101" y="1"/>
                  </a:lnTo>
                  <a:lnTo>
                    <a:pt x="101" y="2"/>
                  </a:lnTo>
                  <a:lnTo>
                    <a:pt x="101" y="1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3976" y="2426"/>
              <a:ext cx="100" cy="40"/>
            </a:xfrm>
            <a:custGeom>
              <a:avLst/>
              <a:gdLst>
                <a:gd name="T0" fmla="*/ 2 w 100"/>
                <a:gd name="T1" fmla="*/ 38 h 40"/>
                <a:gd name="T2" fmla="*/ 3 w 100"/>
                <a:gd name="T3" fmla="*/ 36 h 40"/>
                <a:gd name="T4" fmla="*/ 4 w 100"/>
                <a:gd name="T5" fmla="*/ 37 h 40"/>
                <a:gd name="T6" fmla="*/ 6 w 100"/>
                <a:gd name="T7" fmla="*/ 35 h 40"/>
                <a:gd name="T8" fmla="*/ 8 w 100"/>
                <a:gd name="T9" fmla="*/ 35 h 40"/>
                <a:gd name="T10" fmla="*/ 9 w 100"/>
                <a:gd name="T11" fmla="*/ 36 h 40"/>
                <a:gd name="T12" fmla="*/ 11 w 100"/>
                <a:gd name="T13" fmla="*/ 34 h 40"/>
                <a:gd name="T14" fmla="*/ 13 w 100"/>
                <a:gd name="T15" fmla="*/ 32 h 40"/>
                <a:gd name="T16" fmla="*/ 14 w 100"/>
                <a:gd name="T17" fmla="*/ 34 h 40"/>
                <a:gd name="T18" fmla="*/ 16 w 100"/>
                <a:gd name="T19" fmla="*/ 32 h 40"/>
                <a:gd name="T20" fmla="*/ 18 w 100"/>
                <a:gd name="T21" fmla="*/ 31 h 40"/>
                <a:gd name="T22" fmla="*/ 19 w 100"/>
                <a:gd name="T23" fmla="*/ 31 h 40"/>
                <a:gd name="T24" fmla="*/ 20 w 100"/>
                <a:gd name="T25" fmla="*/ 29 h 40"/>
                <a:gd name="T26" fmla="*/ 22 w 100"/>
                <a:gd name="T27" fmla="*/ 29 h 40"/>
                <a:gd name="T28" fmla="*/ 23 w 100"/>
                <a:gd name="T29" fmla="*/ 29 h 40"/>
                <a:gd name="T30" fmla="*/ 24 w 100"/>
                <a:gd name="T31" fmla="*/ 28 h 40"/>
                <a:gd name="T32" fmla="*/ 26 w 100"/>
                <a:gd name="T33" fmla="*/ 28 h 40"/>
                <a:gd name="T34" fmla="*/ 28 w 100"/>
                <a:gd name="T35" fmla="*/ 28 h 40"/>
                <a:gd name="T36" fmla="*/ 30 w 100"/>
                <a:gd name="T37" fmla="*/ 25 h 40"/>
                <a:gd name="T38" fmla="*/ 31 w 100"/>
                <a:gd name="T39" fmla="*/ 26 h 40"/>
                <a:gd name="T40" fmla="*/ 32 w 100"/>
                <a:gd name="T41" fmla="*/ 26 h 40"/>
                <a:gd name="T42" fmla="*/ 34 w 100"/>
                <a:gd name="T43" fmla="*/ 24 h 40"/>
                <a:gd name="T44" fmla="*/ 36 w 100"/>
                <a:gd name="T45" fmla="*/ 23 h 40"/>
                <a:gd name="T46" fmla="*/ 38 w 100"/>
                <a:gd name="T47" fmla="*/ 23 h 40"/>
                <a:gd name="T48" fmla="*/ 40 w 100"/>
                <a:gd name="T49" fmla="*/ 22 h 40"/>
                <a:gd name="T50" fmla="*/ 41 w 100"/>
                <a:gd name="T51" fmla="*/ 23 h 40"/>
                <a:gd name="T52" fmla="*/ 42 w 100"/>
                <a:gd name="T53" fmla="*/ 21 h 40"/>
                <a:gd name="T54" fmla="*/ 44 w 100"/>
                <a:gd name="T55" fmla="*/ 20 h 40"/>
                <a:gd name="T56" fmla="*/ 46 w 100"/>
                <a:gd name="T57" fmla="*/ 20 h 40"/>
                <a:gd name="T58" fmla="*/ 48 w 100"/>
                <a:gd name="T59" fmla="*/ 20 h 40"/>
                <a:gd name="T60" fmla="*/ 49 w 100"/>
                <a:gd name="T61" fmla="*/ 18 h 40"/>
                <a:gd name="T62" fmla="*/ 51 w 100"/>
                <a:gd name="T63" fmla="*/ 18 h 40"/>
                <a:gd name="T64" fmla="*/ 52 w 100"/>
                <a:gd name="T65" fmla="*/ 17 h 40"/>
                <a:gd name="T66" fmla="*/ 54 w 100"/>
                <a:gd name="T67" fmla="*/ 17 h 40"/>
                <a:gd name="T68" fmla="*/ 56 w 100"/>
                <a:gd name="T69" fmla="*/ 16 h 40"/>
                <a:gd name="T70" fmla="*/ 57 w 100"/>
                <a:gd name="T71" fmla="*/ 15 h 40"/>
                <a:gd name="T72" fmla="*/ 58 w 100"/>
                <a:gd name="T73" fmla="*/ 15 h 40"/>
                <a:gd name="T74" fmla="*/ 60 w 100"/>
                <a:gd name="T75" fmla="*/ 16 h 40"/>
                <a:gd name="T76" fmla="*/ 62 w 100"/>
                <a:gd name="T77" fmla="*/ 15 h 40"/>
                <a:gd name="T78" fmla="*/ 63 w 100"/>
                <a:gd name="T79" fmla="*/ 13 h 40"/>
                <a:gd name="T80" fmla="*/ 64 w 100"/>
                <a:gd name="T81" fmla="*/ 13 h 40"/>
                <a:gd name="T82" fmla="*/ 66 w 100"/>
                <a:gd name="T83" fmla="*/ 13 h 40"/>
                <a:gd name="T84" fmla="*/ 68 w 100"/>
                <a:gd name="T85" fmla="*/ 12 h 40"/>
                <a:gd name="T86" fmla="*/ 69 w 100"/>
                <a:gd name="T87" fmla="*/ 12 h 40"/>
                <a:gd name="T88" fmla="*/ 70 w 100"/>
                <a:gd name="T89" fmla="*/ 10 h 40"/>
                <a:gd name="T90" fmla="*/ 72 w 100"/>
                <a:gd name="T91" fmla="*/ 10 h 40"/>
                <a:gd name="T92" fmla="*/ 74 w 100"/>
                <a:gd name="T93" fmla="*/ 9 h 40"/>
                <a:gd name="T94" fmla="*/ 76 w 100"/>
                <a:gd name="T95" fmla="*/ 10 h 40"/>
                <a:gd name="T96" fmla="*/ 77 w 100"/>
                <a:gd name="T97" fmla="*/ 9 h 40"/>
                <a:gd name="T98" fmla="*/ 79 w 100"/>
                <a:gd name="T99" fmla="*/ 7 h 40"/>
                <a:gd name="T100" fmla="*/ 81 w 100"/>
                <a:gd name="T101" fmla="*/ 7 h 40"/>
                <a:gd name="T102" fmla="*/ 82 w 100"/>
                <a:gd name="T103" fmla="*/ 7 h 40"/>
                <a:gd name="T104" fmla="*/ 84 w 100"/>
                <a:gd name="T105" fmla="*/ 6 h 40"/>
                <a:gd name="T106" fmla="*/ 86 w 100"/>
                <a:gd name="T107" fmla="*/ 6 h 40"/>
                <a:gd name="T108" fmla="*/ 87 w 100"/>
                <a:gd name="T109" fmla="*/ 6 h 40"/>
                <a:gd name="T110" fmla="*/ 88 w 100"/>
                <a:gd name="T111" fmla="*/ 4 h 40"/>
                <a:gd name="T112" fmla="*/ 90 w 100"/>
                <a:gd name="T113" fmla="*/ 3 h 40"/>
                <a:gd name="T114" fmla="*/ 92 w 100"/>
                <a:gd name="T115" fmla="*/ 5 h 40"/>
                <a:gd name="T116" fmla="*/ 93 w 100"/>
                <a:gd name="T117" fmla="*/ 3 h 40"/>
                <a:gd name="T118" fmla="*/ 95 w 100"/>
                <a:gd name="T119" fmla="*/ 1 h 40"/>
                <a:gd name="T120" fmla="*/ 96 w 100"/>
                <a:gd name="T121" fmla="*/ 3 h 40"/>
                <a:gd name="T122" fmla="*/ 98 w 100"/>
                <a:gd name="T123" fmla="*/ 1 h 40"/>
                <a:gd name="T124" fmla="*/ 99 w 100"/>
                <a:gd name="T125" fmla="*/ 1 h 4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00"/>
                <a:gd name="T190" fmla="*/ 0 h 40"/>
                <a:gd name="T191" fmla="*/ 100 w 100"/>
                <a:gd name="T192" fmla="*/ 40 h 4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00" h="40">
                  <a:moveTo>
                    <a:pt x="0" y="39"/>
                  </a:moveTo>
                  <a:lnTo>
                    <a:pt x="0" y="40"/>
                  </a:lnTo>
                  <a:lnTo>
                    <a:pt x="0" y="39"/>
                  </a:lnTo>
                  <a:lnTo>
                    <a:pt x="1" y="39"/>
                  </a:lnTo>
                  <a:lnTo>
                    <a:pt x="1" y="38"/>
                  </a:lnTo>
                  <a:lnTo>
                    <a:pt x="1" y="39"/>
                  </a:lnTo>
                  <a:lnTo>
                    <a:pt x="1" y="37"/>
                  </a:lnTo>
                  <a:lnTo>
                    <a:pt x="1" y="38"/>
                  </a:lnTo>
                  <a:lnTo>
                    <a:pt x="2" y="37"/>
                  </a:lnTo>
                  <a:lnTo>
                    <a:pt x="2" y="38"/>
                  </a:lnTo>
                  <a:lnTo>
                    <a:pt x="2" y="37"/>
                  </a:lnTo>
                  <a:lnTo>
                    <a:pt x="2" y="38"/>
                  </a:lnTo>
                  <a:lnTo>
                    <a:pt x="2" y="37"/>
                  </a:lnTo>
                  <a:lnTo>
                    <a:pt x="2" y="39"/>
                  </a:lnTo>
                  <a:lnTo>
                    <a:pt x="2" y="37"/>
                  </a:lnTo>
                  <a:lnTo>
                    <a:pt x="2" y="38"/>
                  </a:lnTo>
                  <a:lnTo>
                    <a:pt x="2" y="37"/>
                  </a:lnTo>
                  <a:lnTo>
                    <a:pt x="3" y="38"/>
                  </a:lnTo>
                  <a:lnTo>
                    <a:pt x="3" y="37"/>
                  </a:lnTo>
                  <a:lnTo>
                    <a:pt x="3" y="36"/>
                  </a:lnTo>
                  <a:lnTo>
                    <a:pt x="3" y="37"/>
                  </a:lnTo>
                  <a:lnTo>
                    <a:pt x="4" y="37"/>
                  </a:lnTo>
                  <a:lnTo>
                    <a:pt x="4" y="36"/>
                  </a:lnTo>
                  <a:lnTo>
                    <a:pt x="4" y="37"/>
                  </a:lnTo>
                  <a:lnTo>
                    <a:pt x="4" y="35"/>
                  </a:lnTo>
                  <a:lnTo>
                    <a:pt x="4" y="37"/>
                  </a:lnTo>
                  <a:lnTo>
                    <a:pt x="4" y="36"/>
                  </a:lnTo>
                  <a:lnTo>
                    <a:pt x="4" y="37"/>
                  </a:lnTo>
                  <a:lnTo>
                    <a:pt x="4" y="38"/>
                  </a:lnTo>
                  <a:lnTo>
                    <a:pt x="4" y="37"/>
                  </a:lnTo>
                  <a:lnTo>
                    <a:pt x="5" y="37"/>
                  </a:lnTo>
                  <a:lnTo>
                    <a:pt x="6" y="36"/>
                  </a:lnTo>
                  <a:lnTo>
                    <a:pt x="6" y="37"/>
                  </a:lnTo>
                  <a:lnTo>
                    <a:pt x="6" y="36"/>
                  </a:lnTo>
                  <a:lnTo>
                    <a:pt x="6" y="35"/>
                  </a:lnTo>
                  <a:lnTo>
                    <a:pt x="6" y="36"/>
                  </a:lnTo>
                  <a:lnTo>
                    <a:pt x="6" y="35"/>
                  </a:lnTo>
                  <a:lnTo>
                    <a:pt x="6" y="36"/>
                  </a:lnTo>
                  <a:lnTo>
                    <a:pt x="6" y="35"/>
                  </a:lnTo>
                  <a:lnTo>
                    <a:pt x="7" y="36"/>
                  </a:lnTo>
                  <a:lnTo>
                    <a:pt x="7" y="34"/>
                  </a:lnTo>
                  <a:lnTo>
                    <a:pt x="7" y="36"/>
                  </a:lnTo>
                  <a:lnTo>
                    <a:pt x="7" y="35"/>
                  </a:lnTo>
                  <a:lnTo>
                    <a:pt x="7" y="36"/>
                  </a:lnTo>
                  <a:lnTo>
                    <a:pt x="8" y="35"/>
                  </a:lnTo>
                  <a:lnTo>
                    <a:pt x="8" y="36"/>
                  </a:lnTo>
                  <a:lnTo>
                    <a:pt x="8" y="34"/>
                  </a:lnTo>
                  <a:lnTo>
                    <a:pt x="8" y="35"/>
                  </a:lnTo>
                  <a:lnTo>
                    <a:pt x="8" y="34"/>
                  </a:lnTo>
                  <a:lnTo>
                    <a:pt x="8" y="35"/>
                  </a:lnTo>
                  <a:lnTo>
                    <a:pt x="8" y="34"/>
                  </a:lnTo>
                  <a:lnTo>
                    <a:pt x="8" y="35"/>
                  </a:lnTo>
                  <a:lnTo>
                    <a:pt x="8" y="34"/>
                  </a:lnTo>
                  <a:lnTo>
                    <a:pt x="8" y="35"/>
                  </a:lnTo>
                  <a:lnTo>
                    <a:pt x="9" y="34"/>
                  </a:lnTo>
                  <a:lnTo>
                    <a:pt x="9" y="35"/>
                  </a:lnTo>
                  <a:lnTo>
                    <a:pt x="9" y="36"/>
                  </a:lnTo>
                  <a:lnTo>
                    <a:pt x="9" y="35"/>
                  </a:lnTo>
                  <a:lnTo>
                    <a:pt x="9" y="36"/>
                  </a:lnTo>
                  <a:lnTo>
                    <a:pt x="10" y="35"/>
                  </a:lnTo>
                  <a:lnTo>
                    <a:pt x="10" y="36"/>
                  </a:lnTo>
                  <a:lnTo>
                    <a:pt x="10" y="35"/>
                  </a:lnTo>
                  <a:lnTo>
                    <a:pt x="10" y="34"/>
                  </a:lnTo>
                  <a:lnTo>
                    <a:pt x="10" y="35"/>
                  </a:lnTo>
                  <a:lnTo>
                    <a:pt x="10" y="34"/>
                  </a:lnTo>
                  <a:lnTo>
                    <a:pt x="11" y="34"/>
                  </a:lnTo>
                  <a:lnTo>
                    <a:pt x="11" y="33"/>
                  </a:lnTo>
                  <a:lnTo>
                    <a:pt x="11" y="34"/>
                  </a:lnTo>
                  <a:lnTo>
                    <a:pt x="12" y="34"/>
                  </a:lnTo>
                  <a:lnTo>
                    <a:pt x="12" y="33"/>
                  </a:lnTo>
                  <a:lnTo>
                    <a:pt x="12" y="34"/>
                  </a:lnTo>
                  <a:lnTo>
                    <a:pt x="12" y="33"/>
                  </a:lnTo>
                  <a:lnTo>
                    <a:pt x="12" y="34"/>
                  </a:lnTo>
                  <a:lnTo>
                    <a:pt x="12" y="32"/>
                  </a:lnTo>
                  <a:lnTo>
                    <a:pt x="12" y="33"/>
                  </a:lnTo>
                  <a:lnTo>
                    <a:pt x="12" y="32"/>
                  </a:lnTo>
                  <a:lnTo>
                    <a:pt x="13" y="32"/>
                  </a:lnTo>
                  <a:lnTo>
                    <a:pt x="13" y="33"/>
                  </a:lnTo>
                  <a:lnTo>
                    <a:pt x="13" y="32"/>
                  </a:lnTo>
                  <a:lnTo>
                    <a:pt x="13" y="34"/>
                  </a:lnTo>
                  <a:lnTo>
                    <a:pt x="13" y="32"/>
                  </a:lnTo>
                  <a:lnTo>
                    <a:pt x="14" y="34"/>
                  </a:lnTo>
                  <a:lnTo>
                    <a:pt x="14" y="33"/>
                  </a:lnTo>
                  <a:lnTo>
                    <a:pt x="14" y="34"/>
                  </a:lnTo>
                  <a:lnTo>
                    <a:pt x="14" y="32"/>
                  </a:lnTo>
                  <a:lnTo>
                    <a:pt x="14" y="34"/>
                  </a:lnTo>
                  <a:lnTo>
                    <a:pt x="14" y="32"/>
                  </a:lnTo>
                  <a:lnTo>
                    <a:pt x="14" y="34"/>
                  </a:lnTo>
                  <a:lnTo>
                    <a:pt x="14" y="33"/>
                  </a:lnTo>
                  <a:lnTo>
                    <a:pt x="14" y="32"/>
                  </a:lnTo>
                  <a:lnTo>
                    <a:pt x="14" y="33"/>
                  </a:lnTo>
                  <a:lnTo>
                    <a:pt x="15" y="32"/>
                  </a:lnTo>
                  <a:lnTo>
                    <a:pt x="15" y="33"/>
                  </a:lnTo>
                  <a:lnTo>
                    <a:pt x="15" y="31"/>
                  </a:lnTo>
                  <a:lnTo>
                    <a:pt x="15" y="32"/>
                  </a:lnTo>
                  <a:lnTo>
                    <a:pt x="15" y="31"/>
                  </a:lnTo>
                  <a:lnTo>
                    <a:pt x="16" y="31"/>
                  </a:lnTo>
                  <a:lnTo>
                    <a:pt x="16" y="32"/>
                  </a:lnTo>
                  <a:lnTo>
                    <a:pt x="16" y="31"/>
                  </a:lnTo>
                  <a:lnTo>
                    <a:pt x="16" y="32"/>
                  </a:lnTo>
                  <a:lnTo>
                    <a:pt x="16" y="31"/>
                  </a:lnTo>
                  <a:lnTo>
                    <a:pt x="17" y="32"/>
                  </a:lnTo>
                  <a:lnTo>
                    <a:pt x="17" y="31"/>
                  </a:lnTo>
                  <a:lnTo>
                    <a:pt x="17" y="32"/>
                  </a:lnTo>
                  <a:lnTo>
                    <a:pt x="17" y="31"/>
                  </a:lnTo>
                  <a:lnTo>
                    <a:pt x="18" y="31"/>
                  </a:lnTo>
                  <a:lnTo>
                    <a:pt x="18" y="30"/>
                  </a:lnTo>
                  <a:lnTo>
                    <a:pt x="18" y="32"/>
                  </a:lnTo>
                  <a:lnTo>
                    <a:pt x="18" y="29"/>
                  </a:lnTo>
                  <a:lnTo>
                    <a:pt x="18" y="32"/>
                  </a:lnTo>
                  <a:lnTo>
                    <a:pt x="18" y="31"/>
                  </a:lnTo>
                  <a:lnTo>
                    <a:pt x="18" y="32"/>
                  </a:lnTo>
                  <a:lnTo>
                    <a:pt x="18" y="31"/>
                  </a:lnTo>
                  <a:lnTo>
                    <a:pt x="18" y="32"/>
                  </a:lnTo>
                  <a:lnTo>
                    <a:pt x="18" y="31"/>
                  </a:lnTo>
                  <a:lnTo>
                    <a:pt x="19" y="32"/>
                  </a:lnTo>
                  <a:lnTo>
                    <a:pt x="19" y="31"/>
                  </a:lnTo>
                  <a:lnTo>
                    <a:pt x="19" y="30"/>
                  </a:lnTo>
                  <a:lnTo>
                    <a:pt x="19" y="31"/>
                  </a:lnTo>
                  <a:lnTo>
                    <a:pt x="20" y="29"/>
                  </a:lnTo>
                  <a:lnTo>
                    <a:pt x="20" y="31"/>
                  </a:lnTo>
                  <a:lnTo>
                    <a:pt x="20" y="29"/>
                  </a:lnTo>
                  <a:lnTo>
                    <a:pt x="20" y="30"/>
                  </a:lnTo>
                  <a:lnTo>
                    <a:pt x="20" y="29"/>
                  </a:lnTo>
                  <a:lnTo>
                    <a:pt x="20" y="31"/>
                  </a:lnTo>
                  <a:lnTo>
                    <a:pt x="20" y="29"/>
                  </a:lnTo>
                  <a:lnTo>
                    <a:pt x="20" y="31"/>
                  </a:lnTo>
                  <a:lnTo>
                    <a:pt x="20" y="30"/>
                  </a:lnTo>
                  <a:lnTo>
                    <a:pt x="20" y="31"/>
                  </a:lnTo>
                  <a:lnTo>
                    <a:pt x="21" y="30"/>
                  </a:lnTo>
                  <a:lnTo>
                    <a:pt x="21" y="29"/>
                  </a:lnTo>
                  <a:lnTo>
                    <a:pt x="21" y="30"/>
                  </a:lnTo>
                  <a:lnTo>
                    <a:pt x="21" y="29"/>
                  </a:lnTo>
                  <a:lnTo>
                    <a:pt x="21" y="30"/>
                  </a:lnTo>
                  <a:lnTo>
                    <a:pt x="22" y="29"/>
                  </a:lnTo>
                  <a:lnTo>
                    <a:pt x="22" y="31"/>
                  </a:lnTo>
                  <a:lnTo>
                    <a:pt x="23" y="29"/>
                  </a:lnTo>
                  <a:lnTo>
                    <a:pt x="23" y="31"/>
                  </a:lnTo>
                  <a:lnTo>
                    <a:pt x="23" y="30"/>
                  </a:lnTo>
                  <a:lnTo>
                    <a:pt x="23" y="29"/>
                  </a:lnTo>
                  <a:lnTo>
                    <a:pt x="23" y="31"/>
                  </a:lnTo>
                  <a:lnTo>
                    <a:pt x="23" y="29"/>
                  </a:lnTo>
                  <a:lnTo>
                    <a:pt x="24" y="31"/>
                  </a:lnTo>
                  <a:lnTo>
                    <a:pt x="24" y="29"/>
                  </a:lnTo>
                  <a:lnTo>
                    <a:pt x="24" y="28"/>
                  </a:lnTo>
                  <a:lnTo>
                    <a:pt x="24" y="29"/>
                  </a:lnTo>
                  <a:lnTo>
                    <a:pt x="24" y="27"/>
                  </a:lnTo>
                  <a:lnTo>
                    <a:pt x="24" y="29"/>
                  </a:lnTo>
                  <a:lnTo>
                    <a:pt x="24" y="27"/>
                  </a:lnTo>
                  <a:lnTo>
                    <a:pt x="24" y="28"/>
                  </a:lnTo>
                  <a:lnTo>
                    <a:pt x="25" y="27"/>
                  </a:lnTo>
                  <a:lnTo>
                    <a:pt x="25" y="29"/>
                  </a:lnTo>
                  <a:lnTo>
                    <a:pt x="25" y="27"/>
                  </a:lnTo>
                  <a:lnTo>
                    <a:pt x="25" y="28"/>
                  </a:lnTo>
                  <a:lnTo>
                    <a:pt x="26" y="28"/>
                  </a:lnTo>
                  <a:lnTo>
                    <a:pt x="26" y="29"/>
                  </a:lnTo>
                  <a:lnTo>
                    <a:pt x="26" y="27"/>
                  </a:lnTo>
                  <a:lnTo>
                    <a:pt x="26" y="29"/>
                  </a:lnTo>
                  <a:lnTo>
                    <a:pt x="26" y="27"/>
                  </a:lnTo>
                  <a:lnTo>
                    <a:pt x="26" y="28"/>
                  </a:lnTo>
                  <a:lnTo>
                    <a:pt x="26" y="27"/>
                  </a:lnTo>
                  <a:lnTo>
                    <a:pt x="26" y="28"/>
                  </a:lnTo>
                  <a:lnTo>
                    <a:pt x="26" y="27"/>
                  </a:lnTo>
                  <a:lnTo>
                    <a:pt x="27" y="27"/>
                  </a:lnTo>
                  <a:lnTo>
                    <a:pt x="27" y="28"/>
                  </a:lnTo>
                  <a:lnTo>
                    <a:pt x="28" y="28"/>
                  </a:lnTo>
                  <a:lnTo>
                    <a:pt x="28" y="26"/>
                  </a:lnTo>
                  <a:lnTo>
                    <a:pt x="28" y="27"/>
                  </a:lnTo>
                  <a:lnTo>
                    <a:pt x="29" y="26"/>
                  </a:lnTo>
                  <a:lnTo>
                    <a:pt x="29" y="27"/>
                  </a:lnTo>
                  <a:lnTo>
                    <a:pt x="29" y="25"/>
                  </a:lnTo>
                  <a:lnTo>
                    <a:pt x="29" y="27"/>
                  </a:lnTo>
                  <a:lnTo>
                    <a:pt x="29" y="26"/>
                  </a:lnTo>
                  <a:lnTo>
                    <a:pt x="30" y="27"/>
                  </a:lnTo>
                  <a:lnTo>
                    <a:pt x="30" y="25"/>
                  </a:lnTo>
                  <a:lnTo>
                    <a:pt x="30" y="28"/>
                  </a:lnTo>
                  <a:lnTo>
                    <a:pt x="30" y="26"/>
                  </a:lnTo>
                  <a:lnTo>
                    <a:pt x="30" y="28"/>
                  </a:lnTo>
                  <a:lnTo>
                    <a:pt x="30" y="26"/>
                  </a:lnTo>
                  <a:lnTo>
                    <a:pt x="30" y="25"/>
                  </a:lnTo>
                  <a:lnTo>
                    <a:pt x="30" y="27"/>
                  </a:lnTo>
                  <a:lnTo>
                    <a:pt x="30" y="24"/>
                  </a:lnTo>
                  <a:lnTo>
                    <a:pt x="31" y="26"/>
                  </a:lnTo>
                  <a:lnTo>
                    <a:pt x="31" y="25"/>
                  </a:lnTo>
                  <a:lnTo>
                    <a:pt x="31" y="24"/>
                  </a:lnTo>
                  <a:lnTo>
                    <a:pt x="31" y="26"/>
                  </a:lnTo>
                  <a:lnTo>
                    <a:pt x="31" y="25"/>
                  </a:lnTo>
                  <a:lnTo>
                    <a:pt x="32" y="26"/>
                  </a:lnTo>
                  <a:lnTo>
                    <a:pt x="32" y="25"/>
                  </a:lnTo>
                  <a:lnTo>
                    <a:pt x="32" y="26"/>
                  </a:lnTo>
                  <a:lnTo>
                    <a:pt x="32" y="25"/>
                  </a:lnTo>
                  <a:lnTo>
                    <a:pt x="32" y="26"/>
                  </a:lnTo>
                  <a:lnTo>
                    <a:pt x="32" y="27"/>
                  </a:lnTo>
                  <a:lnTo>
                    <a:pt x="32" y="26"/>
                  </a:lnTo>
                  <a:lnTo>
                    <a:pt x="32" y="27"/>
                  </a:lnTo>
                  <a:lnTo>
                    <a:pt x="32" y="26"/>
                  </a:lnTo>
                  <a:lnTo>
                    <a:pt x="33" y="26"/>
                  </a:lnTo>
                  <a:lnTo>
                    <a:pt x="33" y="25"/>
                  </a:lnTo>
                  <a:lnTo>
                    <a:pt x="33" y="24"/>
                  </a:lnTo>
                  <a:lnTo>
                    <a:pt x="33" y="25"/>
                  </a:lnTo>
                  <a:lnTo>
                    <a:pt x="34" y="24"/>
                  </a:lnTo>
                  <a:lnTo>
                    <a:pt x="34" y="25"/>
                  </a:lnTo>
                  <a:lnTo>
                    <a:pt x="34" y="24"/>
                  </a:lnTo>
                  <a:lnTo>
                    <a:pt x="34" y="25"/>
                  </a:lnTo>
                  <a:lnTo>
                    <a:pt x="34" y="24"/>
                  </a:lnTo>
                  <a:lnTo>
                    <a:pt x="34" y="25"/>
                  </a:lnTo>
                  <a:lnTo>
                    <a:pt x="34" y="24"/>
                  </a:lnTo>
                  <a:lnTo>
                    <a:pt x="34" y="25"/>
                  </a:lnTo>
                  <a:lnTo>
                    <a:pt x="35" y="25"/>
                  </a:lnTo>
                  <a:lnTo>
                    <a:pt x="35" y="24"/>
                  </a:lnTo>
                  <a:lnTo>
                    <a:pt x="35" y="26"/>
                  </a:lnTo>
                  <a:lnTo>
                    <a:pt x="35" y="23"/>
                  </a:lnTo>
                  <a:lnTo>
                    <a:pt x="35" y="25"/>
                  </a:lnTo>
                  <a:lnTo>
                    <a:pt x="36" y="23"/>
                  </a:lnTo>
                  <a:lnTo>
                    <a:pt x="36" y="24"/>
                  </a:lnTo>
                  <a:lnTo>
                    <a:pt x="36" y="23"/>
                  </a:lnTo>
                  <a:lnTo>
                    <a:pt x="36" y="24"/>
                  </a:lnTo>
                  <a:lnTo>
                    <a:pt x="36" y="23"/>
                  </a:lnTo>
                  <a:lnTo>
                    <a:pt x="36" y="25"/>
                  </a:lnTo>
                  <a:lnTo>
                    <a:pt x="36" y="24"/>
                  </a:lnTo>
                  <a:lnTo>
                    <a:pt x="37" y="25"/>
                  </a:lnTo>
                  <a:lnTo>
                    <a:pt x="37" y="24"/>
                  </a:lnTo>
                  <a:lnTo>
                    <a:pt x="38" y="23"/>
                  </a:lnTo>
                  <a:lnTo>
                    <a:pt x="38" y="21"/>
                  </a:lnTo>
                  <a:lnTo>
                    <a:pt x="38" y="23"/>
                  </a:lnTo>
                  <a:lnTo>
                    <a:pt x="38" y="22"/>
                  </a:lnTo>
                  <a:lnTo>
                    <a:pt x="38" y="23"/>
                  </a:lnTo>
                  <a:lnTo>
                    <a:pt x="39" y="23"/>
                  </a:lnTo>
                  <a:lnTo>
                    <a:pt x="39" y="24"/>
                  </a:lnTo>
                  <a:lnTo>
                    <a:pt x="39" y="22"/>
                  </a:lnTo>
                  <a:lnTo>
                    <a:pt x="40" y="23"/>
                  </a:lnTo>
                  <a:lnTo>
                    <a:pt x="40" y="22"/>
                  </a:lnTo>
                  <a:lnTo>
                    <a:pt x="40" y="23"/>
                  </a:lnTo>
                  <a:lnTo>
                    <a:pt x="40" y="21"/>
                  </a:lnTo>
                  <a:lnTo>
                    <a:pt x="40" y="23"/>
                  </a:lnTo>
                  <a:lnTo>
                    <a:pt x="40" y="21"/>
                  </a:lnTo>
                  <a:lnTo>
                    <a:pt x="40" y="22"/>
                  </a:lnTo>
                  <a:lnTo>
                    <a:pt x="40" y="23"/>
                  </a:lnTo>
                  <a:lnTo>
                    <a:pt x="40" y="21"/>
                  </a:lnTo>
                  <a:lnTo>
                    <a:pt x="40" y="23"/>
                  </a:lnTo>
                  <a:lnTo>
                    <a:pt x="41" y="21"/>
                  </a:lnTo>
                  <a:lnTo>
                    <a:pt x="41" y="23"/>
                  </a:lnTo>
                  <a:lnTo>
                    <a:pt x="41" y="22"/>
                  </a:lnTo>
                  <a:lnTo>
                    <a:pt x="42" y="24"/>
                  </a:lnTo>
                  <a:lnTo>
                    <a:pt x="42" y="22"/>
                  </a:lnTo>
                  <a:lnTo>
                    <a:pt x="42" y="23"/>
                  </a:lnTo>
                  <a:lnTo>
                    <a:pt x="42" y="22"/>
                  </a:lnTo>
                  <a:lnTo>
                    <a:pt x="42" y="20"/>
                  </a:lnTo>
                  <a:lnTo>
                    <a:pt x="42" y="22"/>
                  </a:lnTo>
                  <a:lnTo>
                    <a:pt x="42" y="20"/>
                  </a:lnTo>
                  <a:lnTo>
                    <a:pt x="42" y="21"/>
                  </a:lnTo>
                  <a:lnTo>
                    <a:pt x="43" y="21"/>
                  </a:lnTo>
                  <a:lnTo>
                    <a:pt x="43" y="20"/>
                  </a:lnTo>
                  <a:lnTo>
                    <a:pt x="43" y="22"/>
                  </a:lnTo>
                  <a:lnTo>
                    <a:pt x="43" y="21"/>
                  </a:lnTo>
                  <a:lnTo>
                    <a:pt x="44" y="21"/>
                  </a:lnTo>
                  <a:lnTo>
                    <a:pt x="44" y="20"/>
                  </a:lnTo>
                  <a:lnTo>
                    <a:pt x="45" y="20"/>
                  </a:lnTo>
                  <a:lnTo>
                    <a:pt x="45" y="19"/>
                  </a:lnTo>
                  <a:lnTo>
                    <a:pt x="45" y="20"/>
                  </a:lnTo>
                  <a:lnTo>
                    <a:pt x="45" y="21"/>
                  </a:lnTo>
                  <a:lnTo>
                    <a:pt x="46" y="20"/>
                  </a:lnTo>
                  <a:lnTo>
                    <a:pt x="46" y="21"/>
                  </a:lnTo>
                  <a:lnTo>
                    <a:pt x="46" y="20"/>
                  </a:lnTo>
                  <a:lnTo>
                    <a:pt x="46" y="21"/>
                  </a:lnTo>
                  <a:lnTo>
                    <a:pt x="46" y="20"/>
                  </a:lnTo>
                  <a:lnTo>
                    <a:pt x="46" y="22"/>
                  </a:lnTo>
                  <a:lnTo>
                    <a:pt x="46" y="20"/>
                  </a:lnTo>
                  <a:lnTo>
                    <a:pt x="46" y="21"/>
                  </a:lnTo>
                  <a:lnTo>
                    <a:pt x="46" y="20"/>
                  </a:lnTo>
                  <a:lnTo>
                    <a:pt x="47" y="20"/>
                  </a:lnTo>
                  <a:lnTo>
                    <a:pt x="47" y="18"/>
                  </a:lnTo>
                  <a:lnTo>
                    <a:pt x="47" y="20"/>
                  </a:lnTo>
                  <a:lnTo>
                    <a:pt x="47" y="18"/>
                  </a:lnTo>
                  <a:lnTo>
                    <a:pt x="47" y="20"/>
                  </a:lnTo>
                  <a:lnTo>
                    <a:pt x="48" y="19"/>
                  </a:lnTo>
                  <a:lnTo>
                    <a:pt x="48" y="20"/>
                  </a:lnTo>
                  <a:lnTo>
                    <a:pt x="48" y="19"/>
                  </a:lnTo>
                  <a:lnTo>
                    <a:pt x="48" y="20"/>
                  </a:lnTo>
                  <a:lnTo>
                    <a:pt x="48" y="18"/>
                  </a:lnTo>
                  <a:lnTo>
                    <a:pt x="48" y="20"/>
                  </a:lnTo>
                  <a:lnTo>
                    <a:pt x="48" y="19"/>
                  </a:lnTo>
                  <a:lnTo>
                    <a:pt x="48" y="20"/>
                  </a:lnTo>
                  <a:lnTo>
                    <a:pt x="48" y="18"/>
                  </a:lnTo>
                  <a:lnTo>
                    <a:pt x="49" y="20"/>
                  </a:lnTo>
                  <a:lnTo>
                    <a:pt x="49" y="18"/>
                  </a:lnTo>
                  <a:lnTo>
                    <a:pt x="49" y="19"/>
                  </a:lnTo>
                  <a:lnTo>
                    <a:pt x="49" y="18"/>
                  </a:lnTo>
                  <a:lnTo>
                    <a:pt x="50" y="18"/>
                  </a:lnTo>
                  <a:lnTo>
                    <a:pt x="50" y="19"/>
                  </a:lnTo>
                  <a:lnTo>
                    <a:pt x="50" y="18"/>
                  </a:lnTo>
                  <a:lnTo>
                    <a:pt x="50" y="19"/>
                  </a:lnTo>
                  <a:lnTo>
                    <a:pt x="50" y="20"/>
                  </a:lnTo>
                  <a:lnTo>
                    <a:pt x="50" y="19"/>
                  </a:lnTo>
                  <a:lnTo>
                    <a:pt x="50" y="20"/>
                  </a:lnTo>
                  <a:lnTo>
                    <a:pt x="50" y="19"/>
                  </a:lnTo>
                  <a:lnTo>
                    <a:pt x="50" y="20"/>
                  </a:lnTo>
                  <a:lnTo>
                    <a:pt x="51" y="18"/>
                  </a:lnTo>
                  <a:lnTo>
                    <a:pt x="51" y="19"/>
                  </a:lnTo>
                  <a:lnTo>
                    <a:pt x="51" y="18"/>
                  </a:lnTo>
                  <a:lnTo>
                    <a:pt x="52" y="17"/>
                  </a:lnTo>
                  <a:lnTo>
                    <a:pt x="52" y="18"/>
                  </a:lnTo>
                  <a:lnTo>
                    <a:pt x="52" y="17"/>
                  </a:lnTo>
                  <a:lnTo>
                    <a:pt x="52" y="18"/>
                  </a:lnTo>
                  <a:lnTo>
                    <a:pt x="52" y="17"/>
                  </a:lnTo>
                  <a:lnTo>
                    <a:pt x="52" y="18"/>
                  </a:lnTo>
                  <a:lnTo>
                    <a:pt x="52" y="17"/>
                  </a:lnTo>
                  <a:lnTo>
                    <a:pt x="52" y="18"/>
                  </a:lnTo>
                  <a:lnTo>
                    <a:pt x="52" y="17"/>
                  </a:lnTo>
                  <a:lnTo>
                    <a:pt x="52" y="18"/>
                  </a:lnTo>
                  <a:lnTo>
                    <a:pt x="53" y="17"/>
                  </a:lnTo>
                  <a:lnTo>
                    <a:pt x="53" y="18"/>
                  </a:lnTo>
                  <a:lnTo>
                    <a:pt x="54" y="17"/>
                  </a:lnTo>
                  <a:lnTo>
                    <a:pt x="54" y="18"/>
                  </a:lnTo>
                  <a:lnTo>
                    <a:pt x="54" y="17"/>
                  </a:lnTo>
                  <a:lnTo>
                    <a:pt x="54" y="16"/>
                  </a:lnTo>
                  <a:lnTo>
                    <a:pt x="54" y="18"/>
                  </a:lnTo>
                  <a:lnTo>
                    <a:pt x="54" y="17"/>
                  </a:lnTo>
                  <a:lnTo>
                    <a:pt x="54" y="18"/>
                  </a:lnTo>
                  <a:lnTo>
                    <a:pt x="55" y="17"/>
                  </a:lnTo>
                  <a:lnTo>
                    <a:pt x="55" y="18"/>
                  </a:lnTo>
                  <a:lnTo>
                    <a:pt x="55" y="17"/>
                  </a:lnTo>
                  <a:lnTo>
                    <a:pt x="55" y="18"/>
                  </a:lnTo>
                  <a:lnTo>
                    <a:pt x="55" y="17"/>
                  </a:lnTo>
                  <a:lnTo>
                    <a:pt x="56" y="18"/>
                  </a:lnTo>
                  <a:lnTo>
                    <a:pt x="56" y="16"/>
                  </a:lnTo>
                  <a:lnTo>
                    <a:pt x="56" y="17"/>
                  </a:lnTo>
                  <a:lnTo>
                    <a:pt x="56" y="16"/>
                  </a:lnTo>
                  <a:lnTo>
                    <a:pt x="56" y="15"/>
                  </a:lnTo>
                  <a:lnTo>
                    <a:pt x="56" y="16"/>
                  </a:lnTo>
                  <a:lnTo>
                    <a:pt x="56" y="15"/>
                  </a:lnTo>
                  <a:lnTo>
                    <a:pt x="57" y="16"/>
                  </a:lnTo>
                  <a:lnTo>
                    <a:pt x="57" y="15"/>
                  </a:lnTo>
                  <a:lnTo>
                    <a:pt x="57" y="17"/>
                  </a:lnTo>
                  <a:lnTo>
                    <a:pt x="57" y="15"/>
                  </a:lnTo>
                  <a:lnTo>
                    <a:pt x="58" y="17"/>
                  </a:lnTo>
                  <a:lnTo>
                    <a:pt x="58" y="15"/>
                  </a:lnTo>
                  <a:lnTo>
                    <a:pt x="58" y="16"/>
                  </a:lnTo>
                  <a:lnTo>
                    <a:pt x="58" y="15"/>
                  </a:lnTo>
                  <a:lnTo>
                    <a:pt x="58" y="17"/>
                  </a:lnTo>
                  <a:lnTo>
                    <a:pt x="58" y="14"/>
                  </a:lnTo>
                  <a:lnTo>
                    <a:pt x="58" y="16"/>
                  </a:lnTo>
                  <a:lnTo>
                    <a:pt x="58" y="14"/>
                  </a:lnTo>
                  <a:lnTo>
                    <a:pt x="58" y="15"/>
                  </a:lnTo>
                  <a:lnTo>
                    <a:pt x="59" y="15"/>
                  </a:lnTo>
                  <a:lnTo>
                    <a:pt x="59" y="16"/>
                  </a:lnTo>
                  <a:lnTo>
                    <a:pt x="59" y="15"/>
                  </a:lnTo>
                  <a:lnTo>
                    <a:pt x="59" y="16"/>
                  </a:lnTo>
                  <a:lnTo>
                    <a:pt x="59" y="15"/>
                  </a:lnTo>
                  <a:lnTo>
                    <a:pt x="59" y="16"/>
                  </a:lnTo>
                  <a:lnTo>
                    <a:pt x="60" y="17"/>
                  </a:lnTo>
                  <a:lnTo>
                    <a:pt x="60" y="15"/>
                  </a:lnTo>
                  <a:lnTo>
                    <a:pt x="60" y="17"/>
                  </a:lnTo>
                  <a:lnTo>
                    <a:pt x="60" y="15"/>
                  </a:lnTo>
                  <a:lnTo>
                    <a:pt x="60" y="16"/>
                  </a:lnTo>
                  <a:lnTo>
                    <a:pt x="60" y="15"/>
                  </a:lnTo>
                  <a:lnTo>
                    <a:pt x="60" y="14"/>
                  </a:lnTo>
                  <a:lnTo>
                    <a:pt x="60" y="13"/>
                  </a:lnTo>
                  <a:lnTo>
                    <a:pt x="61" y="14"/>
                  </a:lnTo>
                  <a:lnTo>
                    <a:pt x="61" y="13"/>
                  </a:lnTo>
                  <a:lnTo>
                    <a:pt x="61" y="14"/>
                  </a:lnTo>
                  <a:lnTo>
                    <a:pt x="61" y="13"/>
                  </a:lnTo>
                  <a:lnTo>
                    <a:pt x="61" y="14"/>
                  </a:lnTo>
                  <a:lnTo>
                    <a:pt x="62" y="14"/>
                  </a:lnTo>
                  <a:lnTo>
                    <a:pt x="62" y="15"/>
                  </a:lnTo>
                  <a:lnTo>
                    <a:pt x="62" y="14"/>
                  </a:lnTo>
                  <a:lnTo>
                    <a:pt x="62" y="15"/>
                  </a:lnTo>
                  <a:lnTo>
                    <a:pt x="62" y="13"/>
                  </a:lnTo>
                  <a:lnTo>
                    <a:pt x="62" y="15"/>
                  </a:lnTo>
                  <a:lnTo>
                    <a:pt x="62" y="14"/>
                  </a:lnTo>
                  <a:lnTo>
                    <a:pt x="62" y="13"/>
                  </a:lnTo>
                  <a:lnTo>
                    <a:pt x="63" y="13"/>
                  </a:lnTo>
                  <a:lnTo>
                    <a:pt x="63" y="12"/>
                  </a:lnTo>
                  <a:lnTo>
                    <a:pt x="63" y="14"/>
                  </a:lnTo>
                  <a:lnTo>
                    <a:pt x="63" y="13"/>
                  </a:lnTo>
                  <a:lnTo>
                    <a:pt x="64" y="13"/>
                  </a:lnTo>
                  <a:lnTo>
                    <a:pt x="64" y="15"/>
                  </a:lnTo>
                  <a:lnTo>
                    <a:pt x="64" y="13"/>
                  </a:lnTo>
                  <a:lnTo>
                    <a:pt x="64" y="15"/>
                  </a:lnTo>
                  <a:lnTo>
                    <a:pt x="64" y="13"/>
                  </a:lnTo>
                  <a:lnTo>
                    <a:pt x="64" y="14"/>
                  </a:lnTo>
                  <a:lnTo>
                    <a:pt x="64" y="15"/>
                  </a:lnTo>
                  <a:lnTo>
                    <a:pt x="64" y="13"/>
                  </a:lnTo>
                  <a:lnTo>
                    <a:pt x="64" y="15"/>
                  </a:lnTo>
                  <a:lnTo>
                    <a:pt x="64" y="13"/>
                  </a:lnTo>
                  <a:lnTo>
                    <a:pt x="64" y="14"/>
                  </a:lnTo>
                  <a:lnTo>
                    <a:pt x="65" y="13"/>
                  </a:lnTo>
                  <a:lnTo>
                    <a:pt x="65" y="12"/>
                  </a:lnTo>
                  <a:lnTo>
                    <a:pt x="65" y="13"/>
                  </a:lnTo>
                  <a:lnTo>
                    <a:pt x="66" y="11"/>
                  </a:lnTo>
                  <a:lnTo>
                    <a:pt x="66" y="13"/>
                  </a:lnTo>
                  <a:lnTo>
                    <a:pt x="66" y="12"/>
                  </a:lnTo>
                  <a:lnTo>
                    <a:pt x="66" y="13"/>
                  </a:lnTo>
                  <a:lnTo>
                    <a:pt x="66" y="12"/>
                  </a:lnTo>
                  <a:lnTo>
                    <a:pt x="66" y="13"/>
                  </a:lnTo>
                  <a:lnTo>
                    <a:pt x="66" y="12"/>
                  </a:lnTo>
                  <a:lnTo>
                    <a:pt x="66" y="13"/>
                  </a:lnTo>
                  <a:lnTo>
                    <a:pt x="66" y="12"/>
                  </a:lnTo>
                  <a:lnTo>
                    <a:pt x="67" y="12"/>
                  </a:lnTo>
                  <a:lnTo>
                    <a:pt x="68" y="12"/>
                  </a:lnTo>
                  <a:lnTo>
                    <a:pt x="68" y="11"/>
                  </a:lnTo>
                  <a:lnTo>
                    <a:pt x="68" y="12"/>
                  </a:lnTo>
                  <a:lnTo>
                    <a:pt x="68" y="13"/>
                  </a:lnTo>
                  <a:lnTo>
                    <a:pt x="68" y="12"/>
                  </a:lnTo>
                  <a:lnTo>
                    <a:pt x="68" y="13"/>
                  </a:lnTo>
                  <a:lnTo>
                    <a:pt x="68" y="12"/>
                  </a:lnTo>
                  <a:lnTo>
                    <a:pt x="69" y="12"/>
                  </a:lnTo>
                  <a:lnTo>
                    <a:pt x="69" y="13"/>
                  </a:lnTo>
                  <a:lnTo>
                    <a:pt x="69" y="10"/>
                  </a:lnTo>
                  <a:lnTo>
                    <a:pt x="70" y="12"/>
                  </a:lnTo>
                  <a:lnTo>
                    <a:pt x="70" y="11"/>
                  </a:lnTo>
                  <a:lnTo>
                    <a:pt x="70" y="10"/>
                  </a:lnTo>
                  <a:lnTo>
                    <a:pt x="70" y="11"/>
                  </a:lnTo>
                  <a:lnTo>
                    <a:pt x="70" y="10"/>
                  </a:lnTo>
                  <a:lnTo>
                    <a:pt x="70" y="12"/>
                  </a:lnTo>
                  <a:lnTo>
                    <a:pt x="70" y="10"/>
                  </a:lnTo>
                  <a:lnTo>
                    <a:pt x="70" y="11"/>
                  </a:lnTo>
                  <a:lnTo>
                    <a:pt x="70" y="10"/>
                  </a:lnTo>
                  <a:lnTo>
                    <a:pt x="70" y="12"/>
                  </a:lnTo>
                  <a:lnTo>
                    <a:pt x="71" y="10"/>
                  </a:lnTo>
                  <a:lnTo>
                    <a:pt x="71" y="12"/>
                  </a:lnTo>
                  <a:lnTo>
                    <a:pt x="71" y="10"/>
                  </a:lnTo>
                  <a:lnTo>
                    <a:pt x="71" y="11"/>
                  </a:lnTo>
                  <a:lnTo>
                    <a:pt x="71" y="10"/>
                  </a:lnTo>
                  <a:lnTo>
                    <a:pt x="72" y="11"/>
                  </a:lnTo>
                  <a:lnTo>
                    <a:pt x="72" y="10"/>
                  </a:lnTo>
                  <a:lnTo>
                    <a:pt x="72" y="11"/>
                  </a:lnTo>
                  <a:lnTo>
                    <a:pt x="72" y="9"/>
                  </a:lnTo>
                  <a:lnTo>
                    <a:pt x="72" y="10"/>
                  </a:lnTo>
                  <a:lnTo>
                    <a:pt x="73" y="11"/>
                  </a:lnTo>
                  <a:lnTo>
                    <a:pt x="73" y="10"/>
                  </a:lnTo>
                  <a:lnTo>
                    <a:pt x="74" y="11"/>
                  </a:lnTo>
                  <a:lnTo>
                    <a:pt x="74" y="10"/>
                  </a:lnTo>
                  <a:lnTo>
                    <a:pt x="74" y="9"/>
                  </a:lnTo>
                  <a:lnTo>
                    <a:pt x="74" y="10"/>
                  </a:lnTo>
                  <a:lnTo>
                    <a:pt x="74" y="8"/>
                  </a:lnTo>
                  <a:lnTo>
                    <a:pt x="75" y="9"/>
                  </a:lnTo>
                  <a:lnTo>
                    <a:pt x="75" y="10"/>
                  </a:lnTo>
                  <a:lnTo>
                    <a:pt x="75" y="9"/>
                  </a:lnTo>
                  <a:lnTo>
                    <a:pt x="75" y="10"/>
                  </a:lnTo>
                  <a:lnTo>
                    <a:pt x="76" y="8"/>
                  </a:lnTo>
                  <a:lnTo>
                    <a:pt x="76" y="10"/>
                  </a:lnTo>
                  <a:lnTo>
                    <a:pt x="76" y="9"/>
                  </a:lnTo>
                  <a:lnTo>
                    <a:pt x="76" y="7"/>
                  </a:lnTo>
                  <a:lnTo>
                    <a:pt x="76" y="9"/>
                  </a:lnTo>
                  <a:lnTo>
                    <a:pt x="76" y="7"/>
                  </a:lnTo>
                  <a:lnTo>
                    <a:pt x="76" y="9"/>
                  </a:lnTo>
                  <a:lnTo>
                    <a:pt x="76" y="8"/>
                  </a:lnTo>
                  <a:lnTo>
                    <a:pt x="77" y="8"/>
                  </a:lnTo>
                  <a:lnTo>
                    <a:pt x="77" y="9"/>
                  </a:lnTo>
                  <a:lnTo>
                    <a:pt x="77" y="8"/>
                  </a:lnTo>
                  <a:lnTo>
                    <a:pt x="77" y="9"/>
                  </a:lnTo>
                  <a:lnTo>
                    <a:pt x="77" y="8"/>
                  </a:lnTo>
                  <a:lnTo>
                    <a:pt x="77" y="9"/>
                  </a:lnTo>
                  <a:lnTo>
                    <a:pt x="78" y="9"/>
                  </a:lnTo>
                  <a:lnTo>
                    <a:pt x="78" y="8"/>
                  </a:lnTo>
                  <a:lnTo>
                    <a:pt x="78" y="9"/>
                  </a:lnTo>
                  <a:lnTo>
                    <a:pt x="78" y="8"/>
                  </a:lnTo>
                  <a:lnTo>
                    <a:pt x="79" y="8"/>
                  </a:lnTo>
                  <a:lnTo>
                    <a:pt x="79" y="7"/>
                  </a:lnTo>
                  <a:lnTo>
                    <a:pt x="79" y="8"/>
                  </a:lnTo>
                  <a:lnTo>
                    <a:pt x="80" y="7"/>
                  </a:lnTo>
                  <a:lnTo>
                    <a:pt x="80" y="8"/>
                  </a:lnTo>
                  <a:lnTo>
                    <a:pt x="80" y="7"/>
                  </a:lnTo>
                  <a:lnTo>
                    <a:pt x="80" y="8"/>
                  </a:lnTo>
                  <a:lnTo>
                    <a:pt x="80" y="7"/>
                  </a:lnTo>
                  <a:lnTo>
                    <a:pt x="80" y="8"/>
                  </a:lnTo>
                  <a:lnTo>
                    <a:pt x="80" y="7"/>
                  </a:lnTo>
                  <a:lnTo>
                    <a:pt x="80" y="8"/>
                  </a:lnTo>
                  <a:lnTo>
                    <a:pt x="80" y="7"/>
                  </a:lnTo>
                  <a:lnTo>
                    <a:pt x="81" y="7"/>
                  </a:lnTo>
                  <a:lnTo>
                    <a:pt x="81" y="6"/>
                  </a:lnTo>
                  <a:lnTo>
                    <a:pt x="81" y="7"/>
                  </a:lnTo>
                  <a:lnTo>
                    <a:pt x="81" y="6"/>
                  </a:lnTo>
                  <a:lnTo>
                    <a:pt x="81" y="7"/>
                  </a:lnTo>
                  <a:lnTo>
                    <a:pt x="81" y="6"/>
                  </a:lnTo>
                  <a:lnTo>
                    <a:pt x="82" y="7"/>
                  </a:lnTo>
                  <a:lnTo>
                    <a:pt x="82" y="6"/>
                  </a:lnTo>
                  <a:lnTo>
                    <a:pt x="82" y="8"/>
                  </a:lnTo>
                  <a:lnTo>
                    <a:pt x="82" y="6"/>
                  </a:lnTo>
                  <a:lnTo>
                    <a:pt x="82" y="8"/>
                  </a:lnTo>
                  <a:lnTo>
                    <a:pt x="82" y="7"/>
                  </a:lnTo>
                  <a:lnTo>
                    <a:pt x="82" y="8"/>
                  </a:lnTo>
                  <a:lnTo>
                    <a:pt x="82" y="7"/>
                  </a:lnTo>
                  <a:lnTo>
                    <a:pt x="82" y="8"/>
                  </a:lnTo>
                  <a:lnTo>
                    <a:pt x="83" y="7"/>
                  </a:lnTo>
                  <a:lnTo>
                    <a:pt x="83" y="6"/>
                  </a:lnTo>
                  <a:lnTo>
                    <a:pt x="84" y="6"/>
                  </a:lnTo>
                  <a:lnTo>
                    <a:pt x="85" y="6"/>
                  </a:lnTo>
                  <a:lnTo>
                    <a:pt x="85" y="7"/>
                  </a:lnTo>
                  <a:lnTo>
                    <a:pt x="85" y="6"/>
                  </a:lnTo>
                  <a:lnTo>
                    <a:pt x="85" y="5"/>
                  </a:lnTo>
                  <a:lnTo>
                    <a:pt x="86" y="6"/>
                  </a:lnTo>
                  <a:lnTo>
                    <a:pt x="86" y="4"/>
                  </a:lnTo>
                  <a:lnTo>
                    <a:pt x="86" y="6"/>
                  </a:lnTo>
                  <a:lnTo>
                    <a:pt x="86" y="4"/>
                  </a:lnTo>
                  <a:lnTo>
                    <a:pt x="86" y="6"/>
                  </a:lnTo>
                  <a:lnTo>
                    <a:pt x="86" y="5"/>
                  </a:lnTo>
                  <a:lnTo>
                    <a:pt x="86" y="7"/>
                  </a:lnTo>
                  <a:lnTo>
                    <a:pt x="86" y="5"/>
                  </a:lnTo>
                  <a:lnTo>
                    <a:pt x="87" y="7"/>
                  </a:lnTo>
                  <a:lnTo>
                    <a:pt x="87" y="6"/>
                  </a:lnTo>
                  <a:lnTo>
                    <a:pt x="87" y="7"/>
                  </a:lnTo>
                  <a:lnTo>
                    <a:pt x="87" y="4"/>
                  </a:lnTo>
                  <a:lnTo>
                    <a:pt x="88" y="6"/>
                  </a:lnTo>
                  <a:lnTo>
                    <a:pt x="88" y="4"/>
                  </a:lnTo>
                  <a:lnTo>
                    <a:pt x="88" y="5"/>
                  </a:lnTo>
                  <a:lnTo>
                    <a:pt x="88" y="4"/>
                  </a:lnTo>
                  <a:lnTo>
                    <a:pt x="88" y="5"/>
                  </a:lnTo>
                  <a:lnTo>
                    <a:pt x="88" y="3"/>
                  </a:lnTo>
                  <a:lnTo>
                    <a:pt x="88" y="4"/>
                  </a:lnTo>
                  <a:lnTo>
                    <a:pt x="89" y="4"/>
                  </a:lnTo>
                  <a:lnTo>
                    <a:pt x="89" y="5"/>
                  </a:lnTo>
                  <a:lnTo>
                    <a:pt x="89" y="4"/>
                  </a:lnTo>
                  <a:lnTo>
                    <a:pt x="89" y="5"/>
                  </a:lnTo>
                  <a:lnTo>
                    <a:pt x="89" y="4"/>
                  </a:lnTo>
                  <a:lnTo>
                    <a:pt x="90" y="4"/>
                  </a:lnTo>
                  <a:lnTo>
                    <a:pt x="90" y="3"/>
                  </a:lnTo>
                  <a:lnTo>
                    <a:pt x="90" y="4"/>
                  </a:lnTo>
                  <a:lnTo>
                    <a:pt x="90" y="3"/>
                  </a:lnTo>
                  <a:lnTo>
                    <a:pt x="90" y="4"/>
                  </a:lnTo>
                  <a:lnTo>
                    <a:pt x="91" y="4"/>
                  </a:lnTo>
                  <a:lnTo>
                    <a:pt x="91" y="5"/>
                  </a:lnTo>
                  <a:lnTo>
                    <a:pt x="91" y="4"/>
                  </a:lnTo>
                  <a:lnTo>
                    <a:pt x="91" y="6"/>
                  </a:lnTo>
                  <a:lnTo>
                    <a:pt x="92" y="4"/>
                  </a:lnTo>
                  <a:lnTo>
                    <a:pt x="92" y="5"/>
                  </a:lnTo>
                  <a:lnTo>
                    <a:pt x="92" y="4"/>
                  </a:lnTo>
                  <a:lnTo>
                    <a:pt x="92" y="5"/>
                  </a:lnTo>
                  <a:lnTo>
                    <a:pt x="92" y="3"/>
                  </a:lnTo>
                  <a:lnTo>
                    <a:pt x="92" y="4"/>
                  </a:lnTo>
                  <a:lnTo>
                    <a:pt x="92" y="2"/>
                  </a:lnTo>
                  <a:lnTo>
                    <a:pt x="92" y="3"/>
                  </a:lnTo>
                  <a:lnTo>
                    <a:pt x="92" y="2"/>
                  </a:lnTo>
                  <a:lnTo>
                    <a:pt x="93" y="4"/>
                  </a:lnTo>
                  <a:lnTo>
                    <a:pt x="93" y="1"/>
                  </a:lnTo>
                  <a:lnTo>
                    <a:pt x="93" y="4"/>
                  </a:lnTo>
                  <a:lnTo>
                    <a:pt x="93" y="2"/>
                  </a:lnTo>
                  <a:lnTo>
                    <a:pt x="93" y="3"/>
                  </a:lnTo>
                  <a:lnTo>
                    <a:pt x="94" y="2"/>
                  </a:lnTo>
                  <a:lnTo>
                    <a:pt x="94" y="4"/>
                  </a:lnTo>
                  <a:lnTo>
                    <a:pt x="94" y="2"/>
                  </a:lnTo>
                  <a:lnTo>
                    <a:pt x="94" y="3"/>
                  </a:lnTo>
                  <a:lnTo>
                    <a:pt x="94" y="2"/>
                  </a:lnTo>
                  <a:lnTo>
                    <a:pt x="94" y="1"/>
                  </a:lnTo>
                  <a:lnTo>
                    <a:pt x="94" y="2"/>
                  </a:lnTo>
                  <a:lnTo>
                    <a:pt x="95" y="1"/>
                  </a:lnTo>
                  <a:lnTo>
                    <a:pt x="95" y="2"/>
                  </a:lnTo>
                  <a:lnTo>
                    <a:pt x="95" y="1"/>
                  </a:lnTo>
                  <a:lnTo>
                    <a:pt x="95" y="2"/>
                  </a:lnTo>
                  <a:lnTo>
                    <a:pt x="96" y="2"/>
                  </a:lnTo>
                  <a:lnTo>
                    <a:pt x="96" y="3"/>
                  </a:lnTo>
                  <a:lnTo>
                    <a:pt x="96" y="2"/>
                  </a:lnTo>
                  <a:lnTo>
                    <a:pt x="96" y="3"/>
                  </a:lnTo>
                  <a:lnTo>
                    <a:pt x="96" y="2"/>
                  </a:lnTo>
                  <a:lnTo>
                    <a:pt x="96" y="3"/>
                  </a:lnTo>
                  <a:lnTo>
                    <a:pt x="96" y="2"/>
                  </a:lnTo>
                  <a:lnTo>
                    <a:pt x="96" y="3"/>
                  </a:lnTo>
                  <a:lnTo>
                    <a:pt x="96" y="1"/>
                  </a:lnTo>
                  <a:lnTo>
                    <a:pt x="96" y="2"/>
                  </a:lnTo>
                  <a:lnTo>
                    <a:pt x="97" y="1"/>
                  </a:lnTo>
                  <a:lnTo>
                    <a:pt x="97" y="2"/>
                  </a:lnTo>
                  <a:lnTo>
                    <a:pt x="97" y="1"/>
                  </a:lnTo>
                  <a:lnTo>
                    <a:pt x="98" y="2"/>
                  </a:lnTo>
                  <a:lnTo>
                    <a:pt x="98" y="1"/>
                  </a:lnTo>
                  <a:lnTo>
                    <a:pt x="98" y="2"/>
                  </a:lnTo>
                  <a:lnTo>
                    <a:pt x="98" y="1"/>
                  </a:lnTo>
                  <a:lnTo>
                    <a:pt x="98" y="2"/>
                  </a:lnTo>
                  <a:lnTo>
                    <a:pt x="98" y="1"/>
                  </a:lnTo>
                  <a:lnTo>
                    <a:pt x="98" y="2"/>
                  </a:lnTo>
                  <a:lnTo>
                    <a:pt x="98" y="1"/>
                  </a:lnTo>
                  <a:lnTo>
                    <a:pt x="99" y="1"/>
                  </a:lnTo>
                  <a:lnTo>
                    <a:pt x="99" y="0"/>
                  </a:lnTo>
                  <a:lnTo>
                    <a:pt x="99" y="1"/>
                  </a:lnTo>
                  <a:lnTo>
                    <a:pt x="99" y="0"/>
                  </a:lnTo>
                  <a:lnTo>
                    <a:pt x="100" y="1"/>
                  </a:lnTo>
                  <a:lnTo>
                    <a:pt x="100" y="0"/>
                  </a:lnTo>
                  <a:lnTo>
                    <a:pt x="100" y="1"/>
                  </a:lnTo>
                  <a:lnTo>
                    <a:pt x="100" y="2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4076" y="2394"/>
              <a:ext cx="104" cy="34"/>
            </a:xfrm>
            <a:custGeom>
              <a:avLst/>
              <a:gdLst>
                <a:gd name="T0" fmla="*/ 2 w 104"/>
                <a:gd name="T1" fmla="*/ 32 h 34"/>
                <a:gd name="T2" fmla="*/ 4 w 104"/>
                <a:gd name="T3" fmla="*/ 31 h 34"/>
                <a:gd name="T4" fmla="*/ 5 w 104"/>
                <a:gd name="T5" fmla="*/ 31 h 34"/>
                <a:gd name="T6" fmla="*/ 7 w 104"/>
                <a:gd name="T7" fmla="*/ 30 h 34"/>
                <a:gd name="T8" fmla="*/ 8 w 104"/>
                <a:gd name="T9" fmla="*/ 30 h 34"/>
                <a:gd name="T10" fmla="*/ 10 w 104"/>
                <a:gd name="T11" fmla="*/ 30 h 34"/>
                <a:gd name="T12" fmla="*/ 12 w 104"/>
                <a:gd name="T13" fmla="*/ 29 h 34"/>
                <a:gd name="T14" fmla="*/ 14 w 104"/>
                <a:gd name="T15" fmla="*/ 28 h 34"/>
                <a:gd name="T16" fmla="*/ 15 w 104"/>
                <a:gd name="T17" fmla="*/ 26 h 34"/>
                <a:gd name="T18" fmla="*/ 16 w 104"/>
                <a:gd name="T19" fmla="*/ 28 h 34"/>
                <a:gd name="T20" fmla="*/ 18 w 104"/>
                <a:gd name="T21" fmla="*/ 26 h 34"/>
                <a:gd name="T22" fmla="*/ 20 w 104"/>
                <a:gd name="T23" fmla="*/ 25 h 34"/>
                <a:gd name="T24" fmla="*/ 22 w 104"/>
                <a:gd name="T25" fmla="*/ 24 h 34"/>
                <a:gd name="T26" fmla="*/ 24 w 104"/>
                <a:gd name="T27" fmla="*/ 25 h 34"/>
                <a:gd name="T28" fmla="*/ 26 w 104"/>
                <a:gd name="T29" fmla="*/ 23 h 34"/>
                <a:gd name="T30" fmla="*/ 27 w 104"/>
                <a:gd name="T31" fmla="*/ 24 h 34"/>
                <a:gd name="T32" fmla="*/ 29 w 104"/>
                <a:gd name="T33" fmla="*/ 25 h 34"/>
                <a:gd name="T34" fmla="*/ 30 w 104"/>
                <a:gd name="T35" fmla="*/ 23 h 34"/>
                <a:gd name="T36" fmla="*/ 32 w 104"/>
                <a:gd name="T37" fmla="*/ 22 h 34"/>
                <a:gd name="T38" fmla="*/ 33 w 104"/>
                <a:gd name="T39" fmla="*/ 21 h 34"/>
                <a:gd name="T40" fmla="*/ 35 w 104"/>
                <a:gd name="T41" fmla="*/ 21 h 34"/>
                <a:gd name="T42" fmla="*/ 36 w 104"/>
                <a:gd name="T43" fmla="*/ 20 h 34"/>
                <a:gd name="T44" fmla="*/ 37 w 104"/>
                <a:gd name="T45" fmla="*/ 21 h 34"/>
                <a:gd name="T46" fmla="*/ 39 w 104"/>
                <a:gd name="T47" fmla="*/ 20 h 34"/>
                <a:gd name="T48" fmla="*/ 41 w 104"/>
                <a:gd name="T49" fmla="*/ 19 h 34"/>
                <a:gd name="T50" fmla="*/ 42 w 104"/>
                <a:gd name="T51" fmla="*/ 19 h 34"/>
                <a:gd name="T52" fmla="*/ 44 w 104"/>
                <a:gd name="T53" fmla="*/ 17 h 34"/>
                <a:gd name="T54" fmla="*/ 46 w 104"/>
                <a:gd name="T55" fmla="*/ 19 h 34"/>
                <a:gd name="T56" fmla="*/ 47 w 104"/>
                <a:gd name="T57" fmla="*/ 17 h 34"/>
                <a:gd name="T58" fmla="*/ 49 w 104"/>
                <a:gd name="T59" fmla="*/ 17 h 34"/>
                <a:gd name="T60" fmla="*/ 51 w 104"/>
                <a:gd name="T61" fmla="*/ 18 h 34"/>
                <a:gd name="T62" fmla="*/ 52 w 104"/>
                <a:gd name="T63" fmla="*/ 16 h 34"/>
                <a:gd name="T64" fmla="*/ 54 w 104"/>
                <a:gd name="T65" fmla="*/ 15 h 34"/>
                <a:gd name="T66" fmla="*/ 55 w 104"/>
                <a:gd name="T67" fmla="*/ 16 h 34"/>
                <a:gd name="T68" fmla="*/ 57 w 104"/>
                <a:gd name="T69" fmla="*/ 12 h 34"/>
                <a:gd name="T70" fmla="*/ 59 w 104"/>
                <a:gd name="T71" fmla="*/ 14 h 34"/>
                <a:gd name="T72" fmla="*/ 60 w 104"/>
                <a:gd name="T73" fmla="*/ 14 h 34"/>
                <a:gd name="T74" fmla="*/ 61 w 104"/>
                <a:gd name="T75" fmla="*/ 11 h 34"/>
                <a:gd name="T76" fmla="*/ 63 w 104"/>
                <a:gd name="T77" fmla="*/ 11 h 34"/>
                <a:gd name="T78" fmla="*/ 65 w 104"/>
                <a:gd name="T79" fmla="*/ 12 h 34"/>
                <a:gd name="T80" fmla="*/ 67 w 104"/>
                <a:gd name="T81" fmla="*/ 12 h 34"/>
                <a:gd name="T82" fmla="*/ 69 w 104"/>
                <a:gd name="T83" fmla="*/ 10 h 34"/>
                <a:gd name="T84" fmla="*/ 70 w 104"/>
                <a:gd name="T85" fmla="*/ 11 h 34"/>
                <a:gd name="T86" fmla="*/ 72 w 104"/>
                <a:gd name="T87" fmla="*/ 9 h 34"/>
                <a:gd name="T88" fmla="*/ 73 w 104"/>
                <a:gd name="T89" fmla="*/ 11 h 34"/>
                <a:gd name="T90" fmla="*/ 75 w 104"/>
                <a:gd name="T91" fmla="*/ 9 h 34"/>
                <a:gd name="T92" fmla="*/ 77 w 104"/>
                <a:gd name="T93" fmla="*/ 8 h 34"/>
                <a:gd name="T94" fmla="*/ 78 w 104"/>
                <a:gd name="T95" fmla="*/ 9 h 34"/>
                <a:gd name="T96" fmla="*/ 79 w 104"/>
                <a:gd name="T97" fmla="*/ 8 h 34"/>
                <a:gd name="T98" fmla="*/ 81 w 104"/>
                <a:gd name="T99" fmla="*/ 7 h 34"/>
                <a:gd name="T100" fmla="*/ 83 w 104"/>
                <a:gd name="T101" fmla="*/ 6 h 34"/>
                <a:gd name="T102" fmla="*/ 85 w 104"/>
                <a:gd name="T103" fmla="*/ 5 h 34"/>
                <a:gd name="T104" fmla="*/ 87 w 104"/>
                <a:gd name="T105" fmla="*/ 5 h 34"/>
                <a:gd name="T106" fmla="*/ 88 w 104"/>
                <a:gd name="T107" fmla="*/ 4 h 34"/>
                <a:gd name="T108" fmla="*/ 89 w 104"/>
                <a:gd name="T109" fmla="*/ 4 h 34"/>
                <a:gd name="T110" fmla="*/ 91 w 104"/>
                <a:gd name="T111" fmla="*/ 3 h 34"/>
                <a:gd name="T112" fmla="*/ 93 w 104"/>
                <a:gd name="T113" fmla="*/ 3 h 34"/>
                <a:gd name="T114" fmla="*/ 95 w 104"/>
                <a:gd name="T115" fmla="*/ 4 h 34"/>
                <a:gd name="T116" fmla="*/ 97 w 104"/>
                <a:gd name="T117" fmla="*/ 3 h 34"/>
                <a:gd name="T118" fmla="*/ 98 w 104"/>
                <a:gd name="T119" fmla="*/ 1 h 34"/>
                <a:gd name="T120" fmla="*/ 99 w 104"/>
                <a:gd name="T121" fmla="*/ 1 h 34"/>
                <a:gd name="T122" fmla="*/ 101 w 104"/>
                <a:gd name="T123" fmla="*/ 2 h 34"/>
                <a:gd name="T124" fmla="*/ 103 w 104"/>
                <a:gd name="T125" fmla="*/ 1 h 3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04"/>
                <a:gd name="T190" fmla="*/ 0 h 34"/>
                <a:gd name="T191" fmla="*/ 104 w 104"/>
                <a:gd name="T192" fmla="*/ 34 h 3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04" h="34">
                  <a:moveTo>
                    <a:pt x="0" y="34"/>
                  </a:moveTo>
                  <a:lnTo>
                    <a:pt x="0" y="33"/>
                  </a:lnTo>
                  <a:lnTo>
                    <a:pt x="1" y="33"/>
                  </a:lnTo>
                  <a:lnTo>
                    <a:pt x="1" y="31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2" y="32"/>
                  </a:lnTo>
                  <a:lnTo>
                    <a:pt x="2" y="31"/>
                  </a:lnTo>
                  <a:lnTo>
                    <a:pt x="2" y="32"/>
                  </a:lnTo>
                  <a:lnTo>
                    <a:pt x="2" y="30"/>
                  </a:lnTo>
                  <a:lnTo>
                    <a:pt x="2" y="32"/>
                  </a:lnTo>
                  <a:lnTo>
                    <a:pt x="2" y="31"/>
                  </a:lnTo>
                  <a:lnTo>
                    <a:pt x="2" y="32"/>
                  </a:lnTo>
                  <a:lnTo>
                    <a:pt x="3" y="31"/>
                  </a:lnTo>
                  <a:lnTo>
                    <a:pt x="3" y="32"/>
                  </a:lnTo>
                  <a:lnTo>
                    <a:pt x="3" y="31"/>
                  </a:lnTo>
                  <a:lnTo>
                    <a:pt x="3" y="33"/>
                  </a:lnTo>
                  <a:lnTo>
                    <a:pt x="3" y="31"/>
                  </a:lnTo>
                  <a:lnTo>
                    <a:pt x="4" y="31"/>
                  </a:lnTo>
                  <a:lnTo>
                    <a:pt x="4" y="30"/>
                  </a:lnTo>
                  <a:lnTo>
                    <a:pt x="4" y="31"/>
                  </a:lnTo>
                  <a:lnTo>
                    <a:pt x="4" y="30"/>
                  </a:lnTo>
                  <a:lnTo>
                    <a:pt x="4" y="31"/>
                  </a:lnTo>
                  <a:lnTo>
                    <a:pt x="4" y="32"/>
                  </a:lnTo>
                  <a:lnTo>
                    <a:pt x="4" y="31"/>
                  </a:lnTo>
                  <a:lnTo>
                    <a:pt x="5" y="33"/>
                  </a:lnTo>
                  <a:lnTo>
                    <a:pt x="5" y="31"/>
                  </a:lnTo>
                  <a:lnTo>
                    <a:pt x="5" y="32"/>
                  </a:lnTo>
                  <a:lnTo>
                    <a:pt x="5" y="31"/>
                  </a:lnTo>
                  <a:lnTo>
                    <a:pt x="6" y="32"/>
                  </a:lnTo>
                  <a:lnTo>
                    <a:pt x="6" y="31"/>
                  </a:lnTo>
                  <a:lnTo>
                    <a:pt x="6" y="30"/>
                  </a:lnTo>
                  <a:lnTo>
                    <a:pt x="6" y="29"/>
                  </a:lnTo>
                  <a:lnTo>
                    <a:pt x="6" y="30"/>
                  </a:lnTo>
                  <a:lnTo>
                    <a:pt x="7" y="31"/>
                  </a:lnTo>
                  <a:lnTo>
                    <a:pt x="7" y="30"/>
                  </a:lnTo>
                  <a:lnTo>
                    <a:pt x="7" y="31"/>
                  </a:lnTo>
                  <a:lnTo>
                    <a:pt x="8" y="30"/>
                  </a:lnTo>
                  <a:lnTo>
                    <a:pt x="8" y="28"/>
                  </a:lnTo>
                  <a:lnTo>
                    <a:pt x="8" y="30"/>
                  </a:lnTo>
                  <a:lnTo>
                    <a:pt x="8" y="28"/>
                  </a:lnTo>
                  <a:lnTo>
                    <a:pt x="8" y="30"/>
                  </a:lnTo>
                  <a:lnTo>
                    <a:pt x="9" y="29"/>
                  </a:lnTo>
                  <a:lnTo>
                    <a:pt x="9" y="30"/>
                  </a:lnTo>
                  <a:lnTo>
                    <a:pt x="9" y="31"/>
                  </a:lnTo>
                  <a:lnTo>
                    <a:pt x="10" y="30"/>
                  </a:lnTo>
                  <a:lnTo>
                    <a:pt x="10" y="31"/>
                  </a:lnTo>
                  <a:lnTo>
                    <a:pt x="10" y="30"/>
                  </a:lnTo>
                  <a:lnTo>
                    <a:pt x="10" y="29"/>
                  </a:lnTo>
                  <a:lnTo>
                    <a:pt x="10" y="30"/>
                  </a:lnTo>
                  <a:lnTo>
                    <a:pt x="10" y="28"/>
                  </a:lnTo>
                  <a:lnTo>
                    <a:pt x="10" y="29"/>
                  </a:lnTo>
                  <a:lnTo>
                    <a:pt x="11" y="28"/>
                  </a:lnTo>
                  <a:lnTo>
                    <a:pt x="11" y="29"/>
                  </a:lnTo>
                  <a:lnTo>
                    <a:pt x="11" y="28"/>
                  </a:lnTo>
                  <a:lnTo>
                    <a:pt x="11" y="29"/>
                  </a:lnTo>
                  <a:lnTo>
                    <a:pt x="11" y="28"/>
                  </a:lnTo>
                  <a:lnTo>
                    <a:pt x="12" y="29"/>
                  </a:lnTo>
                  <a:lnTo>
                    <a:pt x="12" y="28"/>
                  </a:lnTo>
                  <a:lnTo>
                    <a:pt x="12" y="29"/>
                  </a:lnTo>
                  <a:lnTo>
                    <a:pt x="12" y="28"/>
                  </a:lnTo>
                  <a:lnTo>
                    <a:pt x="12" y="30"/>
                  </a:lnTo>
                  <a:lnTo>
                    <a:pt x="12" y="28"/>
                  </a:lnTo>
                  <a:lnTo>
                    <a:pt x="12" y="29"/>
                  </a:lnTo>
                  <a:lnTo>
                    <a:pt x="12" y="28"/>
                  </a:lnTo>
                  <a:lnTo>
                    <a:pt x="13" y="27"/>
                  </a:lnTo>
                  <a:lnTo>
                    <a:pt x="13" y="28"/>
                  </a:lnTo>
                  <a:lnTo>
                    <a:pt x="13" y="27"/>
                  </a:lnTo>
                  <a:lnTo>
                    <a:pt x="13" y="28"/>
                  </a:lnTo>
                  <a:lnTo>
                    <a:pt x="14" y="28"/>
                  </a:lnTo>
                  <a:lnTo>
                    <a:pt x="14" y="29"/>
                  </a:lnTo>
                  <a:lnTo>
                    <a:pt x="14" y="28"/>
                  </a:lnTo>
                  <a:lnTo>
                    <a:pt x="14" y="29"/>
                  </a:lnTo>
                  <a:lnTo>
                    <a:pt x="14" y="28"/>
                  </a:lnTo>
                  <a:lnTo>
                    <a:pt x="14" y="29"/>
                  </a:lnTo>
                  <a:lnTo>
                    <a:pt x="14" y="28"/>
                  </a:lnTo>
                  <a:lnTo>
                    <a:pt x="15" y="27"/>
                  </a:lnTo>
                  <a:lnTo>
                    <a:pt x="15" y="28"/>
                  </a:lnTo>
                  <a:lnTo>
                    <a:pt x="15" y="26"/>
                  </a:lnTo>
                  <a:lnTo>
                    <a:pt x="15" y="28"/>
                  </a:lnTo>
                  <a:lnTo>
                    <a:pt x="15" y="27"/>
                  </a:lnTo>
                  <a:lnTo>
                    <a:pt x="16" y="27"/>
                  </a:lnTo>
                  <a:lnTo>
                    <a:pt x="16" y="26"/>
                  </a:lnTo>
                  <a:lnTo>
                    <a:pt x="16" y="27"/>
                  </a:lnTo>
                  <a:lnTo>
                    <a:pt x="16" y="26"/>
                  </a:lnTo>
                  <a:lnTo>
                    <a:pt x="16" y="28"/>
                  </a:lnTo>
                  <a:lnTo>
                    <a:pt x="16" y="26"/>
                  </a:lnTo>
                  <a:lnTo>
                    <a:pt x="16" y="28"/>
                  </a:lnTo>
                  <a:lnTo>
                    <a:pt x="16" y="27"/>
                  </a:lnTo>
                  <a:lnTo>
                    <a:pt x="16" y="28"/>
                  </a:lnTo>
                  <a:lnTo>
                    <a:pt x="16" y="26"/>
                  </a:lnTo>
                  <a:lnTo>
                    <a:pt x="17" y="28"/>
                  </a:lnTo>
                  <a:lnTo>
                    <a:pt x="17" y="26"/>
                  </a:lnTo>
                  <a:lnTo>
                    <a:pt x="17" y="27"/>
                  </a:lnTo>
                  <a:lnTo>
                    <a:pt x="17" y="26"/>
                  </a:lnTo>
                  <a:lnTo>
                    <a:pt x="18" y="27"/>
                  </a:lnTo>
                  <a:lnTo>
                    <a:pt x="18" y="26"/>
                  </a:lnTo>
                  <a:lnTo>
                    <a:pt x="18" y="27"/>
                  </a:lnTo>
                  <a:lnTo>
                    <a:pt x="18" y="26"/>
                  </a:lnTo>
                  <a:lnTo>
                    <a:pt x="18" y="28"/>
                  </a:lnTo>
                  <a:lnTo>
                    <a:pt x="18" y="26"/>
                  </a:lnTo>
                  <a:lnTo>
                    <a:pt x="18" y="28"/>
                  </a:lnTo>
                  <a:lnTo>
                    <a:pt x="18" y="27"/>
                  </a:lnTo>
                  <a:lnTo>
                    <a:pt x="19" y="28"/>
                  </a:lnTo>
                  <a:lnTo>
                    <a:pt x="19" y="27"/>
                  </a:lnTo>
                  <a:lnTo>
                    <a:pt x="19" y="26"/>
                  </a:lnTo>
                  <a:lnTo>
                    <a:pt x="19" y="27"/>
                  </a:lnTo>
                  <a:lnTo>
                    <a:pt x="20" y="26"/>
                  </a:lnTo>
                  <a:lnTo>
                    <a:pt x="20" y="25"/>
                  </a:lnTo>
                  <a:lnTo>
                    <a:pt x="20" y="26"/>
                  </a:lnTo>
                  <a:lnTo>
                    <a:pt x="20" y="25"/>
                  </a:lnTo>
                  <a:lnTo>
                    <a:pt x="20" y="26"/>
                  </a:lnTo>
                  <a:lnTo>
                    <a:pt x="21" y="26"/>
                  </a:lnTo>
                  <a:lnTo>
                    <a:pt x="21" y="25"/>
                  </a:lnTo>
                  <a:lnTo>
                    <a:pt x="21" y="26"/>
                  </a:lnTo>
                  <a:lnTo>
                    <a:pt x="22" y="25"/>
                  </a:lnTo>
                  <a:lnTo>
                    <a:pt x="22" y="26"/>
                  </a:lnTo>
                  <a:lnTo>
                    <a:pt x="22" y="25"/>
                  </a:lnTo>
                  <a:lnTo>
                    <a:pt x="22" y="24"/>
                  </a:lnTo>
                  <a:lnTo>
                    <a:pt x="22" y="26"/>
                  </a:lnTo>
                  <a:lnTo>
                    <a:pt x="22" y="24"/>
                  </a:lnTo>
                  <a:lnTo>
                    <a:pt x="22" y="25"/>
                  </a:lnTo>
                  <a:lnTo>
                    <a:pt x="23" y="26"/>
                  </a:lnTo>
                  <a:lnTo>
                    <a:pt x="23" y="25"/>
                  </a:lnTo>
                  <a:lnTo>
                    <a:pt x="23" y="26"/>
                  </a:lnTo>
                  <a:lnTo>
                    <a:pt x="23" y="25"/>
                  </a:lnTo>
                  <a:lnTo>
                    <a:pt x="23" y="26"/>
                  </a:lnTo>
                  <a:lnTo>
                    <a:pt x="24" y="25"/>
                  </a:lnTo>
                  <a:lnTo>
                    <a:pt x="24" y="26"/>
                  </a:lnTo>
                  <a:lnTo>
                    <a:pt x="24" y="25"/>
                  </a:lnTo>
                  <a:lnTo>
                    <a:pt x="24" y="26"/>
                  </a:lnTo>
                  <a:lnTo>
                    <a:pt x="24" y="24"/>
                  </a:lnTo>
                  <a:lnTo>
                    <a:pt x="24" y="25"/>
                  </a:lnTo>
                  <a:lnTo>
                    <a:pt x="24" y="24"/>
                  </a:lnTo>
                  <a:lnTo>
                    <a:pt x="24" y="23"/>
                  </a:lnTo>
                  <a:lnTo>
                    <a:pt x="25" y="23"/>
                  </a:lnTo>
                  <a:lnTo>
                    <a:pt x="25" y="24"/>
                  </a:lnTo>
                  <a:lnTo>
                    <a:pt x="25" y="23"/>
                  </a:lnTo>
                  <a:lnTo>
                    <a:pt x="26" y="23"/>
                  </a:lnTo>
                  <a:lnTo>
                    <a:pt x="26" y="24"/>
                  </a:lnTo>
                  <a:lnTo>
                    <a:pt x="26" y="25"/>
                  </a:lnTo>
                  <a:lnTo>
                    <a:pt x="26" y="23"/>
                  </a:lnTo>
                  <a:lnTo>
                    <a:pt x="26" y="24"/>
                  </a:lnTo>
                  <a:lnTo>
                    <a:pt x="26" y="23"/>
                  </a:lnTo>
                  <a:lnTo>
                    <a:pt x="26" y="24"/>
                  </a:lnTo>
                  <a:lnTo>
                    <a:pt x="26" y="23"/>
                  </a:lnTo>
                  <a:lnTo>
                    <a:pt x="26" y="24"/>
                  </a:lnTo>
                  <a:lnTo>
                    <a:pt x="27" y="22"/>
                  </a:lnTo>
                  <a:lnTo>
                    <a:pt x="27" y="24"/>
                  </a:lnTo>
                  <a:lnTo>
                    <a:pt x="27" y="23"/>
                  </a:lnTo>
                  <a:lnTo>
                    <a:pt x="27" y="24"/>
                  </a:lnTo>
                  <a:lnTo>
                    <a:pt x="28" y="23"/>
                  </a:lnTo>
                  <a:lnTo>
                    <a:pt x="28" y="25"/>
                  </a:lnTo>
                  <a:lnTo>
                    <a:pt x="28" y="23"/>
                  </a:lnTo>
                  <a:lnTo>
                    <a:pt x="28" y="25"/>
                  </a:lnTo>
                  <a:lnTo>
                    <a:pt x="28" y="24"/>
                  </a:lnTo>
                  <a:lnTo>
                    <a:pt x="28" y="25"/>
                  </a:lnTo>
                  <a:lnTo>
                    <a:pt x="29" y="24"/>
                  </a:lnTo>
                  <a:lnTo>
                    <a:pt x="29" y="23"/>
                  </a:lnTo>
                  <a:lnTo>
                    <a:pt x="29" y="25"/>
                  </a:lnTo>
                  <a:lnTo>
                    <a:pt x="29" y="23"/>
                  </a:lnTo>
                  <a:lnTo>
                    <a:pt x="29" y="24"/>
                  </a:lnTo>
                  <a:lnTo>
                    <a:pt x="29" y="23"/>
                  </a:lnTo>
                  <a:lnTo>
                    <a:pt x="29" y="22"/>
                  </a:lnTo>
                  <a:lnTo>
                    <a:pt x="29" y="23"/>
                  </a:lnTo>
                  <a:lnTo>
                    <a:pt x="29" y="22"/>
                  </a:lnTo>
                  <a:lnTo>
                    <a:pt x="30" y="23"/>
                  </a:lnTo>
                  <a:lnTo>
                    <a:pt x="30" y="22"/>
                  </a:lnTo>
                  <a:lnTo>
                    <a:pt x="30" y="23"/>
                  </a:lnTo>
                  <a:lnTo>
                    <a:pt x="31" y="23"/>
                  </a:lnTo>
                  <a:lnTo>
                    <a:pt x="31" y="22"/>
                  </a:lnTo>
                  <a:lnTo>
                    <a:pt x="31" y="23"/>
                  </a:lnTo>
                  <a:lnTo>
                    <a:pt x="31" y="22"/>
                  </a:lnTo>
                  <a:lnTo>
                    <a:pt x="31" y="23"/>
                  </a:lnTo>
                  <a:lnTo>
                    <a:pt x="31" y="22"/>
                  </a:lnTo>
                  <a:lnTo>
                    <a:pt x="32" y="22"/>
                  </a:lnTo>
                  <a:lnTo>
                    <a:pt x="32" y="21"/>
                  </a:lnTo>
                  <a:lnTo>
                    <a:pt x="32" y="22"/>
                  </a:lnTo>
                  <a:lnTo>
                    <a:pt x="32" y="23"/>
                  </a:lnTo>
                  <a:lnTo>
                    <a:pt x="33" y="22"/>
                  </a:lnTo>
                  <a:lnTo>
                    <a:pt x="33" y="23"/>
                  </a:lnTo>
                  <a:lnTo>
                    <a:pt x="33" y="22"/>
                  </a:lnTo>
                  <a:lnTo>
                    <a:pt x="33" y="23"/>
                  </a:lnTo>
                  <a:lnTo>
                    <a:pt x="33" y="22"/>
                  </a:lnTo>
                  <a:lnTo>
                    <a:pt x="33" y="23"/>
                  </a:lnTo>
                  <a:lnTo>
                    <a:pt x="33" y="22"/>
                  </a:lnTo>
                  <a:lnTo>
                    <a:pt x="33" y="21"/>
                  </a:lnTo>
                  <a:lnTo>
                    <a:pt x="33" y="23"/>
                  </a:lnTo>
                  <a:lnTo>
                    <a:pt x="33" y="20"/>
                  </a:lnTo>
                  <a:lnTo>
                    <a:pt x="33" y="22"/>
                  </a:lnTo>
                  <a:lnTo>
                    <a:pt x="34" y="20"/>
                  </a:lnTo>
                  <a:lnTo>
                    <a:pt x="34" y="21"/>
                  </a:lnTo>
                  <a:lnTo>
                    <a:pt x="34" y="22"/>
                  </a:lnTo>
                  <a:lnTo>
                    <a:pt x="34" y="20"/>
                  </a:lnTo>
                  <a:lnTo>
                    <a:pt x="34" y="22"/>
                  </a:lnTo>
                  <a:lnTo>
                    <a:pt x="35" y="20"/>
                  </a:lnTo>
                  <a:lnTo>
                    <a:pt x="35" y="22"/>
                  </a:lnTo>
                  <a:lnTo>
                    <a:pt x="35" y="21"/>
                  </a:lnTo>
                  <a:lnTo>
                    <a:pt x="35" y="22"/>
                  </a:lnTo>
                  <a:lnTo>
                    <a:pt x="35" y="20"/>
                  </a:lnTo>
                  <a:lnTo>
                    <a:pt x="35" y="23"/>
                  </a:lnTo>
                  <a:lnTo>
                    <a:pt x="35" y="20"/>
                  </a:lnTo>
                  <a:lnTo>
                    <a:pt x="35" y="22"/>
                  </a:lnTo>
                  <a:lnTo>
                    <a:pt x="35" y="21"/>
                  </a:lnTo>
                  <a:lnTo>
                    <a:pt x="35" y="20"/>
                  </a:lnTo>
                  <a:lnTo>
                    <a:pt x="36" y="22"/>
                  </a:lnTo>
                  <a:lnTo>
                    <a:pt x="36" y="20"/>
                  </a:lnTo>
                  <a:lnTo>
                    <a:pt x="36" y="21"/>
                  </a:lnTo>
                  <a:lnTo>
                    <a:pt x="36" y="20"/>
                  </a:lnTo>
                  <a:lnTo>
                    <a:pt x="37" y="20"/>
                  </a:lnTo>
                  <a:lnTo>
                    <a:pt x="37" y="21"/>
                  </a:lnTo>
                  <a:lnTo>
                    <a:pt x="37" y="20"/>
                  </a:lnTo>
                  <a:lnTo>
                    <a:pt x="37" y="21"/>
                  </a:lnTo>
                  <a:lnTo>
                    <a:pt x="37" y="22"/>
                  </a:lnTo>
                  <a:lnTo>
                    <a:pt x="37" y="21"/>
                  </a:lnTo>
                  <a:lnTo>
                    <a:pt x="37" y="22"/>
                  </a:lnTo>
                  <a:lnTo>
                    <a:pt x="37" y="21"/>
                  </a:lnTo>
                  <a:lnTo>
                    <a:pt x="37" y="22"/>
                  </a:lnTo>
                  <a:lnTo>
                    <a:pt x="37" y="21"/>
                  </a:lnTo>
                  <a:lnTo>
                    <a:pt x="38" y="20"/>
                  </a:lnTo>
                  <a:lnTo>
                    <a:pt x="38" y="21"/>
                  </a:lnTo>
                  <a:lnTo>
                    <a:pt x="38" y="19"/>
                  </a:lnTo>
                  <a:lnTo>
                    <a:pt x="39" y="20"/>
                  </a:lnTo>
                  <a:lnTo>
                    <a:pt x="39" y="19"/>
                  </a:lnTo>
                  <a:lnTo>
                    <a:pt x="39" y="20"/>
                  </a:lnTo>
                  <a:lnTo>
                    <a:pt x="39" y="19"/>
                  </a:lnTo>
                  <a:lnTo>
                    <a:pt x="39" y="20"/>
                  </a:lnTo>
                  <a:lnTo>
                    <a:pt x="39" y="19"/>
                  </a:lnTo>
                  <a:lnTo>
                    <a:pt x="39" y="20"/>
                  </a:lnTo>
                  <a:lnTo>
                    <a:pt x="40" y="19"/>
                  </a:lnTo>
                  <a:lnTo>
                    <a:pt x="40" y="20"/>
                  </a:lnTo>
                  <a:lnTo>
                    <a:pt x="40" y="19"/>
                  </a:lnTo>
                  <a:lnTo>
                    <a:pt x="40" y="20"/>
                  </a:lnTo>
                  <a:lnTo>
                    <a:pt x="40" y="19"/>
                  </a:lnTo>
                  <a:lnTo>
                    <a:pt x="41" y="20"/>
                  </a:lnTo>
                  <a:lnTo>
                    <a:pt x="41" y="18"/>
                  </a:lnTo>
                  <a:lnTo>
                    <a:pt x="41" y="20"/>
                  </a:lnTo>
                  <a:lnTo>
                    <a:pt x="41" y="19"/>
                  </a:lnTo>
                  <a:lnTo>
                    <a:pt x="41" y="18"/>
                  </a:lnTo>
                  <a:lnTo>
                    <a:pt x="41" y="20"/>
                  </a:lnTo>
                  <a:lnTo>
                    <a:pt x="41" y="19"/>
                  </a:lnTo>
                  <a:lnTo>
                    <a:pt x="41" y="20"/>
                  </a:lnTo>
                  <a:lnTo>
                    <a:pt x="42" y="20"/>
                  </a:lnTo>
                  <a:lnTo>
                    <a:pt x="42" y="19"/>
                  </a:lnTo>
                  <a:lnTo>
                    <a:pt x="43" y="20"/>
                  </a:lnTo>
                  <a:lnTo>
                    <a:pt x="43" y="19"/>
                  </a:lnTo>
                  <a:lnTo>
                    <a:pt x="43" y="18"/>
                  </a:lnTo>
                  <a:lnTo>
                    <a:pt x="43" y="17"/>
                  </a:lnTo>
                  <a:lnTo>
                    <a:pt x="43" y="19"/>
                  </a:lnTo>
                  <a:lnTo>
                    <a:pt x="43" y="17"/>
                  </a:lnTo>
                  <a:lnTo>
                    <a:pt x="44" y="19"/>
                  </a:lnTo>
                  <a:lnTo>
                    <a:pt x="44" y="18"/>
                  </a:lnTo>
                  <a:lnTo>
                    <a:pt x="44" y="19"/>
                  </a:lnTo>
                  <a:lnTo>
                    <a:pt x="44" y="17"/>
                  </a:lnTo>
                  <a:lnTo>
                    <a:pt x="44" y="19"/>
                  </a:lnTo>
                  <a:lnTo>
                    <a:pt x="45" y="17"/>
                  </a:lnTo>
                  <a:lnTo>
                    <a:pt x="45" y="19"/>
                  </a:lnTo>
                  <a:lnTo>
                    <a:pt x="45" y="17"/>
                  </a:lnTo>
                  <a:lnTo>
                    <a:pt x="45" y="19"/>
                  </a:lnTo>
                  <a:lnTo>
                    <a:pt x="45" y="16"/>
                  </a:lnTo>
                  <a:lnTo>
                    <a:pt x="45" y="19"/>
                  </a:lnTo>
                  <a:lnTo>
                    <a:pt x="45" y="16"/>
                  </a:lnTo>
                  <a:lnTo>
                    <a:pt x="45" y="18"/>
                  </a:lnTo>
                  <a:lnTo>
                    <a:pt x="45" y="17"/>
                  </a:lnTo>
                  <a:lnTo>
                    <a:pt x="46" y="19"/>
                  </a:lnTo>
                  <a:lnTo>
                    <a:pt x="46" y="17"/>
                  </a:lnTo>
                  <a:lnTo>
                    <a:pt x="46" y="19"/>
                  </a:lnTo>
                  <a:lnTo>
                    <a:pt x="46" y="18"/>
                  </a:lnTo>
                  <a:lnTo>
                    <a:pt x="46" y="19"/>
                  </a:lnTo>
                  <a:lnTo>
                    <a:pt x="47" y="19"/>
                  </a:lnTo>
                  <a:lnTo>
                    <a:pt x="47" y="17"/>
                  </a:lnTo>
                  <a:lnTo>
                    <a:pt x="47" y="19"/>
                  </a:lnTo>
                  <a:lnTo>
                    <a:pt x="47" y="17"/>
                  </a:lnTo>
                  <a:lnTo>
                    <a:pt x="47" y="19"/>
                  </a:lnTo>
                  <a:lnTo>
                    <a:pt x="47" y="17"/>
                  </a:lnTo>
                  <a:lnTo>
                    <a:pt x="47" y="16"/>
                  </a:lnTo>
                  <a:lnTo>
                    <a:pt x="48" y="17"/>
                  </a:lnTo>
                  <a:lnTo>
                    <a:pt x="49" y="17"/>
                  </a:lnTo>
                  <a:lnTo>
                    <a:pt x="49" y="16"/>
                  </a:lnTo>
                  <a:lnTo>
                    <a:pt x="49" y="17"/>
                  </a:lnTo>
                  <a:lnTo>
                    <a:pt x="49" y="16"/>
                  </a:lnTo>
                  <a:lnTo>
                    <a:pt x="50" y="17"/>
                  </a:lnTo>
                  <a:lnTo>
                    <a:pt x="50" y="15"/>
                  </a:lnTo>
                  <a:lnTo>
                    <a:pt x="50" y="17"/>
                  </a:lnTo>
                  <a:lnTo>
                    <a:pt x="50" y="15"/>
                  </a:lnTo>
                  <a:lnTo>
                    <a:pt x="50" y="17"/>
                  </a:lnTo>
                  <a:lnTo>
                    <a:pt x="50" y="16"/>
                  </a:lnTo>
                  <a:lnTo>
                    <a:pt x="51" y="16"/>
                  </a:lnTo>
                  <a:lnTo>
                    <a:pt x="51" y="18"/>
                  </a:lnTo>
                  <a:lnTo>
                    <a:pt x="51" y="16"/>
                  </a:lnTo>
                  <a:lnTo>
                    <a:pt x="51" y="19"/>
                  </a:lnTo>
                  <a:lnTo>
                    <a:pt x="51" y="16"/>
                  </a:lnTo>
                  <a:lnTo>
                    <a:pt x="51" y="17"/>
                  </a:lnTo>
                  <a:lnTo>
                    <a:pt x="51" y="18"/>
                  </a:lnTo>
                  <a:lnTo>
                    <a:pt x="51" y="16"/>
                  </a:lnTo>
                  <a:lnTo>
                    <a:pt x="51" y="18"/>
                  </a:lnTo>
                  <a:lnTo>
                    <a:pt x="51" y="15"/>
                  </a:lnTo>
                  <a:lnTo>
                    <a:pt x="51" y="17"/>
                  </a:lnTo>
                  <a:lnTo>
                    <a:pt x="52" y="15"/>
                  </a:lnTo>
                  <a:lnTo>
                    <a:pt x="52" y="16"/>
                  </a:lnTo>
                  <a:lnTo>
                    <a:pt x="52" y="14"/>
                  </a:lnTo>
                  <a:lnTo>
                    <a:pt x="52" y="17"/>
                  </a:lnTo>
                  <a:lnTo>
                    <a:pt x="53" y="14"/>
                  </a:lnTo>
                  <a:lnTo>
                    <a:pt x="53" y="15"/>
                  </a:lnTo>
                  <a:lnTo>
                    <a:pt x="53" y="16"/>
                  </a:lnTo>
                  <a:lnTo>
                    <a:pt x="53" y="15"/>
                  </a:lnTo>
                  <a:lnTo>
                    <a:pt x="53" y="16"/>
                  </a:lnTo>
                  <a:lnTo>
                    <a:pt x="53" y="15"/>
                  </a:lnTo>
                  <a:lnTo>
                    <a:pt x="54" y="15"/>
                  </a:lnTo>
                  <a:lnTo>
                    <a:pt x="54" y="14"/>
                  </a:lnTo>
                  <a:lnTo>
                    <a:pt x="54" y="15"/>
                  </a:lnTo>
                  <a:lnTo>
                    <a:pt x="55" y="15"/>
                  </a:lnTo>
                  <a:lnTo>
                    <a:pt x="55" y="14"/>
                  </a:lnTo>
                  <a:lnTo>
                    <a:pt x="55" y="15"/>
                  </a:lnTo>
                  <a:lnTo>
                    <a:pt x="55" y="16"/>
                  </a:lnTo>
                  <a:lnTo>
                    <a:pt x="55" y="15"/>
                  </a:lnTo>
                  <a:lnTo>
                    <a:pt x="55" y="17"/>
                  </a:lnTo>
                  <a:lnTo>
                    <a:pt x="55" y="15"/>
                  </a:lnTo>
                  <a:lnTo>
                    <a:pt x="56" y="15"/>
                  </a:lnTo>
                  <a:lnTo>
                    <a:pt x="56" y="14"/>
                  </a:lnTo>
                  <a:lnTo>
                    <a:pt x="56" y="16"/>
                  </a:lnTo>
                  <a:lnTo>
                    <a:pt x="56" y="14"/>
                  </a:lnTo>
                  <a:lnTo>
                    <a:pt x="57" y="15"/>
                  </a:lnTo>
                  <a:lnTo>
                    <a:pt x="57" y="14"/>
                  </a:lnTo>
                  <a:lnTo>
                    <a:pt x="57" y="15"/>
                  </a:lnTo>
                  <a:lnTo>
                    <a:pt x="57" y="12"/>
                  </a:lnTo>
                  <a:lnTo>
                    <a:pt x="57" y="15"/>
                  </a:lnTo>
                  <a:lnTo>
                    <a:pt x="57" y="13"/>
                  </a:lnTo>
                  <a:lnTo>
                    <a:pt x="57" y="14"/>
                  </a:lnTo>
                  <a:lnTo>
                    <a:pt x="57" y="13"/>
                  </a:lnTo>
                  <a:lnTo>
                    <a:pt x="57" y="15"/>
                  </a:lnTo>
                  <a:lnTo>
                    <a:pt x="58" y="14"/>
                  </a:lnTo>
                  <a:lnTo>
                    <a:pt x="58" y="15"/>
                  </a:lnTo>
                  <a:lnTo>
                    <a:pt x="58" y="14"/>
                  </a:lnTo>
                  <a:lnTo>
                    <a:pt x="58" y="13"/>
                  </a:lnTo>
                  <a:lnTo>
                    <a:pt x="59" y="14"/>
                  </a:lnTo>
                  <a:lnTo>
                    <a:pt x="59" y="12"/>
                  </a:lnTo>
                  <a:lnTo>
                    <a:pt x="59" y="14"/>
                  </a:lnTo>
                  <a:lnTo>
                    <a:pt x="59" y="13"/>
                  </a:lnTo>
                  <a:lnTo>
                    <a:pt x="59" y="14"/>
                  </a:lnTo>
                  <a:lnTo>
                    <a:pt x="59" y="13"/>
                  </a:lnTo>
                  <a:lnTo>
                    <a:pt x="59" y="14"/>
                  </a:lnTo>
                  <a:lnTo>
                    <a:pt x="60" y="15"/>
                  </a:lnTo>
                  <a:lnTo>
                    <a:pt x="60" y="14"/>
                  </a:lnTo>
                  <a:lnTo>
                    <a:pt x="60" y="15"/>
                  </a:lnTo>
                  <a:lnTo>
                    <a:pt x="60" y="14"/>
                  </a:lnTo>
                  <a:lnTo>
                    <a:pt x="61" y="14"/>
                  </a:lnTo>
                  <a:lnTo>
                    <a:pt x="61" y="13"/>
                  </a:lnTo>
                  <a:lnTo>
                    <a:pt x="61" y="14"/>
                  </a:lnTo>
                  <a:lnTo>
                    <a:pt x="61" y="12"/>
                  </a:lnTo>
                  <a:lnTo>
                    <a:pt x="61" y="14"/>
                  </a:lnTo>
                  <a:lnTo>
                    <a:pt x="61" y="12"/>
                  </a:lnTo>
                  <a:lnTo>
                    <a:pt x="61" y="14"/>
                  </a:lnTo>
                  <a:lnTo>
                    <a:pt x="61" y="11"/>
                  </a:lnTo>
                  <a:lnTo>
                    <a:pt x="62" y="13"/>
                  </a:lnTo>
                  <a:lnTo>
                    <a:pt x="62" y="12"/>
                  </a:lnTo>
                  <a:lnTo>
                    <a:pt x="62" y="14"/>
                  </a:lnTo>
                  <a:lnTo>
                    <a:pt x="62" y="12"/>
                  </a:lnTo>
                  <a:lnTo>
                    <a:pt x="62" y="14"/>
                  </a:lnTo>
                  <a:lnTo>
                    <a:pt x="63" y="12"/>
                  </a:lnTo>
                  <a:lnTo>
                    <a:pt x="63" y="14"/>
                  </a:lnTo>
                  <a:lnTo>
                    <a:pt x="63" y="12"/>
                  </a:lnTo>
                  <a:lnTo>
                    <a:pt x="63" y="13"/>
                  </a:lnTo>
                  <a:lnTo>
                    <a:pt x="63" y="11"/>
                  </a:lnTo>
                  <a:lnTo>
                    <a:pt x="63" y="13"/>
                  </a:lnTo>
                  <a:lnTo>
                    <a:pt x="63" y="12"/>
                  </a:lnTo>
                  <a:lnTo>
                    <a:pt x="63" y="11"/>
                  </a:lnTo>
                  <a:lnTo>
                    <a:pt x="64" y="12"/>
                  </a:lnTo>
                  <a:lnTo>
                    <a:pt x="64" y="13"/>
                  </a:lnTo>
                  <a:lnTo>
                    <a:pt x="64" y="12"/>
                  </a:lnTo>
                  <a:lnTo>
                    <a:pt x="64" y="13"/>
                  </a:lnTo>
                  <a:lnTo>
                    <a:pt x="65" y="13"/>
                  </a:lnTo>
                  <a:lnTo>
                    <a:pt x="65" y="12"/>
                  </a:lnTo>
                  <a:lnTo>
                    <a:pt x="65" y="11"/>
                  </a:lnTo>
                  <a:lnTo>
                    <a:pt x="65" y="12"/>
                  </a:lnTo>
                  <a:lnTo>
                    <a:pt x="66" y="11"/>
                  </a:lnTo>
                  <a:lnTo>
                    <a:pt x="66" y="10"/>
                  </a:lnTo>
                  <a:lnTo>
                    <a:pt x="66" y="12"/>
                  </a:lnTo>
                  <a:lnTo>
                    <a:pt x="66" y="10"/>
                  </a:lnTo>
                  <a:lnTo>
                    <a:pt x="67" y="11"/>
                  </a:lnTo>
                  <a:lnTo>
                    <a:pt x="67" y="12"/>
                  </a:lnTo>
                  <a:lnTo>
                    <a:pt x="67" y="10"/>
                  </a:lnTo>
                  <a:lnTo>
                    <a:pt x="67" y="12"/>
                  </a:lnTo>
                  <a:lnTo>
                    <a:pt x="67" y="10"/>
                  </a:lnTo>
                  <a:lnTo>
                    <a:pt x="67" y="12"/>
                  </a:lnTo>
                  <a:lnTo>
                    <a:pt x="67" y="10"/>
                  </a:lnTo>
                  <a:lnTo>
                    <a:pt x="67" y="12"/>
                  </a:lnTo>
                  <a:lnTo>
                    <a:pt x="68" y="9"/>
                  </a:lnTo>
                  <a:lnTo>
                    <a:pt x="68" y="11"/>
                  </a:lnTo>
                  <a:lnTo>
                    <a:pt x="68" y="12"/>
                  </a:lnTo>
                  <a:lnTo>
                    <a:pt x="69" y="10"/>
                  </a:lnTo>
                  <a:lnTo>
                    <a:pt x="69" y="12"/>
                  </a:lnTo>
                  <a:lnTo>
                    <a:pt x="69" y="10"/>
                  </a:lnTo>
                  <a:lnTo>
                    <a:pt x="69" y="12"/>
                  </a:lnTo>
                  <a:lnTo>
                    <a:pt x="69" y="11"/>
                  </a:lnTo>
                  <a:lnTo>
                    <a:pt x="69" y="12"/>
                  </a:lnTo>
                  <a:lnTo>
                    <a:pt x="69" y="11"/>
                  </a:lnTo>
                  <a:lnTo>
                    <a:pt x="69" y="12"/>
                  </a:lnTo>
                  <a:lnTo>
                    <a:pt x="69" y="11"/>
                  </a:lnTo>
                  <a:lnTo>
                    <a:pt x="70" y="11"/>
                  </a:lnTo>
                  <a:lnTo>
                    <a:pt x="70" y="10"/>
                  </a:lnTo>
                  <a:lnTo>
                    <a:pt x="70" y="11"/>
                  </a:lnTo>
                  <a:lnTo>
                    <a:pt x="70" y="10"/>
                  </a:lnTo>
                  <a:lnTo>
                    <a:pt x="71" y="10"/>
                  </a:lnTo>
                  <a:lnTo>
                    <a:pt x="71" y="9"/>
                  </a:lnTo>
                  <a:lnTo>
                    <a:pt x="71" y="10"/>
                  </a:lnTo>
                  <a:lnTo>
                    <a:pt x="71" y="9"/>
                  </a:lnTo>
                  <a:lnTo>
                    <a:pt x="71" y="11"/>
                  </a:lnTo>
                  <a:lnTo>
                    <a:pt x="71" y="10"/>
                  </a:lnTo>
                  <a:lnTo>
                    <a:pt x="72" y="11"/>
                  </a:lnTo>
                  <a:lnTo>
                    <a:pt x="72" y="9"/>
                  </a:lnTo>
                  <a:lnTo>
                    <a:pt x="73" y="11"/>
                  </a:lnTo>
                  <a:lnTo>
                    <a:pt x="73" y="8"/>
                  </a:lnTo>
                  <a:lnTo>
                    <a:pt x="73" y="10"/>
                  </a:lnTo>
                  <a:lnTo>
                    <a:pt x="73" y="9"/>
                  </a:lnTo>
                  <a:lnTo>
                    <a:pt x="73" y="10"/>
                  </a:lnTo>
                  <a:lnTo>
                    <a:pt x="73" y="9"/>
                  </a:lnTo>
                  <a:lnTo>
                    <a:pt x="73" y="11"/>
                  </a:lnTo>
                  <a:lnTo>
                    <a:pt x="73" y="9"/>
                  </a:lnTo>
                  <a:lnTo>
                    <a:pt x="73" y="11"/>
                  </a:lnTo>
                  <a:lnTo>
                    <a:pt x="73" y="9"/>
                  </a:lnTo>
                  <a:lnTo>
                    <a:pt x="74" y="10"/>
                  </a:lnTo>
                  <a:lnTo>
                    <a:pt x="74" y="11"/>
                  </a:lnTo>
                  <a:lnTo>
                    <a:pt x="74" y="9"/>
                  </a:lnTo>
                  <a:lnTo>
                    <a:pt x="74" y="11"/>
                  </a:lnTo>
                  <a:lnTo>
                    <a:pt x="74" y="9"/>
                  </a:lnTo>
                  <a:lnTo>
                    <a:pt x="75" y="9"/>
                  </a:lnTo>
                  <a:lnTo>
                    <a:pt x="75" y="8"/>
                  </a:lnTo>
                  <a:lnTo>
                    <a:pt x="75" y="9"/>
                  </a:lnTo>
                  <a:lnTo>
                    <a:pt x="75" y="8"/>
                  </a:lnTo>
                  <a:lnTo>
                    <a:pt x="75" y="9"/>
                  </a:lnTo>
                  <a:lnTo>
                    <a:pt x="75" y="8"/>
                  </a:lnTo>
                  <a:lnTo>
                    <a:pt x="75" y="9"/>
                  </a:lnTo>
                  <a:lnTo>
                    <a:pt x="76" y="8"/>
                  </a:lnTo>
                  <a:lnTo>
                    <a:pt x="76" y="9"/>
                  </a:lnTo>
                  <a:lnTo>
                    <a:pt x="76" y="8"/>
                  </a:lnTo>
                  <a:lnTo>
                    <a:pt x="76" y="9"/>
                  </a:lnTo>
                  <a:lnTo>
                    <a:pt x="77" y="8"/>
                  </a:lnTo>
                  <a:lnTo>
                    <a:pt x="77" y="9"/>
                  </a:lnTo>
                  <a:lnTo>
                    <a:pt x="77" y="8"/>
                  </a:lnTo>
                  <a:lnTo>
                    <a:pt x="77" y="7"/>
                  </a:lnTo>
                  <a:lnTo>
                    <a:pt x="77" y="8"/>
                  </a:lnTo>
                  <a:lnTo>
                    <a:pt x="78" y="9"/>
                  </a:lnTo>
                  <a:lnTo>
                    <a:pt x="78" y="8"/>
                  </a:lnTo>
                  <a:lnTo>
                    <a:pt x="78" y="9"/>
                  </a:lnTo>
                  <a:lnTo>
                    <a:pt x="79" y="9"/>
                  </a:lnTo>
                  <a:lnTo>
                    <a:pt x="79" y="8"/>
                  </a:lnTo>
                  <a:lnTo>
                    <a:pt x="79" y="9"/>
                  </a:lnTo>
                  <a:lnTo>
                    <a:pt x="79" y="8"/>
                  </a:lnTo>
                  <a:lnTo>
                    <a:pt x="79" y="9"/>
                  </a:lnTo>
                  <a:lnTo>
                    <a:pt x="79" y="8"/>
                  </a:lnTo>
                  <a:lnTo>
                    <a:pt x="79" y="6"/>
                  </a:lnTo>
                  <a:lnTo>
                    <a:pt x="79" y="8"/>
                  </a:lnTo>
                  <a:lnTo>
                    <a:pt x="79" y="6"/>
                  </a:lnTo>
                  <a:lnTo>
                    <a:pt x="80" y="8"/>
                  </a:lnTo>
                  <a:lnTo>
                    <a:pt x="80" y="7"/>
                  </a:lnTo>
                  <a:lnTo>
                    <a:pt x="80" y="8"/>
                  </a:lnTo>
                  <a:lnTo>
                    <a:pt x="80" y="7"/>
                  </a:lnTo>
                  <a:lnTo>
                    <a:pt x="80" y="9"/>
                  </a:lnTo>
                  <a:lnTo>
                    <a:pt x="81" y="7"/>
                  </a:lnTo>
                  <a:lnTo>
                    <a:pt x="81" y="8"/>
                  </a:lnTo>
                  <a:lnTo>
                    <a:pt x="81" y="7"/>
                  </a:lnTo>
                  <a:lnTo>
                    <a:pt x="81" y="6"/>
                  </a:lnTo>
                  <a:lnTo>
                    <a:pt x="81" y="7"/>
                  </a:lnTo>
                  <a:lnTo>
                    <a:pt x="82" y="6"/>
                  </a:lnTo>
                  <a:lnTo>
                    <a:pt x="82" y="7"/>
                  </a:lnTo>
                  <a:lnTo>
                    <a:pt x="82" y="8"/>
                  </a:lnTo>
                  <a:lnTo>
                    <a:pt x="83" y="7"/>
                  </a:lnTo>
                  <a:lnTo>
                    <a:pt x="83" y="8"/>
                  </a:lnTo>
                  <a:lnTo>
                    <a:pt x="83" y="7"/>
                  </a:lnTo>
                  <a:lnTo>
                    <a:pt x="83" y="8"/>
                  </a:lnTo>
                  <a:lnTo>
                    <a:pt x="83" y="6"/>
                  </a:lnTo>
                  <a:lnTo>
                    <a:pt x="83" y="8"/>
                  </a:lnTo>
                  <a:lnTo>
                    <a:pt x="83" y="6"/>
                  </a:lnTo>
                  <a:lnTo>
                    <a:pt x="83" y="7"/>
                  </a:lnTo>
                  <a:lnTo>
                    <a:pt x="84" y="6"/>
                  </a:lnTo>
                  <a:lnTo>
                    <a:pt x="84" y="7"/>
                  </a:lnTo>
                  <a:lnTo>
                    <a:pt x="84" y="4"/>
                  </a:lnTo>
                  <a:lnTo>
                    <a:pt x="84" y="6"/>
                  </a:lnTo>
                  <a:lnTo>
                    <a:pt x="85" y="6"/>
                  </a:lnTo>
                  <a:lnTo>
                    <a:pt x="85" y="5"/>
                  </a:lnTo>
                  <a:lnTo>
                    <a:pt x="85" y="7"/>
                  </a:lnTo>
                  <a:lnTo>
                    <a:pt x="85" y="6"/>
                  </a:lnTo>
                  <a:lnTo>
                    <a:pt x="85" y="8"/>
                  </a:lnTo>
                  <a:lnTo>
                    <a:pt x="85" y="6"/>
                  </a:lnTo>
                  <a:lnTo>
                    <a:pt x="86" y="5"/>
                  </a:lnTo>
                  <a:lnTo>
                    <a:pt x="86" y="6"/>
                  </a:lnTo>
                  <a:lnTo>
                    <a:pt x="87" y="6"/>
                  </a:lnTo>
                  <a:lnTo>
                    <a:pt x="87" y="5"/>
                  </a:lnTo>
                  <a:lnTo>
                    <a:pt x="87" y="6"/>
                  </a:lnTo>
                  <a:lnTo>
                    <a:pt x="87" y="7"/>
                  </a:lnTo>
                  <a:lnTo>
                    <a:pt x="88" y="6"/>
                  </a:lnTo>
                  <a:lnTo>
                    <a:pt x="88" y="5"/>
                  </a:lnTo>
                  <a:lnTo>
                    <a:pt x="88" y="6"/>
                  </a:lnTo>
                  <a:lnTo>
                    <a:pt x="88" y="5"/>
                  </a:lnTo>
                  <a:lnTo>
                    <a:pt x="88" y="4"/>
                  </a:lnTo>
                  <a:lnTo>
                    <a:pt x="89" y="5"/>
                  </a:lnTo>
                  <a:lnTo>
                    <a:pt x="89" y="4"/>
                  </a:lnTo>
                  <a:lnTo>
                    <a:pt x="89" y="5"/>
                  </a:lnTo>
                  <a:lnTo>
                    <a:pt x="89" y="4"/>
                  </a:lnTo>
                  <a:lnTo>
                    <a:pt x="89" y="5"/>
                  </a:lnTo>
                  <a:lnTo>
                    <a:pt x="89" y="4"/>
                  </a:lnTo>
                  <a:lnTo>
                    <a:pt x="89" y="6"/>
                  </a:lnTo>
                  <a:lnTo>
                    <a:pt x="89" y="4"/>
                  </a:lnTo>
                  <a:lnTo>
                    <a:pt x="90" y="5"/>
                  </a:lnTo>
                  <a:lnTo>
                    <a:pt x="90" y="4"/>
                  </a:lnTo>
                  <a:lnTo>
                    <a:pt x="90" y="5"/>
                  </a:lnTo>
                  <a:lnTo>
                    <a:pt x="90" y="3"/>
                  </a:lnTo>
                  <a:lnTo>
                    <a:pt x="91" y="5"/>
                  </a:lnTo>
                  <a:lnTo>
                    <a:pt x="91" y="3"/>
                  </a:lnTo>
                  <a:lnTo>
                    <a:pt x="91" y="4"/>
                  </a:lnTo>
                  <a:lnTo>
                    <a:pt x="91" y="3"/>
                  </a:lnTo>
                  <a:lnTo>
                    <a:pt x="91" y="5"/>
                  </a:lnTo>
                  <a:lnTo>
                    <a:pt x="91" y="4"/>
                  </a:lnTo>
                  <a:lnTo>
                    <a:pt x="91" y="5"/>
                  </a:lnTo>
                  <a:lnTo>
                    <a:pt x="92" y="4"/>
                  </a:lnTo>
                  <a:lnTo>
                    <a:pt x="92" y="6"/>
                  </a:lnTo>
                  <a:lnTo>
                    <a:pt x="92" y="5"/>
                  </a:lnTo>
                  <a:lnTo>
                    <a:pt x="92" y="6"/>
                  </a:lnTo>
                  <a:lnTo>
                    <a:pt x="92" y="4"/>
                  </a:lnTo>
                  <a:lnTo>
                    <a:pt x="92" y="5"/>
                  </a:lnTo>
                  <a:lnTo>
                    <a:pt x="93" y="4"/>
                  </a:lnTo>
                  <a:lnTo>
                    <a:pt x="93" y="3"/>
                  </a:lnTo>
                  <a:lnTo>
                    <a:pt x="93" y="4"/>
                  </a:lnTo>
                  <a:lnTo>
                    <a:pt x="93" y="3"/>
                  </a:lnTo>
                  <a:lnTo>
                    <a:pt x="93" y="4"/>
                  </a:lnTo>
                  <a:lnTo>
                    <a:pt x="93" y="3"/>
                  </a:lnTo>
                  <a:lnTo>
                    <a:pt x="94" y="4"/>
                  </a:lnTo>
                  <a:lnTo>
                    <a:pt x="94" y="3"/>
                  </a:lnTo>
                  <a:lnTo>
                    <a:pt x="94" y="4"/>
                  </a:lnTo>
                  <a:lnTo>
                    <a:pt x="95" y="3"/>
                  </a:lnTo>
                  <a:lnTo>
                    <a:pt x="95" y="4"/>
                  </a:lnTo>
                  <a:lnTo>
                    <a:pt x="95" y="3"/>
                  </a:lnTo>
                  <a:lnTo>
                    <a:pt x="95" y="4"/>
                  </a:lnTo>
                  <a:lnTo>
                    <a:pt x="95" y="3"/>
                  </a:lnTo>
                  <a:lnTo>
                    <a:pt x="95" y="2"/>
                  </a:lnTo>
                  <a:lnTo>
                    <a:pt x="95" y="3"/>
                  </a:lnTo>
                  <a:lnTo>
                    <a:pt x="96" y="3"/>
                  </a:lnTo>
                  <a:lnTo>
                    <a:pt x="96" y="2"/>
                  </a:lnTo>
                  <a:lnTo>
                    <a:pt x="96" y="3"/>
                  </a:lnTo>
                  <a:lnTo>
                    <a:pt x="96" y="4"/>
                  </a:lnTo>
                  <a:lnTo>
                    <a:pt x="97" y="3"/>
                  </a:lnTo>
                  <a:lnTo>
                    <a:pt x="97" y="4"/>
                  </a:lnTo>
                  <a:lnTo>
                    <a:pt x="97" y="3"/>
                  </a:lnTo>
                  <a:lnTo>
                    <a:pt x="97" y="4"/>
                  </a:lnTo>
                  <a:lnTo>
                    <a:pt x="97" y="3"/>
                  </a:lnTo>
                  <a:lnTo>
                    <a:pt x="97" y="2"/>
                  </a:lnTo>
                  <a:lnTo>
                    <a:pt x="97" y="3"/>
                  </a:lnTo>
                  <a:lnTo>
                    <a:pt x="97" y="1"/>
                  </a:lnTo>
                  <a:lnTo>
                    <a:pt x="98" y="3"/>
                  </a:lnTo>
                  <a:lnTo>
                    <a:pt x="98" y="1"/>
                  </a:lnTo>
                  <a:lnTo>
                    <a:pt x="98" y="2"/>
                  </a:lnTo>
                  <a:lnTo>
                    <a:pt x="98" y="1"/>
                  </a:lnTo>
                  <a:lnTo>
                    <a:pt x="98" y="2"/>
                  </a:lnTo>
                  <a:lnTo>
                    <a:pt x="99" y="2"/>
                  </a:lnTo>
                  <a:lnTo>
                    <a:pt x="99" y="3"/>
                  </a:lnTo>
                  <a:lnTo>
                    <a:pt x="99" y="1"/>
                  </a:lnTo>
                  <a:lnTo>
                    <a:pt x="99" y="3"/>
                  </a:lnTo>
                  <a:lnTo>
                    <a:pt x="99" y="1"/>
                  </a:lnTo>
                  <a:lnTo>
                    <a:pt x="99" y="2"/>
                  </a:lnTo>
                  <a:lnTo>
                    <a:pt x="99" y="3"/>
                  </a:lnTo>
                  <a:lnTo>
                    <a:pt x="99" y="1"/>
                  </a:lnTo>
                  <a:lnTo>
                    <a:pt x="99" y="3"/>
                  </a:lnTo>
                  <a:lnTo>
                    <a:pt x="99" y="1"/>
                  </a:lnTo>
                  <a:lnTo>
                    <a:pt x="99" y="2"/>
                  </a:lnTo>
                  <a:lnTo>
                    <a:pt x="100" y="1"/>
                  </a:lnTo>
                  <a:lnTo>
                    <a:pt x="100" y="0"/>
                  </a:lnTo>
                  <a:lnTo>
                    <a:pt x="100" y="3"/>
                  </a:lnTo>
                  <a:lnTo>
                    <a:pt x="101" y="1"/>
                  </a:lnTo>
                  <a:lnTo>
                    <a:pt x="101" y="3"/>
                  </a:lnTo>
                  <a:lnTo>
                    <a:pt x="101" y="2"/>
                  </a:lnTo>
                  <a:lnTo>
                    <a:pt x="101" y="3"/>
                  </a:lnTo>
                  <a:lnTo>
                    <a:pt x="101" y="2"/>
                  </a:lnTo>
                  <a:lnTo>
                    <a:pt x="101" y="4"/>
                  </a:lnTo>
                  <a:lnTo>
                    <a:pt x="101" y="2"/>
                  </a:lnTo>
                  <a:lnTo>
                    <a:pt x="101" y="3"/>
                  </a:lnTo>
                  <a:lnTo>
                    <a:pt x="101" y="2"/>
                  </a:lnTo>
                  <a:lnTo>
                    <a:pt x="101" y="1"/>
                  </a:lnTo>
                  <a:lnTo>
                    <a:pt x="102" y="2"/>
                  </a:lnTo>
                  <a:lnTo>
                    <a:pt x="102" y="0"/>
                  </a:lnTo>
                  <a:lnTo>
                    <a:pt x="102" y="1"/>
                  </a:lnTo>
                  <a:lnTo>
                    <a:pt x="103" y="0"/>
                  </a:lnTo>
                  <a:lnTo>
                    <a:pt x="103" y="1"/>
                  </a:lnTo>
                  <a:lnTo>
                    <a:pt x="103" y="0"/>
                  </a:lnTo>
                  <a:lnTo>
                    <a:pt x="104" y="0"/>
                  </a:lnTo>
                  <a:lnTo>
                    <a:pt x="104" y="1"/>
                  </a:lnTo>
                  <a:lnTo>
                    <a:pt x="104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4180" y="2368"/>
              <a:ext cx="101" cy="28"/>
            </a:xfrm>
            <a:custGeom>
              <a:avLst/>
              <a:gdLst>
                <a:gd name="T0" fmla="*/ 1 w 101"/>
                <a:gd name="T1" fmla="*/ 27 h 28"/>
                <a:gd name="T2" fmla="*/ 3 w 101"/>
                <a:gd name="T3" fmla="*/ 26 h 28"/>
                <a:gd name="T4" fmla="*/ 5 w 101"/>
                <a:gd name="T5" fmla="*/ 26 h 28"/>
                <a:gd name="T6" fmla="*/ 6 w 101"/>
                <a:gd name="T7" fmla="*/ 26 h 28"/>
                <a:gd name="T8" fmla="*/ 7 w 101"/>
                <a:gd name="T9" fmla="*/ 24 h 28"/>
                <a:gd name="T10" fmla="*/ 9 w 101"/>
                <a:gd name="T11" fmla="*/ 24 h 28"/>
                <a:gd name="T12" fmla="*/ 11 w 101"/>
                <a:gd name="T13" fmla="*/ 25 h 28"/>
                <a:gd name="T14" fmla="*/ 12 w 101"/>
                <a:gd name="T15" fmla="*/ 24 h 28"/>
                <a:gd name="T16" fmla="*/ 14 w 101"/>
                <a:gd name="T17" fmla="*/ 23 h 28"/>
                <a:gd name="T18" fmla="*/ 15 w 101"/>
                <a:gd name="T19" fmla="*/ 23 h 28"/>
                <a:gd name="T20" fmla="*/ 17 w 101"/>
                <a:gd name="T21" fmla="*/ 22 h 28"/>
                <a:gd name="T22" fmla="*/ 18 w 101"/>
                <a:gd name="T23" fmla="*/ 21 h 28"/>
                <a:gd name="T24" fmla="*/ 20 w 101"/>
                <a:gd name="T25" fmla="*/ 22 h 28"/>
                <a:gd name="T26" fmla="*/ 21 w 101"/>
                <a:gd name="T27" fmla="*/ 21 h 28"/>
                <a:gd name="T28" fmla="*/ 23 w 101"/>
                <a:gd name="T29" fmla="*/ 19 h 28"/>
                <a:gd name="T30" fmla="*/ 25 w 101"/>
                <a:gd name="T31" fmla="*/ 21 h 28"/>
                <a:gd name="T32" fmla="*/ 26 w 101"/>
                <a:gd name="T33" fmla="*/ 19 h 28"/>
                <a:gd name="T34" fmla="*/ 28 w 101"/>
                <a:gd name="T35" fmla="*/ 19 h 28"/>
                <a:gd name="T36" fmla="*/ 29 w 101"/>
                <a:gd name="T37" fmla="*/ 21 h 28"/>
                <a:gd name="T38" fmla="*/ 31 w 101"/>
                <a:gd name="T39" fmla="*/ 19 h 28"/>
                <a:gd name="T40" fmla="*/ 32 w 101"/>
                <a:gd name="T41" fmla="*/ 18 h 28"/>
                <a:gd name="T42" fmla="*/ 34 w 101"/>
                <a:gd name="T43" fmla="*/ 19 h 28"/>
                <a:gd name="T44" fmla="*/ 35 w 101"/>
                <a:gd name="T45" fmla="*/ 16 h 28"/>
                <a:gd name="T46" fmla="*/ 37 w 101"/>
                <a:gd name="T47" fmla="*/ 16 h 28"/>
                <a:gd name="T48" fmla="*/ 38 w 101"/>
                <a:gd name="T49" fmla="*/ 17 h 28"/>
                <a:gd name="T50" fmla="*/ 39 w 101"/>
                <a:gd name="T51" fmla="*/ 16 h 28"/>
                <a:gd name="T52" fmla="*/ 41 w 101"/>
                <a:gd name="T53" fmla="*/ 16 h 28"/>
                <a:gd name="T54" fmla="*/ 43 w 101"/>
                <a:gd name="T55" fmla="*/ 16 h 28"/>
                <a:gd name="T56" fmla="*/ 44 w 101"/>
                <a:gd name="T57" fmla="*/ 15 h 28"/>
                <a:gd name="T58" fmla="*/ 46 w 101"/>
                <a:gd name="T59" fmla="*/ 13 h 28"/>
                <a:gd name="T60" fmla="*/ 47 w 101"/>
                <a:gd name="T61" fmla="*/ 16 h 28"/>
                <a:gd name="T62" fmla="*/ 49 w 101"/>
                <a:gd name="T63" fmla="*/ 14 h 28"/>
                <a:gd name="T64" fmla="*/ 51 w 101"/>
                <a:gd name="T65" fmla="*/ 12 h 28"/>
                <a:gd name="T66" fmla="*/ 52 w 101"/>
                <a:gd name="T67" fmla="*/ 11 h 28"/>
                <a:gd name="T68" fmla="*/ 54 w 101"/>
                <a:gd name="T69" fmla="*/ 13 h 28"/>
                <a:gd name="T70" fmla="*/ 55 w 101"/>
                <a:gd name="T71" fmla="*/ 12 h 28"/>
                <a:gd name="T72" fmla="*/ 57 w 101"/>
                <a:gd name="T73" fmla="*/ 11 h 28"/>
                <a:gd name="T74" fmla="*/ 59 w 101"/>
                <a:gd name="T75" fmla="*/ 11 h 28"/>
                <a:gd name="T76" fmla="*/ 61 w 101"/>
                <a:gd name="T77" fmla="*/ 12 h 28"/>
                <a:gd name="T78" fmla="*/ 62 w 101"/>
                <a:gd name="T79" fmla="*/ 8 h 28"/>
                <a:gd name="T80" fmla="*/ 63 w 101"/>
                <a:gd name="T81" fmla="*/ 10 h 28"/>
                <a:gd name="T82" fmla="*/ 65 w 101"/>
                <a:gd name="T83" fmla="*/ 11 h 28"/>
                <a:gd name="T84" fmla="*/ 67 w 101"/>
                <a:gd name="T85" fmla="*/ 9 h 28"/>
                <a:gd name="T86" fmla="*/ 69 w 101"/>
                <a:gd name="T87" fmla="*/ 8 h 28"/>
                <a:gd name="T88" fmla="*/ 70 w 101"/>
                <a:gd name="T89" fmla="*/ 9 h 28"/>
                <a:gd name="T90" fmla="*/ 72 w 101"/>
                <a:gd name="T91" fmla="*/ 7 h 28"/>
                <a:gd name="T92" fmla="*/ 73 w 101"/>
                <a:gd name="T93" fmla="*/ 7 h 28"/>
                <a:gd name="T94" fmla="*/ 75 w 101"/>
                <a:gd name="T95" fmla="*/ 8 h 28"/>
                <a:gd name="T96" fmla="*/ 77 w 101"/>
                <a:gd name="T97" fmla="*/ 8 h 28"/>
                <a:gd name="T98" fmla="*/ 79 w 101"/>
                <a:gd name="T99" fmla="*/ 5 h 28"/>
                <a:gd name="T100" fmla="*/ 80 w 101"/>
                <a:gd name="T101" fmla="*/ 5 h 28"/>
                <a:gd name="T102" fmla="*/ 81 w 101"/>
                <a:gd name="T103" fmla="*/ 6 h 28"/>
                <a:gd name="T104" fmla="*/ 83 w 101"/>
                <a:gd name="T105" fmla="*/ 7 h 28"/>
                <a:gd name="T106" fmla="*/ 85 w 101"/>
                <a:gd name="T107" fmla="*/ 4 h 28"/>
                <a:gd name="T108" fmla="*/ 87 w 101"/>
                <a:gd name="T109" fmla="*/ 5 h 28"/>
                <a:gd name="T110" fmla="*/ 88 w 101"/>
                <a:gd name="T111" fmla="*/ 5 h 28"/>
                <a:gd name="T112" fmla="*/ 90 w 101"/>
                <a:gd name="T113" fmla="*/ 4 h 28"/>
                <a:gd name="T114" fmla="*/ 92 w 101"/>
                <a:gd name="T115" fmla="*/ 2 h 28"/>
                <a:gd name="T116" fmla="*/ 94 w 101"/>
                <a:gd name="T117" fmla="*/ 2 h 28"/>
                <a:gd name="T118" fmla="*/ 95 w 101"/>
                <a:gd name="T119" fmla="*/ 2 h 28"/>
                <a:gd name="T120" fmla="*/ 97 w 101"/>
                <a:gd name="T121" fmla="*/ 3 h 28"/>
                <a:gd name="T122" fmla="*/ 98 w 101"/>
                <a:gd name="T123" fmla="*/ 2 h 28"/>
                <a:gd name="T124" fmla="*/ 100 w 101"/>
                <a:gd name="T125" fmla="*/ 2 h 2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01"/>
                <a:gd name="T190" fmla="*/ 0 h 28"/>
                <a:gd name="T191" fmla="*/ 101 w 101"/>
                <a:gd name="T192" fmla="*/ 28 h 2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01" h="28">
                  <a:moveTo>
                    <a:pt x="0" y="26"/>
                  </a:moveTo>
                  <a:lnTo>
                    <a:pt x="0" y="27"/>
                  </a:lnTo>
                  <a:lnTo>
                    <a:pt x="0" y="26"/>
                  </a:lnTo>
                  <a:lnTo>
                    <a:pt x="1" y="26"/>
                  </a:lnTo>
                  <a:lnTo>
                    <a:pt x="1" y="27"/>
                  </a:lnTo>
                  <a:lnTo>
                    <a:pt x="1" y="26"/>
                  </a:lnTo>
                  <a:lnTo>
                    <a:pt x="1" y="27"/>
                  </a:lnTo>
                  <a:lnTo>
                    <a:pt x="1" y="26"/>
                  </a:lnTo>
                  <a:lnTo>
                    <a:pt x="1" y="27"/>
                  </a:lnTo>
                  <a:lnTo>
                    <a:pt x="1" y="28"/>
                  </a:lnTo>
                  <a:lnTo>
                    <a:pt x="2" y="26"/>
                  </a:lnTo>
                  <a:lnTo>
                    <a:pt x="2" y="28"/>
                  </a:lnTo>
                  <a:lnTo>
                    <a:pt x="2" y="27"/>
                  </a:lnTo>
                  <a:lnTo>
                    <a:pt x="2" y="26"/>
                  </a:lnTo>
                  <a:lnTo>
                    <a:pt x="3" y="27"/>
                  </a:lnTo>
                  <a:lnTo>
                    <a:pt x="3" y="25"/>
                  </a:lnTo>
                  <a:lnTo>
                    <a:pt x="3" y="26"/>
                  </a:lnTo>
                  <a:lnTo>
                    <a:pt x="3" y="25"/>
                  </a:lnTo>
                  <a:lnTo>
                    <a:pt x="3" y="26"/>
                  </a:lnTo>
                  <a:lnTo>
                    <a:pt x="3" y="25"/>
                  </a:lnTo>
                  <a:lnTo>
                    <a:pt x="3" y="26"/>
                  </a:lnTo>
                  <a:lnTo>
                    <a:pt x="3" y="25"/>
                  </a:lnTo>
                  <a:lnTo>
                    <a:pt x="3" y="26"/>
                  </a:lnTo>
                  <a:lnTo>
                    <a:pt x="4" y="26"/>
                  </a:lnTo>
                  <a:lnTo>
                    <a:pt x="5" y="26"/>
                  </a:lnTo>
                  <a:lnTo>
                    <a:pt x="5" y="25"/>
                  </a:lnTo>
                  <a:lnTo>
                    <a:pt x="5" y="26"/>
                  </a:lnTo>
                  <a:lnTo>
                    <a:pt x="5" y="24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6"/>
                  </a:lnTo>
                  <a:lnTo>
                    <a:pt x="5" y="25"/>
                  </a:lnTo>
                  <a:lnTo>
                    <a:pt x="6" y="26"/>
                  </a:lnTo>
                  <a:lnTo>
                    <a:pt x="6" y="25"/>
                  </a:lnTo>
                  <a:lnTo>
                    <a:pt x="6" y="27"/>
                  </a:lnTo>
                  <a:lnTo>
                    <a:pt x="6" y="24"/>
                  </a:lnTo>
                  <a:lnTo>
                    <a:pt x="6" y="27"/>
                  </a:lnTo>
                  <a:lnTo>
                    <a:pt x="7" y="25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7" y="25"/>
                  </a:lnTo>
                  <a:lnTo>
                    <a:pt x="7" y="24"/>
                  </a:lnTo>
                  <a:lnTo>
                    <a:pt x="7" y="23"/>
                  </a:lnTo>
                  <a:lnTo>
                    <a:pt x="8" y="26"/>
                  </a:lnTo>
                  <a:lnTo>
                    <a:pt x="8" y="23"/>
                  </a:lnTo>
                  <a:lnTo>
                    <a:pt x="8" y="25"/>
                  </a:lnTo>
                  <a:lnTo>
                    <a:pt x="8" y="24"/>
                  </a:lnTo>
                  <a:lnTo>
                    <a:pt x="9" y="26"/>
                  </a:lnTo>
                  <a:lnTo>
                    <a:pt x="9" y="24"/>
                  </a:lnTo>
                  <a:lnTo>
                    <a:pt x="9" y="25"/>
                  </a:lnTo>
                  <a:lnTo>
                    <a:pt x="9" y="24"/>
                  </a:lnTo>
                  <a:lnTo>
                    <a:pt x="9" y="23"/>
                  </a:lnTo>
                  <a:lnTo>
                    <a:pt x="9" y="24"/>
                  </a:lnTo>
                  <a:lnTo>
                    <a:pt x="10" y="24"/>
                  </a:lnTo>
                  <a:lnTo>
                    <a:pt x="10" y="25"/>
                  </a:lnTo>
                  <a:lnTo>
                    <a:pt x="11" y="25"/>
                  </a:lnTo>
                  <a:lnTo>
                    <a:pt x="11" y="24"/>
                  </a:lnTo>
                  <a:lnTo>
                    <a:pt x="11" y="25"/>
                  </a:lnTo>
                  <a:lnTo>
                    <a:pt x="11" y="24"/>
                  </a:lnTo>
                  <a:lnTo>
                    <a:pt x="11" y="26"/>
                  </a:lnTo>
                  <a:lnTo>
                    <a:pt x="11" y="23"/>
                  </a:lnTo>
                  <a:lnTo>
                    <a:pt x="11" y="24"/>
                  </a:lnTo>
                  <a:lnTo>
                    <a:pt x="11" y="22"/>
                  </a:lnTo>
                  <a:lnTo>
                    <a:pt x="11" y="24"/>
                  </a:lnTo>
                  <a:lnTo>
                    <a:pt x="12" y="22"/>
                  </a:lnTo>
                  <a:lnTo>
                    <a:pt x="12" y="24"/>
                  </a:lnTo>
                  <a:lnTo>
                    <a:pt x="12" y="23"/>
                  </a:lnTo>
                  <a:lnTo>
                    <a:pt x="12" y="24"/>
                  </a:lnTo>
                  <a:lnTo>
                    <a:pt x="13" y="22"/>
                  </a:lnTo>
                  <a:lnTo>
                    <a:pt x="13" y="24"/>
                  </a:lnTo>
                  <a:lnTo>
                    <a:pt x="13" y="22"/>
                  </a:lnTo>
                  <a:lnTo>
                    <a:pt x="13" y="24"/>
                  </a:lnTo>
                  <a:lnTo>
                    <a:pt x="13" y="23"/>
                  </a:lnTo>
                  <a:lnTo>
                    <a:pt x="13" y="24"/>
                  </a:lnTo>
                  <a:lnTo>
                    <a:pt x="13" y="23"/>
                  </a:lnTo>
                  <a:lnTo>
                    <a:pt x="13" y="24"/>
                  </a:lnTo>
                  <a:lnTo>
                    <a:pt x="13" y="23"/>
                  </a:lnTo>
                  <a:lnTo>
                    <a:pt x="14" y="23"/>
                  </a:lnTo>
                  <a:lnTo>
                    <a:pt x="14" y="22"/>
                  </a:lnTo>
                  <a:lnTo>
                    <a:pt x="14" y="24"/>
                  </a:lnTo>
                  <a:lnTo>
                    <a:pt x="14" y="22"/>
                  </a:lnTo>
                  <a:lnTo>
                    <a:pt x="14" y="23"/>
                  </a:lnTo>
                  <a:lnTo>
                    <a:pt x="15" y="23"/>
                  </a:lnTo>
                  <a:lnTo>
                    <a:pt x="15" y="24"/>
                  </a:lnTo>
                  <a:lnTo>
                    <a:pt x="15" y="23"/>
                  </a:lnTo>
                  <a:lnTo>
                    <a:pt x="15" y="24"/>
                  </a:lnTo>
                  <a:lnTo>
                    <a:pt x="15" y="23"/>
                  </a:lnTo>
                  <a:lnTo>
                    <a:pt x="15" y="24"/>
                  </a:lnTo>
                  <a:lnTo>
                    <a:pt x="15" y="23"/>
                  </a:lnTo>
                  <a:lnTo>
                    <a:pt x="16" y="23"/>
                  </a:lnTo>
                  <a:lnTo>
                    <a:pt x="16" y="22"/>
                  </a:lnTo>
                  <a:lnTo>
                    <a:pt x="16" y="23"/>
                  </a:lnTo>
                  <a:lnTo>
                    <a:pt x="16" y="22"/>
                  </a:lnTo>
                  <a:lnTo>
                    <a:pt x="16" y="21"/>
                  </a:lnTo>
                  <a:lnTo>
                    <a:pt x="17" y="23"/>
                  </a:lnTo>
                  <a:lnTo>
                    <a:pt x="17" y="21"/>
                  </a:lnTo>
                  <a:lnTo>
                    <a:pt x="17" y="22"/>
                  </a:lnTo>
                  <a:lnTo>
                    <a:pt x="17" y="21"/>
                  </a:lnTo>
                  <a:lnTo>
                    <a:pt x="17" y="23"/>
                  </a:lnTo>
                  <a:lnTo>
                    <a:pt x="17" y="21"/>
                  </a:lnTo>
                  <a:lnTo>
                    <a:pt x="17" y="23"/>
                  </a:lnTo>
                  <a:lnTo>
                    <a:pt x="17" y="21"/>
                  </a:lnTo>
                  <a:lnTo>
                    <a:pt x="17" y="23"/>
                  </a:lnTo>
                  <a:lnTo>
                    <a:pt x="18" y="21"/>
                  </a:lnTo>
                  <a:lnTo>
                    <a:pt x="18" y="23"/>
                  </a:lnTo>
                  <a:lnTo>
                    <a:pt x="18" y="21"/>
                  </a:lnTo>
                  <a:lnTo>
                    <a:pt x="18" y="23"/>
                  </a:lnTo>
                  <a:lnTo>
                    <a:pt x="18" y="21"/>
                  </a:lnTo>
                  <a:lnTo>
                    <a:pt x="19" y="22"/>
                  </a:lnTo>
                  <a:lnTo>
                    <a:pt x="19" y="20"/>
                  </a:lnTo>
                  <a:lnTo>
                    <a:pt x="19" y="23"/>
                  </a:lnTo>
                  <a:lnTo>
                    <a:pt x="19" y="20"/>
                  </a:lnTo>
                  <a:lnTo>
                    <a:pt x="19" y="23"/>
                  </a:lnTo>
                  <a:lnTo>
                    <a:pt x="19" y="22"/>
                  </a:lnTo>
                  <a:lnTo>
                    <a:pt x="19" y="21"/>
                  </a:lnTo>
                  <a:lnTo>
                    <a:pt x="19" y="23"/>
                  </a:lnTo>
                  <a:lnTo>
                    <a:pt x="19" y="21"/>
                  </a:lnTo>
                  <a:lnTo>
                    <a:pt x="19" y="24"/>
                  </a:lnTo>
                  <a:lnTo>
                    <a:pt x="20" y="22"/>
                  </a:lnTo>
                  <a:lnTo>
                    <a:pt x="20" y="23"/>
                  </a:lnTo>
                  <a:lnTo>
                    <a:pt x="20" y="22"/>
                  </a:lnTo>
                  <a:lnTo>
                    <a:pt x="20" y="23"/>
                  </a:lnTo>
                  <a:lnTo>
                    <a:pt x="20" y="21"/>
                  </a:lnTo>
                  <a:lnTo>
                    <a:pt x="21" y="22"/>
                  </a:lnTo>
                  <a:lnTo>
                    <a:pt x="21" y="21"/>
                  </a:lnTo>
                  <a:lnTo>
                    <a:pt x="21" y="20"/>
                  </a:lnTo>
                  <a:lnTo>
                    <a:pt x="22" y="21"/>
                  </a:lnTo>
                  <a:lnTo>
                    <a:pt x="22" y="19"/>
                  </a:lnTo>
                  <a:lnTo>
                    <a:pt x="22" y="21"/>
                  </a:lnTo>
                  <a:lnTo>
                    <a:pt x="23" y="21"/>
                  </a:lnTo>
                  <a:lnTo>
                    <a:pt x="23" y="20"/>
                  </a:lnTo>
                  <a:lnTo>
                    <a:pt x="23" y="22"/>
                  </a:lnTo>
                  <a:lnTo>
                    <a:pt x="23" y="19"/>
                  </a:lnTo>
                  <a:lnTo>
                    <a:pt x="23" y="20"/>
                  </a:lnTo>
                  <a:lnTo>
                    <a:pt x="23" y="19"/>
                  </a:lnTo>
                  <a:lnTo>
                    <a:pt x="23" y="21"/>
                  </a:lnTo>
                  <a:lnTo>
                    <a:pt x="23" y="19"/>
                  </a:lnTo>
                  <a:lnTo>
                    <a:pt x="23" y="21"/>
                  </a:lnTo>
                  <a:lnTo>
                    <a:pt x="23" y="19"/>
                  </a:lnTo>
                  <a:lnTo>
                    <a:pt x="24" y="21"/>
                  </a:lnTo>
                  <a:lnTo>
                    <a:pt x="24" y="20"/>
                  </a:lnTo>
                  <a:lnTo>
                    <a:pt x="24" y="22"/>
                  </a:lnTo>
                  <a:lnTo>
                    <a:pt x="24" y="20"/>
                  </a:lnTo>
                  <a:lnTo>
                    <a:pt x="24" y="22"/>
                  </a:lnTo>
                  <a:lnTo>
                    <a:pt x="25" y="20"/>
                  </a:lnTo>
                  <a:lnTo>
                    <a:pt x="25" y="21"/>
                  </a:lnTo>
                  <a:lnTo>
                    <a:pt x="25" y="22"/>
                  </a:lnTo>
                  <a:lnTo>
                    <a:pt x="25" y="20"/>
                  </a:lnTo>
                  <a:lnTo>
                    <a:pt x="25" y="21"/>
                  </a:lnTo>
                  <a:lnTo>
                    <a:pt x="25" y="19"/>
                  </a:lnTo>
                  <a:lnTo>
                    <a:pt x="25" y="21"/>
                  </a:lnTo>
                  <a:lnTo>
                    <a:pt x="25" y="19"/>
                  </a:lnTo>
                  <a:lnTo>
                    <a:pt x="25" y="21"/>
                  </a:lnTo>
                  <a:lnTo>
                    <a:pt x="25" y="20"/>
                  </a:lnTo>
                  <a:lnTo>
                    <a:pt x="25" y="19"/>
                  </a:lnTo>
                  <a:lnTo>
                    <a:pt x="26" y="19"/>
                  </a:lnTo>
                  <a:lnTo>
                    <a:pt x="27" y="19"/>
                  </a:lnTo>
                  <a:lnTo>
                    <a:pt x="27" y="20"/>
                  </a:lnTo>
                  <a:lnTo>
                    <a:pt x="27" y="19"/>
                  </a:lnTo>
                  <a:lnTo>
                    <a:pt x="27" y="20"/>
                  </a:lnTo>
                  <a:lnTo>
                    <a:pt x="27" y="19"/>
                  </a:lnTo>
                  <a:lnTo>
                    <a:pt x="27" y="20"/>
                  </a:lnTo>
                  <a:lnTo>
                    <a:pt x="27" y="19"/>
                  </a:lnTo>
                  <a:lnTo>
                    <a:pt x="27" y="20"/>
                  </a:lnTo>
                  <a:lnTo>
                    <a:pt x="27" y="19"/>
                  </a:lnTo>
                  <a:lnTo>
                    <a:pt x="28" y="19"/>
                  </a:lnTo>
                  <a:lnTo>
                    <a:pt x="28" y="18"/>
                  </a:lnTo>
                  <a:lnTo>
                    <a:pt x="28" y="20"/>
                  </a:lnTo>
                  <a:lnTo>
                    <a:pt x="28" y="18"/>
                  </a:lnTo>
                  <a:lnTo>
                    <a:pt x="28" y="20"/>
                  </a:lnTo>
                  <a:lnTo>
                    <a:pt x="28" y="19"/>
                  </a:lnTo>
                  <a:lnTo>
                    <a:pt x="29" y="19"/>
                  </a:lnTo>
                  <a:lnTo>
                    <a:pt x="29" y="20"/>
                  </a:lnTo>
                  <a:lnTo>
                    <a:pt x="29" y="19"/>
                  </a:lnTo>
                  <a:lnTo>
                    <a:pt x="29" y="21"/>
                  </a:lnTo>
                  <a:lnTo>
                    <a:pt x="29" y="19"/>
                  </a:lnTo>
                  <a:lnTo>
                    <a:pt x="29" y="21"/>
                  </a:lnTo>
                  <a:lnTo>
                    <a:pt x="29" y="19"/>
                  </a:lnTo>
                  <a:lnTo>
                    <a:pt x="29" y="21"/>
                  </a:lnTo>
                  <a:lnTo>
                    <a:pt x="29" y="18"/>
                  </a:lnTo>
                  <a:lnTo>
                    <a:pt x="29" y="20"/>
                  </a:lnTo>
                  <a:lnTo>
                    <a:pt x="30" y="18"/>
                  </a:lnTo>
                  <a:lnTo>
                    <a:pt x="30" y="19"/>
                  </a:lnTo>
                  <a:lnTo>
                    <a:pt x="30" y="18"/>
                  </a:lnTo>
                  <a:lnTo>
                    <a:pt x="30" y="19"/>
                  </a:lnTo>
                  <a:lnTo>
                    <a:pt x="31" y="17"/>
                  </a:lnTo>
                  <a:lnTo>
                    <a:pt x="31" y="19"/>
                  </a:lnTo>
                  <a:lnTo>
                    <a:pt x="31" y="18"/>
                  </a:lnTo>
                  <a:lnTo>
                    <a:pt x="31" y="19"/>
                  </a:lnTo>
                  <a:lnTo>
                    <a:pt x="31" y="18"/>
                  </a:lnTo>
                  <a:lnTo>
                    <a:pt x="31" y="19"/>
                  </a:lnTo>
                  <a:lnTo>
                    <a:pt x="31" y="18"/>
                  </a:lnTo>
                  <a:lnTo>
                    <a:pt x="31" y="19"/>
                  </a:lnTo>
                  <a:lnTo>
                    <a:pt x="31" y="18"/>
                  </a:lnTo>
                  <a:lnTo>
                    <a:pt x="32" y="18"/>
                  </a:lnTo>
                  <a:lnTo>
                    <a:pt x="32" y="17"/>
                  </a:lnTo>
                  <a:lnTo>
                    <a:pt x="32" y="18"/>
                  </a:lnTo>
                  <a:lnTo>
                    <a:pt x="33" y="18"/>
                  </a:lnTo>
                  <a:lnTo>
                    <a:pt x="33" y="17"/>
                  </a:lnTo>
                  <a:lnTo>
                    <a:pt x="33" y="19"/>
                  </a:lnTo>
                  <a:lnTo>
                    <a:pt x="33" y="18"/>
                  </a:lnTo>
                  <a:lnTo>
                    <a:pt x="33" y="19"/>
                  </a:lnTo>
                  <a:lnTo>
                    <a:pt x="33" y="18"/>
                  </a:lnTo>
                  <a:lnTo>
                    <a:pt x="33" y="19"/>
                  </a:lnTo>
                  <a:lnTo>
                    <a:pt x="33" y="18"/>
                  </a:lnTo>
                  <a:lnTo>
                    <a:pt x="34" y="19"/>
                  </a:lnTo>
                  <a:lnTo>
                    <a:pt x="34" y="18"/>
                  </a:lnTo>
                  <a:lnTo>
                    <a:pt x="34" y="16"/>
                  </a:lnTo>
                  <a:lnTo>
                    <a:pt x="35" y="18"/>
                  </a:lnTo>
                  <a:lnTo>
                    <a:pt x="35" y="16"/>
                  </a:lnTo>
                  <a:lnTo>
                    <a:pt x="35" y="18"/>
                  </a:lnTo>
                  <a:lnTo>
                    <a:pt x="35" y="17"/>
                  </a:lnTo>
                  <a:lnTo>
                    <a:pt x="35" y="16"/>
                  </a:lnTo>
                  <a:lnTo>
                    <a:pt x="35" y="18"/>
                  </a:lnTo>
                  <a:lnTo>
                    <a:pt x="35" y="16"/>
                  </a:lnTo>
                  <a:lnTo>
                    <a:pt x="35" y="19"/>
                  </a:lnTo>
                  <a:lnTo>
                    <a:pt x="35" y="16"/>
                  </a:lnTo>
                  <a:lnTo>
                    <a:pt x="35" y="17"/>
                  </a:lnTo>
                  <a:lnTo>
                    <a:pt x="35" y="18"/>
                  </a:lnTo>
                  <a:lnTo>
                    <a:pt x="36" y="16"/>
                  </a:lnTo>
                  <a:lnTo>
                    <a:pt x="36" y="19"/>
                  </a:lnTo>
                  <a:lnTo>
                    <a:pt x="36" y="16"/>
                  </a:lnTo>
                  <a:lnTo>
                    <a:pt x="36" y="18"/>
                  </a:lnTo>
                  <a:lnTo>
                    <a:pt x="36" y="16"/>
                  </a:lnTo>
                  <a:lnTo>
                    <a:pt x="37" y="18"/>
                  </a:lnTo>
                  <a:lnTo>
                    <a:pt x="37" y="16"/>
                  </a:lnTo>
                  <a:lnTo>
                    <a:pt x="37" y="18"/>
                  </a:lnTo>
                  <a:lnTo>
                    <a:pt x="37" y="15"/>
                  </a:lnTo>
                  <a:lnTo>
                    <a:pt x="37" y="16"/>
                  </a:lnTo>
                  <a:lnTo>
                    <a:pt x="37" y="18"/>
                  </a:lnTo>
                  <a:lnTo>
                    <a:pt x="37" y="16"/>
                  </a:lnTo>
                  <a:lnTo>
                    <a:pt x="37" y="18"/>
                  </a:lnTo>
                  <a:lnTo>
                    <a:pt x="37" y="17"/>
                  </a:lnTo>
                  <a:lnTo>
                    <a:pt x="38" y="17"/>
                  </a:lnTo>
                  <a:lnTo>
                    <a:pt x="38" y="18"/>
                  </a:lnTo>
                  <a:lnTo>
                    <a:pt x="38" y="17"/>
                  </a:lnTo>
                  <a:lnTo>
                    <a:pt x="38" y="18"/>
                  </a:lnTo>
                  <a:lnTo>
                    <a:pt x="38" y="16"/>
                  </a:lnTo>
                  <a:lnTo>
                    <a:pt x="39" y="17"/>
                  </a:lnTo>
                  <a:lnTo>
                    <a:pt x="39" y="18"/>
                  </a:lnTo>
                  <a:lnTo>
                    <a:pt x="39" y="17"/>
                  </a:lnTo>
                  <a:lnTo>
                    <a:pt x="39" y="16"/>
                  </a:lnTo>
                  <a:lnTo>
                    <a:pt x="39" y="15"/>
                  </a:lnTo>
                  <a:lnTo>
                    <a:pt x="39" y="16"/>
                  </a:lnTo>
                  <a:lnTo>
                    <a:pt x="39" y="15"/>
                  </a:lnTo>
                  <a:lnTo>
                    <a:pt x="39" y="16"/>
                  </a:lnTo>
                  <a:lnTo>
                    <a:pt x="39" y="15"/>
                  </a:lnTo>
                  <a:lnTo>
                    <a:pt x="40" y="16"/>
                  </a:lnTo>
                  <a:lnTo>
                    <a:pt x="40" y="15"/>
                  </a:lnTo>
                  <a:lnTo>
                    <a:pt x="40" y="17"/>
                  </a:lnTo>
                  <a:lnTo>
                    <a:pt x="40" y="16"/>
                  </a:lnTo>
                  <a:lnTo>
                    <a:pt x="40" y="17"/>
                  </a:lnTo>
                  <a:lnTo>
                    <a:pt x="41" y="15"/>
                  </a:lnTo>
                  <a:lnTo>
                    <a:pt x="41" y="17"/>
                  </a:lnTo>
                  <a:lnTo>
                    <a:pt x="41" y="16"/>
                  </a:lnTo>
                  <a:lnTo>
                    <a:pt x="41" y="15"/>
                  </a:lnTo>
                  <a:lnTo>
                    <a:pt x="41" y="16"/>
                  </a:lnTo>
                  <a:lnTo>
                    <a:pt x="41" y="15"/>
                  </a:lnTo>
                  <a:lnTo>
                    <a:pt x="41" y="16"/>
                  </a:lnTo>
                  <a:lnTo>
                    <a:pt x="41" y="15"/>
                  </a:lnTo>
                  <a:lnTo>
                    <a:pt x="41" y="16"/>
                  </a:lnTo>
                  <a:lnTo>
                    <a:pt x="42" y="15"/>
                  </a:lnTo>
                  <a:lnTo>
                    <a:pt x="42" y="16"/>
                  </a:lnTo>
                  <a:lnTo>
                    <a:pt x="42" y="15"/>
                  </a:lnTo>
                  <a:lnTo>
                    <a:pt x="42" y="17"/>
                  </a:lnTo>
                  <a:lnTo>
                    <a:pt x="43" y="16"/>
                  </a:lnTo>
                  <a:lnTo>
                    <a:pt x="43" y="17"/>
                  </a:lnTo>
                  <a:lnTo>
                    <a:pt x="43" y="15"/>
                  </a:lnTo>
                  <a:lnTo>
                    <a:pt x="43" y="16"/>
                  </a:lnTo>
                  <a:lnTo>
                    <a:pt x="43" y="15"/>
                  </a:lnTo>
                  <a:lnTo>
                    <a:pt x="44" y="14"/>
                  </a:lnTo>
                  <a:lnTo>
                    <a:pt x="44" y="15"/>
                  </a:lnTo>
                  <a:lnTo>
                    <a:pt x="44" y="13"/>
                  </a:lnTo>
                  <a:lnTo>
                    <a:pt x="44" y="15"/>
                  </a:lnTo>
                  <a:lnTo>
                    <a:pt x="45" y="14"/>
                  </a:lnTo>
                  <a:lnTo>
                    <a:pt x="45" y="15"/>
                  </a:lnTo>
                  <a:lnTo>
                    <a:pt x="45" y="16"/>
                  </a:lnTo>
                  <a:lnTo>
                    <a:pt x="45" y="14"/>
                  </a:lnTo>
                  <a:lnTo>
                    <a:pt x="45" y="15"/>
                  </a:lnTo>
                  <a:lnTo>
                    <a:pt x="45" y="14"/>
                  </a:lnTo>
                  <a:lnTo>
                    <a:pt x="45" y="13"/>
                  </a:lnTo>
                  <a:lnTo>
                    <a:pt x="46" y="15"/>
                  </a:lnTo>
                  <a:lnTo>
                    <a:pt x="46" y="13"/>
                  </a:lnTo>
                  <a:lnTo>
                    <a:pt x="46" y="15"/>
                  </a:lnTo>
                  <a:lnTo>
                    <a:pt x="46" y="13"/>
                  </a:lnTo>
                  <a:lnTo>
                    <a:pt x="46" y="14"/>
                  </a:lnTo>
                  <a:lnTo>
                    <a:pt x="47" y="14"/>
                  </a:lnTo>
                  <a:lnTo>
                    <a:pt x="47" y="15"/>
                  </a:lnTo>
                  <a:lnTo>
                    <a:pt x="47" y="14"/>
                  </a:lnTo>
                  <a:lnTo>
                    <a:pt x="47" y="16"/>
                  </a:lnTo>
                  <a:lnTo>
                    <a:pt x="47" y="14"/>
                  </a:lnTo>
                  <a:lnTo>
                    <a:pt x="47" y="16"/>
                  </a:lnTo>
                  <a:lnTo>
                    <a:pt x="47" y="15"/>
                  </a:lnTo>
                  <a:lnTo>
                    <a:pt x="47" y="16"/>
                  </a:lnTo>
                  <a:lnTo>
                    <a:pt x="47" y="14"/>
                  </a:lnTo>
                  <a:lnTo>
                    <a:pt x="47" y="15"/>
                  </a:lnTo>
                  <a:lnTo>
                    <a:pt x="48" y="14"/>
                  </a:lnTo>
                  <a:lnTo>
                    <a:pt x="48" y="15"/>
                  </a:lnTo>
                  <a:lnTo>
                    <a:pt x="48" y="13"/>
                  </a:lnTo>
                  <a:lnTo>
                    <a:pt x="48" y="14"/>
                  </a:lnTo>
                  <a:lnTo>
                    <a:pt x="49" y="13"/>
                  </a:lnTo>
                  <a:lnTo>
                    <a:pt x="49" y="14"/>
                  </a:lnTo>
                  <a:lnTo>
                    <a:pt x="49" y="13"/>
                  </a:lnTo>
                  <a:lnTo>
                    <a:pt x="49" y="14"/>
                  </a:lnTo>
                  <a:lnTo>
                    <a:pt x="49" y="13"/>
                  </a:lnTo>
                  <a:lnTo>
                    <a:pt x="50" y="13"/>
                  </a:lnTo>
                  <a:lnTo>
                    <a:pt x="50" y="14"/>
                  </a:lnTo>
                  <a:lnTo>
                    <a:pt x="50" y="13"/>
                  </a:lnTo>
                  <a:lnTo>
                    <a:pt x="50" y="14"/>
                  </a:lnTo>
                  <a:lnTo>
                    <a:pt x="50" y="13"/>
                  </a:lnTo>
                  <a:lnTo>
                    <a:pt x="50" y="12"/>
                  </a:lnTo>
                  <a:lnTo>
                    <a:pt x="51" y="13"/>
                  </a:lnTo>
                  <a:lnTo>
                    <a:pt x="51" y="12"/>
                  </a:lnTo>
                  <a:lnTo>
                    <a:pt x="51" y="13"/>
                  </a:lnTo>
                  <a:lnTo>
                    <a:pt x="51" y="12"/>
                  </a:lnTo>
                  <a:lnTo>
                    <a:pt x="51" y="13"/>
                  </a:lnTo>
                  <a:lnTo>
                    <a:pt x="51" y="15"/>
                  </a:lnTo>
                  <a:lnTo>
                    <a:pt x="51" y="13"/>
                  </a:lnTo>
                  <a:lnTo>
                    <a:pt x="51" y="15"/>
                  </a:lnTo>
                  <a:lnTo>
                    <a:pt x="51" y="13"/>
                  </a:lnTo>
                  <a:lnTo>
                    <a:pt x="52" y="15"/>
                  </a:lnTo>
                  <a:lnTo>
                    <a:pt x="52" y="14"/>
                  </a:lnTo>
                  <a:lnTo>
                    <a:pt x="52" y="13"/>
                  </a:lnTo>
                  <a:lnTo>
                    <a:pt x="52" y="15"/>
                  </a:lnTo>
                  <a:lnTo>
                    <a:pt x="52" y="11"/>
                  </a:lnTo>
                  <a:lnTo>
                    <a:pt x="53" y="14"/>
                  </a:lnTo>
                  <a:lnTo>
                    <a:pt x="53" y="12"/>
                  </a:lnTo>
                  <a:lnTo>
                    <a:pt x="53" y="13"/>
                  </a:lnTo>
                  <a:lnTo>
                    <a:pt x="53" y="11"/>
                  </a:lnTo>
                  <a:lnTo>
                    <a:pt x="53" y="13"/>
                  </a:lnTo>
                  <a:lnTo>
                    <a:pt x="53" y="11"/>
                  </a:lnTo>
                  <a:lnTo>
                    <a:pt x="53" y="13"/>
                  </a:lnTo>
                  <a:lnTo>
                    <a:pt x="53" y="12"/>
                  </a:lnTo>
                  <a:lnTo>
                    <a:pt x="53" y="13"/>
                  </a:lnTo>
                  <a:lnTo>
                    <a:pt x="54" y="12"/>
                  </a:lnTo>
                  <a:lnTo>
                    <a:pt x="54" y="13"/>
                  </a:lnTo>
                  <a:lnTo>
                    <a:pt x="54" y="12"/>
                  </a:lnTo>
                  <a:lnTo>
                    <a:pt x="54" y="13"/>
                  </a:lnTo>
                  <a:lnTo>
                    <a:pt x="54" y="12"/>
                  </a:lnTo>
                  <a:lnTo>
                    <a:pt x="55" y="13"/>
                  </a:lnTo>
                  <a:lnTo>
                    <a:pt x="55" y="11"/>
                  </a:lnTo>
                  <a:lnTo>
                    <a:pt x="55" y="12"/>
                  </a:lnTo>
                  <a:lnTo>
                    <a:pt x="55" y="11"/>
                  </a:lnTo>
                  <a:lnTo>
                    <a:pt x="55" y="12"/>
                  </a:lnTo>
                  <a:lnTo>
                    <a:pt x="55" y="11"/>
                  </a:lnTo>
                  <a:lnTo>
                    <a:pt x="55" y="12"/>
                  </a:lnTo>
                  <a:lnTo>
                    <a:pt x="55" y="11"/>
                  </a:lnTo>
                  <a:lnTo>
                    <a:pt x="56" y="12"/>
                  </a:lnTo>
                  <a:lnTo>
                    <a:pt x="56" y="13"/>
                  </a:lnTo>
                  <a:lnTo>
                    <a:pt x="57" y="13"/>
                  </a:lnTo>
                  <a:lnTo>
                    <a:pt x="57" y="12"/>
                  </a:lnTo>
                  <a:lnTo>
                    <a:pt x="57" y="11"/>
                  </a:lnTo>
                  <a:lnTo>
                    <a:pt x="57" y="13"/>
                  </a:lnTo>
                  <a:lnTo>
                    <a:pt x="57" y="11"/>
                  </a:lnTo>
                  <a:lnTo>
                    <a:pt x="57" y="12"/>
                  </a:lnTo>
                  <a:lnTo>
                    <a:pt x="57" y="11"/>
                  </a:lnTo>
                  <a:lnTo>
                    <a:pt x="57" y="10"/>
                  </a:lnTo>
                  <a:lnTo>
                    <a:pt x="58" y="12"/>
                  </a:lnTo>
                  <a:lnTo>
                    <a:pt x="58" y="10"/>
                  </a:lnTo>
                  <a:lnTo>
                    <a:pt x="58" y="11"/>
                  </a:lnTo>
                  <a:lnTo>
                    <a:pt x="58" y="12"/>
                  </a:lnTo>
                  <a:lnTo>
                    <a:pt x="59" y="11"/>
                  </a:lnTo>
                  <a:lnTo>
                    <a:pt x="59" y="13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9" y="11"/>
                  </a:lnTo>
                  <a:lnTo>
                    <a:pt x="60" y="11"/>
                  </a:lnTo>
                  <a:lnTo>
                    <a:pt x="60" y="10"/>
                  </a:lnTo>
                  <a:lnTo>
                    <a:pt x="60" y="11"/>
                  </a:lnTo>
                  <a:lnTo>
                    <a:pt x="61" y="11"/>
                  </a:lnTo>
                  <a:lnTo>
                    <a:pt x="61" y="12"/>
                  </a:lnTo>
                  <a:lnTo>
                    <a:pt x="61" y="11"/>
                  </a:lnTo>
                  <a:lnTo>
                    <a:pt x="61" y="12"/>
                  </a:lnTo>
                  <a:lnTo>
                    <a:pt x="61" y="11"/>
                  </a:lnTo>
                  <a:lnTo>
                    <a:pt x="61" y="10"/>
                  </a:lnTo>
                  <a:lnTo>
                    <a:pt x="61" y="11"/>
                  </a:lnTo>
                  <a:lnTo>
                    <a:pt x="62" y="10"/>
                  </a:lnTo>
                  <a:lnTo>
                    <a:pt x="62" y="8"/>
                  </a:lnTo>
                  <a:lnTo>
                    <a:pt x="62" y="10"/>
                  </a:lnTo>
                  <a:lnTo>
                    <a:pt x="62" y="9"/>
                  </a:lnTo>
                  <a:lnTo>
                    <a:pt x="63" y="10"/>
                  </a:lnTo>
                  <a:lnTo>
                    <a:pt x="63" y="11"/>
                  </a:lnTo>
                  <a:lnTo>
                    <a:pt x="63" y="10"/>
                  </a:lnTo>
                  <a:lnTo>
                    <a:pt x="63" y="11"/>
                  </a:lnTo>
                  <a:lnTo>
                    <a:pt x="63" y="9"/>
                  </a:lnTo>
                  <a:lnTo>
                    <a:pt x="63" y="11"/>
                  </a:lnTo>
                  <a:lnTo>
                    <a:pt x="63" y="10"/>
                  </a:lnTo>
                  <a:lnTo>
                    <a:pt x="64" y="9"/>
                  </a:lnTo>
                  <a:lnTo>
                    <a:pt x="64" y="10"/>
                  </a:lnTo>
                  <a:lnTo>
                    <a:pt x="64" y="9"/>
                  </a:lnTo>
                  <a:lnTo>
                    <a:pt x="64" y="10"/>
                  </a:lnTo>
                  <a:lnTo>
                    <a:pt x="65" y="9"/>
                  </a:lnTo>
                  <a:lnTo>
                    <a:pt x="65" y="10"/>
                  </a:lnTo>
                  <a:lnTo>
                    <a:pt x="65" y="9"/>
                  </a:lnTo>
                  <a:lnTo>
                    <a:pt x="65" y="10"/>
                  </a:lnTo>
                  <a:lnTo>
                    <a:pt x="65" y="11"/>
                  </a:lnTo>
                  <a:lnTo>
                    <a:pt x="66" y="10"/>
                  </a:lnTo>
                  <a:lnTo>
                    <a:pt x="66" y="9"/>
                  </a:lnTo>
                  <a:lnTo>
                    <a:pt x="67" y="9"/>
                  </a:lnTo>
                  <a:lnTo>
                    <a:pt x="67" y="8"/>
                  </a:lnTo>
                  <a:lnTo>
                    <a:pt x="67" y="10"/>
                  </a:lnTo>
                  <a:lnTo>
                    <a:pt x="67" y="8"/>
                  </a:lnTo>
                  <a:lnTo>
                    <a:pt x="67" y="9"/>
                  </a:lnTo>
                  <a:lnTo>
                    <a:pt x="67" y="8"/>
                  </a:lnTo>
                  <a:lnTo>
                    <a:pt x="67" y="9"/>
                  </a:lnTo>
                  <a:lnTo>
                    <a:pt x="67" y="8"/>
                  </a:lnTo>
                  <a:lnTo>
                    <a:pt x="67" y="10"/>
                  </a:lnTo>
                  <a:lnTo>
                    <a:pt x="68" y="8"/>
                  </a:lnTo>
                  <a:lnTo>
                    <a:pt x="68" y="10"/>
                  </a:lnTo>
                  <a:lnTo>
                    <a:pt x="68" y="8"/>
                  </a:lnTo>
                  <a:lnTo>
                    <a:pt x="68" y="9"/>
                  </a:lnTo>
                  <a:lnTo>
                    <a:pt x="68" y="8"/>
                  </a:lnTo>
                  <a:lnTo>
                    <a:pt x="69" y="10"/>
                  </a:lnTo>
                  <a:lnTo>
                    <a:pt x="69" y="8"/>
                  </a:lnTo>
                  <a:lnTo>
                    <a:pt x="69" y="9"/>
                  </a:lnTo>
                  <a:lnTo>
                    <a:pt x="69" y="8"/>
                  </a:lnTo>
                  <a:lnTo>
                    <a:pt x="69" y="10"/>
                  </a:lnTo>
                  <a:lnTo>
                    <a:pt x="69" y="9"/>
                  </a:lnTo>
                  <a:lnTo>
                    <a:pt x="70" y="10"/>
                  </a:lnTo>
                  <a:lnTo>
                    <a:pt x="70" y="8"/>
                  </a:lnTo>
                  <a:lnTo>
                    <a:pt x="70" y="10"/>
                  </a:lnTo>
                  <a:lnTo>
                    <a:pt x="70" y="9"/>
                  </a:lnTo>
                  <a:lnTo>
                    <a:pt x="71" y="10"/>
                  </a:lnTo>
                  <a:lnTo>
                    <a:pt x="71" y="8"/>
                  </a:lnTo>
                  <a:lnTo>
                    <a:pt x="71" y="7"/>
                  </a:lnTo>
                  <a:lnTo>
                    <a:pt x="71" y="8"/>
                  </a:lnTo>
                  <a:lnTo>
                    <a:pt x="71" y="7"/>
                  </a:lnTo>
                  <a:lnTo>
                    <a:pt x="71" y="8"/>
                  </a:lnTo>
                  <a:lnTo>
                    <a:pt x="72" y="8"/>
                  </a:lnTo>
                  <a:lnTo>
                    <a:pt x="72" y="7"/>
                  </a:lnTo>
                  <a:lnTo>
                    <a:pt x="72" y="8"/>
                  </a:lnTo>
                  <a:lnTo>
                    <a:pt x="73" y="8"/>
                  </a:lnTo>
                  <a:lnTo>
                    <a:pt x="73" y="7"/>
                  </a:lnTo>
                  <a:lnTo>
                    <a:pt x="73" y="8"/>
                  </a:lnTo>
                  <a:lnTo>
                    <a:pt x="73" y="7"/>
                  </a:lnTo>
                  <a:lnTo>
                    <a:pt x="73" y="8"/>
                  </a:lnTo>
                  <a:lnTo>
                    <a:pt x="73" y="7"/>
                  </a:lnTo>
                  <a:lnTo>
                    <a:pt x="74" y="8"/>
                  </a:lnTo>
                  <a:lnTo>
                    <a:pt x="74" y="7"/>
                  </a:lnTo>
                  <a:lnTo>
                    <a:pt x="74" y="8"/>
                  </a:lnTo>
                  <a:lnTo>
                    <a:pt x="75" y="8"/>
                  </a:lnTo>
                  <a:lnTo>
                    <a:pt x="75" y="9"/>
                  </a:lnTo>
                  <a:lnTo>
                    <a:pt x="75" y="7"/>
                  </a:lnTo>
                  <a:lnTo>
                    <a:pt x="75" y="8"/>
                  </a:lnTo>
                  <a:lnTo>
                    <a:pt x="75" y="7"/>
                  </a:lnTo>
                  <a:lnTo>
                    <a:pt x="75" y="8"/>
                  </a:lnTo>
                  <a:lnTo>
                    <a:pt x="75" y="7"/>
                  </a:lnTo>
                  <a:lnTo>
                    <a:pt x="75" y="6"/>
                  </a:lnTo>
                  <a:lnTo>
                    <a:pt x="76" y="7"/>
                  </a:lnTo>
                  <a:lnTo>
                    <a:pt x="76" y="6"/>
                  </a:lnTo>
                  <a:lnTo>
                    <a:pt x="76" y="7"/>
                  </a:lnTo>
                  <a:lnTo>
                    <a:pt x="76" y="6"/>
                  </a:lnTo>
                  <a:lnTo>
                    <a:pt x="76" y="7"/>
                  </a:lnTo>
                  <a:lnTo>
                    <a:pt x="77" y="7"/>
                  </a:lnTo>
                  <a:lnTo>
                    <a:pt x="77" y="8"/>
                  </a:lnTo>
                  <a:lnTo>
                    <a:pt x="77" y="7"/>
                  </a:lnTo>
                  <a:lnTo>
                    <a:pt x="77" y="6"/>
                  </a:lnTo>
                  <a:lnTo>
                    <a:pt x="77" y="7"/>
                  </a:lnTo>
                  <a:lnTo>
                    <a:pt x="77" y="5"/>
                  </a:lnTo>
                  <a:lnTo>
                    <a:pt x="77" y="7"/>
                  </a:lnTo>
                  <a:lnTo>
                    <a:pt x="78" y="5"/>
                  </a:lnTo>
                  <a:lnTo>
                    <a:pt x="78" y="7"/>
                  </a:lnTo>
                  <a:lnTo>
                    <a:pt x="78" y="6"/>
                  </a:lnTo>
                  <a:lnTo>
                    <a:pt x="78" y="7"/>
                  </a:lnTo>
                  <a:lnTo>
                    <a:pt x="79" y="5"/>
                  </a:lnTo>
                  <a:lnTo>
                    <a:pt x="79" y="8"/>
                  </a:lnTo>
                  <a:lnTo>
                    <a:pt x="79" y="6"/>
                  </a:lnTo>
                  <a:lnTo>
                    <a:pt x="79" y="7"/>
                  </a:lnTo>
                  <a:lnTo>
                    <a:pt x="79" y="8"/>
                  </a:lnTo>
                  <a:lnTo>
                    <a:pt x="79" y="7"/>
                  </a:lnTo>
                  <a:lnTo>
                    <a:pt x="79" y="8"/>
                  </a:lnTo>
                  <a:lnTo>
                    <a:pt x="79" y="6"/>
                  </a:lnTo>
                  <a:lnTo>
                    <a:pt x="79" y="8"/>
                  </a:lnTo>
                  <a:lnTo>
                    <a:pt x="79" y="7"/>
                  </a:lnTo>
                  <a:lnTo>
                    <a:pt x="80" y="7"/>
                  </a:lnTo>
                  <a:lnTo>
                    <a:pt x="80" y="5"/>
                  </a:lnTo>
                  <a:lnTo>
                    <a:pt x="80" y="6"/>
                  </a:lnTo>
                  <a:lnTo>
                    <a:pt x="80" y="5"/>
                  </a:lnTo>
                  <a:lnTo>
                    <a:pt x="81" y="5"/>
                  </a:lnTo>
                  <a:lnTo>
                    <a:pt x="81" y="6"/>
                  </a:lnTo>
                  <a:lnTo>
                    <a:pt x="81" y="5"/>
                  </a:lnTo>
                  <a:lnTo>
                    <a:pt x="81" y="6"/>
                  </a:lnTo>
                  <a:lnTo>
                    <a:pt x="81" y="5"/>
                  </a:lnTo>
                  <a:lnTo>
                    <a:pt x="81" y="6"/>
                  </a:lnTo>
                  <a:lnTo>
                    <a:pt x="82" y="5"/>
                  </a:lnTo>
                  <a:lnTo>
                    <a:pt x="83" y="5"/>
                  </a:lnTo>
                  <a:lnTo>
                    <a:pt x="83" y="7"/>
                  </a:lnTo>
                  <a:lnTo>
                    <a:pt x="83" y="5"/>
                  </a:lnTo>
                  <a:lnTo>
                    <a:pt x="83" y="7"/>
                  </a:lnTo>
                  <a:lnTo>
                    <a:pt x="83" y="6"/>
                  </a:lnTo>
                  <a:lnTo>
                    <a:pt x="83" y="7"/>
                  </a:lnTo>
                  <a:lnTo>
                    <a:pt x="84" y="6"/>
                  </a:lnTo>
                  <a:lnTo>
                    <a:pt x="84" y="7"/>
                  </a:lnTo>
                  <a:lnTo>
                    <a:pt x="84" y="5"/>
                  </a:lnTo>
                  <a:lnTo>
                    <a:pt x="84" y="6"/>
                  </a:lnTo>
                  <a:lnTo>
                    <a:pt x="84" y="5"/>
                  </a:lnTo>
                  <a:lnTo>
                    <a:pt x="85" y="6"/>
                  </a:lnTo>
                  <a:lnTo>
                    <a:pt x="85" y="4"/>
                  </a:lnTo>
                  <a:lnTo>
                    <a:pt x="85" y="5"/>
                  </a:lnTo>
                  <a:lnTo>
                    <a:pt x="85" y="4"/>
                  </a:lnTo>
                  <a:lnTo>
                    <a:pt x="85" y="5"/>
                  </a:lnTo>
                  <a:lnTo>
                    <a:pt x="85" y="4"/>
                  </a:lnTo>
                  <a:lnTo>
                    <a:pt x="85" y="5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5" y="4"/>
                  </a:lnTo>
                  <a:lnTo>
                    <a:pt x="86" y="5"/>
                  </a:lnTo>
                  <a:lnTo>
                    <a:pt x="86" y="4"/>
                  </a:lnTo>
                  <a:lnTo>
                    <a:pt x="87" y="5"/>
                  </a:lnTo>
                  <a:lnTo>
                    <a:pt x="87" y="4"/>
                  </a:lnTo>
                  <a:lnTo>
                    <a:pt x="87" y="5"/>
                  </a:lnTo>
                  <a:lnTo>
                    <a:pt x="87" y="4"/>
                  </a:lnTo>
                  <a:lnTo>
                    <a:pt x="88" y="5"/>
                  </a:lnTo>
                  <a:lnTo>
                    <a:pt x="88" y="6"/>
                  </a:lnTo>
                  <a:lnTo>
                    <a:pt x="89" y="4"/>
                  </a:lnTo>
                  <a:lnTo>
                    <a:pt x="89" y="5"/>
                  </a:lnTo>
                  <a:lnTo>
                    <a:pt x="89" y="4"/>
                  </a:lnTo>
                  <a:lnTo>
                    <a:pt x="89" y="3"/>
                  </a:lnTo>
                  <a:lnTo>
                    <a:pt x="89" y="4"/>
                  </a:lnTo>
                  <a:lnTo>
                    <a:pt x="89" y="2"/>
                  </a:lnTo>
                  <a:lnTo>
                    <a:pt x="89" y="4"/>
                  </a:lnTo>
                  <a:lnTo>
                    <a:pt x="89" y="3"/>
                  </a:lnTo>
                  <a:lnTo>
                    <a:pt x="89" y="4"/>
                  </a:lnTo>
                  <a:lnTo>
                    <a:pt x="90" y="4"/>
                  </a:lnTo>
                  <a:lnTo>
                    <a:pt x="90" y="3"/>
                  </a:lnTo>
                  <a:lnTo>
                    <a:pt x="90" y="5"/>
                  </a:lnTo>
                  <a:lnTo>
                    <a:pt x="90" y="3"/>
                  </a:lnTo>
                  <a:lnTo>
                    <a:pt x="90" y="5"/>
                  </a:lnTo>
                  <a:lnTo>
                    <a:pt x="91" y="4"/>
                  </a:lnTo>
                  <a:lnTo>
                    <a:pt x="91" y="3"/>
                  </a:lnTo>
                  <a:lnTo>
                    <a:pt x="92" y="4"/>
                  </a:lnTo>
                  <a:lnTo>
                    <a:pt x="92" y="2"/>
                  </a:lnTo>
                  <a:lnTo>
                    <a:pt x="92" y="4"/>
                  </a:lnTo>
                  <a:lnTo>
                    <a:pt x="93" y="4"/>
                  </a:lnTo>
                  <a:lnTo>
                    <a:pt x="93" y="3"/>
                  </a:lnTo>
                  <a:lnTo>
                    <a:pt x="93" y="4"/>
                  </a:lnTo>
                  <a:lnTo>
                    <a:pt x="93" y="3"/>
                  </a:lnTo>
                  <a:lnTo>
                    <a:pt x="94" y="3"/>
                  </a:lnTo>
                  <a:lnTo>
                    <a:pt x="94" y="2"/>
                  </a:lnTo>
                  <a:lnTo>
                    <a:pt x="94" y="3"/>
                  </a:lnTo>
                  <a:lnTo>
                    <a:pt x="94" y="1"/>
                  </a:lnTo>
                  <a:lnTo>
                    <a:pt x="94" y="3"/>
                  </a:lnTo>
                  <a:lnTo>
                    <a:pt x="94" y="2"/>
                  </a:lnTo>
                  <a:lnTo>
                    <a:pt x="95" y="3"/>
                  </a:lnTo>
                  <a:lnTo>
                    <a:pt x="95" y="2"/>
                  </a:lnTo>
                  <a:lnTo>
                    <a:pt x="95" y="4"/>
                  </a:lnTo>
                  <a:lnTo>
                    <a:pt x="95" y="2"/>
                  </a:lnTo>
                  <a:lnTo>
                    <a:pt x="95" y="4"/>
                  </a:lnTo>
                  <a:lnTo>
                    <a:pt x="95" y="3"/>
                  </a:lnTo>
                  <a:lnTo>
                    <a:pt x="95" y="2"/>
                  </a:lnTo>
                  <a:lnTo>
                    <a:pt x="95" y="4"/>
                  </a:lnTo>
                  <a:lnTo>
                    <a:pt x="95" y="1"/>
                  </a:lnTo>
                  <a:lnTo>
                    <a:pt x="95" y="4"/>
                  </a:lnTo>
                  <a:lnTo>
                    <a:pt x="96" y="1"/>
                  </a:lnTo>
                  <a:lnTo>
                    <a:pt x="96" y="2"/>
                  </a:lnTo>
                  <a:lnTo>
                    <a:pt x="96" y="1"/>
                  </a:lnTo>
                  <a:lnTo>
                    <a:pt x="96" y="4"/>
                  </a:lnTo>
                  <a:lnTo>
                    <a:pt x="97" y="1"/>
                  </a:lnTo>
                  <a:lnTo>
                    <a:pt x="97" y="3"/>
                  </a:lnTo>
                  <a:lnTo>
                    <a:pt x="97" y="2"/>
                  </a:lnTo>
                  <a:lnTo>
                    <a:pt x="97" y="3"/>
                  </a:lnTo>
                  <a:lnTo>
                    <a:pt x="97" y="4"/>
                  </a:lnTo>
                  <a:lnTo>
                    <a:pt x="97" y="2"/>
                  </a:lnTo>
                  <a:lnTo>
                    <a:pt x="97" y="4"/>
                  </a:lnTo>
                  <a:lnTo>
                    <a:pt x="97" y="3"/>
                  </a:lnTo>
                  <a:lnTo>
                    <a:pt x="97" y="2"/>
                  </a:lnTo>
                  <a:lnTo>
                    <a:pt x="98" y="3"/>
                  </a:lnTo>
                  <a:lnTo>
                    <a:pt x="98" y="2"/>
                  </a:lnTo>
                  <a:lnTo>
                    <a:pt x="98" y="1"/>
                  </a:lnTo>
                  <a:lnTo>
                    <a:pt x="98" y="2"/>
                  </a:lnTo>
                  <a:lnTo>
                    <a:pt x="99" y="2"/>
                  </a:lnTo>
                  <a:lnTo>
                    <a:pt x="99" y="1"/>
                  </a:lnTo>
                  <a:lnTo>
                    <a:pt x="99" y="0"/>
                  </a:lnTo>
                  <a:lnTo>
                    <a:pt x="99" y="2"/>
                  </a:lnTo>
                  <a:lnTo>
                    <a:pt x="99" y="1"/>
                  </a:lnTo>
                  <a:lnTo>
                    <a:pt x="99" y="2"/>
                  </a:lnTo>
                  <a:lnTo>
                    <a:pt x="99" y="1"/>
                  </a:lnTo>
                  <a:lnTo>
                    <a:pt x="99" y="2"/>
                  </a:lnTo>
                  <a:lnTo>
                    <a:pt x="99" y="1"/>
                  </a:lnTo>
                  <a:lnTo>
                    <a:pt x="100" y="2"/>
                  </a:lnTo>
                  <a:lnTo>
                    <a:pt x="100" y="1"/>
                  </a:lnTo>
                  <a:lnTo>
                    <a:pt x="100" y="2"/>
                  </a:lnTo>
                  <a:lnTo>
                    <a:pt x="100" y="0"/>
                  </a:lnTo>
                  <a:lnTo>
                    <a:pt x="101" y="2"/>
                  </a:lnTo>
                  <a:lnTo>
                    <a:pt x="101" y="0"/>
                  </a:lnTo>
                  <a:lnTo>
                    <a:pt x="101" y="1"/>
                  </a:lnTo>
                  <a:lnTo>
                    <a:pt x="101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4281" y="2348"/>
              <a:ext cx="102" cy="23"/>
            </a:xfrm>
            <a:custGeom>
              <a:avLst/>
              <a:gdLst>
                <a:gd name="T0" fmla="*/ 1 w 102"/>
                <a:gd name="T1" fmla="*/ 23 h 23"/>
                <a:gd name="T2" fmla="*/ 2 w 102"/>
                <a:gd name="T3" fmla="*/ 20 h 23"/>
                <a:gd name="T4" fmla="*/ 5 w 102"/>
                <a:gd name="T5" fmla="*/ 20 h 23"/>
                <a:gd name="T6" fmla="*/ 6 w 102"/>
                <a:gd name="T7" fmla="*/ 20 h 23"/>
                <a:gd name="T8" fmla="*/ 8 w 102"/>
                <a:gd name="T9" fmla="*/ 20 h 23"/>
                <a:gd name="T10" fmla="*/ 10 w 102"/>
                <a:gd name="T11" fmla="*/ 21 h 23"/>
                <a:gd name="T12" fmla="*/ 12 w 102"/>
                <a:gd name="T13" fmla="*/ 17 h 23"/>
                <a:gd name="T14" fmla="*/ 13 w 102"/>
                <a:gd name="T15" fmla="*/ 19 h 23"/>
                <a:gd name="T16" fmla="*/ 15 w 102"/>
                <a:gd name="T17" fmla="*/ 19 h 23"/>
                <a:gd name="T18" fmla="*/ 16 w 102"/>
                <a:gd name="T19" fmla="*/ 19 h 23"/>
                <a:gd name="T20" fmla="*/ 18 w 102"/>
                <a:gd name="T21" fmla="*/ 18 h 23"/>
                <a:gd name="T22" fmla="*/ 19 w 102"/>
                <a:gd name="T23" fmla="*/ 17 h 23"/>
                <a:gd name="T24" fmla="*/ 22 w 102"/>
                <a:gd name="T25" fmla="*/ 16 h 23"/>
                <a:gd name="T26" fmla="*/ 24 w 102"/>
                <a:gd name="T27" fmla="*/ 16 h 23"/>
                <a:gd name="T28" fmla="*/ 25 w 102"/>
                <a:gd name="T29" fmla="*/ 15 h 23"/>
                <a:gd name="T30" fmla="*/ 26 w 102"/>
                <a:gd name="T31" fmla="*/ 16 h 23"/>
                <a:gd name="T32" fmla="*/ 28 w 102"/>
                <a:gd name="T33" fmla="*/ 16 h 23"/>
                <a:gd name="T34" fmla="*/ 30 w 102"/>
                <a:gd name="T35" fmla="*/ 14 h 23"/>
                <a:gd name="T36" fmla="*/ 32 w 102"/>
                <a:gd name="T37" fmla="*/ 14 h 23"/>
                <a:gd name="T38" fmla="*/ 33 w 102"/>
                <a:gd name="T39" fmla="*/ 16 h 23"/>
                <a:gd name="T40" fmla="*/ 34 w 102"/>
                <a:gd name="T41" fmla="*/ 14 h 23"/>
                <a:gd name="T42" fmla="*/ 36 w 102"/>
                <a:gd name="T43" fmla="*/ 14 h 23"/>
                <a:gd name="T44" fmla="*/ 38 w 102"/>
                <a:gd name="T45" fmla="*/ 13 h 23"/>
                <a:gd name="T46" fmla="*/ 40 w 102"/>
                <a:gd name="T47" fmla="*/ 13 h 23"/>
                <a:gd name="T48" fmla="*/ 41 w 102"/>
                <a:gd name="T49" fmla="*/ 13 h 23"/>
                <a:gd name="T50" fmla="*/ 43 w 102"/>
                <a:gd name="T51" fmla="*/ 11 h 23"/>
                <a:gd name="T52" fmla="*/ 45 w 102"/>
                <a:gd name="T53" fmla="*/ 11 h 23"/>
                <a:gd name="T54" fmla="*/ 46 w 102"/>
                <a:gd name="T55" fmla="*/ 13 h 23"/>
                <a:gd name="T56" fmla="*/ 48 w 102"/>
                <a:gd name="T57" fmla="*/ 9 h 23"/>
                <a:gd name="T58" fmla="*/ 49 w 102"/>
                <a:gd name="T59" fmla="*/ 11 h 23"/>
                <a:gd name="T60" fmla="*/ 51 w 102"/>
                <a:gd name="T61" fmla="*/ 12 h 23"/>
                <a:gd name="T62" fmla="*/ 52 w 102"/>
                <a:gd name="T63" fmla="*/ 9 h 23"/>
                <a:gd name="T64" fmla="*/ 54 w 102"/>
                <a:gd name="T65" fmla="*/ 9 h 23"/>
                <a:gd name="T66" fmla="*/ 55 w 102"/>
                <a:gd name="T67" fmla="*/ 9 h 23"/>
                <a:gd name="T68" fmla="*/ 57 w 102"/>
                <a:gd name="T69" fmla="*/ 8 h 23"/>
                <a:gd name="T70" fmla="*/ 58 w 102"/>
                <a:gd name="T71" fmla="*/ 9 h 23"/>
                <a:gd name="T72" fmla="*/ 60 w 102"/>
                <a:gd name="T73" fmla="*/ 10 h 23"/>
                <a:gd name="T74" fmla="*/ 61 w 102"/>
                <a:gd name="T75" fmla="*/ 7 h 23"/>
                <a:gd name="T76" fmla="*/ 64 w 102"/>
                <a:gd name="T77" fmla="*/ 8 h 23"/>
                <a:gd name="T78" fmla="*/ 65 w 102"/>
                <a:gd name="T79" fmla="*/ 7 h 23"/>
                <a:gd name="T80" fmla="*/ 66 w 102"/>
                <a:gd name="T81" fmla="*/ 8 h 23"/>
                <a:gd name="T82" fmla="*/ 68 w 102"/>
                <a:gd name="T83" fmla="*/ 7 h 23"/>
                <a:gd name="T84" fmla="*/ 70 w 102"/>
                <a:gd name="T85" fmla="*/ 6 h 23"/>
                <a:gd name="T86" fmla="*/ 72 w 102"/>
                <a:gd name="T87" fmla="*/ 6 h 23"/>
                <a:gd name="T88" fmla="*/ 73 w 102"/>
                <a:gd name="T89" fmla="*/ 7 h 23"/>
                <a:gd name="T90" fmla="*/ 74 w 102"/>
                <a:gd name="T91" fmla="*/ 6 h 23"/>
                <a:gd name="T92" fmla="*/ 76 w 102"/>
                <a:gd name="T93" fmla="*/ 6 h 23"/>
                <a:gd name="T94" fmla="*/ 78 w 102"/>
                <a:gd name="T95" fmla="*/ 5 h 23"/>
                <a:gd name="T96" fmla="*/ 79 w 102"/>
                <a:gd name="T97" fmla="*/ 5 h 23"/>
                <a:gd name="T98" fmla="*/ 80 w 102"/>
                <a:gd name="T99" fmla="*/ 5 h 23"/>
                <a:gd name="T100" fmla="*/ 82 w 102"/>
                <a:gd name="T101" fmla="*/ 4 h 23"/>
                <a:gd name="T102" fmla="*/ 84 w 102"/>
                <a:gd name="T103" fmla="*/ 4 h 23"/>
                <a:gd name="T104" fmla="*/ 85 w 102"/>
                <a:gd name="T105" fmla="*/ 3 h 23"/>
                <a:gd name="T106" fmla="*/ 87 w 102"/>
                <a:gd name="T107" fmla="*/ 5 h 23"/>
                <a:gd name="T108" fmla="*/ 88 w 102"/>
                <a:gd name="T109" fmla="*/ 1 h 23"/>
                <a:gd name="T110" fmla="*/ 90 w 102"/>
                <a:gd name="T111" fmla="*/ 3 h 23"/>
                <a:gd name="T112" fmla="*/ 92 w 102"/>
                <a:gd name="T113" fmla="*/ 4 h 23"/>
                <a:gd name="T114" fmla="*/ 94 w 102"/>
                <a:gd name="T115" fmla="*/ 2 h 23"/>
                <a:gd name="T116" fmla="*/ 95 w 102"/>
                <a:gd name="T117" fmla="*/ 1 h 23"/>
                <a:gd name="T118" fmla="*/ 96 w 102"/>
                <a:gd name="T119" fmla="*/ 2 h 23"/>
                <a:gd name="T120" fmla="*/ 98 w 102"/>
                <a:gd name="T121" fmla="*/ 1 h 23"/>
                <a:gd name="T122" fmla="*/ 100 w 102"/>
                <a:gd name="T123" fmla="*/ 0 h 23"/>
                <a:gd name="T124" fmla="*/ 101 w 102"/>
                <a:gd name="T125" fmla="*/ 3 h 2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02"/>
                <a:gd name="T190" fmla="*/ 0 h 23"/>
                <a:gd name="T191" fmla="*/ 102 w 102"/>
                <a:gd name="T192" fmla="*/ 23 h 2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02" h="23">
                  <a:moveTo>
                    <a:pt x="0" y="20"/>
                  </a:moveTo>
                  <a:lnTo>
                    <a:pt x="0" y="22"/>
                  </a:lnTo>
                  <a:lnTo>
                    <a:pt x="0" y="20"/>
                  </a:lnTo>
                  <a:lnTo>
                    <a:pt x="0" y="22"/>
                  </a:lnTo>
                  <a:lnTo>
                    <a:pt x="0" y="23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1" y="21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2" y="22"/>
                  </a:lnTo>
                  <a:lnTo>
                    <a:pt x="2" y="20"/>
                  </a:lnTo>
                  <a:lnTo>
                    <a:pt x="2" y="22"/>
                  </a:lnTo>
                  <a:lnTo>
                    <a:pt x="2" y="20"/>
                  </a:lnTo>
                  <a:lnTo>
                    <a:pt x="2" y="21"/>
                  </a:lnTo>
                  <a:lnTo>
                    <a:pt x="2" y="20"/>
                  </a:lnTo>
                  <a:lnTo>
                    <a:pt x="2" y="21"/>
                  </a:lnTo>
                  <a:lnTo>
                    <a:pt x="2" y="20"/>
                  </a:lnTo>
                  <a:lnTo>
                    <a:pt x="3" y="21"/>
                  </a:lnTo>
                  <a:lnTo>
                    <a:pt x="3" y="20"/>
                  </a:lnTo>
                  <a:lnTo>
                    <a:pt x="4" y="20"/>
                  </a:lnTo>
                  <a:lnTo>
                    <a:pt x="4" y="19"/>
                  </a:lnTo>
                  <a:lnTo>
                    <a:pt x="4" y="20"/>
                  </a:lnTo>
                  <a:lnTo>
                    <a:pt x="4" y="19"/>
                  </a:lnTo>
                  <a:lnTo>
                    <a:pt x="4" y="20"/>
                  </a:lnTo>
                  <a:lnTo>
                    <a:pt x="4" y="19"/>
                  </a:lnTo>
                  <a:lnTo>
                    <a:pt x="5" y="21"/>
                  </a:lnTo>
                  <a:lnTo>
                    <a:pt x="5" y="20"/>
                  </a:lnTo>
                  <a:lnTo>
                    <a:pt x="5" y="22"/>
                  </a:lnTo>
                  <a:lnTo>
                    <a:pt x="6" y="20"/>
                  </a:lnTo>
                  <a:lnTo>
                    <a:pt x="6" y="22"/>
                  </a:lnTo>
                  <a:lnTo>
                    <a:pt x="6" y="20"/>
                  </a:lnTo>
                  <a:lnTo>
                    <a:pt x="6" y="21"/>
                  </a:lnTo>
                  <a:lnTo>
                    <a:pt x="6" y="20"/>
                  </a:lnTo>
                  <a:lnTo>
                    <a:pt x="6" y="19"/>
                  </a:lnTo>
                  <a:lnTo>
                    <a:pt x="6" y="20"/>
                  </a:lnTo>
                  <a:lnTo>
                    <a:pt x="6" y="18"/>
                  </a:lnTo>
                  <a:lnTo>
                    <a:pt x="6" y="20"/>
                  </a:lnTo>
                  <a:lnTo>
                    <a:pt x="6" y="19"/>
                  </a:lnTo>
                  <a:lnTo>
                    <a:pt x="7" y="19"/>
                  </a:lnTo>
                  <a:lnTo>
                    <a:pt x="7" y="20"/>
                  </a:lnTo>
                  <a:lnTo>
                    <a:pt x="7" y="19"/>
                  </a:lnTo>
                  <a:lnTo>
                    <a:pt x="7" y="20"/>
                  </a:lnTo>
                  <a:lnTo>
                    <a:pt x="8" y="19"/>
                  </a:lnTo>
                  <a:lnTo>
                    <a:pt x="8" y="20"/>
                  </a:lnTo>
                  <a:lnTo>
                    <a:pt x="8" y="19"/>
                  </a:lnTo>
                  <a:lnTo>
                    <a:pt x="8" y="20"/>
                  </a:lnTo>
                  <a:lnTo>
                    <a:pt x="8" y="19"/>
                  </a:lnTo>
                  <a:lnTo>
                    <a:pt x="8" y="18"/>
                  </a:lnTo>
                  <a:lnTo>
                    <a:pt x="9" y="19"/>
                  </a:lnTo>
                  <a:lnTo>
                    <a:pt x="10" y="20"/>
                  </a:lnTo>
                  <a:lnTo>
                    <a:pt x="10" y="19"/>
                  </a:lnTo>
                  <a:lnTo>
                    <a:pt x="10" y="21"/>
                  </a:lnTo>
                  <a:lnTo>
                    <a:pt x="10" y="19"/>
                  </a:lnTo>
                  <a:lnTo>
                    <a:pt x="10" y="20"/>
                  </a:lnTo>
                  <a:lnTo>
                    <a:pt x="10" y="19"/>
                  </a:lnTo>
                  <a:lnTo>
                    <a:pt x="11" y="18"/>
                  </a:lnTo>
                  <a:lnTo>
                    <a:pt x="11" y="20"/>
                  </a:lnTo>
                  <a:lnTo>
                    <a:pt x="11" y="17"/>
                  </a:lnTo>
                  <a:lnTo>
                    <a:pt x="11" y="19"/>
                  </a:lnTo>
                  <a:lnTo>
                    <a:pt x="11" y="17"/>
                  </a:lnTo>
                  <a:lnTo>
                    <a:pt x="12" y="18"/>
                  </a:lnTo>
                  <a:lnTo>
                    <a:pt x="12" y="19"/>
                  </a:lnTo>
                  <a:lnTo>
                    <a:pt x="12" y="17"/>
                  </a:lnTo>
                  <a:lnTo>
                    <a:pt x="12" y="19"/>
                  </a:lnTo>
                  <a:lnTo>
                    <a:pt x="12" y="17"/>
                  </a:lnTo>
                  <a:lnTo>
                    <a:pt x="12" y="19"/>
                  </a:lnTo>
                  <a:lnTo>
                    <a:pt x="12" y="17"/>
                  </a:lnTo>
                  <a:lnTo>
                    <a:pt x="12" y="19"/>
                  </a:lnTo>
                  <a:lnTo>
                    <a:pt x="13" y="17"/>
                  </a:lnTo>
                  <a:lnTo>
                    <a:pt x="13" y="19"/>
                  </a:lnTo>
                  <a:lnTo>
                    <a:pt x="13" y="17"/>
                  </a:lnTo>
                  <a:lnTo>
                    <a:pt x="13" y="19"/>
                  </a:lnTo>
                  <a:lnTo>
                    <a:pt x="14" y="17"/>
                  </a:lnTo>
                  <a:lnTo>
                    <a:pt x="14" y="18"/>
                  </a:lnTo>
                  <a:lnTo>
                    <a:pt x="14" y="19"/>
                  </a:lnTo>
                  <a:lnTo>
                    <a:pt x="14" y="18"/>
                  </a:lnTo>
                  <a:lnTo>
                    <a:pt x="14" y="19"/>
                  </a:lnTo>
                  <a:lnTo>
                    <a:pt x="15" y="19"/>
                  </a:lnTo>
                  <a:lnTo>
                    <a:pt x="15" y="18"/>
                  </a:lnTo>
                  <a:lnTo>
                    <a:pt x="15" y="19"/>
                  </a:lnTo>
                  <a:lnTo>
                    <a:pt x="15" y="18"/>
                  </a:lnTo>
                  <a:lnTo>
                    <a:pt x="15" y="17"/>
                  </a:lnTo>
                  <a:lnTo>
                    <a:pt x="16" y="17"/>
                  </a:lnTo>
                  <a:lnTo>
                    <a:pt x="16" y="18"/>
                  </a:lnTo>
                  <a:lnTo>
                    <a:pt x="16" y="17"/>
                  </a:lnTo>
                  <a:lnTo>
                    <a:pt x="16" y="18"/>
                  </a:lnTo>
                  <a:lnTo>
                    <a:pt x="16" y="17"/>
                  </a:lnTo>
                  <a:lnTo>
                    <a:pt x="16" y="19"/>
                  </a:lnTo>
                  <a:lnTo>
                    <a:pt x="16" y="17"/>
                  </a:lnTo>
                  <a:lnTo>
                    <a:pt x="17" y="18"/>
                  </a:lnTo>
                  <a:lnTo>
                    <a:pt x="17" y="17"/>
                  </a:lnTo>
                  <a:lnTo>
                    <a:pt x="17" y="19"/>
                  </a:lnTo>
                  <a:lnTo>
                    <a:pt x="17" y="16"/>
                  </a:lnTo>
                  <a:lnTo>
                    <a:pt x="18" y="18"/>
                  </a:lnTo>
                  <a:lnTo>
                    <a:pt x="18" y="16"/>
                  </a:lnTo>
                  <a:lnTo>
                    <a:pt x="18" y="17"/>
                  </a:lnTo>
                  <a:lnTo>
                    <a:pt x="18" y="16"/>
                  </a:lnTo>
                  <a:lnTo>
                    <a:pt x="18" y="18"/>
                  </a:lnTo>
                  <a:lnTo>
                    <a:pt x="18" y="16"/>
                  </a:lnTo>
                  <a:lnTo>
                    <a:pt x="18" y="17"/>
                  </a:lnTo>
                  <a:lnTo>
                    <a:pt x="18" y="18"/>
                  </a:lnTo>
                  <a:lnTo>
                    <a:pt x="19" y="17"/>
                  </a:lnTo>
                  <a:lnTo>
                    <a:pt x="19" y="19"/>
                  </a:lnTo>
                  <a:lnTo>
                    <a:pt x="19" y="17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9" y="17"/>
                  </a:lnTo>
                  <a:lnTo>
                    <a:pt x="20" y="19"/>
                  </a:lnTo>
                  <a:lnTo>
                    <a:pt x="20" y="17"/>
                  </a:lnTo>
                  <a:lnTo>
                    <a:pt x="20" y="16"/>
                  </a:lnTo>
                  <a:lnTo>
                    <a:pt x="21" y="17"/>
                  </a:lnTo>
                  <a:lnTo>
                    <a:pt x="21" y="16"/>
                  </a:lnTo>
                  <a:lnTo>
                    <a:pt x="21" y="17"/>
                  </a:lnTo>
                  <a:lnTo>
                    <a:pt x="22" y="17"/>
                  </a:lnTo>
                  <a:lnTo>
                    <a:pt x="22" y="16"/>
                  </a:lnTo>
                  <a:lnTo>
                    <a:pt x="22" y="17"/>
                  </a:lnTo>
                  <a:lnTo>
                    <a:pt x="22" y="16"/>
                  </a:lnTo>
                  <a:lnTo>
                    <a:pt x="22" y="17"/>
                  </a:lnTo>
                  <a:lnTo>
                    <a:pt x="22" y="16"/>
                  </a:lnTo>
                  <a:lnTo>
                    <a:pt x="22" y="15"/>
                  </a:lnTo>
                  <a:lnTo>
                    <a:pt x="23" y="16"/>
                  </a:lnTo>
                  <a:lnTo>
                    <a:pt x="23" y="17"/>
                  </a:lnTo>
                  <a:lnTo>
                    <a:pt x="24" y="16"/>
                  </a:lnTo>
                  <a:lnTo>
                    <a:pt x="24" y="18"/>
                  </a:lnTo>
                  <a:lnTo>
                    <a:pt x="24" y="17"/>
                  </a:lnTo>
                  <a:lnTo>
                    <a:pt x="24" y="16"/>
                  </a:lnTo>
                  <a:lnTo>
                    <a:pt x="24" y="17"/>
                  </a:lnTo>
                  <a:lnTo>
                    <a:pt x="24" y="16"/>
                  </a:lnTo>
                  <a:lnTo>
                    <a:pt x="24" y="15"/>
                  </a:lnTo>
                  <a:lnTo>
                    <a:pt x="24" y="16"/>
                  </a:lnTo>
                  <a:lnTo>
                    <a:pt x="25" y="15"/>
                  </a:lnTo>
                  <a:lnTo>
                    <a:pt x="25" y="16"/>
                  </a:lnTo>
                  <a:lnTo>
                    <a:pt x="25" y="14"/>
                  </a:lnTo>
                  <a:lnTo>
                    <a:pt x="25" y="16"/>
                  </a:lnTo>
                  <a:lnTo>
                    <a:pt x="26" y="15"/>
                  </a:lnTo>
                  <a:lnTo>
                    <a:pt x="26" y="16"/>
                  </a:lnTo>
                  <a:lnTo>
                    <a:pt x="26" y="15"/>
                  </a:lnTo>
                  <a:lnTo>
                    <a:pt x="26" y="16"/>
                  </a:lnTo>
                  <a:lnTo>
                    <a:pt x="26" y="15"/>
                  </a:lnTo>
                  <a:lnTo>
                    <a:pt x="27" y="15"/>
                  </a:lnTo>
                  <a:lnTo>
                    <a:pt x="27" y="14"/>
                  </a:lnTo>
                  <a:lnTo>
                    <a:pt x="27" y="16"/>
                  </a:lnTo>
                  <a:lnTo>
                    <a:pt x="27" y="14"/>
                  </a:lnTo>
                  <a:lnTo>
                    <a:pt x="28" y="16"/>
                  </a:lnTo>
                  <a:lnTo>
                    <a:pt x="28" y="17"/>
                  </a:lnTo>
                  <a:lnTo>
                    <a:pt x="28" y="16"/>
                  </a:lnTo>
                  <a:lnTo>
                    <a:pt x="28" y="17"/>
                  </a:lnTo>
                  <a:lnTo>
                    <a:pt x="28" y="16"/>
                  </a:lnTo>
                  <a:lnTo>
                    <a:pt x="29" y="14"/>
                  </a:lnTo>
                  <a:lnTo>
                    <a:pt x="29" y="16"/>
                  </a:lnTo>
                  <a:lnTo>
                    <a:pt x="29" y="14"/>
                  </a:lnTo>
                  <a:lnTo>
                    <a:pt x="29" y="16"/>
                  </a:lnTo>
                  <a:lnTo>
                    <a:pt x="29" y="14"/>
                  </a:lnTo>
                  <a:lnTo>
                    <a:pt x="30" y="14"/>
                  </a:lnTo>
                  <a:lnTo>
                    <a:pt x="30" y="13"/>
                  </a:lnTo>
                  <a:lnTo>
                    <a:pt x="30" y="16"/>
                  </a:lnTo>
                  <a:lnTo>
                    <a:pt x="30" y="14"/>
                  </a:lnTo>
                  <a:lnTo>
                    <a:pt x="30" y="15"/>
                  </a:lnTo>
                  <a:lnTo>
                    <a:pt x="30" y="14"/>
                  </a:lnTo>
                  <a:lnTo>
                    <a:pt x="30" y="16"/>
                  </a:lnTo>
                  <a:lnTo>
                    <a:pt x="30" y="14"/>
                  </a:lnTo>
                  <a:lnTo>
                    <a:pt x="30" y="16"/>
                  </a:lnTo>
                  <a:lnTo>
                    <a:pt x="31" y="14"/>
                  </a:lnTo>
                  <a:lnTo>
                    <a:pt x="32" y="14"/>
                  </a:lnTo>
                  <a:lnTo>
                    <a:pt x="32" y="15"/>
                  </a:lnTo>
                  <a:lnTo>
                    <a:pt x="32" y="14"/>
                  </a:lnTo>
                  <a:lnTo>
                    <a:pt x="32" y="15"/>
                  </a:lnTo>
                  <a:lnTo>
                    <a:pt x="32" y="16"/>
                  </a:lnTo>
                  <a:lnTo>
                    <a:pt x="32" y="14"/>
                  </a:lnTo>
                  <a:lnTo>
                    <a:pt x="33" y="16"/>
                  </a:lnTo>
                  <a:lnTo>
                    <a:pt x="33" y="15"/>
                  </a:lnTo>
                  <a:lnTo>
                    <a:pt x="33" y="14"/>
                  </a:lnTo>
                  <a:lnTo>
                    <a:pt x="34" y="14"/>
                  </a:lnTo>
                  <a:lnTo>
                    <a:pt x="34" y="13"/>
                  </a:lnTo>
                  <a:lnTo>
                    <a:pt x="34" y="14"/>
                  </a:lnTo>
                  <a:lnTo>
                    <a:pt x="34" y="13"/>
                  </a:lnTo>
                  <a:lnTo>
                    <a:pt x="34" y="14"/>
                  </a:lnTo>
                  <a:lnTo>
                    <a:pt x="34" y="13"/>
                  </a:lnTo>
                  <a:lnTo>
                    <a:pt x="34" y="14"/>
                  </a:lnTo>
                  <a:lnTo>
                    <a:pt x="34" y="13"/>
                  </a:lnTo>
                  <a:lnTo>
                    <a:pt x="34" y="14"/>
                  </a:lnTo>
                  <a:lnTo>
                    <a:pt x="34" y="13"/>
                  </a:lnTo>
                  <a:lnTo>
                    <a:pt x="35" y="14"/>
                  </a:lnTo>
                  <a:lnTo>
                    <a:pt x="35" y="13"/>
                  </a:lnTo>
                  <a:lnTo>
                    <a:pt x="35" y="15"/>
                  </a:lnTo>
                  <a:lnTo>
                    <a:pt x="35" y="13"/>
                  </a:lnTo>
                  <a:lnTo>
                    <a:pt x="35" y="15"/>
                  </a:lnTo>
                  <a:lnTo>
                    <a:pt x="36" y="14"/>
                  </a:lnTo>
                  <a:lnTo>
                    <a:pt x="36" y="13"/>
                  </a:lnTo>
                  <a:lnTo>
                    <a:pt x="36" y="14"/>
                  </a:lnTo>
                  <a:lnTo>
                    <a:pt x="36" y="13"/>
                  </a:lnTo>
                  <a:lnTo>
                    <a:pt x="36" y="14"/>
                  </a:lnTo>
                  <a:lnTo>
                    <a:pt x="36" y="13"/>
                  </a:lnTo>
                  <a:lnTo>
                    <a:pt x="36" y="14"/>
                  </a:lnTo>
                  <a:lnTo>
                    <a:pt x="36" y="12"/>
                  </a:lnTo>
                  <a:lnTo>
                    <a:pt x="36" y="13"/>
                  </a:lnTo>
                  <a:lnTo>
                    <a:pt x="37" y="14"/>
                  </a:lnTo>
                  <a:lnTo>
                    <a:pt x="37" y="13"/>
                  </a:lnTo>
                  <a:lnTo>
                    <a:pt x="37" y="14"/>
                  </a:lnTo>
                  <a:lnTo>
                    <a:pt x="38" y="14"/>
                  </a:lnTo>
                  <a:lnTo>
                    <a:pt x="38" y="13"/>
                  </a:lnTo>
                  <a:lnTo>
                    <a:pt x="38" y="12"/>
                  </a:lnTo>
                  <a:lnTo>
                    <a:pt x="39" y="12"/>
                  </a:lnTo>
                  <a:lnTo>
                    <a:pt x="39" y="13"/>
                  </a:lnTo>
                  <a:lnTo>
                    <a:pt x="40" y="13"/>
                  </a:lnTo>
                  <a:lnTo>
                    <a:pt x="40" y="14"/>
                  </a:lnTo>
                  <a:lnTo>
                    <a:pt x="40" y="12"/>
                  </a:lnTo>
                  <a:lnTo>
                    <a:pt x="40" y="13"/>
                  </a:lnTo>
                  <a:lnTo>
                    <a:pt x="40" y="11"/>
                  </a:lnTo>
                  <a:lnTo>
                    <a:pt x="41" y="13"/>
                  </a:lnTo>
                  <a:lnTo>
                    <a:pt x="41" y="11"/>
                  </a:lnTo>
                  <a:lnTo>
                    <a:pt x="41" y="13"/>
                  </a:lnTo>
                  <a:lnTo>
                    <a:pt x="41" y="12"/>
                  </a:lnTo>
                  <a:lnTo>
                    <a:pt x="41" y="13"/>
                  </a:lnTo>
                  <a:lnTo>
                    <a:pt x="42" y="12"/>
                  </a:lnTo>
                  <a:lnTo>
                    <a:pt x="42" y="14"/>
                  </a:lnTo>
                  <a:lnTo>
                    <a:pt x="42" y="12"/>
                  </a:lnTo>
                  <a:lnTo>
                    <a:pt x="42" y="14"/>
                  </a:lnTo>
                  <a:lnTo>
                    <a:pt x="42" y="13"/>
                  </a:lnTo>
                  <a:lnTo>
                    <a:pt x="42" y="12"/>
                  </a:lnTo>
                  <a:lnTo>
                    <a:pt x="42" y="13"/>
                  </a:lnTo>
                  <a:lnTo>
                    <a:pt x="42" y="12"/>
                  </a:lnTo>
                  <a:lnTo>
                    <a:pt x="42" y="13"/>
                  </a:lnTo>
                  <a:lnTo>
                    <a:pt x="43" y="11"/>
                  </a:lnTo>
                  <a:lnTo>
                    <a:pt x="43" y="12"/>
                  </a:lnTo>
                  <a:lnTo>
                    <a:pt x="44" y="10"/>
                  </a:lnTo>
                  <a:lnTo>
                    <a:pt x="44" y="11"/>
                  </a:lnTo>
                  <a:lnTo>
                    <a:pt x="44" y="12"/>
                  </a:lnTo>
                  <a:lnTo>
                    <a:pt x="44" y="11"/>
                  </a:lnTo>
                  <a:lnTo>
                    <a:pt x="44" y="13"/>
                  </a:lnTo>
                  <a:lnTo>
                    <a:pt x="44" y="11"/>
                  </a:lnTo>
                  <a:lnTo>
                    <a:pt x="44" y="12"/>
                  </a:lnTo>
                  <a:lnTo>
                    <a:pt x="45" y="11"/>
                  </a:lnTo>
                  <a:lnTo>
                    <a:pt x="45" y="10"/>
                  </a:lnTo>
                  <a:lnTo>
                    <a:pt x="45" y="12"/>
                  </a:lnTo>
                  <a:lnTo>
                    <a:pt x="45" y="11"/>
                  </a:lnTo>
                  <a:lnTo>
                    <a:pt x="46" y="12"/>
                  </a:lnTo>
                  <a:lnTo>
                    <a:pt x="46" y="11"/>
                  </a:lnTo>
                  <a:lnTo>
                    <a:pt x="46" y="12"/>
                  </a:lnTo>
                  <a:lnTo>
                    <a:pt x="46" y="11"/>
                  </a:lnTo>
                  <a:lnTo>
                    <a:pt x="46" y="12"/>
                  </a:lnTo>
                  <a:lnTo>
                    <a:pt x="46" y="13"/>
                  </a:lnTo>
                  <a:lnTo>
                    <a:pt x="46" y="12"/>
                  </a:lnTo>
                  <a:lnTo>
                    <a:pt x="46" y="13"/>
                  </a:lnTo>
                  <a:lnTo>
                    <a:pt x="46" y="12"/>
                  </a:lnTo>
                  <a:lnTo>
                    <a:pt x="46" y="13"/>
                  </a:lnTo>
                  <a:lnTo>
                    <a:pt x="47" y="11"/>
                  </a:lnTo>
                  <a:lnTo>
                    <a:pt x="47" y="13"/>
                  </a:lnTo>
                  <a:lnTo>
                    <a:pt x="47" y="11"/>
                  </a:lnTo>
                  <a:lnTo>
                    <a:pt x="47" y="12"/>
                  </a:lnTo>
                  <a:lnTo>
                    <a:pt x="47" y="10"/>
                  </a:lnTo>
                  <a:lnTo>
                    <a:pt x="48" y="11"/>
                  </a:lnTo>
                  <a:lnTo>
                    <a:pt x="48" y="9"/>
                  </a:lnTo>
                  <a:lnTo>
                    <a:pt x="48" y="11"/>
                  </a:lnTo>
                  <a:lnTo>
                    <a:pt x="48" y="9"/>
                  </a:lnTo>
                  <a:lnTo>
                    <a:pt x="48" y="11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9" y="11"/>
                  </a:lnTo>
                  <a:lnTo>
                    <a:pt x="49" y="12"/>
                  </a:lnTo>
                  <a:lnTo>
                    <a:pt x="49" y="11"/>
                  </a:lnTo>
                  <a:lnTo>
                    <a:pt x="49" y="10"/>
                  </a:lnTo>
                  <a:lnTo>
                    <a:pt x="49" y="11"/>
                  </a:lnTo>
                  <a:lnTo>
                    <a:pt x="49" y="10"/>
                  </a:lnTo>
                  <a:lnTo>
                    <a:pt x="50" y="11"/>
                  </a:lnTo>
                  <a:lnTo>
                    <a:pt x="50" y="10"/>
                  </a:lnTo>
                  <a:lnTo>
                    <a:pt x="50" y="9"/>
                  </a:lnTo>
                  <a:lnTo>
                    <a:pt x="50" y="10"/>
                  </a:lnTo>
                  <a:lnTo>
                    <a:pt x="50" y="11"/>
                  </a:lnTo>
                  <a:lnTo>
                    <a:pt x="50" y="10"/>
                  </a:lnTo>
                  <a:lnTo>
                    <a:pt x="50" y="11"/>
                  </a:lnTo>
                  <a:lnTo>
                    <a:pt x="51" y="12"/>
                  </a:lnTo>
                  <a:lnTo>
                    <a:pt x="51" y="11"/>
                  </a:lnTo>
                  <a:lnTo>
                    <a:pt x="51" y="12"/>
                  </a:lnTo>
                  <a:lnTo>
                    <a:pt x="51" y="11"/>
                  </a:lnTo>
                  <a:lnTo>
                    <a:pt x="52" y="11"/>
                  </a:lnTo>
                  <a:lnTo>
                    <a:pt x="52" y="10"/>
                  </a:lnTo>
                  <a:lnTo>
                    <a:pt x="52" y="11"/>
                  </a:lnTo>
                  <a:lnTo>
                    <a:pt x="52" y="9"/>
                  </a:lnTo>
                  <a:lnTo>
                    <a:pt x="52" y="10"/>
                  </a:lnTo>
                  <a:lnTo>
                    <a:pt x="52" y="9"/>
                  </a:lnTo>
                  <a:lnTo>
                    <a:pt x="52" y="10"/>
                  </a:lnTo>
                  <a:lnTo>
                    <a:pt x="52" y="9"/>
                  </a:lnTo>
                  <a:lnTo>
                    <a:pt x="52" y="10"/>
                  </a:lnTo>
                  <a:lnTo>
                    <a:pt x="52" y="9"/>
                  </a:lnTo>
                  <a:lnTo>
                    <a:pt x="53" y="10"/>
                  </a:lnTo>
                  <a:lnTo>
                    <a:pt x="53" y="9"/>
                  </a:lnTo>
                  <a:lnTo>
                    <a:pt x="53" y="10"/>
                  </a:lnTo>
                  <a:lnTo>
                    <a:pt x="53" y="11"/>
                  </a:lnTo>
                  <a:lnTo>
                    <a:pt x="53" y="9"/>
                  </a:lnTo>
                  <a:lnTo>
                    <a:pt x="53" y="11"/>
                  </a:lnTo>
                  <a:lnTo>
                    <a:pt x="54" y="9"/>
                  </a:lnTo>
                  <a:lnTo>
                    <a:pt x="54" y="11"/>
                  </a:lnTo>
                  <a:lnTo>
                    <a:pt x="54" y="10"/>
                  </a:lnTo>
                  <a:lnTo>
                    <a:pt x="54" y="9"/>
                  </a:lnTo>
                  <a:lnTo>
                    <a:pt x="54" y="10"/>
                  </a:lnTo>
                  <a:lnTo>
                    <a:pt x="54" y="8"/>
                  </a:lnTo>
                  <a:lnTo>
                    <a:pt x="54" y="9"/>
                  </a:lnTo>
                  <a:lnTo>
                    <a:pt x="55" y="10"/>
                  </a:lnTo>
                  <a:lnTo>
                    <a:pt x="55" y="9"/>
                  </a:lnTo>
                  <a:lnTo>
                    <a:pt x="55" y="11"/>
                  </a:lnTo>
                  <a:lnTo>
                    <a:pt x="55" y="9"/>
                  </a:lnTo>
                  <a:lnTo>
                    <a:pt x="55" y="11"/>
                  </a:lnTo>
                  <a:lnTo>
                    <a:pt x="56" y="10"/>
                  </a:lnTo>
                  <a:lnTo>
                    <a:pt x="56" y="11"/>
                  </a:lnTo>
                  <a:lnTo>
                    <a:pt x="56" y="10"/>
                  </a:lnTo>
                  <a:lnTo>
                    <a:pt x="56" y="9"/>
                  </a:lnTo>
                  <a:lnTo>
                    <a:pt x="57" y="9"/>
                  </a:lnTo>
                  <a:lnTo>
                    <a:pt x="57" y="8"/>
                  </a:lnTo>
                  <a:lnTo>
                    <a:pt x="57" y="9"/>
                  </a:lnTo>
                  <a:lnTo>
                    <a:pt x="57" y="8"/>
                  </a:lnTo>
                  <a:lnTo>
                    <a:pt x="57" y="9"/>
                  </a:lnTo>
                  <a:lnTo>
                    <a:pt x="58" y="9"/>
                  </a:lnTo>
                  <a:lnTo>
                    <a:pt x="58" y="8"/>
                  </a:lnTo>
                  <a:lnTo>
                    <a:pt x="58" y="10"/>
                  </a:lnTo>
                  <a:lnTo>
                    <a:pt x="58" y="9"/>
                  </a:lnTo>
                  <a:lnTo>
                    <a:pt x="58" y="10"/>
                  </a:lnTo>
                  <a:lnTo>
                    <a:pt x="58" y="9"/>
                  </a:lnTo>
                  <a:lnTo>
                    <a:pt x="58" y="8"/>
                  </a:lnTo>
                  <a:lnTo>
                    <a:pt x="58" y="9"/>
                  </a:lnTo>
                  <a:lnTo>
                    <a:pt x="59" y="8"/>
                  </a:lnTo>
                  <a:lnTo>
                    <a:pt x="59" y="9"/>
                  </a:lnTo>
                  <a:lnTo>
                    <a:pt x="59" y="8"/>
                  </a:lnTo>
                  <a:lnTo>
                    <a:pt x="59" y="9"/>
                  </a:lnTo>
                  <a:lnTo>
                    <a:pt x="60" y="9"/>
                  </a:lnTo>
                  <a:lnTo>
                    <a:pt x="60" y="10"/>
                  </a:lnTo>
                  <a:lnTo>
                    <a:pt x="60" y="9"/>
                  </a:lnTo>
                  <a:lnTo>
                    <a:pt x="60" y="10"/>
                  </a:lnTo>
                  <a:lnTo>
                    <a:pt x="60" y="9"/>
                  </a:lnTo>
                  <a:lnTo>
                    <a:pt x="60" y="8"/>
                  </a:lnTo>
                  <a:lnTo>
                    <a:pt x="60" y="9"/>
                  </a:lnTo>
                  <a:lnTo>
                    <a:pt x="61" y="8"/>
                  </a:lnTo>
                  <a:lnTo>
                    <a:pt x="61" y="7"/>
                  </a:lnTo>
                  <a:lnTo>
                    <a:pt x="62" y="8"/>
                  </a:lnTo>
                  <a:lnTo>
                    <a:pt x="62" y="9"/>
                  </a:lnTo>
                  <a:lnTo>
                    <a:pt x="62" y="8"/>
                  </a:lnTo>
                  <a:lnTo>
                    <a:pt x="63" y="8"/>
                  </a:lnTo>
                  <a:lnTo>
                    <a:pt x="63" y="7"/>
                  </a:lnTo>
                  <a:lnTo>
                    <a:pt x="63" y="8"/>
                  </a:lnTo>
                  <a:lnTo>
                    <a:pt x="63" y="6"/>
                  </a:lnTo>
                  <a:lnTo>
                    <a:pt x="64" y="8"/>
                  </a:lnTo>
                  <a:lnTo>
                    <a:pt x="64" y="7"/>
                  </a:lnTo>
                  <a:lnTo>
                    <a:pt x="64" y="8"/>
                  </a:lnTo>
                  <a:lnTo>
                    <a:pt x="64" y="9"/>
                  </a:lnTo>
                  <a:lnTo>
                    <a:pt x="64" y="8"/>
                  </a:lnTo>
                  <a:lnTo>
                    <a:pt x="64" y="9"/>
                  </a:lnTo>
                  <a:lnTo>
                    <a:pt x="64" y="8"/>
                  </a:lnTo>
                  <a:lnTo>
                    <a:pt x="64" y="9"/>
                  </a:lnTo>
                  <a:lnTo>
                    <a:pt x="65" y="8"/>
                  </a:lnTo>
                  <a:lnTo>
                    <a:pt x="65" y="9"/>
                  </a:lnTo>
                  <a:lnTo>
                    <a:pt x="65" y="7"/>
                  </a:lnTo>
                  <a:lnTo>
                    <a:pt x="65" y="9"/>
                  </a:lnTo>
                  <a:lnTo>
                    <a:pt x="65" y="7"/>
                  </a:lnTo>
                  <a:lnTo>
                    <a:pt x="66" y="8"/>
                  </a:lnTo>
                  <a:lnTo>
                    <a:pt x="66" y="6"/>
                  </a:lnTo>
                  <a:lnTo>
                    <a:pt x="66" y="8"/>
                  </a:lnTo>
                  <a:lnTo>
                    <a:pt x="66" y="6"/>
                  </a:lnTo>
                  <a:lnTo>
                    <a:pt x="66" y="8"/>
                  </a:lnTo>
                  <a:lnTo>
                    <a:pt x="66" y="6"/>
                  </a:lnTo>
                  <a:lnTo>
                    <a:pt x="66" y="7"/>
                  </a:lnTo>
                  <a:lnTo>
                    <a:pt x="66" y="8"/>
                  </a:lnTo>
                  <a:lnTo>
                    <a:pt x="67" y="7"/>
                  </a:lnTo>
                  <a:lnTo>
                    <a:pt x="67" y="8"/>
                  </a:lnTo>
                  <a:lnTo>
                    <a:pt x="67" y="7"/>
                  </a:lnTo>
                  <a:lnTo>
                    <a:pt x="67" y="8"/>
                  </a:lnTo>
                  <a:lnTo>
                    <a:pt x="67" y="7"/>
                  </a:lnTo>
                  <a:lnTo>
                    <a:pt x="68" y="7"/>
                  </a:lnTo>
                  <a:lnTo>
                    <a:pt x="68" y="6"/>
                  </a:lnTo>
                  <a:lnTo>
                    <a:pt x="68" y="7"/>
                  </a:lnTo>
                  <a:lnTo>
                    <a:pt x="68" y="6"/>
                  </a:lnTo>
                  <a:lnTo>
                    <a:pt x="68" y="7"/>
                  </a:lnTo>
                  <a:lnTo>
                    <a:pt x="69" y="8"/>
                  </a:lnTo>
                  <a:lnTo>
                    <a:pt x="69" y="7"/>
                  </a:lnTo>
                  <a:lnTo>
                    <a:pt x="69" y="8"/>
                  </a:lnTo>
                  <a:lnTo>
                    <a:pt x="70" y="8"/>
                  </a:lnTo>
                  <a:lnTo>
                    <a:pt x="70" y="7"/>
                  </a:lnTo>
                  <a:lnTo>
                    <a:pt x="70" y="8"/>
                  </a:lnTo>
                  <a:lnTo>
                    <a:pt x="70" y="6"/>
                  </a:lnTo>
                  <a:lnTo>
                    <a:pt x="70" y="7"/>
                  </a:lnTo>
                  <a:lnTo>
                    <a:pt x="70" y="6"/>
                  </a:lnTo>
                  <a:lnTo>
                    <a:pt x="70" y="5"/>
                  </a:lnTo>
                  <a:lnTo>
                    <a:pt x="70" y="8"/>
                  </a:lnTo>
                  <a:lnTo>
                    <a:pt x="70" y="5"/>
                  </a:lnTo>
                  <a:lnTo>
                    <a:pt x="71" y="7"/>
                  </a:lnTo>
                  <a:lnTo>
                    <a:pt x="71" y="6"/>
                  </a:lnTo>
                  <a:lnTo>
                    <a:pt x="71" y="7"/>
                  </a:lnTo>
                  <a:lnTo>
                    <a:pt x="71" y="6"/>
                  </a:lnTo>
                  <a:lnTo>
                    <a:pt x="71" y="8"/>
                  </a:lnTo>
                  <a:lnTo>
                    <a:pt x="72" y="5"/>
                  </a:lnTo>
                  <a:lnTo>
                    <a:pt x="72" y="7"/>
                  </a:lnTo>
                  <a:lnTo>
                    <a:pt x="72" y="6"/>
                  </a:lnTo>
                  <a:lnTo>
                    <a:pt x="72" y="7"/>
                  </a:lnTo>
                  <a:lnTo>
                    <a:pt x="72" y="6"/>
                  </a:lnTo>
                  <a:lnTo>
                    <a:pt x="72" y="5"/>
                  </a:lnTo>
                  <a:lnTo>
                    <a:pt x="72" y="6"/>
                  </a:lnTo>
                  <a:lnTo>
                    <a:pt x="72" y="5"/>
                  </a:lnTo>
                  <a:lnTo>
                    <a:pt x="72" y="6"/>
                  </a:lnTo>
                  <a:lnTo>
                    <a:pt x="73" y="6"/>
                  </a:lnTo>
                  <a:lnTo>
                    <a:pt x="73" y="5"/>
                  </a:lnTo>
                  <a:lnTo>
                    <a:pt x="73" y="7"/>
                  </a:lnTo>
                  <a:lnTo>
                    <a:pt x="73" y="6"/>
                  </a:lnTo>
                  <a:lnTo>
                    <a:pt x="73" y="7"/>
                  </a:lnTo>
                  <a:lnTo>
                    <a:pt x="74" y="6"/>
                  </a:lnTo>
                  <a:lnTo>
                    <a:pt x="74" y="7"/>
                  </a:lnTo>
                  <a:lnTo>
                    <a:pt x="74" y="6"/>
                  </a:lnTo>
                  <a:lnTo>
                    <a:pt x="74" y="8"/>
                  </a:lnTo>
                  <a:lnTo>
                    <a:pt x="74" y="6"/>
                  </a:lnTo>
                  <a:lnTo>
                    <a:pt x="74" y="7"/>
                  </a:lnTo>
                  <a:lnTo>
                    <a:pt x="74" y="6"/>
                  </a:lnTo>
                  <a:lnTo>
                    <a:pt x="74" y="5"/>
                  </a:lnTo>
                  <a:lnTo>
                    <a:pt x="75" y="6"/>
                  </a:lnTo>
                  <a:lnTo>
                    <a:pt x="75" y="5"/>
                  </a:lnTo>
                  <a:lnTo>
                    <a:pt x="76" y="5"/>
                  </a:lnTo>
                  <a:lnTo>
                    <a:pt x="76" y="6"/>
                  </a:lnTo>
                  <a:lnTo>
                    <a:pt x="76" y="5"/>
                  </a:lnTo>
                  <a:lnTo>
                    <a:pt x="76" y="6"/>
                  </a:lnTo>
                  <a:lnTo>
                    <a:pt x="76" y="5"/>
                  </a:lnTo>
                  <a:lnTo>
                    <a:pt x="76" y="6"/>
                  </a:lnTo>
                  <a:lnTo>
                    <a:pt x="76" y="5"/>
                  </a:lnTo>
                  <a:lnTo>
                    <a:pt x="76" y="6"/>
                  </a:lnTo>
                  <a:lnTo>
                    <a:pt x="76" y="5"/>
                  </a:lnTo>
                  <a:lnTo>
                    <a:pt x="76" y="6"/>
                  </a:lnTo>
                  <a:lnTo>
                    <a:pt x="77" y="4"/>
                  </a:lnTo>
                  <a:lnTo>
                    <a:pt x="77" y="6"/>
                  </a:lnTo>
                  <a:lnTo>
                    <a:pt x="77" y="5"/>
                  </a:lnTo>
                  <a:lnTo>
                    <a:pt x="78" y="5"/>
                  </a:lnTo>
                  <a:lnTo>
                    <a:pt x="78" y="6"/>
                  </a:lnTo>
                  <a:lnTo>
                    <a:pt x="78" y="5"/>
                  </a:lnTo>
                  <a:lnTo>
                    <a:pt x="78" y="6"/>
                  </a:lnTo>
                  <a:lnTo>
                    <a:pt x="78" y="5"/>
                  </a:lnTo>
                  <a:lnTo>
                    <a:pt x="78" y="6"/>
                  </a:lnTo>
                  <a:lnTo>
                    <a:pt x="78" y="7"/>
                  </a:lnTo>
                  <a:lnTo>
                    <a:pt x="78" y="5"/>
                  </a:lnTo>
                  <a:lnTo>
                    <a:pt x="78" y="6"/>
                  </a:lnTo>
                  <a:lnTo>
                    <a:pt x="79" y="6"/>
                  </a:lnTo>
                  <a:lnTo>
                    <a:pt x="79" y="5"/>
                  </a:lnTo>
                  <a:lnTo>
                    <a:pt x="79" y="4"/>
                  </a:lnTo>
                  <a:lnTo>
                    <a:pt x="79" y="5"/>
                  </a:lnTo>
                  <a:lnTo>
                    <a:pt x="79" y="4"/>
                  </a:lnTo>
                  <a:lnTo>
                    <a:pt x="80" y="5"/>
                  </a:lnTo>
                  <a:lnTo>
                    <a:pt x="80" y="4"/>
                  </a:lnTo>
                  <a:lnTo>
                    <a:pt x="80" y="5"/>
                  </a:lnTo>
                  <a:lnTo>
                    <a:pt x="80" y="4"/>
                  </a:lnTo>
                  <a:lnTo>
                    <a:pt x="80" y="5"/>
                  </a:lnTo>
                  <a:lnTo>
                    <a:pt x="80" y="4"/>
                  </a:lnTo>
                  <a:lnTo>
                    <a:pt x="80" y="5"/>
                  </a:lnTo>
                  <a:lnTo>
                    <a:pt x="81" y="5"/>
                  </a:lnTo>
                  <a:lnTo>
                    <a:pt x="81" y="3"/>
                  </a:lnTo>
                  <a:lnTo>
                    <a:pt x="82" y="5"/>
                  </a:lnTo>
                  <a:lnTo>
                    <a:pt x="82" y="3"/>
                  </a:lnTo>
                  <a:lnTo>
                    <a:pt x="82" y="4"/>
                  </a:lnTo>
                  <a:lnTo>
                    <a:pt x="82" y="3"/>
                  </a:lnTo>
                  <a:lnTo>
                    <a:pt x="82" y="5"/>
                  </a:lnTo>
                  <a:lnTo>
                    <a:pt x="82" y="4"/>
                  </a:lnTo>
                  <a:lnTo>
                    <a:pt x="82" y="5"/>
                  </a:lnTo>
                  <a:lnTo>
                    <a:pt x="83" y="5"/>
                  </a:lnTo>
                  <a:lnTo>
                    <a:pt x="83" y="6"/>
                  </a:lnTo>
                  <a:lnTo>
                    <a:pt x="83" y="5"/>
                  </a:lnTo>
                  <a:lnTo>
                    <a:pt x="83" y="6"/>
                  </a:lnTo>
                  <a:lnTo>
                    <a:pt x="83" y="4"/>
                  </a:lnTo>
                  <a:lnTo>
                    <a:pt x="83" y="5"/>
                  </a:lnTo>
                  <a:lnTo>
                    <a:pt x="84" y="5"/>
                  </a:lnTo>
                  <a:lnTo>
                    <a:pt x="84" y="4"/>
                  </a:lnTo>
                  <a:lnTo>
                    <a:pt x="84" y="3"/>
                  </a:lnTo>
                  <a:lnTo>
                    <a:pt x="84" y="4"/>
                  </a:lnTo>
                  <a:lnTo>
                    <a:pt x="84" y="3"/>
                  </a:lnTo>
                  <a:lnTo>
                    <a:pt x="84" y="4"/>
                  </a:lnTo>
                  <a:lnTo>
                    <a:pt x="84" y="3"/>
                  </a:lnTo>
                  <a:lnTo>
                    <a:pt x="84" y="4"/>
                  </a:lnTo>
                  <a:lnTo>
                    <a:pt x="84" y="3"/>
                  </a:lnTo>
                  <a:lnTo>
                    <a:pt x="85" y="5"/>
                  </a:lnTo>
                  <a:lnTo>
                    <a:pt x="85" y="3"/>
                  </a:lnTo>
                  <a:lnTo>
                    <a:pt x="85" y="4"/>
                  </a:lnTo>
                  <a:lnTo>
                    <a:pt x="85" y="3"/>
                  </a:lnTo>
                  <a:lnTo>
                    <a:pt x="85" y="4"/>
                  </a:lnTo>
                  <a:lnTo>
                    <a:pt x="86" y="5"/>
                  </a:lnTo>
                  <a:lnTo>
                    <a:pt x="86" y="4"/>
                  </a:lnTo>
                  <a:lnTo>
                    <a:pt x="86" y="3"/>
                  </a:lnTo>
                  <a:lnTo>
                    <a:pt x="87" y="5"/>
                  </a:lnTo>
                  <a:lnTo>
                    <a:pt x="87" y="3"/>
                  </a:lnTo>
                  <a:lnTo>
                    <a:pt x="87" y="5"/>
                  </a:lnTo>
                  <a:lnTo>
                    <a:pt x="87" y="4"/>
                  </a:lnTo>
                  <a:lnTo>
                    <a:pt x="88" y="5"/>
                  </a:lnTo>
                  <a:lnTo>
                    <a:pt x="88" y="3"/>
                  </a:lnTo>
                  <a:lnTo>
                    <a:pt x="88" y="4"/>
                  </a:lnTo>
                  <a:lnTo>
                    <a:pt x="88" y="3"/>
                  </a:lnTo>
                  <a:lnTo>
                    <a:pt x="88" y="2"/>
                  </a:lnTo>
                  <a:lnTo>
                    <a:pt x="88" y="3"/>
                  </a:lnTo>
                  <a:lnTo>
                    <a:pt x="88" y="1"/>
                  </a:lnTo>
                  <a:lnTo>
                    <a:pt x="89" y="3"/>
                  </a:lnTo>
                  <a:lnTo>
                    <a:pt x="89" y="2"/>
                  </a:lnTo>
                  <a:lnTo>
                    <a:pt x="89" y="3"/>
                  </a:lnTo>
                  <a:lnTo>
                    <a:pt x="89" y="1"/>
                  </a:lnTo>
                  <a:lnTo>
                    <a:pt x="89" y="4"/>
                  </a:lnTo>
                  <a:lnTo>
                    <a:pt x="90" y="2"/>
                  </a:lnTo>
                  <a:lnTo>
                    <a:pt x="90" y="4"/>
                  </a:lnTo>
                  <a:lnTo>
                    <a:pt x="90" y="3"/>
                  </a:lnTo>
                  <a:lnTo>
                    <a:pt x="90" y="2"/>
                  </a:lnTo>
                  <a:lnTo>
                    <a:pt x="90" y="3"/>
                  </a:lnTo>
                  <a:lnTo>
                    <a:pt x="90" y="2"/>
                  </a:lnTo>
                  <a:lnTo>
                    <a:pt x="90" y="3"/>
                  </a:lnTo>
                  <a:lnTo>
                    <a:pt x="90" y="2"/>
                  </a:lnTo>
                  <a:lnTo>
                    <a:pt x="91" y="3"/>
                  </a:lnTo>
                  <a:lnTo>
                    <a:pt x="91" y="2"/>
                  </a:lnTo>
                  <a:lnTo>
                    <a:pt x="91" y="3"/>
                  </a:lnTo>
                  <a:lnTo>
                    <a:pt x="91" y="2"/>
                  </a:lnTo>
                  <a:lnTo>
                    <a:pt x="91" y="3"/>
                  </a:lnTo>
                  <a:lnTo>
                    <a:pt x="92" y="2"/>
                  </a:lnTo>
                  <a:lnTo>
                    <a:pt x="92" y="3"/>
                  </a:lnTo>
                  <a:lnTo>
                    <a:pt x="92" y="4"/>
                  </a:lnTo>
                  <a:lnTo>
                    <a:pt x="92" y="3"/>
                  </a:lnTo>
                  <a:lnTo>
                    <a:pt x="92" y="4"/>
                  </a:lnTo>
                  <a:lnTo>
                    <a:pt x="92" y="3"/>
                  </a:lnTo>
                  <a:lnTo>
                    <a:pt x="92" y="4"/>
                  </a:lnTo>
                  <a:lnTo>
                    <a:pt x="92" y="3"/>
                  </a:lnTo>
                  <a:lnTo>
                    <a:pt x="93" y="2"/>
                  </a:lnTo>
                  <a:lnTo>
                    <a:pt x="93" y="1"/>
                  </a:lnTo>
                  <a:lnTo>
                    <a:pt x="93" y="2"/>
                  </a:lnTo>
                  <a:lnTo>
                    <a:pt x="93" y="1"/>
                  </a:lnTo>
                  <a:lnTo>
                    <a:pt x="94" y="2"/>
                  </a:lnTo>
                  <a:lnTo>
                    <a:pt x="94" y="1"/>
                  </a:lnTo>
                  <a:lnTo>
                    <a:pt x="94" y="2"/>
                  </a:lnTo>
                  <a:lnTo>
                    <a:pt x="94" y="1"/>
                  </a:lnTo>
                  <a:lnTo>
                    <a:pt x="94" y="3"/>
                  </a:lnTo>
                  <a:lnTo>
                    <a:pt x="94" y="1"/>
                  </a:lnTo>
                  <a:lnTo>
                    <a:pt x="94" y="3"/>
                  </a:lnTo>
                  <a:lnTo>
                    <a:pt x="94" y="2"/>
                  </a:lnTo>
                  <a:lnTo>
                    <a:pt x="94" y="3"/>
                  </a:lnTo>
                  <a:lnTo>
                    <a:pt x="95" y="1"/>
                  </a:lnTo>
                  <a:lnTo>
                    <a:pt x="95" y="2"/>
                  </a:lnTo>
                  <a:lnTo>
                    <a:pt x="95" y="1"/>
                  </a:lnTo>
                  <a:lnTo>
                    <a:pt x="95" y="2"/>
                  </a:lnTo>
                  <a:lnTo>
                    <a:pt x="95" y="1"/>
                  </a:lnTo>
                  <a:lnTo>
                    <a:pt x="96" y="1"/>
                  </a:lnTo>
                  <a:lnTo>
                    <a:pt x="96" y="3"/>
                  </a:lnTo>
                  <a:lnTo>
                    <a:pt x="96" y="2"/>
                  </a:lnTo>
                  <a:lnTo>
                    <a:pt x="96" y="3"/>
                  </a:lnTo>
                  <a:lnTo>
                    <a:pt x="96" y="2"/>
                  </a:lnTo>
                  <a:lnTo>
                    <a:pt x="96" y="3"/>
                  </a:lnTo>
                  <a:lnTo>
                    <a:pt x="96" y="2"/>
                  </a:lnTo>
                  <a:lnTo>
                    <a:pt x="96" y="4"/>
                  </a:lnTo>
                  <a:lnTo>
                    <a:pt x="97" y="2"/>
                  </a:lnTo>
                  <a:lnTo>
                    <a:pt x="97" y="3"/>
                  </a:lnTo>
                  <a:lnTo>
                    <a:pt x="97" y="2"/>
                  </a:lnTo>
                  <a:lnTo>
                    <a:pt x="97" y="1"/>
                  </a:lnTo>
                  <a:lnTo>
                    <a:pt x="98" y="1"/>
                  </a:lnTo>
                  <a:lnTo>
                    <a:pt x="98" y="0"/>
                  </a:lnTo>
                  <a:lnTo>
                    <a:pt x="98" y="1"/>
                  </a:lnTo>
                  <a:lnTo>
                    <a:pt x="98" y="2"/>
                  </a:lnTo>
                  <a:lnTo>
                    <a:pt x="98" y="1"/>
                  </a:lnTo>
                  <a:lnTo>
                    <a:pt x="98" y="3"/>
                  </a:lnTo>
                  <a:lnTo>
                    <a:pt x="98" y="1"/>
                  </a:lnTo>
                  <a:lnTo>
                    <a:pt x="99" y="2"/>
                  </a:lnTo>
                  <a:lnTo>
                    <a:pt x="99" y="1"/>
                  </a:lnTo>
                  <a:lnTo>
                    <a:pt x="99" y="0"/>
                  </a:lnTo>
                  <a:lnTo>
                    <a:pt x="100" y="1"/>
                  </a:lnTo>
                  <a:lnTo>
                    <a:pt x="100" y="0"/>
                  </a:lnTo>
                  <a:lnTo>
                    <a:pt x="100" y="1"/>
                  </a:lnTo>
                  <a:lnTo>
                    <a:pt x="100" y="0"/>
                  </a:lnTo>
                  <a:lnTo>
                    <a:pt x="100" y="1"/>
                  </a:lnTo>
                  <a:lnTo>
                    <a:pt x="100" y="0"/>
                  </a:lnTo>
                  <a:lnTo>
                    <a:pt x="100" y="1"/>
                  </a:lnTo>
                  <a:lnTo>
                    <a:pt x="100" y="0"/>
                  </a:lnTo>
                  <a:lnTo>
                    <a:pt x="100" y="1"/>
                  </a:lnTo>
                  <a:lnTo>
                    <a:pt x="101" y="1"/>
                  </a:lnTo>
                  <a:lnTo>
                    <a:pt x="101" y="3"/>
                  </a:lnTo>
                  <a:lnTo>
                    <a:pt x="101" y="1"/>
                  </a:lnTo>
                  <a:lnTo>
                    <a:pt x="101" y="3"/>
                  </a:lnTo>
                  <a:lnTo>
                    <a:pt x="101" y="1"/>
                  </a:lnTo>
                  <a:lnTo>
                    <a:pt x="101" y="2"/>
                  </a:lnTo>
                  <a:lnTo>
                    <a:pt x="102" y="1"/>
                  </a:lnTo>
                  <a:lnTo>
                    <a:pt x="102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4383" y="2331"/>
              <a:ext cx="101" cy="18"/>
            </a:xfrm>
            <a:custGeom>
              <a:avLst/>
              <a:gdLst>
                <a:gd name="T0" fmla="*/ 2 w 101"/>
                <a:gd name="T1" fmla="*/ 18 h 18"/>
                <a:gd name="T2" fmla="*/ 3 w 101"/>
                <a:gd name="T3" fmla="*/ 18 h 18"/>
                <a:gd name="T4" fmla="*/ 5 w 101"/>
                <a:gd name="T5" fmla="*/ 15 h 18"/>
                <a:gd name="T6" fmla="*/ 6 w 101"/>
                <a:gd name="T7" fmla="*/ 16 h 18"/>
                <a:gd name="T8" fmla="*/ 8 w 101"/>
                <a:gd name="T9" fmla="*/ 17 h 18"/>
                <a:gd name="T10" fmla="*/ 10 w 101"/>
                <a:gd name="T11" fmla="*/ 16 h 18"/>
                <a:gd name="T12" fmla="*/ 12 w 101"/>
                <a:gd name="T13" fmla="*/ 16 h 18"/>
                <a:gd name="T14" fmla="*/ 13 w 101"/>
                <a:gd name="T15" fmla="*/ 17 h 18"/>
                <a:gd name="T16" fmla="*/ 15 w 101"/>
                <a:gd name="T17" fmla="*/ 15 h 18"/>
                <a:gd name="T18" fmla="*/ 16 w 101"/>
                <a:gd name="T19" fmla="*/ 15 h 18"/>
                <a:gd name="T20" fmla="*/ 18 w 101"/>
                <a:gd name="T21" fmla="*/ 15 h 18"/>
                <a:gd name="T22" fmla="*/ 20 w 101"/>
                <a:gd name="T23" fmla="*/ 15 h 18"/>
                <a:gd name="T24" fmla="*/ 21 w 101"/>
                <a:gd name="T25" fmla="*/ 13 h 18"/>
                <a:gd name="T26" fmla="*/ 22 w 101"/>
                <a:gd name="T27" fmla="*/ 14 h 18"/>
                <a:gd name="T28" fmla="*/ 24 w 101"/>
                <a:gd name="T29" fmla="*/ 14 h 18"/>
                <a:gd name="T30" fmla="*/ 26 w 101"/>
                <a:gd name="T31" fmla="*/ 13 h 18"/>
                <a:gd name="T32" fmla="*/ 28 w 101"/>
                <a:gd name="T33" fmla="*/ 14 h 18"/>
                <a:gd name="T34" fmla="*/ 29 w 101"/>
                <a:gd name="T35" fmla="*/ 14 h 18"/>
                <a:gd name="T36" fmla="*/ 30 w 101"/>
                <a:gd name="T37" fmla="*/ 14 h 18"/>
                <a:gd name="T38" fmla="*/ 32 w 101"/>
                <a:gd name="T39" fmla="*/ 12 h 18"/>
                <a:gd name="T40" fmla="*/ 34 w 101"/>
                <a:gd name="T41" fmla="*/ 11 h 18"/>
                <a:gd name="T42" fmla="*/ 35 w 101"/>
                <a:gd name="T43" fmla="*/ 14 h 18"/>
                <a:gd name="T44" fmla="*/ 36 w 101"/>
                <a:gd name="T45" fmla="*/ 11 h 18"/>
                <a:gd name="T46" fmla="*/ 38 w 101"/>
                <a:gd name="T47" fmla="*/ 11 h 18"/>
                <a:gd name="T48" fmla="*/ 40 w 101"/>
                <a:gd name="T49" fmla="*/ 10 h 18"/>
                <a:gd name="T50" fmla="*/ 42 w 101"/>
                <a:gd name="T51" fmla="*/ 11 h 18"/>
                <a:gd name="T52" fmla="*/ 43 w 101"/>
                <a:gd name="T53" fmla="*/ 10 h 18"/>
                <a:gd name="T54" fmla="*/ 44 w 101"/>
                <a:gd name="T55" fmla="*/ 11 h 18"/>
                <a:gd name="T56" fmla="*/ 46 w 101"/>
                <a:gd name="T57" fmla="*/ 11 h 18"/>
                <a:gd name="T58" fmla="*/ 48 w 101"/>
                <a:gd name="T59" fmla="*/ 10 h 18"/>
                <a:gd name="T60" fmla="*/ 50 w 101"/>
                <a:gd name="T61" fmla="*/ 11 h 18"/>
                <a:gd name="T62" fmla="*/ 51 w 101"/>
                <a:gd name="T63" fmla="*/ 8 h 18"/>
                <a:gd name="T64" fmla="*/ 52 w 101"/>
                <a:gd name="T65" fmla="*/ 7 h 18"/>
                <a:gd name="T66" fmla="*/ 54 w 101"/>
                <a:gd name="T67" fmla="*/ 9 h 18"/>
                <a:gd name="T68" fmla="*/ 55 w 101"/>
                <a:gd name="T69" fmla="*/ 7 h 18"/>
                <a:gd name="T70" fmla="*/ 57 w 101"/>
                <a:gd name="T71" fmla="*/ 7 h 18"/>
                <a:gd name="T72" fmla="*/ 58 w 101"/>
                <a:gd name="T73" fmla="*/ 9 h 18"/>
                <a:gd name="T74" fmla="*/ 60 w 101"/>
                <a:gd name="T75" fmla="*/ 7 h 18"/>
                <a:gd name="T76" fmla="*/ 62 w 101"/>
                <a:gd name="T77" fmla="*/ 7 h 18"/>
                <a:gd name="T78" fmla="*/ 63 w 101"/>
                <a:gd name="T79" fmla="*/ 8 h 18"/>
                <a:gd name="T80" fmla="*/ 64 w 101"/>
                <a:gd name="T81" fmla="*/ 7 h 18"/>
                <a:gd name="T82" fmla="*/ 66 w 101"/>
                <a:gd name="T83" fmla="*/ 7 h 18"/>
                <a:gd name="T84" fmla="*/ 68 w 101"/>
                <a:gd name="T85" fmla="*/ 7 h 18"/>
                <a:gd name="T86" fmla="*/ 70 w 101"/>
                <a:gd name="T87" fmla="*/ 6 h 18"/>
                <a:gd name="T88" fmla="*/ 71 w 101"/>
                <a:gd name="T89" fmla="*/ 6 h 18"/>
                <a:gd name="T90" fmla="*/ 72 w 101"/>
                <a:gd name="T91" fmla="*/ 6 h 18"/>
                <a:gd name="T92" fmla="*/ 74 w 101"/>
                <a:gd name="T93" fmla="*/ 5 h 18"/>
                <a:gd name="T94" fmla="*/ 76 w 101"/>
                <a:gd name="T95" fmla="*/ 4 h 18"/>
                <a:gd name="T96" fmla="*/ 78 w 101"/>
                <a:gd name="T97" fmla="*/ 5 h 18"/>
                <a:gd name="T98" fmla="*/ 79 w 101"/>
                <a:gd name="T99" fmla="*/ 6 h 18"/>
                <a:gd name="T100" fmla="*/ 81 w 101"/>
                <a:gd name="T101" fmla="*/ 6 h 18"/>
                <a:gd name="T102" fmla="*/ 82 w 101"/>
                <a:gd name="T103" fmla="*/ 4 h 18"/>
                <a:gd name="T104" fmla="*/ 84 w 101"/>
                <a:gd name="T105" fmla="*/ 6 h 18"/>
                <a:gd name="T106" fmla="*/ 85 w 101"/>
                <a:gd name="T107" fmla="*/ 5 h 18"/>
                <a:gd name="T108" fmla="*/ 87 w 101"/>
                <a:gd name="T109" fmla="*/ 4 h 18"/>
                <a:gd name="T110" fmla="*/ 88 w 101"/>
                <a:gd name="T111" fmla="*/ 3 h 18"/>
                <a:gd name="T112" fmla="*/ 90 w 101"/>
                <a:gd name="T113" fmla="*/ 4 h 18"/>
                <a:gd name="T114" fmla="*/ 91 w 101"/>
                <a:gd name="T115" fmla="*/ 3 h 18"/>
                <a:gd name="T116" fmla="*/ 93 w 101"/>
                <a:gd name="T117" fmla="*/ 3 h 18"/>
                <a:gd name="T118" fmla="*/ 95 w 101"/>
                <a:gd name="T119" fmla="*/ 3 h 18"/>
                <a:gd name="T120" fmla="*/ 96 w 101"/>
                <a:gd name="T121" fmla="*/ 3 h 18"/>
                <a:gd name="T122" fmla="*/ 98 w 101"/>
                <a:gd name="T123" fmla="*/ 2 h 18"/>
                <a:gd name="T124" fmla="*/ 100 w 101"/>
                <a:gd name="T125" fmla="*/ 2 h 1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01"/>
                <a:gd name="T190" fmla="*/ 0 h 18"/>
                <a:gd name="T191" fmla="*/ 101 w 101"/>
                <a:gd name="T192" fmla="*/ 18 h 1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01" h="18">
                  <a:moveTo>
                    <a:pt x="0" y="17"/>
                  </a:moveTo>
                  <a:lnTo>
                    <a:pt x="0" y="17"/>
                  </a:lnTo>
                  <a:lnTo>
                    <a:pt x="0" y="18"/>
                  </a:lnTo>
                  <a:lnTo>
                    <a:pt x="0" y="17"/>
                  </a:lnTo>
                  <a:lnTo>
                    <a:pt x="1" y="18"/>
                  </a:lnTo>
                  <a:lnTo>
                    <a:pt x="1" y="17"/>
                  </a:lnTo>
                  <a:lnTo>
                    <a:pt x="1" y="18"/>
                  </a:lnTo>
                  <a:lnTo>
                    <a:pt x="1" y="17"/>
                  </a:lnTo>
                  <a:lnTo>
                    <a:pt x="1" y="18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4" y="17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4" y="15"/>
                  </a:lnTo>
                  <a:lnTo>
                    <a:pt x="4" y="17"/>
                  </a:lnTo>
                  <a:lnTo>
                    <a:pt x="5" y="15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5" y="15"/>
                  </a:lnTo>
                  <a:lnTo>
                    <a:pt x="5" y="17"/>
                  </a:lnTo>
                  <a:lnTo>
                    <a:pt x="6" y="15"/>
                  </a:lnTo>
                  <a:lnTo>
                    <a:pt x="6" y="17"/>
                  </a:lnTo>
                  <a:lnTo>
                    <a:pt x="6" y="16"/>
                  </a:lnTo>
                  <a:lnTo>
                    <a:pt x="6" y="17"/>
                  </a:lnTo>
                  <a:lnTo>
                    <a:pt x="6" y="18"/>
                  </a:lnTo>
                  <a:lnTo>
                    <a:pt x="6" y="16"/>
                  </a:lnTo>
                  <a:lnTo>
                    <a:pt x="6" y="17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7" y="17"/>
                  </a:lnTo>
                  <a:lnTo>
                    <a:pt x="7" y="16"/>
                  </a:lnTo>
                  <a:lnTo>
                    <a:pt x="8" y="16"/>
                  </a:lnTo>
                  <a:lnTo>
                    <a:pt x="8" y="17"/>
                  </a:lnTo>
                  <a:lnTo>
                    <a:pt x="8" y="18"/>
                  </a:lnTo>
                  <a:lnTo>
                    <a:pt x="8" y="17"/>
                  </a:lnTo>
                  <a:lnTo>
                    <a:pt x="9" y="17"/>
                  </a:lnTo>
                  <a:lnTo>
                    <a:pt x="9" y="16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0" y="16"/>
                  </a:lnTo>
                  <a:lnTo>
                    <a:pt x="10" y="15"/>
                  </a:lnTo>
                  <a:lnTo>
                    <a:pt x="10" y="17"/>
                  </a:lnTo>
                  <a:lnTo>
                    <a:pt x="10" y="15"/>
                  </a:lnTo>
                  <a:lnTo>
                    <a:pt x="10" y="16"/>
                  </a:lnTo>
                  <a:lnTo>
                    <a:pt x="11" y="15"/>
                  </a:lnTo>
                  <a:lnTo>
                    <a:pt x="11" y="17"/>
                  </a:lnTo>
                  <a:lnTo>
                    <a:pt x="11" y="14"/>
                  </a:lnTo>
                  <a:lnTo>
                    <a:pt x="11" y="16"/>
                  </a:lnTo>
                  <a:lnTo>
                    <a:pt x="11" y="15"/>
                  </a:lnTo>
                  <a:lnTo>
                    <a:pt x="12" y="15"/>
                  </a:lnTo>
                  <a:lnTo>
                    <a:pt x="12" y="16"/>
                  </a:lnTo>
                  <a:lnTo>
                    <a:pt x="12" y="14"/>
                  </a:lnTo>
                  <a:lnTo>
                    <a:pt x="12" y="16"/>
                  </a:lnTo>
                  <a:lnTo>
                    <a:pt x="12" y="14"/>
                  </a:lnTo>
                  <a:lnTo>
                    <a:pt x="12" y="16"/>
                  </a:lnTo>
                  <a:lnTo>
                    <a:pt x="12" y="15"/>
                  </a:lnTo>
                  <a:lnTo>
                    <a:pt x="12" y="16"/>
                  </a:lnTo>
                  <a:lnTo>
                    <a:pt x="12" y="17"/>
                  </a:lnTo>
                  <a:lnTo>
                    <a:pt x="12" y="15"/>
                  </a:lnTo>
                  <a:lnTo>
                    <a:pt x="12" y="17"/>
                  </a:lnTo>
                  <a:lnTo>
                    <a:pt x="13" y="16"/>
                  </a:lnTo>
                  <a:lnTo>
                    <a:pt x="13" y="17"/>
                  </a:lnTo>
                  <a:lnTo>
                    <a:pt x="13" y="16"/>
                  </a:lnTo>
                  <a:lnTo>
                    <a:pt x="13" y="15"/>
                  </a:lnTo>
                  <a:lnTo>
                    <a:pt x="14" y="16"/>
                  </a:lnTo>
                  <a:lnTo>
                    <a:pt x="14" y="15"/>
                  </a:lnTo>
                  <a:lnTo>
                    <a:pt x="14" y="14"/>
                  </a:lnTo>
                  <a:lnTo>
                    <a:pt x="14" y="15"/>
                  </a:lnTo>
                  <a:lnTo>
                    <a:pt x="14" y="14"/>
                  </a:lnTo>
                  <a:lnTo>
                    <a:pt x="14" y="15"/>
                  </a:lnTo>
                  <a:lnTo>
                    <a:pt x="15" y="15"/>
                  </a:lnTo>
                  <a:lnTo>
                    <a:pt x="16" y="15"/>
                  </a:lnTo>
                  <a:lnTo>
                    <a:pt x="16" y="14"/>
                  </a:lnTo>
                  <a:lnTo>
                    <a:pt x="16" y="15"/>
                  </a:lnTo>
                  <a:lnTo>
                    <a:pt x="16" y="14"/>
                  </a:lnTo>
                  <a:lnTo>
                    <a:pt x="16" y="15"/>
                  </a:lnTo>
                  <a:lnTo>
                    <a:pt x="16" y="14"/>
                  </a:lnTo>
                  <a:lnTo>
                    <a:pt x="16" y="15"/>
                  </a:lnTo>
                  <a:lnTo>
                    <a:pt x="16" y="14"/>
                  </a:lnTo>
                  <a:lnTo>
                    <a:pt x="16" y="15"/>
                  </a:lnTo>
                  <a:lnTo>
                    <a:pt x="16" y="14"/>
                  </a:lnTo>
                  <a:lnTo>
                    <a:pt x="17" y="15"/>
                  </a:lnTo>
                  <a:lnTo>
                    <a:pt x="17" y="17"/>
                  </a:lnTo>
                  <a:lnTo>
                    <a:pt x="17" y="15"/>
                  </a:lnTo>
                  <a:lnTo>
                    <a:pt x="17" y="16"/>
                  </a:lnTo>
                  <a:lnTo>
                    <a:pt x="18" y="15"/>
                  </a:lnTo>
                  <a:lnTo>
                    <a:pt x="18" y="16"/>
                  </a:lnTo>
                  <a:lnTo>
                    <a:pt x="18" y="14"/>
                  </a:lnTo>
                  <a:lnTo>
                    <a:pt x="18" y="15"/>
                  </a:lnTo>
                  <a:lnTo>
                    <a:pt x="18" y="14"/>
                  </a:lnTo>
                  <a:lnTo>
                    <a:pt x="18" y="15"/>
                  </a:lnTo>
                  <a:lnTo>
                    <a:pt x="18" y="14"/>
                  </a:lnTo>
                  <a:lnTo>
                    <a:pt x="18" y="13"/>
                  </a:lnTo>
                  <a:lnTo>
                    <a:pt x="19" y="15"/>
                  </a:lnTo>
                  <a:lnTo>
                    <a:pt x="19" y="14"/>
                  </a:lnTo>
                  <a:lnTo>
                    <a:pt x="19" y="15"/>
                  </a:lnTo>
                  <a:lnTo>
                    <a:pt x="19" y="14"/>
                  </a:lnTo>
                  <a:lnTo>
                    <a:pt x="20" y="15"/>
                  </a:lnTo>
                  <a:lnTo>
                    <a:pt x="20" y="14"/>
                  </a:lnTo>
                  <a:lnTo>
                    <a:pt x="20" y="15"/>
                  </a:lnTo>
                  <a:lnTo>
                    <a:pt x="20" y="14"/>
                  </a:lnTo>
                  <a:lnTo>
                    <a:pt x="20" y="15"/>
                  </a:lnTo>
                  <a:lnTo>
                    <a:pt x="20" y="14"/>
                  </a:lnTo>
                  <a:lnTo>
                    <a:pt x="21" y="14"/>
                  </a:lnTo>
                  <a:lnTo>
                    <a:pt x="21" y="13"/>
                  </a:lnTo>
                  <a:lnTo>
                    <a:pt x="21" y="14"/>
                  </a:lnTo>
                  <a:lnTo>
                    <a:pt x="21" y="13"/>
                  </a:lnTo>
                  <a:lnTo>
                    <a:pt x="21" y="15"/>
                  </a:lnTo>
                  <a:lnTo>
                    <a:pt x="21" y="14"/>
                  </a:lnTo>
                  <a:lnTo>
                    <a:pt x="22" y="14"/>
                  </a:lnTo>
                  <a:lnTo>
                    <a:pt x="22" y="15"/>
                  </a:lnTo>
                  <a:lnTo>
                    <a:pt x="22" y="14"/>
                  </a:lnTo>
                  <a:lnTo>
                    <a:pt x="22" y="16"/>
                  </a:lnTo>
                  <a:lnTo>
                    <a:pt x="22" y="14"/>
                  </a:lnTo>
                  <a:lnTo>
                    <a:pt x="22" y="15"/>
                  </a:lnTo>
                  <a:lnTo>
                    <a:pt x="22" y="14"/>
                  </a:lnTo>
                  <a:lnTo>
                    <a:pt x="22" y="15"/>
                  </a:lnTo>
                  <a:lnTo>
                    <a:pt x="22" y="12"/>
                  </a:lnTo>
                  <a:lnTo>
                    <a:pt x="22" y="15"/>
                  </a:lnTo>
                  <a:lnTo>
                    <a:pt x="23" y="12"/>
                  </a:lnTo>
                  <a:lnTo>
                    <a:pt x="23" y="14"/>
                  </a:lnTo>
                  <a:lnTo>
                    <a:pt x="23" y="13"/>
                  </a:lnTo>
                  <a:lnTo>
                    <a:pt x="23" y="12"/>
                  </a:lnTo>
                  <a:lnTo>
                    <a:pt x="23" y="14"/>
                  </a:lnTo>
                  <a:lnTo>
                    <a:pt x="24" y="12"/>
                  </a:lnTo>
                  <a:lnTo>
                    <a:pt x="24" y="14"/>
                  </a:lnTo>
                  <a:lnTo>
                    <a:pt x="24" y="12"/>
                  </a:lnTo>
                  <a:lnTo>
                    <a:pt x="24" y="14"/>
                  </a:lnTo>
                  <a:lnTo>
                    <a:pt x="24" y="13"/>
                  </a:lnTo>
                  <a:lnTo>
                    <a:pt x="24" y="15"/>
                  </a:lnTo>
                  <a:lnTo>
                    <a:pt x="24" y="13"/>
                  </a:lnTo>
                  <a:lnTo>
                    <a:pt x="24" y="15"/>
                  </a:lnTo>
                  <a:lnTo>
                    <a:pt x="24" y="14"/>
                  </a:lnTo>
                  <a:lnTo>
                    <a:pt x="24" y="13"/>
                  </a:lnTo>
                  <a:lnTo>
                    <a:pt x="25" y="14"/>
                  </a:lnTo>
                  <a:lnTo>
                    <a:pt x="25" y="13"/>
                  </a:lnTo>
                  <a:lnTo>
                    <a:pt x="26" y="13"/>
                  </a:lnTo>
                  <a:lnTo>
                    <a:pt x="26" y="14"/>
                  </a:lnTo>
                  <a:lnTo>
                    <a:pt x="27" y="14"/>
                  </a:lnTo>
                  <a:lnTo>
                    <a:pt x="27" y="13"/>
                  </a:lnTo>
                  <a:lnTo>
                    <a:pt x="27" y="14"/>
                  </a:lnTo>
                  <a:lnTo>
                    <a:pt x="27" y="12"/>
                  </a:lnTo>
                  <a:lnTo>
                    <a:pt x="28" y="14"/>
                  </a:lnTo>
                  <a:lnTo>
                    <a:pt x="28" y="12"/>
                  </a:lnTo>
                  <a:lnTo>
                    <a:pt x="28" y="11"/>
                  </a:lnTo>
                  <a:lnTo>
                    <a:pt x="28" y="14"/>
                  </a:lnTo>
                  <a:lnTo>
                    <a:pt x="28" y="11"/>
                  </a:lnTo>
                  <a:lnTo>
                    <a:pt x="28" y="14"/>
                  </a:lnTo>
                  <a:lnTo>
                    <a:pt x="28" y="12"/>
                  </a:lnTo>
                  <a:lnTo>
                    <a:pt x="28" y="13"/>
                  </a:lnTo>
                  <a:lnTo>
                    <a:pt x="28" y="14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9" y="13"/>
                  </a:lnTo>
                  <a:lnTo>
                    <a:pt x="29" y="12"/>
                  </a:lnTo>
                  <a:lnTo>
                    <a:pt x="30" y="13"/>
                  </a:lnTo>
                  <a:lnTo>
                    <a:pt x="30" y="11"/>
                  </a:lnTo>
                  <a:lnTo>
                    <a:pt x="30" y="13"/>
                  </a:lnTo>
                  <a:lnTo>
                    <a:pt x="30" y="11"/>
                  </a:lnTo>
                  <a:lnTo>
                    <a:pt x="30" y="13"/>
                  </a:lnTo>
                  <a:lnTo>
                    <a:pt x="30" y="12"/>
                  </a:lnTo>
                  <a:lnTo>
                    <a:pt x="30" y="14"/>
                  </a:lnTo>
                  <a:lnTo>
                    <a:pt x="30" y="12"/>
                  </a:lnTo>
                  <a:lnTo>
                    <a:pt x="30" y="14"/>
                  </a:lnTo>
                  <a:lnTo>
                    <a:pt x="30" y="13"/>
                  </a:lnTo>
                  <a:lnTo>
                    <a:pt x="31" y="14"/>
                  </a:lnTo>
                  <a:lnTo>
                    <a:pt x="31" y="13"/>
                  </a:lnTo>
                  <a:lnTo>
                    <a:pt x="32" y="14"/>
                  </a:lnTo>
                  <a:lnTo>
                    <a:pt x="32" y="12"/>
                  </a:lnTo>
                  <a:lnTo>
                    <a:pt x="32" y="11"/>
                  </a:lnTo>
                  <a:lnTo>
                    <a:pt x="32" y="12"/>
                  </a:lnTo>
                  <a:lnTo>
                    <a:pt x="32" y="11"/>
                  </a:lnTo>
                  <a:lnTo>
                    <a:pt x="32" y="12"/>
                  </a:lnTo>
                  <a:lnTo>
                    <a:pt x="32" y="11"/>
                  </a:lnTo>
                  <a:lnTo>
                    <a:pt x="33" y="12"/>
                  </a:lnTo>
                  <a:lnTo>
                    <a:pt x="34" y="13"/>
                  </a:lnTo>
                  <a:lnTo>
                    <a:pt x="34" y="11"/>
                  </a:lnTo>
                  <a:lnTo>
                    <a:pt x="34" y="12"/>
                  </a:lnTo>
                  <a:lnTo>
                    <a:pt x="34" y="11"/>
                  </a:lnTo>
                  <a:lnTo>
                    <a:pt x="34" y="12"/>
                  </a:lnTo>
                  <a:lnTo>
                    <a:pt x="34" y="11"/>
                  </a:lnTo>
                  <a:lnTo>
                    <a:pt x="34" y="12"/>
                  </a:lnTo>
                  <a:lnTo>
                    <a:pt x="34" y="10"/>
                  </a:lnTo>
                  <a:lnTo>
                    <a:pt x="34" y="12"/>
                  </a:lnTo>
                  <a:lnTo>
                    <a:pt x="34" y="11"/>
                  </a:lnTo>
                  <a:lnTo>
                    <a:pt x="35" y="12"/>
                  </a:lnTo>
                  <a:lnTo>
                    <a:pt x="35" y="13"/>
                  </a:lnTo>
                  <a:lnTo>
                    <a:pt x="35" y="11"/>
                  </a:lnTo>
                  <a:lnTo>
                    <a:pt x="35" y="14"/>
                  </a:lnTo>
                  <a:lnTo>
                    <a:pt x="35" y="12"/>
                  </a:lnTo>
                  <a:lnTo>
                    <a:pt x="35" y="14"/>
                  </a:lnTo>
                  <a:lnTo>
                    <a:pt x="36" y="13"/>
                  </a:lnTo>
                  <a:lnTo>
                    <a:pt x="36" y="12"/>
                  </a:lnTo>
                  <a:lnTo>
                    <a:pt x="36" y="13"/>
                  </a:lnTo>
                  <a:lnTo>
                    <a:pt x="36" y="12"/>
                  </a:lnTo>
                  <a:lnTo>
                    <a:pt x="36" y="14"/>
                  </a:lnTo>
                  <a:lnTo>
                    <a:pt x="36" y="12"/>
                  </a:lnTo>
                  <a:lnTo>
                    <a:pt x="36" y="11"/>
                  </a:lnTo>
                  <a:lnTo>
                    <a:pt x="36" y="12"/>
                  </a:lnTo>
                  <a:lnTo>
                    <a:pt x="36" y="11"/>
                  </a:lnTo>
                  <a:lnTo>
                    <a:pt x="37" y="11"/>
                  </a:lnTo>
                  <a:lnTo>
                    <a:pt x="38" y="12"/>
                  </a:lnTo>
                  <a:lnTo>
                    <a:pt x="38" y="11"/>
                  </a:lnTo>
                  <a:lnTo>
                    <a:pt x="38" y="12"/>
                  </a:lnTo>
                  <a:lnTo>
                    <a:pt x="38" y="11"/>
                  </a:lnTo>
                  <a:lnTo>
                    <a:pt x="38" y="12"/>
                  </a:lnTo>
                  <a:lnTo>
                    <a:pt x="38" y="11"/>
                  </a:lnTo>
                  <a:lnTo>
                    <a:pt x="39" y="11"/>
                  </a:lnTo>
                  <a:lnTo>
                    <a:pt x="39" y="9"/>
                  </a:lnTo>
                  <a:lnTo>
                    <a:pt x="39" y="12"/>
                  </a:lnTo>
                  <a:lnTo>
                    <a:pt x="39" y="10"/>
                  </a:lnTo>
                  <a:lnTo>
                    <a:pt x="39" y="11"/>
                  </a:lnTo>
                  <a:lnTo>
                    <a:pt x="40" y="11"/>
                  </a:lnTo>
                  <a:lnTo>
                    <a:pt x="40" y="12"/>
                  </a:lnTo>
                  <a:lnTo>
                    <a:pt x="40" y="11"/>
                  </a:lnTo>
                  <a:lnTo>
                    <a:pt x="40" y="13"/>
                  </a:lnTo>
                  <a:lnTo>
                    <a:pt x="40" y="10"/>
                  </a:lnTo>
                  <a:lnTo>
                    <a:pt x="40" y="12"/>
                  </a:lnTo>
                  <a:lnTo>
                    <a:pt x="40" y="11"/>
                  </a:lnTo>
                  <a:lnTo>
                    <a:pt x="40" y="13"/>
                  </a:lnTo>
                  <a:lnTo>
                    <a:pt x="40" y="10"/>
                  </a:lnTo>
                  <a:lnTo>
                    <a:pt x="40" y="12"/>
                  </a:lnTo>
                  <a:lnTo>
                    <a:pt x="41" y="11"/>
                  </a:lnTo>
                  <a:lnTo>
                    <a:pt x="41" y="9"/>
                  </a:lnTo>
                  <a:lnTo>
                    <a:pt x="41" y="11"/>
                  </a:lnTo>
                  <a:lnTo>
                    <a:pt x="42" y="9"/>
                  </a:lnTo>
                  <a:lnTo>
                    <a:pt x="42" y="11"/>
                  </a:lnTo>
                  <a:lnTo>
                    <a:pt x="42" y="10"/>
                  </a:lnTo>
                  <a:lnTo>
                    <a:pt x="42" y="11"/>
                  </a:lnTo>
                  <a:lnTo>
                    <a:pt x="42" y="10"/>
                  </a:lnTo>
                  <a:lnTo>
                    <a:pt x="42" y="11"/>
                  </a:lnTo>
                  <a:lnTo>
                    <a:pt x="43" y="11"/>
                  </a:lnTo>
                  <a:lnTo>
                    <a:pt x="43" y="10"/>
                  </a:lnTo>
                  <a:lnTo>
                    <a:pt x="43" y="11"/>
                  </a:lnTo>
                  <a:lnTo>
                    <a:pt x="43" y="10"/>
                  </a:lnTo>
                  <a:lnTo>
                    <a:pt x="43" y="9"/>
                  </a:lnTo>
                  <a:lnTo>
                    <a:pt x="44" y="10"/>
                  </a:lnTo>
                  <a:lnTo>
                    <a:pt x="44" y="9"/>
                  </a:lnTo>
                  <a:lnTo>
                    <a:pt x="44" y="10"/>
                  </a:lnTo>
                  <a:lnTo>
                    <a:pt x="44" y="11"/>
                  </a:lnTo>
                  <a:lnTo>
                    <a:pt x="44" y="10"/>
                  </a:lnTo>
                  <a:lnTo>
                    <a:pt x="44" y="12"/>
                  </a:lnTo>
                  <a:lnTo>
                    <a:pt x="44" y="11"/>
                  </a:lnTo>
                  <a:lnTo>
                    <a:pt x="44" y="12"/>
                  </a:lnTo>
                  <a:lnTo>
                    <a:pt x="44" y="11"/>
                  </a:lnTo>
                  <a:lnTo>
                    <a:pt x="45" y="11"/>
                  </a:lnTo>
                  <a:lnTo>
                    <a:pt x="45" y="10"/>
                  </a:lnTo>
                  <a:lnTo>
                    <a:pt x="45" y="12"/>
                  </a:lnTo>
                  <a:lnTo>
                    <a:pt x="45" y="9"/>
                  </a:lnTo>
                  <a:lnTo>
                    <a:pt x="46" y="11"/>
                  </a:lnTo>
                  <a:lnTo>
                    <a:pt x="46" y="9"/>
                  </a:lnTo>
                  <a:lnTo>
                    <a:pt x="46" y="11"/>
                  </a:lnTo>
                  <a:lnTo>
                    <a:pt x="46" y="8"/>
                  </a:lnTo>
                  <a:lnTo>
                    <a:pt x="46" y="10"/>
                  </a:lnTo>
                  <a:lnTo>
                    <a:pt x="46" y="8"/>
                  </a:lnTo>
                  <a:lnTo>
                    <a:pt x="46" y="11"/>
                  </a:lnTo>
                  <a:lnTo>
                    <a:pt x="46" y="10"/>
                  </a:lnTo>
                  <a:lnTo>
                    <a:pt x="46" y="11"/>
                  </a:lnTo>
                  <a:lnTo>
                    <a:pt x="47" y="9"/>
                  </a:lnTo>
                  <a:lnTo>
                    <a:pt x="47" y="11"/>
                  </a:lnTo>
                  <a:lnTo>
                    <a:pt x="47" y="10"/>
                  </a:lnTo>
                  <a:lnTo>
                    <a:pt x="47" y="11"/>
                  </a:lnTo>
                  <a:lnTo>
                    <a:pt x="47" y="10"/>
                  </a:lnTo>
                  <a:lnTo>
                    <a:pt x="47" y="9"/>
                  </a:lnTo>
                  <a:lnTo>
                    <a:pt x="48" y="10"/>
                  </a:lnTo>
                  <a:lnTo>
                    <a:pt x="48" y="9"/>
                  </a:lnTo>
                  <a:lnTo>
                    <a:pt x="48" y="10"/>
                  </a:lnTo>
                  <a:lnTo>
                    <a:pt x="48" y="9"/>
                  </a:lnTo>
                  <a:lnTo>
                    <a:pt x="48" y="10"/>
                  </a:lnTo>
                  <a:lnTo>
                    <a:pt x="49" y="11"/>
                  </a:lnTo>
                  <a:lnTo>
                    <a:pt x="49" y="10"/>
                  </a:lnTo>
                  <a:lnTo>
                    <a:pt x="49" y="11"/>
                  </a:lnTo>
                  <a:lnTo>
                    <a:pt x="49" y="10"/>
                  </a:lnTo>
                  <a:lnTo>
                    <a:pt x="49" y="11"/>
                  </a:lnTo>
                  <a:lnTo>
                    <a:pt x="50" y="11"/>
                  </a:lnTo>
                  <a:lnTo>
                    <a:pt x="50" y="10"/>
                  </a:lnTo>
                  <a:lnTo>
                    <a:pt x="50" y="9"/>
                  </a:lnTo>
                  <a:lnTo>
                    <a:pt x="50" y="10"/>
                  </a:lnTo>
                  <a:lnTo>
                    <a:pt x="50" y="9"/>
                  </a:lnTo>
                  <a:lnTo>
                    <a:pt x="50" y="7"/>
                  </a:lnTo>
                  <a:lnTo>
                    <a:pt x="50" y="9"/>
                  </a:lnTo>
                  <a:lnTo>
                    <a:pt x="50" y="8"/>
                  </a:lnTo>
                  <a:lnTo>
                    <a:pt x="51" y="9"/>
                  </a:lnTo>
                  <a:lnTo>
                    <a:pt x="51" y="8"/>
                  </a:lnTo>
                  <a:lnTo>
                    <a:pt x="51" y="9"/>
                  </a:lnTo>
                  <a:lnTo>
                    <a:pt x="51" y="11"/>
                  </a:lnTo>
                  <a:lnTo>
                    <a:pt x="52" y="8"/>
                  </a:lnTo>
                  <a:lnTo>
                    <a:pt x="52" y="11"/>
                  </a:lnTo>
                  <a:lnTo>
                    <a:pt x="52" y="9"/>
                  </a:lnTo>
                  <a:lnTo>
                    <a:pt x="52" y="10"/>
                  </a:lnTo>
                  <a:lnTo>
                    <a:pt x="52" y="8"/>
                  </a:lnTo>
                  <a:lnTo>
                    <a:pt x="52" y="10"/>
                  </a:lnTo>
                  <a:lnTo>
                    <a:pt x="52" y="7"/>
                  </a:lnTo>
                  <a:lnTo>
                    <a:pt x="52" y="9"/>
                  </a:lnTo>
                  <a:lnTo>
                    <a:pt x="52" y="8"/>
                  </a:lnTo>
                  <a:lnTo>
                    <a:pt x="52" y="9"/>
                  </a:lnTo>
                  <a:lnTo>
                    <a:pt x="53" y="9"/>
                  </a:lnTo>
                  <a:lnTo>
                    <a:pt x="53" y="8"/>
                  </a:lnTo>
                  <a:lnTo>
                    <a:pt x="53" y="10"/>
                  </a:lnTo>
                  <a:lnTo>
                    <a:pt x="53" y="9"/>
                  </a:lnTo>
                  <a:lnTo>
                    <a:pt x="53" y="10"/>
                  </a:lnTo>
                  <a:lnTo>
                    <a:pt x="54" y="10"/>
                  </a:lnTo>
                  <a:lnTo>
                    <a:pt x="54" y="11"/>
                  </a:lnTo>
                  <a:lnTo>
                    <a:pt x="54" y="9"/>
                  </a:lnTo>
                  <a:lnTo>
                    <a:pt x="54" y="10"/>
                  </a:lnTo>
                  <a:lnTo>
                    <a:pt x="54" y="9"/>
                  </a:lnTo>
                  <a:lnTo>
                    <a:pt x="54" y="8"/>
                  </a:lnTo>
                  <a:lnTo>
                    <a:pt x="55" y="8"/>
                  </a:lnTo>
                  <a:lnTo>
                    <a:pt x="55" y="7"/>
                  </a:lnTo>
                  <a:lnTo>
                    <a:pt x="55" y="8"/>
                  </a:lnTo>
                  <a:lnTo>
                    <a:pt x="55" y="7"/>
                  </a:lnTo>
                  <a:lnTo>
                    <a:pt x="55" y="8"/>
                  </a:lnTo>
                  <a:lnTo>
                    <a:pt x="55" y="7"/>
                  </a:lnTo>
                  <a:lnTo>
                    <a:pt x="56" y="9"/>
                  </a:lnTo>
                  <a:lnTo>
                    <a:pt x="56" y="8"/>
                  </a:lnTo>
                  <a:lnTo>
                    <a:pt x="56" y="9"/>
                  </a:lnTo>
                  <a:lnTo>
                    <a:pt x="56" y="7"/>
                  </a:lnTo>
                  <a:lnTo>
                    <a:pt x="56" y="9"/>
                  </a:lnTo>
                  <a:lnTo>
                    <a:pt x="56" y="7"/>
                  </a:lnTo>
                  <a:lnTo>
                    <a:pt x="56" y="9"/>
                  </a:lnTo>
                  <a:lnTo>
                    <a:pt x="56" y="8"/>
                  </a:lnTo>
                  <a:lnTo>
                    <a:pt x="56" y="7"/>
                  </a:lnTo>
                  <a:lnTo>
                    <a:pt x="57" y="9"/>
                  </a:lnTo>
                  <a:lnTo>
                    <a:pt x="57" y="7"/>
                  </a:lnTo>
                  <a:lnTo>
                    <a:pt x="57" y="8"/>
                  </a:lnTo>
                  <a:lnTo>
                    <a:pt x="57" y="7"/>
                  </a:lnTo>
                  <a:lnTo>
                    <a:pt x="57" y="8"/>
                  </a:lnTo>
                  <a:lnTo>
                    <a:pt x="58" y="7"/>
                  </a:lnTo>
                  <a:lnTo>
                    <a:pt x="58" y="9"/>
                  </a:lnTo>
                  <a:lnTo>
                    <a:pt x="58" y="7"/>
                  </a:lnTo>
                  <a:lnTo>
                    <a:pt x="58" y="10"/>
                  </a:lnTo>
                  <a:lnTo>
                    <a:pt x="58" y="9"/>
                  </a:lnTo>
                  <a:lnTo>
                    <a:pt x="58" y="8"/>
                  </a:lnTo>
                  <a:lnTo>
                    <a:pt x="58" y="9"/>
                  </a:lnTo>
                  <a:lnTo>
                    <a:pt x="59" y="8"/>
                  </a:lnTo>
                  <a:lnTo>
                    <a:pt x="59" y="7"/>
                  </a:lnTo>
                  <a:lnTo>
                    <a:pt x="59" y="8"/>
                  </a:lnTo>
                  <a:lnTo>
                    <a:pt x="60" y="7"/>
                  </a:lnTo>
                  <a:lnTo>
                    <a:pt x="60" y="8"/>
                  </a:lnTo>
                  <a:lnTo>
                    <a:pt x="60" y="7"/>
                  </a:lnTo>
                  <a:lnTo>
                    <a:pt x="60" y="8"/>
                  </a:lnTo>
                  <a:lnTo>
                    <a:pt x="61" y="7"/>
                  </a:lnTo>
                  <a:lnTo>
                    <a:pt x="61" y="8"/>
                  </a:lnTo>
                  <a:lnTo>
                    <a:pt x="61" y="7"/>
                  </a:lnTo>
                  <a:lnTo>
                    <a:pt x="61" y="6"/>
                  </a:lnTo>
                  <a:lnTo>
                    <a:pt x="62" y="7"/>
                  </a:lnTo>
                  <a:lnTo>
                    <a:pt x="62" y="6"/>
                  </a:lnTo>
                  <a:lnTo>
                    <a:pt x="62" y="7"/>
                  </a:lnTo>
                  <a:lnTo>
                    <a:pt x="62" y="6"/>
                  </a:lnTo>
                  <a:lnTo>
                    <a:pt x="62" y="8"/>
                  </a:lnTo>
                  <a:lnTo>
                    <a:pt x="62" y="7"/>
                  </a:lnTo>
                  <a:lnTo>
                    <a:pt x="62" y="9"/>
                  </a:lnTo>
                  <a:lnTo>
                    <a:pt x="62" y="7"/>
                  </a:lnTo>
                  <a:lnTo>
                    <a:pt x="62" y="9"/>
                  </a:lnTo>
                  <a:lnTo>
                    <a:pt x="62" y="8"/>
                  </a:lnTo>
                  <a:lnTo>
                    <a:pt x="63" y="8"/>
                  </a:lnTo>
                  <a:lnTo>
                    <a:pt x="63" y="9"/>
                  </a:lnTo>
                  <a:lnTo>
                    <a:pt x="63" y="7"/>
                  </a:lnTo>
                  <a:lnTo>
                    <a:pt x="63" y="9"/>
                  </a:lnTo>
                  <a:lnTo>
                    <a:pt x="63" y="7"/>
                  </a:lnTo>
                  <a:lnTo>
                    <a:pt x="64" y="8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5" y="7"/>
                  </a:lnTo>
                  <a:lnTo>
                    <a:pt x="65" y="6"/>
                  </a:lnTo>
                  <a:lnTo>
                    <a:pt x="65" y="7"/>
                  </a:lnTo>
                  <a:lnTo>
                    <a:pt x="66" y="7"/>
                  </a:lnTo>
                  <a:lnTo>
                    <a:pt x="66" y="6"/>
                  </a:lnTo>
                  <a:lnTo>
                    <a:pt x="66" y="7"/>
                  </a:lnTo>
                  <a:lnTo>
                    <a:pt x="66" y="6"/>
                  </a:lnTo>
                  <a:lnTo>
                    <a:pt x="67" y="7"/>
                  </a:lnTo>
                  <a:lnTo>
                    <a:pt x="67" y="8"/>
                  </a:lnTo>
                  <a:lnTo>
                    <a:pt x="67" y="7"/>
                  </a:lnTo>
                  <a:lnTo>
                    <a:pt x="68" y="8"/>
                  </a:lnTo>
                  <a:lnTo>
                    <a:pt x="68" y="7"/>
                  </a:lnTo>
                  <a:lnTo>
                    <a:pt x="68" y="9"/>
                  </a:lnTo>
                  <a:lnTo>
                    <a:pt x="68" y="6"/>
                  </a:lnTo>
                  <a:lnTo>
                    <a:pt x="68" y="7"/>
                  </a:lnTo>
                  <a:lnTo>
                    <a:pt x="68" y="6"/>
                  </a:lnTo>
                  <a:lnTo>
                    <a:pt x="68" y="7"/>
                  </a:lnTo>
                  <a:lnTo>
                    <a:pt x="68" y="6"/>
                  </a:lnTo>
                  <a:lnTo>
                    <a:pt x="68" y="5"/>
                  </a:lnTo>
                  <a:lnTo>
                    <a:pt x="69" y="6"/>
                  </a:lnTo>
                  <a:lnTo>
                    <a:pt x="69" y="7"/>
                  </a:lnTo>
                  <a:lnTo>
                    <a:pt x="70" y="6"/>
                  </a:lnTo>
                  <a:lnTo>
                    <a:pt x="70" y="7"/>
                  </a:lnTo>
                  <a:lnTo>
                    <a:pt x="70" y="6"/>
                  </a:lnTo>
                  <a:lnTo>
                    <a:pt x="70" y="7"/>
                  </a:lnTo>
                  <a:lnTo>
                    <a:pt x="70" y="6"/>
                  </a:lnTo>
                  <a:lnTo>
                    <a:pt x="70" y="7"/>
                  </a:lnTo>
                  <a:lnTo>
                    <a:pt x="70" y="6"/>
                  </a:lnTo>
                  <a:lnTo>
                    <a:pt x="70" y="5"/>
                  </a:lnTo>
                  <a:lnTo>
                    <a:pt x="70" y="6"/>
                  </a:lnTo>
                  <a:lnTo>
                    <a:pt x="71" y="6"/>
                  </a:lnTo>
                  <a:lnTo>
                    <a:pt x="71" y="5"/>
                  </a:lnTo>
                  <a:lnTo>
                    <a:pt x="71" y="6"/>
                  </a:lnTo>
                  <a:lnTo>
                    <a:pt x="71" y="5"/>
                  </a:lnTo>
                  <a:lnTo>
                    <a:pt x="71" y="7"/>
                  </a:lnTo>
                  <a:lnTo>
                    <a:pt x="72" y="7"/>
                  </a:lnTo>
                  <a:lnTo>
                    <a:pt x="72" y="6"/>
                  </a:lnTo>
                  <a:lnTo>
                    <a:pt x="72" y="7"/>
                  </a:lnTo>
                  <a:lnTo>
                    <a:pt x="72" y="6"/>
                  </a:lnTo>
                  <a:lnTo>
                    <a:pt x="72" y="7"/>
                  </a:lnTo>
                  <a:lnTo>
                    <a:pt x="72" y="6"/>
                  </a:lnTo>
                  <a:lnTo>
                    <a:pt x="73" y="6"/>
                  </a:lnTo>
                  <a:lnTo>
                    <a:pt x="73" y="4"/>
                  </a:lnTo>
                  <a:lnTo>
                    <a:pt x="73" y="6"/>
                  </a:lnTo>
                  <a:lnTo>
                    <a:pt x="73" y="4"/>
                  </a:lnTo>
                  <a:lnTo>
                    <a:pt x="73" y="6"/>
                  </a:lnTo>
                  <a:lnTo>
                    <a:pt x="73" y="4"/>
                  </a:lnTo>
                  <a:lnTo>
                    <a:pt x="74" y="5"/>
                  </a:lnTo>
                  <a:lnTo>
                    <a:pt x="74" y="6"/>
                  </a:lnTo>
                  <a:lnTo>
                    <a:pt x="74" y="5"/>
                  </a:lnTo>
                  <a:lnTo>
                    <a:pt x="74" y="6"/>
                  </a:lnTo>
                  <a:lnTo>
                    <a:pt x="74" y="5"/>
                  </a:lnTo>
                  <a:lnTo>
                    <a:pt x="74" y="6"/>
                  </a:lnTo>
                  <a:lnTo>
                    <a:pt x="74" y="5"/>
                  </a:lnTo>
                  <a:lnTo>
                    <a:pt x="74" y="6"/>
                  </a:lnTo>
                  <a:lnTo>
                    <a:pt x="75" y="4"/>
                  </a:lnTo>
                  <a:lnTo>
                    <a:pt x="75" y="6"/>
                  </a:lnTo>
                  <a:lnTo>
                    <a:pt x="75" y="4"/>
                  </a:lnTo>
                  <a:lnTo>
                    <a:pt x="75" y="5"/>
                  </a:lnTo>
                  <a:lnTo>
                    <a:pt x="76" y="4"/>
                  </a:lnTo>
                  <a:lnTo>
                    <a:pt x="76" y="6"/>
                  </a:lnTo>
                  <a:lnTo>
                    <a:pt x="76" y="4"/>
                  </a:lnTo>
                  <a:lnTo>
                    <a:pt x="76" y="6"/>
                  </a:lnTo>
                  <a:lnTo>
                    <a:pt x="76" y="5"/>
                  </a:lnTo>
                  <a:lnTo>
                    <a:pt x="76" y="7"/>
                  </a:lnTo>
                  <a:lnTo>
                    <a:pt x="77" y="6"/>
                  </a:lnTo>
                  <a:lnTo>
                    <a:pt x="77" y="5"/>
                  </a:lnTo>
                  <a:lnTo>
                    <a:pt x="77" y="6"/>
                  </a:lnTo>
                  <a:lnTo>
                    <a:pt x="77" y="4"/>
                  </a:lnTo>
                  <a:lnTo>
                    <a:pt x="78" y="5"/>
                  </a:lnTo>
                  <a:lnTo>
                    <a:pt x="78" y="4"/>
                  </a:lnTo>
                  <a:lnTo>
                    <a:pt x="78" y="5"/>
                  </a:lnTo>
                  <a:lnTo>
                    <a:pt x="78" y="4"/>
                  </a:lnTo>
                  <a:lnTo>
                    <a:pt x="78" y="6"/>
                  </a:lnTo>
                  <a:lnTo>
                    <a:pt x="78" y="4"/>
                  </a:lnTo>
                  <a:lnTo>
                    <a:pt x="78" y="6"/>
                  </a:lnTo>
                  <a:lnTo>
                    <a:pt x="78" y="4"/>
                  </a:lnTo>
                  <a:lnTo>
                    <a:pt x="78" y="6"/>
                  </a:lnTo>
                  <a:lnTo>
                    <a:pt x="79" y="5"/>
                  </a:lnTo>
                  <a:lnTo>
                    <a:pt x="79" y="6"/>
                  </a:lnTo>
                  <a:lnTo>
                    <a:pt x="79" y="4"/>
                  </a:lnTo>
                  <a:lnTo>
                    <a:pt x="79" y="6"/>
                  </a:lnTo>
                  <a:lnTo>
                    <a:pt x="79" y="4"/>
                  </a:lnTo>
                  <a:lnTo>
                    <a:pt x="80" y="5"/>
                  </a:lnTo>
                  <a:lnTo>
                    <a:pt x="80" y="4"/>
                  </a:lnTo>
                  <a:lnTo>
                    <a:pt x="80" y="5"/>
                  </a:lnTo>
                  <a:lnTo>
                    <a:pt x="80" y="4"/>
                  </a:lnTo>
                  <a:lnTo>
                    <a:pt x="80" y="6"/>
                  </a:lnTo>
                  <a:lnTo>
                    <a:pt x="81" y="6"/>
                  </a:lnTo>
                  <a:lnTo>
                    <a:pt x="81" y="5"/>
                  </a:lnTo>
                  <a:lnTo>
                    <a:pt x="81" y="6"/>
                  </a:lnTo>
                  <a:lnTo>
                    <a:pt x="81" y="5"/>
                  </a:lnTo>
                  <a:lnTo>
                    <a:pt x="82" y="6"/>
                  </a:lnTo>
                  <a:lnTo>
                    <a:pt x="82" y="4"/>
                  </a:lnTo>
                  <a:lnTo>
                    <a:pt x="82" y="5"/>
                  </a:lnTo>
                  <a:lnTo>
                    <a:pt x="82" y="4"/>
                  </a:lnTo>
                  <a:lnTo>
                    <a:pt x="82" y="3"/>
                  </a:lnTo>
                  <a:lnTo>
                    <a:pt x="82" y="4"/>
                  </a:lnTo>
                  <a:lnTo>
                    <a:pt x="82" y="3"/>
                  </a:lnTo>
                  <a:lnTo>
                    <a:pt x="82" y="4"/>
                  </a:lnTo>
                  <a:lnTo>
                    <a:pt x="83" y="4"/>
                  </a:lnTo>
                  <a:lnTo>
                    <a:pt x="83" y="5"/>
                  </a:lnTo>
                  <a:lnTo>
                    <a:pt x="83" y="4"/>
                  </a:lnTo>
                  <a:lnTo>
                    <a:pt x="83" y="5"/>
                  </a:lnTo>
                  <a:lnTo>
                    <a:pt x="83" y="4"/>
                  </a:lnTo>
                  <a:lnTo>
                    <a:pt x="83" y="5"/>
                  </a:lnTo>
                  <a:lnTo>
                    <a:pt x="84" y="4"/>
                  </a:lnTo>
                  <a:lnTo>
                    <a:pt x="84" y="6"/>
                  </a:lnTo>
                  <a:lnTo>
                    <a:pt x="84" y="3"/>
                  </a:lnTo>
                  <a:lnTo>
                    <a:pt x="84" y="5"/>
                  </a:lnTo>
                  <a:lnTo>
                    <a:pt x="84" y="3"/>
                  </a:lnTo>
                  <a:lnTo>
                    <a:pt x="84" y="4"/>
                  </a:lnTo>
                  <a:lnTo>
                    <a:pt x="84" y="3"/>
                  </a:lnTo>
                  <a:lnTo>
                    <a:pt x="84" y="4"/>
                  </a:lnTo>
                  <a:lnTo>
                    <a:pt x="84" y="3"/>
                  </a:lnTo>
                  <a:lnTo>
                    <a:pt x="85" y="4"/>
                  </a:lnTo>
                  <a:lnTo>
                    <a:pt x="85" y="5"/>
                  </a:lnTo>
                  <a:lnTo>
                    <a:pt x="85" y="4"/>
                  </a:lnTo>
                  <a:lnTo>
                    <a:pt x="86" y="6"/>
                  </a:lnTo>
                  <a:lnTo>
                    <a:pt x="86" y="4"/>
                  </a:lnTo>
                  <a:lnTo>
                    <a:pt x="86" y="5"/>
                  </a:lnTo>
                  <a:lnTo>
                    <a:pt x="86" y="4"/>
                  </a:lnTo>
                  <a:lnTo>
                    <a:pt x="86" y="3"/>
                  </a:lnTo>
                  <a:lnTo>
                    <a:pt x="86" y="4"/>
                  </a:lnTo>
                  <a:lnTo>
                    <a:pt x="86" y="3"/>
                  </a:lnTo>
                  <a:lnTo>
                    <a:pt x="87" y="4"/>
                  </a:lnTo>
                  <a:lnTo>
                    <a:pt x="87" y="3"/>
                  </a:lnTo>
                  <a:lnTo>
                    <a:pt x="87" y="4"/>
                  </a:lnTo>
                  <a:lnTo>
                    <a:pt x="88" y="3"/>
                  </a:lnTo>
                  <a:lnTo>
                    <a:pt x="88" y="4"/>
                  </a:lnTo>
                  <a:lnTo>
                    <a:pt x="88" y="3"/>
                  </a:lnTo>
                  <a:lnTo>
                    <a:pt x="88" y="4"/>
                  </a:lnTo>
                  <a:lnTo>
                    <a:pt x="88" y="3"/>
                  </a:lnTo>
                  <a:lnTo>
                    <a:pt x="88" y="4"/>
                  </a:lnTo>
                  <a:lnTo>
                    <a:pt x="88" y="3"/>
                  </a:lnTo>
                  <a:lnTo>
                    <a:pt x="88" y="4"/>
                  </a:lnTo>
                  <a:lnTo>
                    <a:pt x="89" y="3"/>
                  </a:lnTo>
                  <a:lnTo>
                    <a:pt x="89" y="2"/>
                  </a:lnTo>
                  <a:lnTo>
                    <a:pt x="89" y="4"/>
                  </a:lnTo>
                  <a:lnTo>
                    <a:pt x="89" y="2"/>
                  </a:lnTo>
                  <a:lnTo>
                    <a:pt x="89" y="4"/>
                  </a:lnTo>
                  <a:lnTo>
                    <a:pt x="90" y="3"/>
                  </a:lnTo>
                  <a:lnTo>
                    <a:pt x="90" y="4"/>
                  </a:lnTo>
                  <a:lnTo>
                    <a:pt x="90" y="6"/>
                  </a:lnTo>
                  <a:lnTo>
                    <a:pt x="90" y="4"/>
                  </a:lnTo>
                  <a:lnTo>
                    <a:pt x="90" y="5"/>
                  </a:lnTo>
                  <a:lnTo>
                    <a:pt x="90" y="4"/>
                  </a:lnTo>
                  <a:lnTo>
                    <a:pt x="90" y="5"/>
                  </a:lnTo>
                  <a:lnTo>
                    <a:pt x="90" y="3"/>
                  </a:lnTo>
                  <a:lnTo>
                    <a:pt x="91" y="4"/>
                  </a:lnTo>
                  <a:lnTo>
                    <a:pt x="91" y="3"/>
                  </a:lnTo>
                  <a:lnTo>
                    <a:pt x="92" y="3"/>
                  </a:lnTo>
                  <a:lnTo>
                    <a:pt x="92" y="2"/>
                  </a:lnTo>
                  <a:lnTo>
                    <a:pt x="92" y="3"/>
                  </a:lnTo>
                  <a:lnTo>
                    <a:pt x="93" y="3"/>
                  </a:lnTo>
                  <a:lnTo>
                    <a:pt x="93" y="2"/>
                  </a:lnTo>
                  <a:lnTo>
                    <a:pt x="93" y="3"/>
                  </a:lnTo>
                  <a:lnTo>
                    <a:pt x="93" y="2"/>
                  </a:lnTo>
                  <a:lnTo>
                    <a:pt x="94" y="3"/>
                  </a:lnTo>
                  <a:lnTo>
                    <a:pt x="94" y="2"/>
                  </a:lnTo>
                  <a:lnTo>
                    <a:pt x="94" y="3"/>
                  </a:lnTo>
                  <a:lnTo>
                    <a:pt x="94" y="1"/>
                  </a:lnTo>
                  <a:lnTo>
                    <a:pt x="94" y="4"/>
                  </a:lnTo>
                  <a:lnTo>
                    <a:pt x="94" y="3"/>
                  </a:lnTo>
                  <a:lnTo>
                    <a:pt x="94" y="4"/>
                  </a:lnTo>
                  <a:lnTo>
                    <a:pt x="94" y="3"/>
                  </a:lnTo>
                  <a:lnTo>
                    <a:pt x="94" y="5"/>
                  </a:lnTo>
                  <a:lnTo>
                    <a:pt x="95" y="3"/>
                  </a:lnTo>
                  <a:lnTo>
                    <a:pt x="95" y="5"/>
                  </a:lnTo>
                  <a:lnTo>
                    <a:pt x="95" y="3"/>
                  </a:lnTo>
                  <a:lnTo>
                    <a:pt x="95" y="4"/>
                  </a:lnTo>
                  <a:lnTo>
                    <a:pt x="95" y="2"/>
                  </a:lnTo>
                  <a:lnTo>
                    <a:pt x="96" y="4"/>
                  </a:lnTo>
                  <a:lnTo>
                    <a:pt x="96" y="2"/>
                  </a:lnTo>
                  <a:lnTo>
                    <a:pt x="96" y="3"/>
                  </a:lnTo>
                  <a:lnTo>
                    <a:pt x="96" y="1"/>
                  </a:lnTo>
                  <a:lnTo>
                    <a:pt x="96" y="3"/>
                  </a:lnTo>
                  <a:lnTo>
                    <a:pt x="96" y="2"/>
                  </a:lnTo>
                  <a:lnTo>
                    <a:pt x="96" y="3"/>
                  </a:lnTo>
                  <a:lnTo>
                    <a:pt x="96" y="2"/>
                  </a:lnTo>
                  <a:lnTo>
                    <a:pt x="96" y="3"/>
                  </a:lnTo>
                  <a:lnTo>
                    <a:pt x="97" y="2"/>
                  </a:lnTo>
                  <a:lnTo>
                    <a:pt x="97" y="4"/>
                  </a:lnTo>
                  <a:lnTo>
                    <a:pt x="97" y="2"/>
                  </a:lnTo>
                  <a:lnTo>
                    <a:pt x="97" y="3"/>
                  </a:lnTo>
                  <a:lnTo>
                    <a:pt x="98" y="2"/>
                  </a:lnTo>
                  <a:lnTo>
                    <a:pt x="98" y="3"/>
                  </a:lnTo>
                  <a:lnTo>
                    <a:pt x="98" y="2"/>
                  </a:lnTo>
                  <a:lnTo>
                    <a:pt x="98" y="1"/>
                  </a:lnTo>
                  <a:lnTo>
                    <a:pt x="98" y="2"/>
                  </a:lnTo>
                  <a:lnTo>
                    <a:pt x="98" y="3"/>
                  </a:lnTo>
                  <a:lnTo>
                    <a:pt x="98" y="1"/>
                  </a:lnTo>
                  <a:lnTo>
                    <a:pt x="99" y="3"/>
                  </a:lnTo>
                  <a:lnTo>
                    <a:pt x="99" y="4"/>
                  </a:lnTo>
                  <a:lnTo>
                    <a:pt x="99" y="3"/>
                  </a:lnTo>
                  <a:lnTo>
                    <a:pt x="99" y="4"/>
                  </a:lnTo>
                  <a:lnTo>
                    <a:pt x="100" y="3"/>
                  </a:lnTo>
                  <a:lnTo>
                    <a:pt x="100" y="4"/>
                  </a:lnTo>
                  <a:lnTo>
                    <a:pt x="100" y="3"/>
                  </a:lnTo>
                  <a:lnTo>
                    <a:pt x="100" y="2"/>
                  </a:lnTo>
                  <a:lnTo>
                    <a:pt x="100" y="4"/>
                  </a:lnTo>
                  <a:lnTo>
                    <a:pt x="100" y="1"/>
                  </a:lnTo>
                  <a:lnTo>
                    <a:pt x="100" y="3"/>
                  </a:lnTo>
                  <a:lnTo>
                    <a:pt x="100" y="1"/>
                  </a:lnTo>
                  <a:lnTo>
                    <a:pt x="100" y="3"/>
                  </a:lnTo>
                  <a:lnTo>
                    <a:pt x="100" y="0"/>
                  </a:lnTo>
                  <a:lnTo>
                    <a:pt x="101" y="3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4484" y="2320"/>
              <a:ext cx="100" cy="15"/>
            </a:xfrm>
            <a:custGeom>
              <a:avLst/>
              <a:gdLst>
                <a:gd name="T0" fmla="*/ 1 w 100"/>
                <a:gd name="T1" fmla="*/ 14 h 15"/>
                <a:gd name="T2" fmla="*/ 3 w 100"/>
                <a:gd name="T3" fmla="*/ 13 h 15"/>
                <a:gd name="T4" fmla="*/ 5 w 100"/>
                <a:gd name="T5" fmla="*/ 13 h 15"/>
                <a:gd name="T6" fmla="*/ 6 w 100"/>
                <a:gd name="T7" fmla="*/ 12 h 15"/>
                <a:gd name="T8" fmla="*/ 8 w 100"/>
                <a:gd name="T9" fmla="*/ 12 h 15"/>
                <a:gd name="T10" fmla="*/ 9 w 100"/>
                <a:gd name="T11" fmla="*/ 12 h 15"/>
                <a:gd name="T12" fmla="*/ 11 w 100"/>
                <a:gd name="T13" fmla="*/ 12 h 15"/>
                <a:gd name="T14" fmla="*/ 12 w 100"/>
                <a:gd name="T15" fmla="*/ 11 h 15"/>
                <a:gd name="T16" fmla="*/ 13 w 100"/>
                <a:gd name="T17" fmla="*/ 11 h 15"/>
                <a:gd name="T18" fmla="*/ 15 w 100"/>
                <a:gd name="T19" fmla="*/ 11 h 15"/>
                <a:gd name="T20" fmla="*/ 17 w 100"/>
                <a:gd name="T21" fmla="*/ 11 h 15"/>
                <a:gd name="T22" fmla="*/ 18 w 100"/>
                <a:gd name="T23" fmla="*/ 10 h 15"/>
                <a:gd name="T24" fmla="*/ 20 w 100"/>
                <a:gd name="T25" fmla="*/ 10 h 15"/>
                <a:gd name="T26" fmla="*/ 22 w 100"/>
                <a:gd name="T27" fmla="*/ 11 h 15"/>
                <a:gd name="T28" fmla="*/ 23 w 100"/>
                <a:gd name="T29" fmla="*/ 9 h 15"/>
                <a:gd name="T30" fmla="*/ 24 w 100"/>
                <a:gd name="T31" fmla="*/ 9 h 15"/>
                <a:gd name="T32" fmla="*/ 26 w 100"/>
                <a:gd name="T33" fmla="*/ 10 h 15"/>
                <a:gd name="T34" fmla="*/ 28 w 100"/>
                <a:gd name="T35" fmla="*/ 11 h 15"/>
                <a:gd name="T36" fmla="*/ 30 w 100"/>
                <a:gd name="T37" fmla="*/ 9 h 15"/>
                <a:gd name="T38" fmla="*/ 31 w 100"/>
                <a:gd name="T39" fmla="*/ 9 h 15"/>
                <a:gd name="T40" fmla="*/ 33 w 100"/>
                <a:gd name="T41" fmla="*/ 10 h 15"/>
                <a:gd name="T42" fmla="*/ 34 w 100"/>
                <a:gd name="T43" fmla="*/ 9 h 15"/>
                <a:gd name="T44" fmla="*/ 36 w 100"/>
                <a:gd name="T45" fmla="*/ 8 h 15"/>
                <a:gd name="T46" fmla="*/ 38 w 100"/>
                <a:gd name="T47" fmla="*/ 7 h 15"/>
                <a:gd name="T48" fmla="*/ 40 w 100"/>
                <a:gd name="T49" fmla="*/ 8 h 15"/>
                <a:gd name="T50" fmla="*/ 41 w 100"/>
                <a:gd name="T51" fmla="*/ 7 h 15"/>
                <a:gd name="T52" fmla="*/ 42 w 100"/>
                <a:gd name="T53" fmla="*/ 7 h 15"/>
                <a:gd name="T54" fmla="*/ 44 w 100"/>
                <a:gd name="T55" fmla="*/ 7 h 15"/>
                <a:gd name="T56" fmla="*/ 45 w 100"/>
                <a:gd name="T57" fmla="*/ 7 h 15"/>
                <a:gd name="T58" fmla="*/ 47 w 100"/>
                <a:gd name="T59" fmla="*/ 7 h 15"/>
                <a:gd name="T60" fmla="*/ 48 w 100"/>
                <a:gd name="T61" fmla="*/ 8 h 15"/>
                <a:gd name="T62" fmla="*/ 50 w 100"/>
                <a:gd name="T63" fmla="*/ 6 h 15"/>
                <a:gd name="T64" fmla="*/ 52 w 100"/>
                <a:gd name="T65" fmla="*/ 6 h 15"/>
                <a:gd name="T66" fmla="*/ 53 w 100"/>
                <a:gd name="T67" fmla="*/ 7 h 15"/>
                <a:gd name="T68" fmla="*/ 54 w 100"/>
                <a:gd name="T69" fmla="*/ 5 h 15"/>
                <a:gd name="T70" fmla="*/ 56 w 100"/>
                <a:gd name="T71" fmla="*/ 6 h 15"/>
                <a:gd name="T72" fmla="*/ 58 w 100"/>
                <a:gd name="T73" fmla="*/ 6 h 15"/>
                <a:gd name="T74" fmla="*/ 60 w 100"/>
                <a:gd name="T75" fmla="*/ 5 h 15"/>
                <a:gd name="T76" fmla="*/ 61 w 100"/>
                <a:gd name="T77" fmla="*/ 6 h 15"/>
                <a:gd name="T78" fmla="*/ 62 w 100"/>
                <a:gd name="T79" fmla="*/ 6 h 15"/>
                <a:gd name="T80" fmla="*/ 64 w 100"/>
                <a:gd name="T81" fmla="*/ 5 h 15"/>
                <a:gd name="T82" fmla="*/ 66 w 100"/>
                <a:gd name="T83" fmla="*/ 4 h 15"/>
                <a:gd name="T84" fmla="*/ 68 w 100"/>
                <a:gd name="T85" fmla="*/ 4 h 15"/>
                <a:gd name="T86" fmla="*/ 69 w 100"/>
                <a:gd name="T87" fmla="*/ 4 h 15"/>
                <a:gd name="T88" fmla="*/ 70 w 100"/>
                <a:gd name="T89" fmla="*/ 4 h 15"/>
                <a:gd name="T90" fmla="*/ 72 w 100"/>
                <a:gd name="T91" fmla="*/ 6 h 15"/>
                <a:gd name="T92" fmla="*/ 73 w 100"/>
                <a:gd name="T93" fmla="*/ 5 h 15"/>
                <a:gd name="T94" fmla="*/ 75 w 100"/>
                <a:gd name="T95" fmla="*/ 3 h 15"/>
                <a:gd name="T96" fmla="*/ 76 w 100"/>
                <a:gd name="T97" fmla="*/ 4 h 15"/>
                <a:gd name="T98" fmla="*/ 78 w 100"/>
                <a:gd name="T99" fmla="*/ 3 h 15"/>
                <a:gd name="T100" fmla="*/ 80 w 100"/>
                <a:gd name="T101" fmla="*/ 4 h 15"/>
                <a:gd name="T102" fmla="*/ 81 w 100"/>
                <a:gd name="T103" fmla="*/ 3 h 15"/>
                <a:gd name="T104" fmla="*/ 83 w 100"/>
                <a:gd name="T105" fmla="*/ 5 h 15"/>
                <a:gd name="T106" fmla="*/ 84 w 100"/>
                <a:gd name="T107" fmla="*/ 2 h 15"/>
                <a:gd name="T108" fmla="*/ 86 w 100"/>
                <a:gd name="T109" fmla="*/ 4 h 15"/>
                <a:gd name="T110" fmla="*/ 88 w 100"/>
                <a:gd name="T111" fmla="*/ 2 h 15"/>
                <a:gd name="T112" fmla="*/ 89 w 100"/>
                <a:gd name="T113" fmla="*/ 4 h 15"/>
                <a:gd name="T114" fmla="*/ 90 w 100"/>
                <a:gd name="T115" fmla="*/ 1 h 15"/>
                <a:gd name="T116" fmla="*/ 92 w 100"/>
                <a:gd name="T117" fmla="*/ 3 h 15"/>
                <a:gd name="T118" fmla="*/ 94 w 100"/>
                <a:gd name="T119" fmla="*/ 2 h 15"/>
                <a:gd name="T120" fmla="*/ 95 w 100"/>
                <a:gd name="T121" fmla="*/ 2 h 15"/>
                <a:gd name="T122" fmla="*/ 97 w 100"/>
                <a:gd name="T123" fmla="*/ 2 h 15"/>
                <a:gd name="T124" fmla="*/ 99 w 100"/>
                <a:gd name="T125" fmla="*/ 1 h 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00"/>
                <a:gd name="T190" fmla="*/ 0 h 15"/>
                <a:gd name="T191" fmla="*/ 100 w 100"/>
                <a:gd name="T192" fmla="*/ 15 h 1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00" h="15">
                  <a:moveTo>
                    <a:pt x="0" y="14"/>
                  </a:moveTo>
                  <a:lnTo>
                    <a:pt x="0" y="12"/>
                  </a:lnTo>
                  <a:lnTo>
                    <a:pt x="0" y="14"/>
                  </a:lnTo>
                  <a:lnTo>
                    <a:pt x="0" y="13"/>
                  </a:lnTo>
                  <a:lnTo>
                    <a:pt x="1" y="14"/>
                  </a:lnTo>
                  <a:lnTo>
                    <a:pt x="1" y="12"/>
                  </a:lnTo>
                  <a:lnTo>
                    <a:pt x="1" y="15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2" y="12"/>
                  </a:lnTo>
                  <a:lnTo>
                    <a:pt x="2" y="14"/>
                  </a:lnTo>
                  <a:lnTo>
                    <a:pt x="2" y="13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2"/>
                  </a:lnTo>
                  <a:lnTo>
                    <a:pt x="3" y="13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3"/>
                  </a:lnTo>
                  <a:lnTo>
                    <a:pt x="5" y="11"/>
                  </a:lnTo>
                  <a:lnTo>
                    <a:pt x="5" y="14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5" y="14"/>
                  </a:lnTo>
                  <a:lnTo>
                    <a:pt x="5" y="12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6" y="12"/>
                  </a:lnTo>
                  <a:lnTo>
                    <a:pt x="6" y="11"/>
                  </a:lnTo>
                  <a:lnTo>
                    <a:pt x="6" y="13"/>
                  </a:lnTo>
                  <a:lnTo>
                    <a:pt x="6" y="11"/>
                  </a:lnTo>
                  <a:lnTo>
                    <a:pt x="6" y="12"/>
                  </a:lnTo>
                  <a:lnTo>
                    <a:pt x="7" y="12"/>
                  </a:lnTo>
                  <a:lnTo>
                    <a:pt x="7" y="13"/>
                  </a:lnTo>
                  <a:lnTo>
                    <a:pt x="7" y="12"/>
                  </a:lnTo>
                  <a:lnTo>
                    <a:pt x="7" y="14"/>
                  </a:lnTo>
                  <a:lnTo>
                    <a:pt x="7" y="13"/>
                  </a:lnTo>
                  <a:lnTo>
                    <a:pt x="7" y="14"/>
                  </a:lnTo>
                  <a:lnTo>
                    <a:pt x="7" y="13"/>
                  </a:lnTo>
                  <a:lnTo>
                    <a:pt x="7" y="14"/>
                  </a:lnTo>
                  <a:lnTo>
                    <a:pt x="7" y="13"/>
                  </a:lnTo>
                  <a:lnTo>
                    <a:pt x="8" y="12"/>
                  </a:lnTo>
                  <a:lnTo>
                    <a:pt x="8" y="13"/>
                  </a:lnTo>
                  <a:lnTo>
                    <a:pt x="8" y="12"/>
                  </a:lnTo>
                  <a:lnTo>
                    <a:pt x="8" y="11"/>
                  </a:lnTo>
                  <a:lnTo>
                    <a:pt x="9" y="12"/>
                  </a:lnTo>
                  <a:lnTo>
                    <a:pt x="9" y="11"/>
                  </a:lnTo>
                  <a:lnTo>
                    <a:pt x="9" y="12"/>
                  </a:lnTo>
                  <a:lnTo>
                    <a:pt x="9" y="11"/>
                  </a:lnTo>
                  <a:lnTo>
                    <a:pt x="9" y="12"/>
                  </a:lnTo>
                  <a:lnTo>
                    <a:pt x="9" y="11"/>
                  </a:lnTo>
                  <a:lnTo>
                    <a:pt x="9" y="12"/>
                  </a:lnTo>
                  <a:lnTo>
                    <a:pt x="10" y="11"/>
                  </a:lnTo>
                  <a:lnTo>
                    <a:pt x="10" y="13"/>
                  </a:lnTo>
                  <a:lnTo>
                    <a:pt x="10" y="11"/>
                  </a:lnTo>
                  <a:lnTo>
                    <a:pt x="10" y="12"/>
                  </a:lnTo>
                  <a:lnTo>
                    <a:pt x="10" y="11"/>
                  </a:lnTo>
                  <a:lnTo>
                    <a:pt x="11" y="10"/>
                  </a:lnTo>
                  <a:lnTo>
                    <a:pt x="11" y="12"/>
                  </a:lnTo>
                  <a:lnTo>
                    <a:pt x="11" y="9"/>
                  </a:lnTo>
                  <a:lnTo>
                    <a:pt x="11" y="12"/>
                  </a:lnTo>
                  <a:lnTo>
                    <a:pt x="11" y="10"/>
                  </a:lnTo>
                  <a:lnTo>
                    <a:pt x="11" y="11"/>
                  </a:lnTo>
                  <a:lnTo>
                    <a:pt x="11" y="12"/>
                  </a:lnTo>
                  <a:lnTo>
                    <a:pt x="11" y="11"/>
                  </a:lnTo>
                  <a:lnTo>
                    <a:pt x="11" y="13"/>
                  </a:lnTo>
                  <a:lnTo>
                    <a:pt x="11" y="11"/>
                  </a:lnTo>
                  <a:lnTo>
                    <a:pt x="11" y="13"/>
                  </a:lnTo>
                  <a:lnTo>
                    <a:pt x="12" y="12"/>
                  </a:lnTo>
                  <a:lnTo>
                    <a:pt x="12" y="13"/>
                  </a:lnTo>
                  <a:lnTo>
                    <a:pt x="12" y="14"/>
                  </a:lnTo>
                  <a:lnTo>
                    <a:pt x="12" y="11"/>
                  </a:lnTo>
                  <a:lnTo>
                    <a:pt x="12" y="14"/>
                  </a:lnTo>
                  <a:lnTo>
                    <a:pt x="12" y="11"/>
                  </a:lnTo>
                  <a:lnTo>
                    <a:pt x="13" y="12"/>
                  </a:lnTo>
                  <a:lnTo>
                    <a:pt x="13" y="11"/>
                  </a:lnTo>
                  <a:lnTo>
                    <a:pt x="13" y="12"/>
                  </a:lnTo>
                  <a:lnTo>
                    <a:pt x="13" y="10"/>
                  </a:lnTo>
                  <a:lnTo>
                    <a:pt x="13" y="11"/>
                  </a:lnTo>
                  <a:lnTo>
                    <a:pt x="13" y="10"/>
                  </a:lnTo>
                  <a:lnTo>
                    <a:pt x="13" y="11"/>
                  </a:lnTo>
                  <a:lnTo>
                    <a:pt x="14" y="11"/>
                  </a:lnTo>
                  <a:lnTo>
                    <a:pt x="14" y="12"/>
                  </a:lnTo>
                  <a:lnTo>
                    <a:pt x="14" y="11"/>
                  </a:lnTo>
                  <a:lnTo>
                    <a:pt x="15" y="11"/>
                  </a:lnTo>
                  <a:lnTo>
                    <a:pt x="15" y="9"/>
                  </a:lnTo>
                  <a:lnTo>
                    <a:pt x="15" y="11"/>
                  </a:lnTo>
                  <a:lnTo>
                    <a:pt x="15" y="9"/>
                  </a:lnTo>
                  <a:lnTo>
                    <a:pt x="15" y="11"/>
                  </a:lnTo>
                  <a:lnTo>
                    <a:pt x="15" y="10"/>
                  </a:lnTo>
                  <a:lnTo>
                    <a:pt x="16" y="10"/>
                  </a:lnTo>
                  <a:lnTo>
                    <a:pt x="16" y="12"/>
                  </a:lnTo>
                  <a:lnTo>
                    <a:pt x="16" y="11"/>
                  </a:lnTo>
                  <a:lnTo>
                    <a:pt x="16" y="13"/>
                  </a:lnTo>
                  <a:lnTo>
                    <a:pt x="16" y="11"/>
                  </a:lnTo>
                  <a:lnTo>
                    <a:pt x="16" y="12"/>
                  </a:lnTo>
                  <a:lnTo>
                    <a:pt x="17" y="12"/>
                  </a:lnTo>
                  <a:lnTo>
                    <a:pt x="17" y="11"/>
                  </a:lnTo>
                  <a:lnTo>
                    <a:pt x="17" y="13"/>
                  </a:lnTo>
                  <a:lnTo>
                    <a:pt x="17" y="10"/>
                  </a:lnTo>
                  <a:lnTo>
                    <a:pt x="17" y="13"/>
                  </a:lnTo>
                  <a:lnTo>
                    <a:pt x="17" y="10"/>
                  </a:lnTo>
                  <a:lnTo>
                    <a:pt x="17" y="11"/>
                  </a:lnTo>
                  <a:lnTo>
                    <a:pt x="17" y="9"/>
                  </a:lnTo>
                  <a:lnTo>
                    <a:pt x="17" y="11"/>
                  </a:lnTo>
                  <a:lnTo>
                    <a:pt x="17" y="9"/>
                  </a:lnTo>
                  <a:lnTo>
                    <a:pt x="18" y="11"/>
                  </a:lnTo>
                  <a:lnTo>
                    <a:pt x="18" y="9"/>
                  </a:lnTo>
                  <a:lnTo>
                    <a:pt x="18" y="10"/>
                  </a:lnTo>
                  <a:lnTo>
                    <a:pt x="18" y="12"/>
                  </a:lnTo>
                  <a:lnTo>
                    <a:pt x="18" y="9"/>
                  </a:lnTo>
                  <a:lnTo>
                    <a:pt x="19" y="12"/>
                  </a:lnTo>
                  <a:lnTo>
                    <a:pt x="19" y="10"/>
                  </a:lnTo>
                  <a:lnTo>
                    <a:pt x="19" y="11"/>
                  </a:lnTo>
                  <a:lnTo>
                    <a:pt x="19" y="10"/>
                  </a:lnTo>
                  <a:lnTo>
                    <a:pt x="19" y="11"/>
                  </a:lnTo>
                  <a:lnTo>
                    <a:pt x="19" y="10"/>
                  </a:lnTo>
                  <a:lnTo>
                    <a:pt x="20" y="10"/>
                  </a:lnTo>
                  <a:lnTo>
                    <a:pt x="20" y="9"/>
                  </a:lnTo>
                  <a:lnTo>
                    <a:pt x="20" y="11"/>
                  </a:lnTo>
                  <a:lnTo>
                    <a:pt x="20" y="10"/>
                  </a:lnTo>
                  <a:lnTo>
                    <a:pt x="21" y="11"/>
                  </a:lnTo>
                  <a:lnTo>
                    <a:pt x="21" y="12"/>
                  </a:lnTo>
                  <a:lnTo>
                    <a:pt x="21" y="11"/>
                  </a:lnTo>
                  <a:lnTo>
                    <a:pt x="22" y="12"/>
                  </a:lnTo>
                  <a:lnTo>
                    <a:pt x="22" y="11"/>
                  </a:lnTo>
                  <a:lnTo>
                    <a:pt x="22" y="12"/>
                  </a:lnTo>
                  <a:lnTo>
                    <a:pt x="22" y="9"/>
                  </a:lnTo>
                  <a:lnTo>
                    <a:pt x="22" y="12"/>
                  </a:lnTo>
                  <a:lnTo>
                    <a:pt x="22" y="9"/>
                  </a:lnTo>
                  <a:lnTo>
                    <a:pt x="22" y="11"/>
                  </a:lnTo>
                  <a:lnTo>
                    <a:pt x="22" y="8"/>
                  </a:lnTo>
                  <a:lnTo>
                    <a:pt x="22" y="11"/>
                  </a:lnTo>
                  <a:lnTo>
                    <a:pt x="23" y="9"/>
                  </a:lnTo>
                  <a:lnTo>
                    <a:pt x="23" y="11"/>
                  </a:lnTo>
                  <a:lnTo>
                    <a:pt x="23" y="10"/>
                  </a:lnTo>
                  <a:lnTo>
                    <a:pt x="23" y="9"/>
                  </a:lnTo>
                  <a:lnTo>
                    <a:pt x="23" y="11"/>
                  </a:lnTo>
                  <a:lnTo>
                    <a:pt x="23" y="9"/>
                  </a:lnTo>
                  <a:lnTo>
                    <a:pt x="24" y="11"/>
                  </a:lnTo>
                  <a:lnTo>
                    <a:pt x="24" y="9"/>
                  </a:lnTo>
                  <a:lnTo>
                    <a:pt x="24" y="11"/>
                  </a:lnTo>
                  <a:lnTo>
                    <a:pt x="24" y="10"/>
                  </a:lnTo>
                  <a:lnTo>
                    <a:pt x="24" y="9"/>
                  </a:lnTo>
                  <a:lnTo>
                    <a:pt x="24" y="11"/>
                  </a:lnTo>
                  <a:lnTo>
                    <a:pt x="24" y="9"/>
                  </a:lnTo>
                  <a:lnTo>
                    <a:pt x="24" y="10"/>
                  </a:lnTo>
                  <a:lnTo>
                    <a:pt x="24" y="9"/>
                  </a:lnTo>
                  <a:lnTo>
                    <a:pt x="25" y="9"/>
                  </a:lnTo>
                  <a:lnTo>
                    <a:pt x="25" y="10"/>
                  </a:lnTo>
                  <a:lnTo>
                    <a:pt x="25" y="9"/>
                  </a:lnTo>
                  <a:lnTo>
                    <a:pt x="25" y="10"/>
                  </a:lnTo>
                  <a:lnTo>
                    <a:pt x="26" y="10"/>
                  </a:lnTo>
                  <a:lnTo>
                    <a:pt x="26" y="11"/>
                  </a:lnTo>
                  <a:lnTo>
                    <a:pt x="26" y="9"/>
                  </a:lnTo>
                  <a:lnTo>
                    <a:pt x="26" y="10"/>
                  </a:lnTo>
                  <a:lnTo>
                    <a:pt x="26" y="9"/>
                  </a:lnTo>
                  <a:lnTo>
                    <a:pt x="27" y="10"/>
                  </a:lnTo>
                  <a:lnTo>
                    <a:pt x="27" y="9"/>
                  </a:lnTo>
                  <a:lnTo>
                    <a:pt x="27" y="10"/>
                  </a:lnTo>
                  <a:lnTo>
                    <a:pt x="27" y="7"/>
                  </a:lnTo>
                  <a:lnTo>
                    <a:pt x="27" y="10"/>
                  </a:lnTo>
                  <a:lnTo>
                    <a:pt x="28" y="8"/>
                  </a:lnTo>
                  <a:lnTo>
                    <a:pt x="28" y="9"/>
                  </a:lnTo>
                  <a:lnTo>
                    <a:pt x="28" y="10"/>
                  </a:lnTo>
                  <a:lnTo>
                    <a:pt x="28" y="9"/>
                  </a:lnTo>
                  <a:lnTo>
                    <a:pt x="28" y="11"/>
                  </a:lnTo>
                  <a:lnTo>
                    <a:pt x="28" y="8"/>
                  </a:lnTo>
                  <a:lnTo>
                    <a:pt x="28" y="11"/>
                  </a:lnTo>
                  <a:lnTo>
                    <a:pt x="28" y="9"/>
                  </a:lnTo>
                  <a:lnTo>
                    <a:pt x="28" y="11"/>
                  </a:lnTo>
                  <a:lnTo>
                    <a:pt x="29" y="8"/>
                  </a:lnTo>
                  <a:lnTo>
                    <a:pt x="29" y="10"/>
                  </a:lnTo>
                  <a:lnTo>
                    <a:pt x="29" y="8"/>
                  </a:lnTo>
                  <a:lnTo>
                    <a:pt x="29" y="9"/>
                  </a:lnTo>
                  <a:lnTo>
                    <a:pt x="29" y="8"/>
                  </a:lnTo>
                  <a:lnTo>
                    <a:pt x="30" y="9"/>
                  </a:lnTo>
                  <a:lnTo>
                    <a:pt x="30" y="8"/>
                  </a:lnTo>
                  <a:lnTo>
                    <a:pt x="30" y="10"/>
                  </a:lnTo>
                  <a:lnTo>
                    <a:pt x="30" y="9"/>
                  </a:lnTo>
                  <a:lnTo>
                    <a:pt x="30" y="10"/>
                  </a:lnTo>
                  <a:lnTo>
                    <a:pt x="30" y="9"/>
                  </a:lnTo>
                  <a:lnTo>
                    <a:pt x="30" y="11"/>
                  </a:lnTo>
                  <a:lnTo>
                    <a:pt x="30" y="10"/>
                  </a:lnTo>
                  <a:lnTo>
                    <a:pt x="30" y="11"/>
                  </a:lnTo>
                  <a:lnTo>
                    <a:pt x="30" y="10"/>
                  </a:lnTo>
                  <a:lnTo>
                    <a:pt x="31" y="9"/>
                  </a:lnTo>
                  <a:lnTo>
                    <a:pt x="31" y="8"/>
                  </a:lnTo>
                  <a:lnTo>
                    <a:pt x="32" y="9"/>
                  </a:lnTo>
                  <a:lnTo>
                    <a:pt x="32" y="8"/>
                  </a:lnTo>
                  <a:lnTo>
                    <a:pt x="32" y="7"/>
                  </a:lnTo>
                  <a:lnTo>
                    <a:pt x="32" y="9"/>
                  </a:lnTo>
                  <a:lnTo>
                    <a:pt x="32" y="7"/>
                  </a:lnTo>
                  <a:lnTo>
                    <a:pt x="32" y="9"/>
                  </a:lnTo>
                  <a:lnTo>
                    <a:pt x="32" y="8"/>
                  </a:lnTo>
                  <a:lnTo>
                    <a:pt x="32" y="9"/>
                  </a:lnTo>
                  <a:lnTo>
                    <a:pt x="32" y="8"/>
                  </a:lnTo>
                  <a:lnTo>
                    <a:pt x="33" y="10"/>
                  </a:lnTo>
                  <a:lnTo>
                    <a:pt x="33" y="9"/>
                  </a:lnTo>
                  <a:lnTo>
                    <a:pt x="33" y="8"/>
                  </a:lnTo>
                  <a:lnTo>
                    <a:pt x="33" y="10"/>
                  </a:lnTo>
                  <a:lnTo>
                    <a:pt x="34" y="7"/>
                  </a:lnTo>
                  <a:lnTo>
                    <a:pt x="34" y="9"/>
                  </a:lnTo>
                  <a:lnTo>
                    <a:pt x="34" y="7"/>
                  </a:lnTo>
                  <a:lnTo>
                    <a:pt x="34" y="9"/>
                  </a:lnTo>
                  <a:lnTo>
                    <a:pt x="34" y="7"/>
                  </a:lnTo>
                  <a:lnTo>
                    <a:pt x="34" y="9"/>
                  </a:lnTo>
                  <a:lnTo>
                    <a:pt x="34" y="7"/>
                  </a:lnTo>
                  <a:lnTo>
                    <a:pt x="34" y="9"/>
                  </a:lnTo>
                  <a:lnTo>
                    <a:pt x="35" y="10"/>
                  </a:lnTo>
                  <a:lnTo>
                    <a:pt x="35" y="9"/>
                  </a:lnTo>
                  <a:lnTo>
                    <a:pt x="35" y="11"/>
                  </a:lnTo>
                  <a:lnTo>
                    <a:pt x="35" y="9"/>
                  </a:lnTo>
                  <a:lnTo>
                    <a:pt x="35" y="10"/>
                  </a:lnTo>
                  <a:lnTo>
                    <a:pt x="36" y="9"/>
                  </a:lnTo>
                  <a:lnTo>
                    <a:pt x="36" y="8"/>
                  </a:lnTo>
                  <a:lnTo>
                    <a:pt x="36" y="9"/>
                  </a:lnTo>
                  <a:lnTo>
                    <a:pt x="36" y="7"/>
                  </a:lnTo>
                  <a:lnTo>
                    <a:pt x="36" y="9"/>
                  </a:lnTo>
                  <a:lnTo>
                    <a:pt x="36" y="7"/>
                  </a:lnTo>
                  <a:lnTo>
                    <a:pt x="37" y="8"/>
                  </a:lnTo>
                  <a:lnTo>
                    <a:pt x="37" y="9"/>
                  </a:lnTo>
                  <a:lnTo>
                    <a:pt x="37" y="8"/>
                  </a:lnTo>
                  <a:lnTo>
                    <a:pt x="38" y="8"/>
                  </a:lnTo>
                  <a:lnTo>
                    <a:pt x="38" y="7"/>
                  </a:lnTo>
                  <a:lnTo>
                    <a:pt x="38" y="8"/>
                  </a:lnTo>
                  <a:lnTo>
                    <a:pt x="38" y="7"/>
                  </a:lnTo>
                  <a:lnTo>
                    <a:pt x="38" y="8"/>
                  </a:lnTo>
                  <a:lnTo>
                    <a:pt x="39" y="7"/>
                  </a:lnTo>
                  <a:lnTo>
                    <a:pt x="39" y="9"/>
                  </a:lnTo>
                  <a:lnTo>
                    <a:pt x="39" y="7"/>
                  </a:lnTo>
                  <a:lnTo>
                    <a:pt x="39" y="9"/>
                  </a:lnTo>
                  <a:lnTo>
                    <a:pt x="40" y="8"/>
                  </a:lnTo>
                  <a:lnTo>
                    <a:pt x="40" y="10"/>
                  </a:lnTo>
                  <a:lnTo>
                    <a:pt x="40" y="8"/>
                  </a:lnTo>
                  <a:lnTo>
                    <a:pt x="40" y="10"/>
                  </a:lnTo>
                  <a:lnTo>
                    <a:pt x="40" y="8"/>
                  </a:lnTo>
                  <a:lnTo>
                    <a:pt x="40" y="9"/>
                  </a:lnTo>
                  <a:lnTo>
                    <a:pt x="40" y="7"/>
                  </a:lnTo>
                  <a:lnTo>
                    <a:pt x="40" y="8"/>
                  </a:lnTo>
                  <a:lnTo>
                    <a:pt x="40" y="7"/>
                  </a:lnTo>
                  <a:lnTo>
                    <a:pt x="40" y="8"/>
                  </a:lnTo>
                  <a:lnTo>
                    <a:pt x="41" y="7"/>
                  </a:lnTo>
                  <a:lnTo>
                    <a:pt x="41" y="8"/>
                  </a:lnTo>
                  <a:lnTo>
                    <a:pt x="41" y="7"/>
                  </a:lnTo>
                  <a:lnTo>
                    <a:pt x="42" y="7"/>
                  </a:lnTo>
                  <a:lnTo>
                    <a:pt x="42" y="8"/>
                  </a:lnTo>
                  <a:lnTo>
                    <a:pt x="42" y="7"/>
                  </a:lnTo>
                  <a:lnTo>
                    <a:pt x="43" y="6"/>
                  </a:lnTo>
                  <a:lnTo>
                    <a:pt x="43" y="7"/>
                  </a:lnTo>
                  <a:lnTo>
                    <a:pt x="43" y="6"/>
                  </a:lnTo>
                  <a:lnTo>
                    <a:pt x="43" y="7"/>
                  </a:lnTo>
                  <a:lnTo>
                    <a:pt x="43" y="6"/>
                  </a:lnTo>
                  <a:lnTo>
                    <a:pt x="44" y="7"/>
                  </a:lnTo>
                  <a:lnTo>
                    <a:pt x="44" y="8"/>
                  </a:lnTo>
                  <a:lnTo>
                    <a:pt x="44" y="7"/>
                  </a:lnTo>
                  <a:lnTo>
                    <a:pt x="44" y="9"/>
                  </a:lnTo>
                  <a:lnTo>
                    <a:pt x="44" y="7"/>
                  </a:lnTo>
                  <a:lnTo>
                    <a:pt x="44" y="9"/>
                  </a:lnTo>
                  <a:lnTo>
                    <a:pt x="44" y="8"/>
                  </a:lnTo>
                  <a:lnTo>
                    <a:pt x="44" y="9"/>
                  </a:lnTo>
                  <a:lnTo>
                    <a:pt x="44" y="8"/>
                  </a:lnTo>
                  <a:lnTo>
                    <a:pt x="45" y="7"/>
                  </a:lnTo>
                  <a:lnTo>
                    <a:pt x="45" y="8"/>
                  </a:lnTo>
                  <a:lnTo>
                    <a:pt x="45" y="6"/>
                  </a:lnTo>
                  <a:lnTo>
                    <a:pt x="45" y="7"/>
                  </a:lnTo>
                  <a:lnTo>
                    <a:pt x="46" y="7"/>
                  </a:lnTo>
                  <a:lnTo>
                    <a:pt x="46" y="6"/>
                  </a:lnTo>
                  <a:lnTo>
                    <a:pt x="46" y="7"/>
                  </a:lnTo>
                  <a:lnTo>
                    <a:pt x="46" y="8"/>
                  </a:lnTo>
                  <a:lnTo>
                    <a:pt x="46" y="7"/>
                  </a:lnTo>
                  <a:lnTo>
                    <a:pt x="46" y="8"/>
                  </a:lnTo>
                  <a:lnTo>
                    <a:pt x="46" y="7"/>
                  </a:lnTo>
                  <a:lnTo>
                    <a:pt x="47" y="7"/>
                  </a:lnTo>
                  <a:lnTo>
                    <a:pt x="47" y="6"/>
                  </a:lnTo>
                  <a:lnTo>
                    <a:pt x="47" y="7"/>
                  </a:lnTo>
                  <a:lnTo>
                    <a:pt x="47" y="6"/>
                  </a:lnTo>
                  <a:lnTo>
                    <a:pt x="48" y="6"/>
                  </a:lnTo>
                  <a:lnTo>
                    <a:pt x="48" y="7"/>
                  </a:lnTo>
                  <a:lnTo>
                    <a:pt x="48" y="6"/>
                  </a:lnTo>
                  <a:lnTo>
                    <a:pt x="48" y="7"/>
                  </a:lnTo>
                  <a:lnTo>
                    <a:pt x="48" y="8"/>
                  </a:lnTo>
                  <a:lnTo>
                    <a:pt x="48" y="7"/>
                  </a:lnTo>
                  <a:lnTo>
                    <a:pt x="49" y="8"/>
                  </a:lnTo>
                  <a:lnTo>
                    <a:pt x="49" y="7"/>
                  </a:lnTo>
                  <a:lnTo>
                    <a:pt x="49" y="6"/>
                  </a:lnTo>
                  <a:lnTo>
                    <a:pt x="49" y="7"/>
                  </a:lnTo>
                  <a:lnTo>
                    <a:pt x="50" y="6"/>
                  </a:lnTo>
                  <a:lnTo>
                    <a:pt x="50" y="7"/>
                  </a:lnTo>
                  <a:lnTo>
                    <a:pt x="50" y="5"/>
                  </a:lnTo>
                  <a:lnTo>
                    <a:pt x="50" y="6"/>
                  </a:lnTo>
                  <a:lnTo>
                    <a:pt x="50" y="5"/>
                  </a:lnTo>
                  <a:lnTo>
                    <a:pt x="50" y="7"/>
                  </a:lnTo>
                  <a:lnTo>
                    <a:pt x="50" y="5"/>
                  </a:lnTo>
                  <a:lnTo>
                    <a:pt x="50" y="7"/>
                  </a:lnTo>
                  <a:lnTo>
                    <a:pt x="50" y="6"/>
                  </a:lnTo>
                  <a:lnTo>
                    <a:pt x="50" y="7"/>
                  </a:lnTo>
                  <a:lnTo>
                    <a:pt x="51" y="7"/>
                  </a:lnTo>
                  <a:lnTo>
                    <a:pt x="51" y="6"/>
                  </a:lnTo>
                  <a:lnTo>
                    <a:pt x="51" y="7"/>
                  </a:lnTo>
                  <a:lnTo>
                    <a:pt x="52" y="6"/>
                  </a:lnTo>
                  <a:lnTo>
                    <a:pt x="52" y="7"/>
                  </a:lnTo>
                  <a:lnTo>
                    <a:pt x="52" y="6"/>
                  </a:lnTo>
                  <a:lnTo>
                    <a:pt x="52" y="5"/>
                  </a:lnTo>
                  <a:lnTo>
                    <a:pt x="52" y="6"/>
                  </a:lnTo>
                  <a:lnTo>
                    <a:pt x="53" y="7"/>
                  </a:lnTo>
                  <a:lnTo>
                    <a:pt x="54" y="6"/>
                  </a:lnTo>
                  <a:lnTo>
                    <a:pt x="54" y="7"/>
                  </a:lnTo>
                  <a:lnTo>
                    <a:pt x="54" y="6"/>
                  </a:lnTo>
                  <a:lnTo>
                    <a:pt x="54" y="7"/>
                  </a:lnTo>
                  <a:lnTo>
                    <a:pt x="54" y="6"/>
                  </a:lnTo>
                  <a:lnTo>
                    <a:pt x="54" y="5"/>
                  </a:lnTo>
                  <a:lnTo>
                    <a:pt x="54" y="6"/>
                  </a:lnTo>
                  <a:lnTo>
                    <a:pt x="54" y="5"/>
                  </a:lnTo>
                  <a:lnTo>
                    <a:pt x="55" y="6"/>
                  </a:lnTo>
                  <a:lnTo>
                    <a:pt x="55" y="5"/>
                  </a:lnTo>
                  <a:lnTo>
                    <a:pt x="55" y="6"/>
                  </a:lnTo>
                  <a:lnTo>
                    <a:pt x="56" y="5"/>
                  </a:lnTo>
                  <a:lnTo>
                    <a:pt x="56" y="7"/>
                  </a:lnTo>
                  <a:lnTo>
                    <a:pt x="56" y="6"/>
                  </a:lnTo>
                  <a:lnTo>
                    <a:pt x="56" y="7"/>
                  </a:lnTo>
                  <a:lnTo>
                    <a:pt x="56" y="6"/>
                  </a:lnTo>
                  <a:lnTo>
                    <a:pt x="56" y="5"/>
                  </a:lnTo>
                  <a:lnTo>
                    <a:pt x="56" y="6"/>
                  </a:lnTo>
                  <a:lnTo>
                    <a:pt x="56" y="5"/>
                  </a:lnTo>
                  <a:lnTo>
                    <a:pt x="56" y="6"/>
                  </a:lnTo>
                  <a:lnTo>
                    <a:pt x="57" y="5"/>
                  </a:lnTo>
                  <a:lnTo>
                    <a:pt x="57" y="6"/>
                  </a:lnTo>
                  <a:lnTo>
                    <a:pt x="57" y="7"/>
                  </a:lnTo>
                  <a:lnTo>
                    <a:pt x="58" y="6"/>
                  </a:lnTo>
                  <a:lnTo>
                    <a:pt x="58" y="7"/>
                  </a:lnTo>
                  <a:lnTo>
                    <a:pt x="58" y="6"/>
                  </a:lnTo>
                  <a:lnTo>
                    <a:pt x="58" y="7"/>
                  </a:lnTo>
                  <a:lnTo>
                    <a:pt x="58" y="6"/>
                  </a:lnTo>
                  <a:lnTo>
                    <a:pt x="58" y="7"/>
                  </a:lnTo>
                  <a:lnTo>
                    <a:pt x="58" y="6"/>
                  </a:lnTo>
                  <a:lnTo>
                    <a:pt x="59" y="4"/>
                  </a:lnTo>
                  <a:lnTo>
                    <a:pt x="59" y="5"/>
                  </a:lnTo>
                  <a:lnTo>
                    <a:pt x="59" y="4"/>
                  </a:lnTo>
                  <a:lnTo>
                    <a:pt x="59" y="6"/>
                  </a:lnTo>
                  <a:lnTo>
                    <a:pt x="59" y="4"/>
                  </a:lnTo>
                  <a:lnTo>
                    <a:pt x="60" y="6"/>
                  </a:lnTo>
                  <a:lnTo>
                    <a:pt x="60" y="5"/>
                  </a:lnTo>
                  <a:lnTo>
                    <a:pt x="60" y="6"/>
                  </a:lnTo>
                  <a:lnTo>
                    <a:pt x="60" y="4"/>
                  </a:lnTo>
                  <a:lnTo>
                    <a:pt x="60" y="6"/>
                  </a:lnTo>
                  <a:lnTo>
                    <a:pt x="60" y="5"/>
                  </a:lnTo>
                  <a:lnTo>
                    <a:pt x="60" y="6"/>
                  </a:lnTo>
                  <a:lnTo>
                    <a:pt x="61" y="4"/>
                  </a:lnTo>
                  <a:lnTo>
                    <a:pt x="61" y="6"/>
                  </a:lnTo>
                  <a:lnTo>
                    <a:pt x="61" y="4"/>
                  </a:lnTo>
                  <a:lnTo>
                    <a:pt x="61" y="6"/>
                  </a:lnTo>
                  <a:lnTo>
                    <a:pt x="61" y="4"/>
                  </a:lnTo>
                  <a:lnTo>
                    <a:pt x="62" y="6"/>
                  </a:lnTo>
                  <a:lnTo>
                    <a:pt x="62" y="5"/>
                  </a:lnTo>
                  <a:lnTo>
                    <a:pt x="62" y="4"/>
                  </a:lnTo>
                  <a:lnTo>
                    <a:pt x="62" y="6"/>
                  </a:lnTo>
                  <a:lnTo>
                    <a:pt x="62" y="5"/>
                  </a:lnTo>
                  <a:lnTo>
                    <a:pt x="62" y="7"/>
                  </a:lnTo>
                  <a:lnTo>
                    <a:pt x="62" y="6"/>
                  </a:lnTo>
                  <a:lnTo>
                    <a:pt x="63" y="6"/>
                  </a:lnTo>
                  <a:lnTo>
                    <a:pt x="63" y="5"/>
                  </a:lnTo>
                  <a:lnTo>
                    <a:pt x="63" y="4"/>
                  </a:lnTo>
                  <a:lnTo>
                    <a:pt x="63" y="5"/>
                  </a:lnTo>
                  <a:lnTo>
                    <a:pt x="63" y="4"/>
                  </a:lnTo>
                  <a:lnTo>
                    <a:pt x="64" y="4"/>
                  </a:lnTo>
                  <a:lnTo>
                    <a:pt x="64" y="5"/>
                  </a:lnTo>
                  <a:lnTo>
                    <a:pt x="64" y="4"/>
                  </a:lnTo>
                  <a:lnTo>
                    <a:pt x="64" y="6"/>
                  </a:lnTo>
                  <a:lnTo>
                    <a:pt x="64" y="5"/>
                  </a:lnTo>
                  <a:lnTo>
                    <a:pt x="64" y="4"/>
                  </a:lnTo>
                  <a:lnTo>
                    <a:pt x="65" y="6"/>
                  </a:lnTo>
                  <a:lnTo>
                    <a:pt x="65" y="4"/>
                  </a:lnTo>
                  <a:lnTo>
                    <a:pt x="65" y="6"/>
                  </a:lnTo>
                  <a:lnTo>
                    <a:pt x="65" y="4"/>
                  </a:lnTo>
                  <a:lnTo>
                    <a:pt x="66" y="5"/>
                  </a:lnTo>
                  <a:lnTo>
                    <a:pt x="66" y="4"/>
                  </a:lnTo>
                  <a:lnTo>
                    <a:pt x="66" y="6"/>
                  </a:lnTo>
                  <a:lnTo>
                    <a:pt x="66" y="3"/>
                  </a:lnTo>
                  <a:lnTo>
                    <a:pt x="66" y="5"/>
                  </a:lnTo>
                  <a:lnTo>
                    <a:pt x="66" y="4"/>
                  </a:lnTo>
                  <a:lnTo>
                    <a:pt x="66" y="6"/>
                  </a:lnTo>
                  <a:lnTo>
                    <a:pt x="66" y="4"/>
                  </a:lnTo>
                  <a:lnTo>
                    <a:pt x="66" y="7"/>
                  </a:lnTo>
                  <a:lnTo>
                    <a:pt x="66" y="4"/>
                  </a:lnTo>
                  <a:lnTo>
                    <a:pt x="67" y="6"/>
                  </a:lnTo>
                  <a:lnTo>
                    <a:pt x="67" y="4"/>
                  </a:lnTo>
                  <a:lnTo>
                    <a:pt x="67" y="6"/>
                  </a:lnTo>
                  <a:lnTo>
                    <a:pt x="68" y="4"/>
                  </a:lnTo>
                  <a:lnTo>
                    <a:pt x="68" y="5"/>
                  </a:lnTo>
                  <a:lnTo>
                    <a:pt x="68" y="4"/>
                  </a:lnTo>
                  <a:lnTo>
                    <a:pt x="68" y="2"/>
                  </a:lnTo>
                  <a:lnTo>
                    <a:pt x="68" y="4"/>
                  </a:lnTo>
                  <a:lnTo>
                    <a:pt x="68" y="3"/>
                  </a:lnTo>
                  <a:lnTo>
                    <a:pt x="68" y="4"/>
                  </a:lnTo>
                  <a:lnTo>
                    <a:pt x="69" y="4"/>
                  </a:lnTo>
                  <a:lnTo>
                    <a:pt x="69" y="5"/>
                  </a:lnTo>
                  <a:lnTo>
                    <a:pt x="69" y="4"/>
                  </a:lnTo>
                  <a:lnTo>
                    <a:pt x="69" y="5"/>
                  </a:lnTo>
                  <a:lnTo>
                    <a:pt x="70" y="4"/>
                  </a:lnTo>
                  <a:lnTo>
                    <a:pt x="70" y="3"/>
                  </a:lnTo>
                  <a:lnTo>
                    <a:pt x="70" y="4"/>
                  </a:lnTo>
                  <a:lnTo>
                    <a:pt x="70" y="3"/>
                  </a:lnTo>
                  <a:lnTo>
                    <a:pt x="70" y="4"/>
                  </a:lnTo>
                  <a:lnTo>
                    <a:pt x="71" y="4"/>
                  </a:lnTo>
                  <a:lnTo>
                    <a:pt x="71" y="6"/>
                  </a:lnTo>
                  <a:lnTo>
                    <a:pt x="71" y="4"/>
                  </a:lnTo>
                  <a:lnTo>
                    <a:pt x="71" y="6"/>
                  </a:lnTo>
                  <a:lnTo>
                    <a:pt x="71" y="5"/>
                  </a:lnTo>
                  <a:lnTo>
                    <a:pt x="72" y="4"/>
                  </a:lnTo>
                  <a:lnTo>
                    <a:pt x="72" y="6"/>
                  </a:lnTo>
                  <a:lnTo>
                    <a:pt x="72" y="4"/>
                  </a:lnTo>
                  <a:lnTo>
                    <a:pt x="72" y="6"/>
                  </a:lnTo>
                  <a:lnTo>
                    <a:pt x="72" y="4"/>
                  </a:lnTo>
                  <a:lnTo>
                    <a:pt x="72" y="3"/>
                  </a:lnTo>
                  <a:lnTo>
                    <a:pt x="72" y="4"/>
                  </a:lnTo>
                  <a:lnTo>
                    <a:pt x="72" y="3"/>
                  </a:lnTo>
                  <a:lnTo>
                    <a:pt x="72" y="4"/>
                  </a:lnTo>
                  <a:lnTo>
                    <a:pt x="73" y="3"/>
                  </a:lnTo>
                  <a:lnTo>
                    <a:pt x="73" y="4"/>
                  </a:lnTo>
                  <a:lnTo>
                    <a:pt x="73" y="3"/>
                  </a:lnTo>
                  <a:lnTo>
                    <a:pt x="73" y="5"/>
                  </a:lnTo>
                  <a:lnTo>
                    <a:pt x="74" y="4"/>
                  </a:lnTo>
                  <a:lnTo>
                    <a:pt x="74" y="3"/>
                  </a:lnTo>
                  <a:lnTo>
                    <a:pt x="74" y="4"/>
                  </a:lnTo>
                  <a:lnTo>
                    <a:pt x="74" y="3"/>
                  </a:lnTo>
                  <a:lnTo>
                    <a:pt x="75" y="3"/>
                  </a:lnTo>
                  <a:lnTo>
                    <a:pt x="75" y="4"/>
                  </a:lnTo>
                  <a:lnTo>
                    <a:pt x="76" y="4"/>
                  </a:lnTo>
                  <a:lnTo>
                    <a:pt x="76" y="5"/>
                  </a:lnTo>
                  <a:lnTo>
                    <a:pt x="76" y="4"/>
                  </a:lnTo>
                  <a:lnTo>
                    <a:pt x="76" y="5"/>
                  </a:lnTo>
                  <a:lnTo>
                    <a:pt x="76" y="4"/>
                  </a:lnTo>
                  <a:lnTo>
                    <a:pt x="76" y="5"/>
                  </a:lnTo>
                  <a:lnTo>
                    <a:pt x="76" y="3"/>
                  </a:lnTo>
                  <a:lnTo>
                    <a:pt x="76" y="4"/>
                  </a:lnTo>
                  <a:lnTo>
                    <a:pt x="76" y="3"/>
                  </a:lnTo>
                  <a:lnTo>
                    <a:pt x="77" y="3"/>
                  </a:lnTo>
                  <a:lnTo>
                    <a:pt x="77" y="4"/>
                  </a:lnTo>
                  <a:lnTo>
                    <a:pt x="77" y="3"/>
                  </a:lnTo>
                  <a:lnTo>
                    <a:pt x="77" y="4"/>
                  </a:lnTo>
                  <a:lnTo>
                    <a:pt x="77" y="2"/>
                  </a:lnTo>
                  <a:lnTo>
                    <a:pt x="78" y="4"/>
                  </a:lnTo>
                  <a:lnTo>
                    <a:pt x="78" y="3"/>
                  </a:lnTo>
                  <a:lnTo>
                    <a:pt x="78" y="4"/>
                  </a:lnTo>
                  <a:lnTo>
                    <a:pt x="78" y="3"/>
                  </a:lnTo>
                  <a:lnTo>
                    <a:pt x="78" y="5"/>
                  </a:lnTo>
                  <a:lnTo>
                    <a:pt x="78" y="3"/>
                  </a:lnTo>
                  <a:lnTo>
                    <a:pt x="78" y="4"/>
                  </a:lnTo>
                  <a:lnTo>
                    <a:pt x="78" y="3"/>
                  </a:lnTo>
                  <a:lnTo>
                    <a:pt x="78" y="4"/>
                  </a:lnTo>
                  <a:lnTo>
                    <a:pt x="79" y="3"/>
                  </a:lnTo>
                  <a:lnTo>
                    <a:pt x="79" y="4"/>
                  </a:lnTo>
                  <a:lnTo>
                    <a:pt x="79" y="3"/>
                  </a:lnTo>
                  <a:lnTo>
                    <a:pt x="80" y="3"/>
                  </a:lnTo>
                  <a:lnTo>
                    <a:pt x="80" y="4"/>
                  </a:lnTo>
                  <a:lnTo>
                    <a:pt x="80" y="3"/>
                  </a:lnTo>
                  <a:lnTo>
                    <a:pt x="80" y="4"/>
                  </a:lnTo>
                  <a:lnTo>
                    <a:pt x="80" y="3"/>
                  </a:lnTo>
                  <a:lnTo>
                    <a:pt x="80" y="4"/>
                  </a:lnTo>
                  <a:lnTo>
                    <a:pt x="81" y="4"/>
                  </a:lnTo>
                  <a:lnTo>
                    <a:pt x="81" y="2"/>
                  </a:lnTo>
                  <a:lnTo>
                    <a:pt x="81" y="3"/>
                  </a:lnTo>
                  <a:lnTo>
                    <a:pt x="82" y="3"/>
                  </a:lnTo>
                  <a:lnTo>
                    <a:pt x="82" y="2"/>
                  </a:lnTo>
                  <a:lnTo>
                    <a:pt x="82" y="3"/>
                  </a:lnTo>
                  <a:lnTo>
                    <a:pt x="82" y="1"/>
                  </a:lnTo>
                  <a:lnTo>
                    <a:pt x="82" y="3"/>
                  </a:lnTo>
                  <a:lnTo>
                    <a:pt x="82" y="2"/>
                  </a:lnTo>
                  <a:lnTo>
                    <a:pt x="82" y="3"/>
                  </a:lnTo>
                  <a:lnTo>
                    <a:pt x="82" y="4"/>
                  </a:lnTo>
                  <a:lnTo>
                    <a:pt x="82" y="2"/>
                  </a:lnTo>
                  <a:lnTo>
                    <a:pt x="83" y="5"/>
                  </a:lnTo>
                  <a:lnTo>
                    <a:pt x="83" y="3"/>
                  </a:lnTo>
                  <a:lnTo>
                    <a:pt x="83" y="4"/>
                  </a:lnTo>
                  <a:lnTo>
                    <a:pt x="83" y="2"/>
                  </a:lnTo>
                  <a:lnTo>
                    <a:pt x="84" y="4"/>
                  </a:lnTo>
                  <a:lnTo>
                    <a:pt x="84" y="2"/>
                  </a:lnTo>
                  <a:lnTo>
                    <a:pt x="84" y="4"/>
                  </a:lnTo>
                  <a:lnTo>
                    <a:pt x="84" y="2"/>
                  </a:lnTo>
                  <a:lnTo>
                    <a:pt x="84" y="3"/>
                  </a:lnTo>
                  <a:lnTo>
                    <a:pt x="84" y="2"/>
                  </a:lnTo>
                  <a:lnTo>
                    <a:pt x="84" y="4"/>
                  </a:lnTo>
                  <a:lnTo>
                    <a:pt x="84" y="2"/>
                  </a:lnTo>
                  <a:lnTo>
                    <a:pt x="84" y="4"/>
                  </a:lnTo>
                  <a:lnTo>
                    <a:pt x="85" y="3"/>
                  </a:lnTo>
                  <a:lnTo>
                    <a:pt x="85" y="4"/>
                  </a:lnTo>
                  <a:lnTo>
                    <a:pt x="85" y="3"/>
                  </a:lnTo>
                  <a:lnTo>
                    <a:pt x="85" y="5"/>
                  </a:lnTo>
                  <a:lnTo>
                    <a:pt x="85" y="4"/>
                  </a:lnTo>
                  <a:lnTo>
                    <a:pt x="86" y="4"/>
                  </a:lnTo>
                  <a:lnTo>
                    <a:pt x="86" y="3"/>
                  </a:lnTo>
                  <a:lnTo>
                    <a:pt x="86" y="4"/>
                  </a:lnTo>
                  <a:lnTo>
                    <a:pt x="86" y="3"/>
                  </a:lnTo>
                  <a:lnTo>
                    <a:pt x="86" y="2"/>
                  </a:lnTo>
                  <a:lnTo>
                    <a:pt x="86" y="1"/>
                  </a:lnTo>
                  <a:lnTo>
                    <a:pt x="86" y="2"/>
                  </a:lnTo>
                  <a:lnTo>
                    <a:pt x="87" y="2"/>
                  </a:lnTo>
                  <a:lnTo>
                    <a:pt x="87" y="3"/>
                  </a:lnTo>
                  <a:lnTo>
                    <a:pt x="87" y="2"/>
                  </a:lnTo>
                  <a:lnTo>
                    <a:pt x="87" y="3"/>
                  </a:lnTo>
                  <a:lnTo>
                    <a:pt x="88" y="2"/>
                  </a:lnTo>
                  <a:lnTo>
                    <a:pt x="88" y="4"/>
                  </a:lnTo>
                  <a:lnTo>
                    <a:pt x="88" y="3"/>
                  </a:lnTo>
                  <a:lnTo>
                    <a:pt x="88" y="1"/>
                  </a:lnTo>
                  <a:lnTo>
                    <a:pt x="88" y="3"/>
                  </a:lnTo>
                  <a:lnTo>
                    <a:pt x="88" y="1"/>
                  </a:lnTo>
                  <a:lnTo>
                    <a:pt x="88" y="3"/>
                  </a:lnTo>
                  <a:lnTo>
                    <a:pt x="88" y="1"/>
                  </a:lnTo>
                  <a:lnTo>
                    <a:pt x="89" y="3"/>
                  </a:lnTo>
                  <a:lnTo>
                    <a:pt x="89" y="1"/>
                  </a:lnTo>
                  <a:lnTo>
                    <a:pt x="89" y="4"/>
                  </a:lnTo>
                  <a:lnTo>
                    <a:pt x="89" y="2"/>
                  </a:lnTo>
                  <a:lnTo>
                    <a:pt x="89" y="3"/>
                  </a:lnTo>
                  <a:lnTo>
                    <a:pt x="89" y="4"/>
                  </a:lnTo>
                  <a:lnTo>
                    <a:pt x="90" y="3"/>
                  </a:lnTo>
                  <a:lnTo>
                    <a:pt x="90" y="4"/>
                  </a:lnTo>
                  <a:lnTo>
                    <a:pt x="90" y="3"/>
                  </a:lnTo>
                  <a:lnTo>
                    <a:pt x="90" y="4"/>
                  </a:lnTo>
                  <a:lnTo>
                    <a:pt x="90" y="3"/>
                  </a:lnTo>
                  <a:lnTo>
                    <a:pt x="90" y="1"/>
                  </a:lnTo>
                  <a:lnTo>
                    <a:pt x="90" y="3"/>
                  </a:lnTo>
                  <a:lnTo>
                    <a:pt x="90" y="1"/>
                  </a:lnTo>
                  <a:lnTo>
                    <a:pt x="90" y="3"/>
                  </a:lnTo>
                  <a:lnTo>
                    <a:pt x="91" y="1"/>
                  </a:lnTo>
                  <a:lnTo>
                    <a:pt x="91" y="2"/>
                  </a:lnTo>
                  <a:lnTo>
                    <a:pt x="91" y="1"/>
                  </a:lnTo>
                  <a:lnTo>
                    <a:pt x="91" y="2"/>
                  </a:lnTo>
                  <a:lnTo>
                    <a:pt x="92" y="2"/>
                  </a:lnTo>
                  <a:lnTo>
                    <a:pt x="92" y="3"/>
                  </a:lnTo>
                  <a:lnTo>
                    <a:pt x="92" y="2"/>
                  </a:lnTo>
                  <a:lnTo>
                    <a:pt x="92" y="3"/>
                  </a:lnTo>
                  <a:lnTo>
                    <a:pt x="92" y="2"/>
                  </a:lnTo>
                  <a:lnTo>
                    <a:pt x="92" y="1"/>
                  </a:lnTo>
                  <a:lnTo>
                    <a:pt x="92" y="2"/>
                  </a:lnTo>
                  <a:lnTo>
                    <a:pt x="93" y="1"/>
                  </a:lnTo>
                  <a:lnTo>
                    <a:pt x="93" y="2"/>
                  </a:lnTo>
                  <a:lnTo>
                    <a:pt x="93" y="1"/>
                  </a:lnTo>
                  <a:lnTo>
                    <a:pt x="94" y="3"/>
                  </a:lnTo>
                  <a:lnTo>
                    <a:pt x="94" y="1"/>
                  </a:lnTo>
                  <a:lnTo>
                    <a:pt x="94" y="3"/>
                  </a:lnTo>
                  <a:lnTo>
                    <a:pt x="94" y="2"/>
                  </a:lnTo>
                  <a:lnTo>
                    <a:pt x="94" y="3"/>
                  </a:lnTo>
                  <a:lnTo>
                    <a:pt x="94" y="4"/>
                  </a:lnTo>
                  <a:lnTo>
                    <a:pt x="94" y="2"/>
                  </a:lnTo>
                  <a:lnTo>
                    <a:pt x="94" y="4"/>
                  </a:lnTo>
                  <a:lnTo>
                    <a:pt x="94" y="2"/>
                  </a:lnTo>
                  <a:lnTo>
                    <a:pt x="94" y="3"/>
                  </a:lnTo>
                  <a:lnTo>
                    <a:pt x="95" y="2"/>
                  </a:lnTo>
                  <a:lnTo>
                    <a:pt x="95" y="3"/>
                  </a:lnTo>
                  <a:lnTo>
                    <a:pt x="95" y="1"/>
                  </a:lnTo>
                  <a:lnTo>
                    <a:pt x="95" y="2"/>
                  </a:lnTo>
                  <a:lnTo>
                    <a:pt x="95" y="1"/>
                  </a:lnTo>
                  <a:lnTo>
                    <a:pt x="96" y="2"/>
                  </a:lnTo>
                  <a:lnTo>
                    <a:pt x="96" y="1"/>
                  </a:lnTo>
                  <a:lnTo>
                    <a:pt x="96" y="2"/>
                  </a:lnTo>
                  <a:lnTo>
                    <a:pt x="96" y="1"/>
                  </a:lnTo>
                  <a:lnTo>
                    <a:pt x="96" y="3"/>
                  </a:lnTo>
                  <a:lnTo>
                    <a:pt x="96" y="2"/>
                  </a:lnTo>
                  <a:lnTo>
                    <a:pt x="96" y="1"/>
                  </a:lnTo>
                  <a:lnTo>
                    <a:pt x="96" y="3"/>
                  </a:lnTo>
                  <a:lnTo>
                    <a:pt x="97" y="2"/>
                  </a:lnTo>
                  <a:lnTo>
                    <a:pt x="97" y="1"/>
                  </a:lnTo>
                  <a:lnTo>
                    <a:pt x="98" y="1"/>
                  </a:lnTo>
                  <a:lnTo>
                    <a:pt x="98" y="2"/>
                  </a:lnTo>
                  <a:lnTo>
                    <a:pt x="98" y="1"/>
                  </a:lnTo>
                  <a:lnTo>
                    <a:pt x="98" y="3"/>
                  </a:lnTo>
                  <a:lnTo>
                    <a:pt x="98" y="1"/>
                  </a:lnTo>
                  <a:lnTo>
                    <a:pt x="98" y="3"/>
                  </a:lnTo>
                  <a:lnTo>
                    <a:pt x="98" y="2"/>
                  </a:lnTo>
                  <a:lnTo>
                    <a:pt x="99" y="3"/>
                  </a:lnTo>
                  <a:lnTo>
                    <a:pt x="99" y="1"/>
                  </a:lnTo>
                  <a:lnTo>
                    <a:pt x="99" y="3"/>
                  </a:lnTo>
                  <a:lnTo>
                    <a:pt x="99" y="1"/>
                  </a:lnTo>
                  <a:lnTo>
                    <a:pt x="99" y="2"/>
                  </a:lnTo>
                  <a:lnTo>
                    <a:pt x="100" y="2"/>
                  </a:lnTo>
                  <a:lnTo>
                    <a:pt x="100" y="1"/>
                  </a:lnTo>
                  <a:lnTo>
                    <a:pt x="100" y="2"/>
                  </a:lnTo>
                  <a:lnTo>
                    <a:pt x="100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4584" y="2312"/>
              <a:ext cx="99" cy="11"/>
            </a:xfrm>
            <a:custGeom>
              <a:avLst/>
              <a:gdLst>
                <a:gd name="T0" fmla="*/ 1 w 99"/>
                <a:gd name="T1" fmla="*/ 11 h 11"/>
                <a:gd name="T2" fmla="*/ 3 w 99"/>
                <a:gd name="T3" fmla="*/ 9 h 11"/>
                <a:gd name="T4" fmla="*/ 4 w 99"/>
                <a:gd name="T5" fmla="*/ 9 h 11"/>
                <a:gd name="T6" fmla="*/ 6 w 99"/>
                <a:gd name="T7" fmla="*/ 8 h 11"/>
                <a:gd name="T8" fmla="*/ 8 w 99"/>
                <a:gd name="T9" fmla="*/ 9 h 11"/>
                <a:gd name="T10" fmla="*/ 9 w 99"/>
                <a:gd name="T11" fmla="*/ 7 h 11"/>
                <a:gd name="T12" fmla="*/ 10 w 99"/>
                <a:gd name="T13" fmla="*/ 8 h 11"/>
                <a:gd name="T14" fmla="*/ 12 w 99"/>
                <a:gd name="T15" fmla="*/ 8 h 11"/>
                <a:gd name="T16" fmla="*/ 13 w 99"/>
                <a:gd name="T17" fmla="*/ 7 h 11"/>
                <a:gd name="T18" fmla="*/ 15 w 99"/>
                <a:gd name="T19" fmla="*/ 9 h 11"/>
                <a:gd name="T20" fmla="*/ 16 w 99"/>
                <a:gd name="T21" fmla="*/ 8 h 11"/>
                <a:gd name="T22" fmla="*/ 18 w 99"/>
                <a:gd name="T23" fmla="*/ 6 h 11"/>
                <a:gd name="T24" fmla="*/ 20 w 99"/>
                <a:gd name="T25" fmla="*/ 8 h 11"/>
                <a:gd name="T26" fmla="*/ 21 w 99"/>
                <a:gd name="T27" fmla="*/ 9 h 11"/>
                <a:gd name="T28" fmla="*/ 23 w 99"/>
                <a:gd name="T29" fmla="*/ 7 h 11"/>
                <a:gd name="T30" fmla="*/ 24 w 99"/>
                <a:gd name="T31" fmla="*/ 8 h 11"/>
                <a:gd name="T32" fmla="*/ 26 w 99"/>
                <a:gd name="T33" fmla="*/ 8 h 11"/>
                <a:gd name="T34" fmla="*/ 28 w 99"/>
                <a:gd name="T35" fmla="*/ 6 h 11"/>
                <a:gd name="T36" fmla="*/ 29 w 99"/>
                <a:gd name="T37" fmla="*/ 6 h 11"/>
                <a:gd name="T38" fmla="*/ 30 w 99"/>
                <a:gd name="T39" fmla="*/ 7 h 11"/>
                <a:gd name="T40" fmla="*/ 32 w 99"/>
                <a:gd name="T41" fmla="*/ 5 h 11"/>
                <a:gd name="T42" fmla="*/ 34 w 99"/>
                <a:gd name="T43" fmla="*/ 5 h 11"/>
                <a:gd name="T44" fmla="*/ 36 w 99"/>
                <a:gd name="T45" fmla="*/ 6 h 11"/>
                <a:gd name="T46" fmla="*/ 37 w 99"/>
                <a:gd name="T47" fmla="*/ 5 h 11"/>
                <a:gd name="T48" fmla="*/ 38 w 99"/>
                <a:gd name="T49" fmla="*/ 6 h 11"/>
                <a:gd name="T50" fmla="*/ 40 w 99"/>
                <a:gd name="T51" fmla="*/ 7 h 11"/>
                <a:gd name="T52" fmla="*/ 41 w 99"/>
                <a:gd name="T53" fmla="*/ 6 h 11"/>
                <a:gd name="T54" fmla="*/ 42 w 99"/>
                <a:gd name="T55" fmla="*/ 4 h 11"/>
                <a:gd name="T56" fmla="*/ 44 w 99"/>
                <a:gd name="T57" fmla="*/ 6 h 11"/>
                <a:gd name="T58" fmla="*/ 46 w 99"/>
                <a:gd name="T59" fmla="*/ 5 h 11"/>
                <a:gd name="T60" fmla="*/ 48 w 99"/>
                <a:gd name="T61" fmla="*/ 6 h 11"/>
                <a:gd name="T62" fmla="*/ 49 w 99"/>
                <a:gd name="T63" fmla="*/ 6 h 11"/>
                <a:gd name="T64" fmla="*/ 51 w 99"/>
                <a:gd name="T65" fmla="*/ 6 h 11"/>
                <a:gd name="T66" fmla="*/ 52 w 99"/>
                <a:gd name="T67" fmla="*/ 4 h 11"/>
                <a:gd name="T68" fmla="*/ 54 w 99"/>
                <a:gd name="T69" fmla="*/ 4 h 11"/>
                <a:gd name="T70" fmla="*/ 56 w 99"/>
                <a:gd name="T71" fmla="*/ 4 h 11"/>
                <a:gd name="T72" fmla="*/ 57 w 99"/>
                <a:gd name="T73" fmla="*/ 4 h 11"/>
                <a:gd name="T74" fmla="*/ 58 w 99"/>
                <a:gd name="T75" fmla="*/ 4 h 11"/>
                <a:gd name="T76" fmla="*/ 60 w 99"/>
                <a:gd name="T77" fmla="*/ 3 h 11"/>
                <a:gd name="T78" fmla="*/ 61 w 99"/>
                <a:gd name="T79" fmla="*/ 4 h 11"/>
                <a:gd name="T80" fmla="*/ 63 w 99"/>
                <a:gd name="T81" fmla="*/ 4 h 11"/>
                <a:gd name="T82" fmla="*/ 64 w 99"/>
                <a:gd name="T83" fmla="*/ 3 h 11"/>
                <a:gd name="T84" fmla="*/ 66 w 99"/>
                <a:gd name="T85" fmla="*/ 3 h 11"/>
                <a:gd name="T86" fmla="*/ 67 w 99"/>
                <a:gd name="T87" fmla="*/ 4 h 11"/>
                <a:gd name="T88" fmla="*/ 70 w 99"/>
                <a:gd name="T89" fmla="*/ 3 h 11"/>
                <a:gd name="T90" fmla="*/ 71 w 99"/>
                <a:gd name="T91" fmla="*/ 4 h 11"/>
                <a:gd name="T92" fmla="*/ 72 w 99"/>
                <a:gd name="T93" fmla="*/ 4 h 11"/>
                <a:gd name="T94" fmla="*/ 74 w 99"/>
                <a:gd name="T95" fmla="*/ 3 h 11"/>
                <a:gd name="T96" fmla="*/ 76 w 99"/>
                <a:gd name="T97" fmla="*/ 3 h 11"/>
                <a:gd name="T98" fmla="*/ 77 w 99"/>
                <a:gd name="T99" fmla="*/ 3 h 11"/>
                <a:gd name="T100" fmla="*/ 78 w 99"/>
                <a:gd name="T101" fmla="*/ 3 h 11"/>
                <a:gd name="T102" fmla="*/ 80 w 99"/>
                <a:gd name="T103" fmla="*/ 3 h 11"/>
                <a:gd name="T104" fmla="*/ 82 w 99"/>
                <a:gd name="T105" fmla="*/ 1 h 11"/>
                <a:gd name="T106" fmla="*/ 83 w 99"/>
                <a:gd name="T107" fmla="*/ 3 h 11"/>
                <a:gd name="T108" fmla="*/ 85 w 99"/>
                <a:gd name="T109" fmla="*/ 2 h 11"/>
                <a:gd name="T110" fmla="*/ 86 w 99"/>
                <a:gd name="T111" fmla="*/ 2 h 11"/>
                <a:gd name="T112" fmla="*/ 88 w 99"/>
                <a:gd name="T113" fmla="*/ 1 h 11"/>
                <a:gd name="T114" fmla="*/ 90 w 99"/>
                <a:gd name="T115" fmla="*/ 4 h 11"/>
                <a:gd name="T116" fmla="*/ 91 w 99"/>
                <a:gd name="T117" fmla="*/ 2 h 11"/>
                <a:gd name="T118" fmla="*/ 93 w 99"/>
                <a:gd name="T119" fmla="*/ 1 h 11"/>
                <a:gd name="T120" fmla="*/ 94 w 99"/>
                <a:gd name="T121" fmla="*/ 3 h 11"/>
                <a:gd name="T122" fmla="*/ 96 w 99"/>
                <a:gd name="T123" fmla="*/ 2 h 11"/>
                <a:gd name="T124" fmla="*/ 98 w 99"/>
                <a:gd name="T125" fmla="*/ 2 h 1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99"/>
                <a:gd name="T190" fmla="*/ 0 h 11"/>
                <a:gd name="T191" fmla="*/ 99 w 99"/>
                <a:gd name="T192" fmla="*/ 11 h 1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99" h="11">
                  <a:moveTo>
                    <a:pt x="0" y="8"/>
                  </a:moveTo>
                  <a:lnTo>
                    <a:pt x="0" y="9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11"/>
                  </a:lnTo>
                  <a:lnTo>
                    <a:pt x="0" y="8"/>
                  </a:lnTo>
                  <a:lnTo>
                    <a:pt x="1" y="10"/>
                  </a:lnTo>
                  <a:lnTo>
                    <a:pt x="1" y="9"/>
                  </a:lnTo>
                  <a:lnTo>
                    <a:pt x="1" y="11"/>
                  </a:lnTo>
                  <a:lnTo>
                    <a:pt x="1" y="8"/>
                  </a:lnTo>
                  <a:lnTo>
                    <a:pt x="2" y="11"/>
                  </a:lnTo>
                  <a:lnTo>
                    <a:pt x="2" y="9"/>
                  </a:lnTo>
                  <a:lnTo>
                    <a:pt x="2" y="8"/>
                  </a:lnTo>
                  <a:lnTo>
                    <a:pt x="2" y="9"/>
                  </a:lnTo>
                  <a:lnTo>
                    <a:pt x="2" y="8"/>
                  </a:lnTo>
                  <a:lnTo>
                    <a:pt x="2" y="9"/>
                  </a:lnTo>
                  <a:lnTo>
                    <a:pt x="3" y="9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3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8"/>
                  </a:lnTo>
                  <a:lnTo>
                    <a:pt x="5" y="8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10"/>
                  </a:lnTo>
                  <a:lnTo>
                    <a:pt x="6" y="8"/>
                  </a:lnTo>
                  <a:lnTo>
                    <a:pt x="6" y="10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10"/>
                  </a:lnTo>
                  <a:lnTo>
                    <a:pt x="6" y="8"/>
                  </a:lnTo>
                  <a:lnTo>
                    <a:pt x="6" y="9"/>
                  </a:lnTo>
                  <a:lnTo>
                    <a:pt x="6" y="8"/>
                  </a:lnTo>
                  <a:lnTo>
                    <a:pt x="7" y="9"/>
                  </a:lnTo>
                  <a:lnTo>
                    <a:pt x="7" y="7"/>
                  </a:lnTo>
                  <a:lnTo>
                    <a:pt x="7" y="9"/>
                  </a:lnTo>
                  <a:lnTo>
                    <a:pt x="7" y="8"/>
                  </a:lnTo>
                  <a:lnTo>
                    <a:pt x="7" y="9"/>
                  </a:lnTo>
                  <a:lnTo>
                    <a:pt x="7" y="10"/>
                  </a:lnTo>
                  <a:lnTo>
                    <a:pt x="8" y="9"/>
                  </a:lnTo>
                  <a:lnTo>
                    <a:pt x="8" y="10"/>
                  </a:lnTo>
                  <a:lnTo>
                    <a:pt x="8" y="9"/>
                  </a:lnTo>
                  <a:lnTo>
                    <a:pt x="8" y="10"/>
                  </a:lnTo>
                  <a:lnTo>
                    <a:pt x="8" y="9"/>
                  </a:lnTo>
                  <a:lnTo>
                    <a:pt x="8" y="8"/>
                  </a:lnTo>
                  <a:lnTo>
                    <a:pt x="8" y="9"/>
                  </a:lnTo>
                  <a:lnTo>
                    <a:pt x="9" y="8"/>
                  </a:lnTo>
                  <a:lnTo>
                    <a:pt x="9" y="7"/>
                  </a:lnTo>
                  <a:lnTo>
                    <a:pt x="9" y="8"/>
                  </a:lnTo>
                  <a:lnTo>
                    <a:pt x="10" y="8"/>
                  </a:lnTo>
                  <a:lnTo>
                    <a:pt x="10" y="9"/>
                  </a:lnTo>
                  <a:lnTo>
                    <a:pt x="10" y="8"/>
                  </a:lnTo>
                  <a:lnTo>
                    <a:pt x="10" y="9"/>
                  </a:lnTo>
                  <a:lnTo>
                    <a:pt x="10" y="8"/>
                  </a:lnTo>
                  <a:lnTo>
                    <a:pt x="10" y="9"/>
                  </a:lnTo>
                  <a:lnTo>
                    <a:pt x="10" y="8"/>
                  </a:lnTo>
                  <a:lnTo>
                    <a:pt x="10" y="9"/>
                  </a:lnTo>
                  <a:lnTo>
                    <a:pt x="10" y="8"/>
                  </a:lnTo>
                  <a:lnTo>
                    <a:pt x="10" y="9"/>
                  </a:lnTo>
                  <a:lnTo>
                    <a:pt x="11" y="8"/>
                  </a:lnTo>
                  <a:lnTo>
                    <a:pt x="11" y="7"/>
                  </a:lnTo>
                  <a:lnTo>
                    <a:pt x="11" y="8"/>
                  </a:lnTo>
                  <a:lnTo>
                    <a:pt x="11" y="7"/>
                  </a:lnTo>
                  <a:lnTo>
                    <a:pt x="12" y="9"/>
                  </a:lnTo>
                  <a:lnTo>
                    <a:pt x="12" y="7"/>
                  </a:lnTo>
                  <a:lnTo>
                    <a:pt x="12" y="9"/>
                  </a:lnTo>
                  <a:lnTo>
                    <a:pt x="12" y="8"/>
                  </a:lnTo>
                  <a:lnTo>
                    <a:pt x="12" y="10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2" y="9"/>
                  </a:lnTo>
                  <a:lnTo>
                    <a:pt x="13" y="9"/>
                  </a:lnTo>
                  <a:lnTo>
                    <a:pt x="13" y="8"/>
                  </a:lnTo>
                  <a:lnTo>
                    <a:pt x="13" y="9"/>
                  </a:lnTo>
                  <a:lnTo>
                    <a:pt x="13" y="7"/>
                  </a:lnTo>
                  <a:lnTo>
                    <a:pt x="14" y="8"/>
                  </a:lnTo>
                  <a:lnTo>
                    <a:pt x="14" y="7"/>
                  </a:lnTo>
                  <a:lnTo>
                    <a:pt x="14" y="8"/>
                  </a:lnTo>
                  <a:lnTo>
                    <a:pt x="14" y="7"/>
                  </a:lnTo>
                  <a:lnTo>
                    <a:pt x="14" y="8"/>
                  </a:lnTo>
                  <a:lnTo>
                    <a:pt x="14" y="7"/>
                  </a:lnTo>
                  <a:lnTo>
                    <a:pt x="14" y="8"/>
                  </a:lnTo>
                  <a:lnTo>
                    <a:pt x="15" y="8"/>
                  </a:lnTo>
                  <a:lnTo>
                    <a:pt x="15" y="9"/>
                  </a:lnTo>
                  <a:lnTo>
                    <a:pt x="15" y="8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8"/>
                  </a:lnTo>
                  <a:lnTo>
                    <a:pt x="17" y="10"/>
                  </a:lnTo>
                  <a:lnTo>
                    <a:pt x="17" y="8"/>
                  </a:lnTo>
                  <a:lnTo>
                    <a:pt x="17" y="9"/>
                  </a:lnTo>
                  <a:lnTo>
                    <a:pt x="18" y="9"/>
                  </a:lnTo>
                  <a:lnTo>
                    <a:pt x="18" y="8"/>
                  </a:lnTo>
                  <a:lnTo>
                    <a:pt x="18" y="9"/>
                  </a:lnTo>
                  <a:lnTo>
                    <a:pt x="18" y="6"/>
                  </a:lnTo>
                  <a:lnTo>
                    <a:pt x="18" y="8"/>
                  </a:lnTo>
                  <a:lnTo>
                    <a:pt x="18" y="6"/>
                  </a:lnTo>
                  <a:lnTo>
                    <a:pt x="18" y="8"/>
                  </a:lnTo>
                  <a:lnTo>
                    <a:pt x="18" y="6"/>
                  </a:lnTo>
                  <a:lnTo>
                    <a:pt x="18" y="8"/>
                  </a:lnTo>
                  <a:lnTo>
                    <a:pt x="18" y="7"/>
                  </a:lnTo>
                  <a:lnTo>
                    <a:pt x="19" y="8"/>
                  </a:lnTo>
                  <a:lnTo>
                    <a:pt x="19" y="7"/>
                  </a:lnTo>
                  <a:lnTo>
                    <a:pt x="19" y="8"/>
                  </a:lnTo>
                  <a:lnTo>
                    <a:pt x="19" y="9"/>
                  </a:lnTo>
                  <a:lnTo>
                    <a:pt x="20" y="7"/>
                  </a:lnTo>
                  <a:lnTo>
                    <a:pt x="20" y="8"/>
                  </a:lnTo>
                  <a:lnTo>
                    <a:pt x="20" y="7"/>
                  </a:lnTo>
                  <a:lnTo>
                    <a:pt x="20" y="8"/>
                  </a:lnTo>
                  <a:lnTo>
                    <a:pt x="20" y="7"/>
                  </a:lnTo>
                  <a:lnTo>
                    <a:pt x="20" y="6"/>
                  </a:lnTo>
                  <a:lnTo>
                    <a:pt x="20" y="7"/>
                  </a:lnTo>
                  <a:lnTo>
                    <a:pt x="20" y="6"/>
                  </a:lnTo>
                  <a:lnTo>
                    <a:pt x="20" y="7"/>
                  </a:lnTo>
                  <a:lnTo>
                    <a:pt x="21" y="8"/>
                  </a:lnTo>
                  <a:lnTo>
                    <a:pt x="21" y="9"/>
                  </a:lnTo>
                  <a:lnTo>
                    <a:pt x="22" y="8"/>
                  </a:lnTo>
                  <a:lnTo>
                    <a:pt x="22" y="9"/>
                  </a:lnTo>
                  <a:lnTo>
                    <a:pt x="22" y="8"/>
                  </a:lnTo>
                  <a:lnTo>
                    <a:pt x="22" y="7"/>
                  </a:lnTo>
                  <a:lnTo>
                    <a:pt x="22" y="8"/>
                  </a:lnTo>
                  <a:lnTo>
                    <a:pt x="22" y="6"/>
                  </a:lnTo>
                  <a:lnTo>
                    <a:pt x="22" y="8"/>
                  </a:lnTo>
                  <a:lnTo>
                    <a:pt x="22" y="6"/>
                  </a:lnTo>
                  <a:lnTo>
                    <a:pt x="22" y="7"/>
                  </a:lnTo>
                  <a:lnTo>
                    <a:pt x="23" y="7"/>
                  </a:lnTo>
                  <a:lnTo>
                    <a:pt x="23" y="6"/>
                  </a:lnTo>
                  <a:lnTo>
                    <a:pt x="23" y="7"/>
                  </a:lnTo>
                  <a:lnTo>
                    <a:pt x="23" y="6"/>
                  </a:lnTo>
                  <a:lnTo>
                    <a:pt x="23" y="8"/>
                  </a:lnTo>
                  <a:lnTo>
                    <a:pt x="23" y="7"/>
                  </a:lnTo>
                  <a:lnTo>
                    <a:pt x="24" y="8"/>
                  </a:lnTo>
                  <a:lnTo>
                    <a:pt x="24" y="7"/>
                  </a:lnTo>
                  <a:lnTo>
                    <a:pt x="24" y="8"/>
                  </a:lnTo>
                  <a:lnTo>
                    <a:pt x="24" y="6"/>
                  </a:lnTo>
                  <a:lnTo>
                    <a:pt x="24" y="8"/>
                  </a:lnTo>
                  <a:lnTo>
                    <a:pt x="24" y="6"/>
                  </a:lnTo>
                  <a:lnTo>
                    <a:pt x="24" y="7"/>
                  </a:lnTo>
                  <a:lnTo>
                    <a:pt x="24" y="6"/>
                  </a:lnTo>
                  <a:lnTo>
                    <a:pt x="24" y="8"/>
                  </a:lnTo>
                  <a:lnTo>
                    <a:pt x="25" y="6"/>
                  </a:lnTo>
                  <a:lnTo>
                    <a:pt x="25" y="7"/>
                  </a:lnTo>
                  <a:lnTo>
                    <a:pt x="25" y="6"/>
                  </a:lnTo>
                  <a:lnTo>
                    <a:pt x="25" y="7"/>
                  </a:lnTo>
                  <a:lnTo>
                    <a:pt x="26" y="7"/>
                  </a:lnTo>
                  <a:lnTo>
                    <a:pt x="26" y="8"/>
                  </a:lnTo>
                  <a:lnTo>
                    <a:pt x="26" y="6"/>
                  </a:lnTo>
                  <a:lnTo>
                    <a:pt x="26" y="8"/>
                  </a:lnTo>
                  <a:lnTo>
                    <a:pt x="26" y="7"/>
                  </a:lnTo>
                  <a:lnTo>
                    <a:pt x="26" y="8"/>
                  </a:lnTo>
                  <a:lnTo>
                    <a:pt x="26" y="7"/>
                  </a:lnTo>
                  <a:lnTo>
                    <a:pt x="26" y="8"/>
                  </a:lnTo>
                  <a:lnTo>
                    <a:pt x="27" y="6"/>
                  </a:lnTo>
                  <a:lnTo>
                    <a:pt x="27" y="7"/>
                  </a:lnTo>
                  <a:lnTo>
                    <a:pt x="27" y="6"/>
                  </a:lnTo>
                  <a:lnTo>
                    <a:pt x="28" y="6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8" y="6"/>
                  </a:lnTo>
                  <a:lnTo>
                    <a:pt x="28" y="7"/>
                  </a:lnTo>
                  <a:lnTo>
                    <a:pt x="29" y="6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29" y="7"/>
                  </a:lnTo>
                  <a:lnTo>
                    <a:pt x="29" y="5"/>
                  </a:lnTo>
                  <a:lnTo>
                    <a:pt x="30" y="7"/>
                  </a:lnTo>
                  <a:lnTo>
                    <a:pt x="30" y="6"/>
                  </a:lnTo>
                  <a:lnTo>
                    <a:pt x="30" y="7"/>
                  </a:lnTo>
                  <a:lnTo>
                    <a:pt x="30" y="6"/>
                  </a:lnTo>
                  <a:lnTo>
                    <a:pt x="30" y="8"/>
                  </a:lnTo>
                  <a:lnTo>
                    <a:pt x="30" y="7"/>
                  </a:lnTo>
                  <a:lnTo>
                    <a:pt x="30" y="8"/>
                  </a:lnTo>
                  <a:lnTo>
                    <a:pt x="30" y="7"/>
                  </a:lnTo>
                  <a:lnTo>
                    <a:pt x="31" y="7"/>
                  </a:lnTo>
                  <a:lnTo>
                    <a:pt x="31" y="8"/>
                  </a:lnTo>
                  <a:lnTo>
                    <a:pt x="31" y="6"/>
                  </a:lnTo>
                  <a:lnTo>
                    <a:pt x="31" y="8"/>
                  </a:lnTo>
                  <a:lnTo>
                    <a:pt x="31" y="6"/>
                  </a:lnTo>
                  <a:lnTo>
                    <a:pt x="32" y="7"/>
                  </a:lnTo>
                  <a:lnTo>
                    <a:pt x="32" y="6"/>
                  </a:lnTo>
                  <a:lnTo>
                    <a:pt x="32" y="5"/>
                  </a:lnTo>
                  <a:lnTo>
                    <a:pt x="32" y="6"/>
                  </a:lnTo>
                  <a:lnTo>
                    <a:pt x="32" y="5"/>
                  </a:lnTo>
                  <a:lnTo>
                    <a:pt x="32" y="6"/>
                  </a:lnTo>
                  <a:lnTo>
                    <a:pt x="32" y="7"/>
                  </a:lnTo>
                  <a:lnTo>
                    <a:pt x="33" y="6"/>
                  </a:lnTo>
                  <a:lnTo>
                    <a:pt x="33" y="7"/>
                  </a:lnTo>
                  <a:lnTo>
                    <a:pt x="33" y="6"/>
                  </a:lnTo>
                  <a:lnTo>
                    <a:pt x="33" y="7"/>
                  </a:lnTo>
                  <a:lnTo>
                    <a:pt x="33" y="6"/>
                  </a:lnTo>
                  <a:lnTo>
                    <a:pt x="33" y="7"/>
                  </a:lnTo>
                  <a:lnTo>
                    <a:pt x="34" y="6"/>
                  </a:lnTo>
                  <a:lnTo>
                    <a:pt x="34" y="5"/>
                  </a:lnTo>
                  <a:lnTo>
                    <a:pt x="34" y="6"/>
                  </a:lnTo>
                  <a:lnTo>
                    <a:pt x="34" y="5"/>
                  </a:lnTo>
                  <a:lnTo>
                    <a:pt x="34" y="6"/>
                  </a:lnTo>
                  <a:lnTo>
                    <a:pt x="34" y="7"/>
                  </a:lnTo>
                  <a:lnTo>
                    <a:pt x="34" y="6"/>
                  </a:lnTo>
                  <a:lnTo>
                    <a:pt x="35" y="8"/>
                  </a:lnTo>
                  <a:lnTo>
                    <a:pt x="35" y="6"/>
                  </a:lnTo>
                  <a:lnTo>
                    <a:pt x="35" y="8"/>
                  </a:lnTo>
                  <a:lnTo>
                    <a:pt x="35" y="7"/>
                  </a:lnTo>
                  <a:lnTo>
                    <a:pt x="36" y="8"/>
                  </a:lnTo>
                  <a:lnTo>
                    <a:pt x="36" y="6"/>
                  </a:lnTo>
                  <a:lnTo>
                    <a:pt x="36" y="8"/>
                  </a:lnTo>
                  <a:lnTo>
                    <a:pt x="36" y="6"/>
                  </a:lnTo>
                  <a:lnTo>
                    <a:pt x="36" y="7"/>
                  </a:lnTo>
                  <a:lnTo>
                    <a:pt x="36" y="6"/>
                  </a:lnTo>
                  <a:lnTo>
                    <a:pt x="36" y="5"/>
                  </a:lnTo>
                  <a:lnTo>
                    <a:pt x="36" y="4"/>
                  </a:lnTo>
                  <a:lnTo>
                    <a:pt x="36" y="6"/>
                  </a:lnTo>
                  <a:lnTo>
                    <a:pt x="36" y="4"/>
                  </a:lnTo>
                  <a:lnTo>
                    <a:pt x="37" y="6"/>
                  </a:lnTo>
                  <a:lnTo>
                    <a:pt x="37" y="5"/>
                  </a:lnTo>
                  <a:lnTo>
                    <a:pt x="37" y="6"/>
                  </a:lnTo>
                  <a:lnTo>
                    <a:pt x="37" y="5"/>
                  </a:lnTo>
                  <a:lnTo>
                    <a:pt x="37" y="6"/>
                  </a:lnTo>
                  <a:lnTo>
                    <a:pt x="38" y="6"/>
                  </a:lnTo>
                  <a:lnTo>
                    <a:pt x="38" y="5"/>
                  </a:lnTo>
                  <a:lnTo>
                    <a:pt x="38" y="6"/>
                  </a:lnTo>
                  <a:lnTo>
                    <a:pt x="38" y="5"/>
                  </a:lnTo>
                  <a:lnTo>
                    <a:pt x="38" y="6"/>
                  </a:lnTo>
                  <a:lnTo>
                    <a:pt x="38" y="4"/>
                  </a:lnTo>
                  <a:lnTo>
                    <a:pt x="38" y="6"/>
                  </a:lnTo>
                  <a:lnTo>
                    <a:pt x="38" y="4"/>
                  </a:lnTo>
                  <a:lnTo>
                    <a:pt x="38" y="6"/>
                  </a:lnTo>
                  <a:lnTo>
                    <a:pt x="39" y="6"/>
                  </a:lnTo>
                  <a:lnTo>
                    <a:pt x="39" y="5"/>
                  </a:lnTo>
                  <a:lnTo>
                    <a:pt x="39" y="6"/>
                  </a:lnTo>
                  <a:lnTo>
                    <a:pt x="40" y="6"/>
                  </a:lnTo>
                  <a:lnTo>
                    <a:pt x="40" y="8"/>
                  </a:lnTo>
                  <a:lnTo>
                    <a:pt x="40" y="7"/>
                  </a:lnTo>
                  <a:lnTo>
                    <a:pt x="40" y="6"/>
                  </a:lnTo>
                  <a:lnTo>
                    <a:pt x="40" y="7"/>
                  </a:lnTo>
                  <a:lnTo>
                    <a:pt x="40" y="6"/>
                  </a:lnTo>
                  <a:lnTo>
                    <a:pt x="40" y="7"/>
                  </a:lnTo>
                  <a:lnTo>
                    <a:pt x="40" y="5"/>
                  </a:lnTo>
                  <a:lnTo>
                    <a:pt x="40" y="6"/>
                  </a:lnTo>
                  <a:lnTo>
                    <a:pt x="40" y="4"/>
                  </a:lnTo>
                  <a:lnTo>
                    <a:pt x="40" y="5"/>
                  </a:lnTo>
                  <a:lnTo>
                    <a:pt x="41" y="5"/>
                  </a:lnTo>
                  <a:lnTo>
                    <a:pt x="41" y="4"/>
                  </a:lnTo>
                  <a:lnTo>
                    <a:pt x="41" y="6"/>
                  </a:lnTo>
                  <a:lnTo>
                    <a:pt x="41" y="4"/>
                  </a:lnTo>
                  <a:lnTo>
                    <a:pt x="41" y="6"/>
                  </a:lnTo>
                  <a:lnTo>
                    <a:pt x="41" y="4"/>
                  </a:lnTo>
                  <a:lnTo>
                    <a:pt x="42" y="6"/>
                  </a:lnTo>
                  <a:lnTo>
                    <a:pt x="42" y="4"/>
                  </a:lnTo>
                  <a:lnTo>
                    <a:pt x="42" y="7"/>
                  </a:lnTo>
                  <a:lnTo>
                    <a:pt x="42" y="5"/>
                  </a:lnTo>
                  <a:lnTo>
                    <a:pt x="42" y="6"/>
                  </a:lnTo>
                  <a:lnTo>
                    <a:pt x="42" y="4"/>
                  </a:lnTo>
                  <a:lnTo>
                    <a:pt x="42" y="6"/>
                  </a:lnTo>
                  <a:lnTo>
                    <a:pt x="43" y="4"/>
                  </a:lnTo>
                  <a:lnTo>
                    <a:pt x="43" y="6"/>
                  </a:lnTo>
                  <a:lnTo>
                    <a:pt x="43" y="5"/>
                  </a:lnTo>
                  <a:lnTo>
                    <a:pt x="43" y="6"/>
                  </a:lnTo>
                  <a:lnTo>
                    <a:pt x="44" y="4"/>
                  </a:lnTo>
                  <a:lnTo>
                    <a:pt x="44" y="6"/>
                  </a:lnTo>
                  <a:lnTo>
                    <a:pt x="44" y="7"/>
                  </a:lnTo>
                  <a:lnTo>
                    <a:pt x="44" y="6"/>
                  </a:lnTo>
                  <a:lnTo>
                    <a:pt x="44" y="7"/>
                  </a:lnTo>
                  <a:lnTo>
                    <a:pt x="44" y="6"/>
                  </a:lnTo>
                  <a:lnTo>
                    <a:pt x="45" y="6"/>
                  </a:lnTo>
                  <a:lnTo>
                    <a:pt x="45" y="5"/>
                  </a:lnTo>
                  <a:lnTo>
                    <a:pt x="45" y="4"/>
                  </a:lnTo>
                  <a:lnTo>
                    <a:pt x="46" y="4"/>
                  </a:lnTo>
                  <a:lnTo>
                    <a:pt x="46" y="6"/>
                  </a:lnTo>
                  <a:lnTo>
                    <a:pt x="46" y="5"/>
                  </a:lnTo>
                  <a:lnTo>
                    <a:pt x="46" y="6"/>
                  </a:lnTo>
                  <a:lnTo>
                    <a:pt x="46" y="4"/>
                  </a:lnTo>
                  <a:lnTo>
                    <a:pt x="47" y="6"/>
                  </a:lnTo>
                  <a:lnTo>
                    <a:pt x="47" y="4"/>
                  </a:lnTo>
                  <a:lnTo>
                    <a:pt x="47" y="6"/>
                  </a:lnTo>
                  <a:lnTo>
                    <a:pt x="47" y="4"/>
                  </a:lnTo>
                  <a:lnTo>
                    <a:pt x="48" y="5"/>
                  </a:lnTo>
                  <a:lnTo>
                    <a:pt x="48" y="4"/>
                  </a:lnTo>
                  <a:lnTo>
                    <a:pt x="48" y="5"/>
                  </a:lnTo>
                  <a:lnTo>
                    <a:pt x="48" y="4"/>
                  </a:lnTo>
                  <a:lnTo>
                    <a:pt x="48" y="6"/>
                  </a:lnTo>
                  <a:lnTo>
                    <a:pt x="48" y="4"/>
                  </a:lnTo>
                  <a:lnTo>
                    <a:pt x="48" y="6"/>
                  </a:lnTo>
                  <a:lnTo>
                    <a:pt x="48" y="5"/>
                  </a:lnTo>
                  <a:lnTo>
                    <a:pt x="48" y="6"/>
                  </a:lnTo>
                  <a:lnTo>
                    <a:pt x="49" y="6"/>
                  </a:lnTo>
                  <a:lnTo>
                    <a:pt x="49" y="5"/>
                  </a:lnTo>
                  <a:lnTo>
                    <a:pt x="49" y="6"/>
                  </a:lnTo>
                  <a:lnTo>
                    <a:pt x="49" y="4"/>
                  </a:lnTo>
                  <a:lnTo>
                    <a:pt x="49" y="6"/>
                  </a:lnTo>
                  <a:lnTo>
                    <a:pt x="50" y="5"/>
                  </a:lnTo>
                  <a:lnTo>
                    <a:pt x="50" y="4"/>
                  </a:lnTo>
                  <a:lnTo>
                    <a:pt x="50" y="5"/>
                  </a:lnTo>
                  <a:lnTo>
                    <a:pt x="50" y="3"/>
                  </a:lnTo>
                  <a:lnTo>
                    <a:pt x="50" y="4"/>
                  </a:lnTo>
                  <a:lnTo>
                    <a:pt x="51" y="4"/>
                  </a:lnTo>
                  <a:lnTo>
                    <a:pt x="51" y="6"/>
                  </a:lnTo>
                  <a:lnTo>
                    <a:pt x="51" y="4"/>
                  </a:lnTo>
                  <a:lnTo>
                    <a:pt x="51" y="5"/>
                  </a:lnTo>
                  <a:lnTo>
                    <a:pt x="51" y="4"/>
                  </a:lnTo>
                  <a:lnTo>
                    <a:pt x="51" y="5"/>
                  </a:lnTo>
                  <a:lnTo>
                    <a:pt x="52" y="5"/>
                  </a:lnTo>
                  <a:lnTo>
                    <a:pt x="52" y="4"/>
                  </a:lnTo>
                  <a:lnTo>
                    <a:pt x="52" y="5"/>
                  </a:lnTo>
                  <a:lnTo>
                    <a:pt x="52" y="4"/>
                  </a:lnTo>
                  <a:lnTo>
                    <a:pt x="53" y="6"/>
                  </a:lnTo>
                  <a:lnTo>
                    <a:pt x="53" y="4"/>
                  </a:lnTo>
                  <a:lnTo>
                    <a:pt x="53" y="6"/>
                  </a:lnTo>
                  <a:lnTo>
                    <a:pt x="53" y="5"/>
                  </a:lnTo>
                  <a:lnTo>
                    <a:pt x="53" y="6"/>
                  </a:lnTo>
                  <a:lnTo>
                    <a:pt x="54" y="6"/>
                  </a:lnTo>
                  <a:lnTo>
                    <a:pt x="54" y="5"/>
                  </a:lnTo>
                  <a:lnTo>
                    <a:pt x="54" y="6"/>
                  </a:lnTo>
                  <a:lnTo>
                    <a:pt x="54" y="4"/>
                  </a:lnTo>
                  <a:lnTo>
                    <a:pt x="54" y="6"/>
                  </a:lnTo>
                  <a:lnTo>
                    <a:pt x="54" y="4"/>
                  </a:lnTo>
                  <a:lnTo>
                    <a:pt x="54" y="3"/>
                  </a:lnTo>
                  <a:lnTo>
                    <a:pt x="54" y="5"/>
                  </a:lnTo>
                  <a:lnTo>
                    <a:pt x="54" y="3"/>
                  </a:lnTo>
                  <a:lnTo>
                    <a:pt x="55" y="4"/>
                  </a:lnTo>
                  <a:lnTo>
                    <a:pt x="55" y="5"/>
                  </a:lnTo>
                  <a:lnTo>
                    <a:pt x="55" y="4"/>
                  </a:lnTo>
                  <a:lnTo>
                    <a:pt x="56" y="4"/>
                  </a:lnTo>
                  <a:lnTo>
                    <a:pt x="56" y="5"/>
                  </a:lnTo>
                  <a:lnTo>
                    <a:pt x="56" y="4"/>
                  </a:lnTo>
                  <a:lnTo>
                    <a:pt x="56" y="5"/>
                  </a:lnTo>
                  <a:lnTo>
                    <a:pt x="56" y="4"/>
                  </a:lnTo>
                  <a:lnTo>
                    <a:pt x="56" y="3"/>
                  </a:lnTo>
                  <a:lnTo>
                    <a:pt x="56" y="4"/>
                  </a:lnTo>
                  <a:lnTo>
                    <a:pt x="57" y="4"/>
                  </a:lnTo>
                  <a:lnTo>
                    <a:pt x="57" y="3"/>
                  </a:lnTo>
                  <a:lnTo>
                    <a:pt x="57" y="4"/>
                  </a:lnTo>
                  <a:lnTo>
                    <a:pt x="57" y="3"/>
                  </a:lnTo>
                  <a:lnTo>
                    <a:pt x="57" y="4"/>
                  </a:lnTo>
                  <a:lnTo>
                    <a:pt x="58" y="4"/>
                  </a:lnTo>
                  <a:lnTo>
                    <a:pt x="58" y="5"/>
                  </a:lnTo>
                  <a:lnTo>
                    <a:pt x="58" y="6"/>
                  </a:lnTo>
                  <a:lnTo>
                    <a:pt x="58" y="5"/>
                  </a:lnTo>
                  <a:lnTo>
                    <a:pt x="58" y="4"/>
                  </a:lnTo>
                  <a:lnTo>
                    <a:pt x="58" y="6"/>
                  </a:lnTo>
                  <a:lnTo>
                    <a:pt x="58" y="4"/>
                  </a:lnTo>
                  <a:lnTo>
                    <a:pt x="58" y="5"/>
                  </a:lnTo>
                  <a:lnTo>
                    <a:pt x="58" y="4"/>
                  </a:lnTo>
                  <a:lnTo>
                    <a:pt x="59" y="4"/>
                  </a:lnTo>
                  <a:lnTo>
                    <a:pt x="59" y="3"/>
                  </a:lnTo>
                  <a:lnTo>
                    <a:pt x="59" y="4"/>
                  </a:lnTo>
                  <a:lnTo>
                    <a:pt x="59" y="3"/>
                  </a:lnTo>
                  <a:lnTo>
                    <a:pt x="59" y="4"/>
                  </a:lnTo>
                  <a:lnTo>
                    <a:pt x="59" y="3"/>
                  </a:lnTo>
                  <a:lnTo>
                    <a:pt x="60" y="4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60" y="3"/>
                  </a:lnTo>
                  <a:lnTo>
                    <a:pt x="60" y="4"/>
                  </a:lnTo>
                  <a:lnTo>
                    <a:pt x="60" y="5"/>
                  </a:lnTo>
                  <a:lnTo>
                    <a:pt x="61" y="3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1" y="4"/>
                  </a:lnTo>
                  <a:lnTo>
                    <a:pt x="62" y="3"/>
                  </a:lnTo>
                  <a:lnTo>
                    <a:pt x="62" y="4"/>
                  </a:lnTo>
                  <a:lnTo>
                    <a:pt x="62" y="3"/>
                  </a:lnTo>
                  <a:lnTo>
                    <a:pt x="62" y="4"/>
                  </a:lnTo>
                  <a:lnTo>
                    <a:pt x="62" y="5"/>
                  </a:lnTo>
                  <a:lnTo>
                    <a:pt x="62" y="4"/>
                  </a:lnTo>
                  <a:lnTo>
                    <a:pt x="62" y="5"/>
                  </a:lnTo>
                  <a:lnTo>
                    <a:pt x="62" y="4"/>
                  </a:lnTo>
                  <a:lnTo>
                    <a:pt x="62" y="5"/>
                  </a:lnTo>
                  <a:lnTo>
                    <a:pt x="63" y="5"/>
                  </a:lnTo>
                  <a:lnTo>
                    <a:pt x="63" y="4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4" y="4"/>
                  </a:lnTo>
                  <a:lnTo>
                    <a:pt x="64" y="3"/>
                  </a:lnTo>
                  <a:lnTo>
                    <a:pt x="64" y="4"/>
                  </a:lnTo>
                  <a:lnTo>
                    <a:pt x="64" y="3"/>
                  </a:lnTo>
                  <a:lnTo>
                    <a:pt x="64" y="4"/>
                  </a:lnTo>
                  <a:lnTo>
                    <a:pt x="64" y="3"/>
                  </a:lnTo>
                  <a:lnTo>
                    <a:pt x="65" y="4"/>
                  </a:lnTo>
                  <a:lnTo>
                    <a:pt x="65" y="3"/>
                  </a:lnTo>
                  <a:lnTo>
                    <a:pt x="65" y="4"/>
                  </a:lnTo>
                  <a:lnTo>
                    <a:pt x="65" y="3"/>
                  </a:lnTo>
                  <a:lnTo>
                    <a:pt x="66" y="4"/>
                  </a:lnTo>
                  <a:lnTo>
                    <a:pt x="66" y="3"/>
                  </a:lnTo>
                  <a:lnTo>
                    <a:pt x="66" y="4"/>
                  </a:lnTo>
                  <a:lnTo>
                    <a:pt x="66" y="3"/>
                  </a:lnTo>
                  <a:lnTo>
                    <a:pt x="66" y="4"/>
                  </a:lnTo>
                  <a:lnTo>
                    <a:pt x="66" y="3"/>
                  </a:lnTo>
                  <a:lnTo>
                    <a:pt x="66" y="4"/>
                  </a:lnTo>
                  <a:lnTo>
                    <a:pt x="67" y="4"/>
                  </a:lnTo>
                  <a:lnTo>
                    <a:pt x="67" y="6"/>
                  </a:lnTo>
                  <a:lnTo>
                    <a:pt x="67" y="4"/>
                  </a:lnTo>
                  <a:lnTo>
                    <a:pt x="67" y="5"/>
                  </a:lnTo>
                  <a:lnTo>
                    <a:pt x="67" y="4"/>
                  </a:lnTo>
                  <a:lnTo>
                    <a:pt x="68" y="4"/>
                  </a:lnTo>
                  <a:lnTo>
                    <a:pt x="68" y="3"/>
                  </a:lnTo>
                  <a:lnTo>
                    <a:pt x="68" y="4"/>
                  </a:lnTo>
                  <a:lnTo>
                    <a:pt x="68" y="3"/>
                  </a:lnTo>
                  <a:lnTo>
                    <a:pt x="69" y="3"/>
                  </a:lnTo>
                  <a:lnTo>
                    <a:pt x="69" y="4"/>
                  </a:lnTo>
                  <a:lnTo>
                    <a:pt x="69" y="3"/>
                  </a:lnTo>
                  <a:lnTo>
                    <a:pt x="69" y="4"/>
                  </a:lnTo>
                  <a:lnTo>
                    <a:pt x="70" y="3"/>
                  </a:lnTo>
                  <a:lnTo>
                    <a:pt x="70" y="4"/>
                  </a:lnTo>
                  <a:lnTo>
                    <a:pt x="70" y="3"/>
                  </a:lnTo>
                  <a:lnTo>
                    <a:pt x="70" y="2"/>
                  </a:lnTo>
                  <a:lnTo>
                    <a:pt x="70" y="3"/>
                  </a:lnTo>
                  <a:lnTo>
                    <a:pt x="70" y="2"/>
                  </a:lnTo>
                  <a:lnTo>
                    <a:pt x="71" y="4"/>
                  </a:lnTo>
                  <a:lnTo>
                    <a:pt x="71" y="3"/>
                  </a:lnTo>
                  <a:lnTo>
                    <a:pt x="71" y="4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2" y="4"/>
                  </a:lnTo>
                  <a:lnTo>
                    <a:pt x="72" y="3"/>
                  </a:lnTo>
                  <a:lnTo>
                    <a:pt x="72" y="4"/>
                  </a:lnTo>
                  <a:lnTo>
                    <a:pt x="72" y="3"/>
                  </a:lnTo>
                  <a:lnTo>
                    <a:pt x="72" y="4"/>
                  </a:lnTo>
                  <a:lnTo>
                    <a:pt x="72" y="2"/>
                  </a:lnTo>
                  <a:lnTo>
                    <a:pt x="72" y="3"/>
                  </a:lnTo>
                  <a:lnTo>
                    <a:pt x="73" y="3"/>
                  </a:lnTo>
                  <a:lnTo>
                    <a:pt x="73" y="2"/>
                  </a:lnTo>
                  <a:lnTo>
                    <a:pt x="73" y="3"/>
                  </a:lnTo>
                  <a:lnTo>
                    <a:pt x="73" y="2"/>
                  </a:lnTo>
                  <a:lnTo>
                    <a:pt x="73" y="4"/>
                  </a:lnTo>
                  <a:lnTo>
                    <a:pt x="74" y="3"/>
                  </a:lnTo>
                  <a:lnTo>
                    <a:pt x="74" y="2"/>
                  </a:lnTo>
                  <a:lnTo>
                    <a:pt x="74" y="3"/>
                  </a:lnTo>
                  <a:lnTo>
                    <a:pt x="75" y="3"/>
                  </a:lnTo>
                  <a:lnTo>
                    <a:pt x="75" y="2"/>
                  </a:lnTo>
                  <a:lnTo>
                    <a:pt x="75" y="3"/>
                  </a:lnTo>
                  <a:lnTo>
                    <a:pt x="75" y="2"/>
                  </a:lnTo>
                  <a:lnTo>
                    <a:pt x="75" y="3"/>
                  </a:lnTo>
                  <a:lnTo>
                    <a:pt x="76" y="3"/>
                  </a:lnTo>
                  <a:lnTo>
                    <a:pt x="76" y="4"/>
                  </a:lnTo>
                  <a:lnTo>
                    <a:pt x="76" y="3"/>
                  </a:lnTo>
                  <a:lnTo>
                    <a:pt x="76" y="4"/>
                  </a:lnTo>
                  <a:lnTo>
                    <a:pt x="76" y="3"/>
                  </a:lnTo>
                  <a:lnTo>
                    <a:pt x="76" y="4"/>
                  </a:lnTo>
                  <a:lnTo>
                    <a:pt x="76" y="3"/>
                  </a:lnTo>
                  <a:lnTo>
                    <a:pt x="76" y="4"/>
                  </a:lnTo>
                  <a:lnTo>
                    <a:pt x="77" y="3"/>
                  </a:lnTo>
                  <a:lnTo>
                    <a:pt x="77" y="2"/>
                  </a:lnTo>
                  <a:lnTo>
                    <a:pt x="77" y="3"/>
                  </a:lnTo>
                  <a:lnTo>
                    <a:pt x="77" y="2"/>
                  </a:lnTo>
                  <a:lnTo>
                    <a:pt x="78" y="2"/>
                  </a:lnTo>
                  <a:lnTo>
                    <a:pt x="78" y="3"/>
                  </a:lnTo>
                  <a:lnTo>
                    <a:pt x="78" y="2"/>
                  </a:lnTo>
                  <a:lnTo>
                    <a:pt x="78" y="3"/>
                  </a:lnTo>
                  <a:lnTo>
                    <a:pt x="78" y="2"/>
                  </a:lnTo>
                  <a:lnTo>
                    <a:pt x="78" y="4"/>
                  </a:lnTo>
                  <a:lnTo>
                    <a:pt x="78" y="3"/>
                  </a:lnTo>
                  <a:lnTo>
                    <a:pt x="79" y="3"/>
                  </a:lnTo>
                  <a:lnTo>
                    <a:pt x="79" y="2"/>
                  </a:lnTo>
                  <a:lnTo>
                    <a:pt x="80" y="2"/>
                  </a:lnTo>
                  <a:lnTo>
                    <a:pt x="80" y="3"/>
                  </a:lnTo>
                  <a:lnTo>
                    <a:pt x="80" y="1"/>
                  </a:lnTo>
                  <a:lnTo>
                    <a:pt x="80" y="2"/>
                  </a:lnTo>
                  <a:lnTo>
                    <a:pt x="80" y="3"/>
                  </a:lnTo>
                  <a:lnTo>
                    <a:pt x="80" y="4"/>
                  </a:lnTo>
                  <a:lnTo>
                    <a:pt x="81" y="3"/>
                  </a:lnTo>
                  <a:lnTo>
                    <a:pt x="81" y="4"/>
                  </a:lnTo>
                  <a:lnTo>
                    <a:pt x="81" y="3"/>
                  </a:lnTo>
                  <a:lnTo>
                    <a:pt x="82" y="3"/>
                  </a:lnTo>
                  <a:lnTo>
                    <a:pt x="82" y="1"/>
                  </a:lnTo>
                  <a:lnTo>
                    <a:pt x="82" y="3"/>
                  </a:lnTo>
                  <a:lnTo>
                    <a:pt x="82" y="1"/>
                  </a:lnTo>
                  <a:lnTo>
                    <a:pt x="82" y="2"/>
                  </a:lnTo>
                  <a:lnTo>
                    <a:pt x="82" y="1"/>
                  </a:lnTo>
                  <a:lnTo>
                    <a:pt x="82" y="3"/>
                  </a:lnTo>
                  <a:lnTo>
                    <a:pt x="82" y="1"/>
                  </a:lnTo>
                  <a:lnTo>
                    <a:pt x="82" y="3"/>
                  </a:lnTo>
                  <a:lnTo>
                    <a:pt x="82" y="2"/>
                  </a:lnTo>
                  <a:lnTo>
                    <a:pt x="83" y="3"/>
                  </a:lnTo>
                  <a:lnTo>
                    <a:pt x="83" y="2"/>
                  </a:lnTo>
                  <a:lnTo>
                    <a:pt x="84" y="3"/>
                  </a:lnTo>
                  <a:lnTo>
                    <a:pt x="84" y="2"/>
                  </a:lnTo>
                  <a:lnTo>
                    <a:pt x="84" y="3"/>
                  </a:lnTo>
                  <a:lnTo>
                    <a:pt x="84" y="1"/>
                  </a:lnTo>
                  <a:lnTo>
                    <a:pt x="84" y="2"/>
                  </a:lnTo>
                  <a:lnTo>
                    <a:pt x="84" y="1"/>
                  </a:lnTo>
                  <a:lnTo>
                    <a:pt x="84" y="3"/>
                  </a:lnTo>
                  <a:lnTo>
                    <a:pt x="84" y="1"/>
                  </a:lnTo>
                  <a:lnTo>
                    <a:pt x="84" y="2"/>
                  </a:lnTo>
                  <a:lnTo>
                    <a:pt x="85" y="2"/>
                  </a:lnTo>
                  <a:lnTo>
                    <a:pt x="85" y="4"/>
                  </a:lnTo>
                  <a:lnTo>
                    <a:pt x="85" y="3"/>
                  </a:lnTo>
                  <a:lnTo>
                    <a:pt x="85" y="4"/>
                  </a:lnTo>
                  <a:lnTo>
                    <a:pt x="85" y="3"/>
                  </a:lnTo>
                  <a:lnTo>
                    <a:pt x="86" y="3"/>
                  </a:lnTo>
                  <a:lnTo>
                    <a:pt x="86" y="2"/>
                  </a:lnTo>
                  <a:lnTo>
                    <a:pt x="86" y="3"/>
                  </a:lnTo>
                  <a:lnTo>
                    <a:pt x="86" y="1"/>
                  </a:lnTo>
                  <a:lnTo>
                    <a:pt x="86" y="2"/>
                  </a:lnTo>
                  <a:lnTo>
                    <a:pt x="86" y="1"/>
                  </a:lnTo>
                  <a:lnTo>
                    <a:pt x="86" y="2"/>
                  </a:lnTo>
                  <a:lnTo>
                    <a:pt x="86" y="1"/>
                  </a:lnTo>
                  <a:lnTo>
                    <a:pt x="87" y="2"/>
                  </a:lnTo>
                  <a:lnTo>
                    <a:pt x="87" y="1"/>
                  </a:lnTo>
                  <a:lnTo>
                    <a:pt x="87" y="2"/>
                  </a:lnTo>
                  <a:lnTo>
                    <a:pt x="88" y="2"/>
                  </a:lnTo>
                  <a:lnTo>
                    <a:pt x="88" y="1"/>
                  </a:lnTo>
                  <a:lnTo>
                    <a:pt x="88" y="3"/>
                  </a:lnTo>
                  <a:lnTo>
                    <a:pt x="88" y="1"/>
                  </a:lnTo>
                  <a:lnTo>
                    <a:pt x="88" y="2"/>
                  </a:lnTo>
                  <a:lnTo>
                    <a:pt x="88" y="1"/>
                  </a:lnTo>
                  <a:lnTo>
                    <a:pt x="89" y="2"/>
                  </a:lnTo>
                  <a:lnTo>
                    <a:pt x="89" y="0"/>
                  </a:lnTo>
                  <a:lnTo>
                    <a:pt x="89" y="2"/>
                  </a:lnTo>
                  <a:lnTo>
                    <a:pt x="89" y="1"/>
                  </a:lnTo>
                  <a:lnTo>
                    <a:pt x="89" y="2"/>
                  </a:lnTo>
                  <a:lnTo>
                    <a:pt x="89" y="3"/>
                  </a:lnTo>
                  <a:lnTo>
                    <a:pt x="90" y="2"/>
                  </a:lnTo>
                  <a:lnTo>
                    <a:pt x="90" y="4"/>
                  </a:lnTo>
                  <a:lnTo>
                    <a:pt x="90" y="3"/>
                  </a:lnTo>
                  <a:lnTo>
                    <a:pt x="90" y="1"/>
                  </a:lnTo>
                  <a:lnTo>
                    <a:pt x="90" y="3"/>
                  </a:lnTo>
                  <a:lnTo>
                    <a:pt x="90" y="1"/>
                  </a:lnTo>
                  <a:lnTo>
                    <a:pt x="90" y="2"/>
                  </a:lnTo>
                  <a:lnTo>
                    <a:pt x="91" y="1"/>
                  </a:lnTo>
                  <a:lnTo>
                    <a:pt x="91" y="2"/>
                  </a:lnTo>
                  <a:lnTo>
                    <a:pt x="91" y="0"/>
                  </a:lnTo>
                  <a:lnTo>
                    <a:pt x="91" y="2"/>
                  </a:lnTo>
                  <a:lnTo>
                    <a:pt x="92" y="1"/>
                  </a:lnTo>
                  <a:lnTo>
                    <a:pt x="92" y="2"/>
                  </a:lnTo>
                  <a:lnTo>
                    <a:pt x="92" y="1"/>
                  </a:lnTo>
                  <a:lnTo>
                    <a:pt x="92" y="3"/>
                  </a:lnTo>
                  <a:lnTo>
                    <a:pt x="92" y="1"/>
                  </a:lnTo>
                  <a:lnTo>
                    <a:pt x="92" y="3"/>
                  </a:lnTo>
                  <a:lnTo>
                    <a:pt x="92" y="1"/>
                  </a:lnTo>
                  <a:lnTo>
                    <a:pt x="93" y="1"/>
                  </a:lnTo>
                  <a:lnTo>
                    <a:pt x="94" y="1"/>
                  </a:lnTo>
                  <a:lnTo>
                    <a:pt x="94" y="2"/>
                  </a:lnTo>
                  <a:lnTo>
                    <a:pt x="94" y="3"/>
                  </a:lnTo>
                  <a:lnTo>
                    <a:pt x="94" y="2"/>
                  </a:lnTo>
                  <a:lnTo>
                    <a:pt x="94" y="3"/>
                  </a:lnTo>
                  <a:lnTo>
                    <a:pt x="94" y="2"/>
                  </a:lnTo>
                  <a:lnTo>
                    <a:pt x="94" y="3"/>
                  </a:lnTo>
                  <a:lnTo>
                    <a:pt x="95" y="1"/>
                  </a:lnTo>
                  <a:lnTo>
                    <a:pt x="95" y="2"/>
                  </a:lnTo>
                  <a:lnTo>
                    <a:pt x="95" y="1"/>
                  </a:lnTo>
                  <a:lnTo>
                    <a:pt x="95" y="2"/>
                  </a:lnTo>
                  <a:lnTo>
                    <a:pt x="95" y="1"/>
                  </a:lnTo>
                  <a:lnTo>
                    <a:pt x="96" y="1"/>
                  </a:lnTo>
                  <a:lnTo>
                    <a:pt x="96" y="0"/>
                  </a:lnTo>
                  <a:lnTo>
                    <a:pt x="96" y="2"/>
                  </a:lnTo>
                  <a:lnTo>
                    <a:pt x="96" y="0"/>
                  </a:lnTo>
                  <a:lnTo>
                    <a:pt x="96" y="2"/>
                  </a:lnTo>
                  <a:lnTo>
                    <a:pt x="96" y="1"/>
                  </a:lnTo>
                  <a:lnTo>
                    <a:pt x="96" y="2"/>
                  </a:lnTo>
                  <a:lnTo>
                    <a:pt x="96" y="3"/>
                  </a:lnTo>
                  <a:lnTo>
                    <a:pt x="96" y="1"/>
                  </a:lnTo>
                  <a:lnTo>
                    <a:pt x="96" y="3"/>
                  </a:lnTo>
                  <a:lnTo>
                    <a:pt x="97" y="1"/>
                  </a:lnTo>
                  <a:lnTo>
                    <a:pt x="97" y="3"/>
                  </a:lnTo>
                  <a:lnTo>
                    <a:pt x="97" y="1"/>
                  </a:lnTo>
                  <a:lnTo>
                    <a:pt x="97" y="2"/>
                  </a:lnTo>
                  <a:lnTo>
                    <a:pt x="97" y="1"/>
                  </a:lnTo>
                  <a:lnTo>
                    <a:pt x="98" y="2"/>
                  </a:lnTo>
                  <a:lnTo>
                    <a:pt x="98" y="1"/>
                  </a:lnTo>
                  <a:lnTo>
                    <a:pt x="98" y="2"/>
                  </a:lnTo>
                  <a:lnTo>
                    <a:pt x="99" y="2"/>
                  </a:lnTo>
                  <a:lnTo>
                    <a:pt x="99" y="3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4683" y="2310"/>
              <a:ext cx="101" cy="43"/>
            </a:xfrm>
            <a:custGeom>
              <a:avLst/>
              <a:gdLst>
                <a:gd name="T0" fmla="*/ 1 w 101"/>
                <a:gd name="T1" fmla="*/ 3 h 43"/>
                <a:gd name="T2" fmla="*/ 3 w 101"/>
                <a:gd name="T3" fmla="*/ 3 h 43"/>
                <a:gd name="T4" fmla="*/ 5 w 101"/>
                <a:gd name="T5" fmla="*/ 5 h 43"/>
                <a:gd name="T6" fmla="*/ 7 w 101"/>
                <a:gd name="T7" fmla="*/ 3 h 43"/>
                <a:gd name="T8" fmla="*/ 8 w 101"/>
                <a:gd name="T9" fmla="*/ 2 h 43"/>
                <a:gd name="T10" fmla="*/ 10 w 101"/>
                <a:gd name="T11" fmla="*/ 3 h 43"/>
                <a:gd name="T12" fmla="*/ 11 w 101"/>
                <a:gd name="T13" fmla="*/ 3 h 43"/>
                <a:gd name="T14" fmla="*/ 13 w 101"/>
                <a:gd name="T15" fmla="*/ 3 h 43"/>
                <a:gd name="T16" fmla="*/ 15 w 101"/>
                <a:gd name="T17" fmla="*/ 2 h 43"/>
                <a:gd name="T18" fmla="*/ 16 w 101"/>
                <a:gd name="T19" fmla="*/ 2 h 43"/>
                <a:gd name="T20" fmla="*/ 17 w 101"/>
                <a:gd name="T21" fmla="*/ 2 h 43"/>
                <a:gd name="T22" fmla="*/ 19 w 101"/>
                <a:gd name="T23" fmla="*/ 1 h 43"/>
                <a:gd name="T24" fmla="*/ 21 w 101"/>
                <a:gd name="T25" fmla="*/ 2 h 43"/>
                <a:gd name="T26" fmla="*/ 23 w 101"/>
                <a:gd name="T27" fmla="*/ 3 h 43"/>
                <a:gd name="T28" fmla="*/ 25 w 101"/>
                <a:gd name="T29" fmla="*/ 2 h 43"/>
                <a:gd name="T30" fmla="*/ 26 w 101"/>
                <a:gd name="T31" fmla="*/ 3 h 43"/>
                <a:gd name="T32" fmla="*/ 27 w 101"/>
                <a:gd name="T33" fmla="*/ 2 h 43"/>
                <a:gd name="T34" fmla="*/ 29 w 101"/>
                <a:gd name="T35" fmla="*/ 2 h 43"/>
                <a:gd name="T36" fmla="*/ 31 w 101"/>
                <a:gd name="T37" fmla="*/ 3 h 43"/>
                <a:gd name="T38" fmla="*/ 32 w 101"/>
                <a:gd name="T39" fmla="*/ 3 h 43"/>
                <a:gd name="T40" fmla="*/ 33 w 101"/>
                <a:gd name="T41" fmla="*/ 2 h 43"/>
                <a:gd name="T42" fmla="*/ 35 w 101"/>
                <a:gd name="T43" fmla="*/ 1 h 43"/>
                <a:gd name="T44" fmla="*/ 37 w 101"/>
                <a:gd name="T45" fmla="*/ 1 h 43"/>
                <a:gd name="T46" fmla="*/ 39 w 101"/>
                <a:gd name="T47" fmla="*/ 2 h 43"/>
                <a:gd name="T48" fmla="*/ 40 w 101"/>
                <a:gd name="T49" fmla="*/ 1 h 43"/>
                <a:gd name="T50" fmla="*/ 41 w 101"/>
                <a:gd name="T51" fmla="*/ 2 h 43"/>
                <a:gd name="T52" fmla="*/ 43 w 101"/>
                <a:gd name="T53" fmla="*/ 2 h 43"/>
                <a:gd name="T54" fmla="*/ 44 w 101"/>
                <a:gd name="T55" fmla="*/ 2 h 43"/>
                <a:gd name="T56" fmla="*/ 46 w 101"/>
                <a:gd name="T57" fmla="*/ 2 h 43"/>
                <a:gd name="T58" fmla="*/ 48 w 101"/>
                <a:gd name="T59" fmla="*/ 2 h 43"/>
                <a:gd name="T60" fmla="*/ 49 w 101"/>
                <a:gd name="T61" fmla="*/ 0 h 43"/>
                <a:gd name="T62" fmla="*/ 51 w 101"/>
                <a:gd name="T63" fmla="*/ 2 h 43"/>
                <a:gd name="T64" fmla="*/ 52 w 101"/>
                <a:gd name="T65" fmla="*/ 2 h 43"/>
                <a:gd name="T66" fmla="*/ 53 w 101"/>
                <a:gd name="T67" fmla="*/ 0 h 43"/>
                <a:gd name="T68" fmla="*/ 55 w 101"/>
                <a:gd name="T69" fmla="*/ 2 h 43"/>
                <a:gd name="T70" fmla="*/ 57 w 101"/>
                <a:gd name="T71" fmla="*/ 2 h 43"/>
                <a:gd name="T72" fmla="*/ 59 w 101"/>
                <a:gd name="T73" fmla="*/ 2 h 43"/>
                <a:gd name="T74" fmla="*/ 61 w 101"/>
                <a:gd name="T75" fmla="*/ 0 h 43"/>
                <a:gd name="T76" fmla="*/ 62 w 101"/>
                <a:gd name="T77" fmla="*/ 1 h 43"/>
                <a:gd name="T78" fmla="*/ 63 w 101"/>
                <a:gd name="T79" fmla="*/ 2 h 43"/>
                <a:gd name="T80" fmla="*/ 65 w 101"/>
                <a:gd name="T81" fmla="*/ 1 h 43"/>
                <a:gd name="T82" fmla="*/ 67 w 101"/>
                <a:gd name="T83" fmla="*/ 0 h 43"/>
                <a:gd name="T84" fmla="*/ 68 w 101"/>
                <a:gd name="T85" fmla="*/ 2 h 43"/>
                <a:gd name="T86" fmla="*/ 70 w 101"/>
                <a:gd name="T87" fmla="*/ 0 h 43"/>
                <a:gd name="T88" fmla="*/ 73 w 101"/>
                <a:gd name="T89" fmla="*/ 3 h 43"/>
                <a:gd name="T90" fmla="*/ 74 w 101"/>
                <a:gd name="T91" fmla="*/ 2 h 43"/>
                <a:gd name="T92" fmla="*/ 75 w 101"/>
                <a:gd name="T93" fmla="*/ 3 h 43"/>
                <a:gd name="T94" fmla="*/ 77 w 101"/>
                <a:gd name="T95" fmla="*/ 3 h 43"/>
                <a:gd name="T96" fmla="*/ 79 w 101"/>
                <a:gd name="T97" fmla="*/ 2 h 43"/>
                <a:gd name="T98" fmla="*/ 80 w 101"/>
                <a:gd name="T99" fmla="*/ 4 h 43"/>
                <a:gd name="T100" fmla="*/ 81 w 101"/>
                <a:gd name="T101" fmla="*/ 3 h 43"/>
                <a:gd name="T102" fmla="*/ 83 w 101"/>
                <a:gd name="T103" fmla="*/ 2 h 43"/>
                <a:gd name="T104" fmla="*/ 85 w 101"/>
                <a:gd name="T105" fmla="*/ 3 h 43"/>
                <a:gd name="T106" fmla="*/ 86 w 101"/>
                <a:gd name="T107" fmla="*/ 4 h 43"/>
                <a:gd name="T108" fmla="*/ 88 w 101"/>
                <a:gd name="T109" fmla="*/ 3 h 43"/>
                <a:gd name="T110" fmla="*/ 89 w 101"/>
                <a:gd name="T111" fmla="*/ 3 h 43"/>
                <a:gd name="T112" fmla="*/ 91 w 101"/>
                <a:gd name="T113" fmla="*/ 5 h 43"/>
                <a:gd name="T114" fmla="*/ 92 w 101"/>
                <a:gd name="T115" fmla="*/ 2 h 43"/>
                <a:gd name="T116" fmla="*/ 94 w 101"/>
                <a:gd name="T117" fmla="*/ 3 h 43"/>
                <a:gd name="T118" fmla="*/ 95 w 101"/>
                <a:gd name="T119" fmla="*/ 6 h 43"/>
                <a:gd name="T120" fmla="*/ 97 w 101"/>
                <a:gd name="T121" fmla="*/ 6 h 43"/>
                <a:gd name="T122" fmla="*/ 98 w 101"/>
                <a:gd name="T123" fmla="*/ 36 h 43"/>
                <a:gd name="T124" fmla="*/ 100 w 101"/>
                <a:gd name="T125" fmla="*/ 28 h 4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01"/>
                <a:gd name="T190" fmla="*/ 0 h 43"/>
                <a:gd name="T191" fmla="*/ 101 w 101"/>
                <a:gd name="T192" fmla="*/ 43 h 4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01" h="43">
                  <a:moveTo>
                    <a:pt x="0" y="5"/>
                  </a:moveTo>
                  <a:lnTo>
                    <a:pt x="0" y="4"/>
                  </a:lnTo>
                  <a:lnTo>
                    <a:pt x="0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4"/>
                  </a:lnTo>
                  <a:lnTo>
                    <a:pt x="5" y="5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3"/>
                  </a:lnTo>
                  <a:lnTo>
                    <a:pt x="5" y="2"/>
                  </a:lnTo>
                  <a:lnTo>
                    <a:pt x="6" y="2"/>
                  </a:lnTo>
                  <a:lnTo>
                    <a:pt x="6" y="3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5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1"/>
                  </a:lnTo>
                  <a:lnTo>
                    <a:pt x="8" y="4"/>
                  </a:lnTo>
                  <a:lnTo>
                    <a:pt x="8" y="1"/>
                  </a:lnTo>
                  <a:lnTo>
                    <a:pt x="8" y="3"/>
                  </a:lnTo>
                  <a:lnTo>
                    <a:pt x="8" y="2"/>
                  </a:lnTo>
                  <a:lnTo>
                    <a:pt x="8" y="4"/>
                  </a:lnTo>
                  <a:lnTo>
                    <a:pt x="9" y="2"/>
                  </a:lnTo>
                  <a:lnTo>
                    <a:pt x="9" y="5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5"/>
                  </a:lnTo>
                  <a:lnTo>
                    <a:pt x="9" y="2"/>
                  </a:lnTo>
                  <a:lnTo>
                    <a:pt x="9" y="5"/>
                  </a:lnTo>
                  <a:lnTo>
                    <a:pt x="9" y="3"/>
                  </a:lnTo>
                  <a:lnTo>
                    <a:pt x="10" y="3"/>
                  </a:lnTo>
                  <a:lnTo>
                    <a:pt x="10" y="2"/>
                  </a:lnTo>
                  <a:lnTo>
                    <a:pt x="10" y="3"/>
                  </a:lnTo>
                  <a:lnTo>
                    <a:pt x="10" y="2"/>
                  </a:lnTo>
                  <a:lnTo>
                    <a:pt x="10" y="3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1" y="2"/>
                  </a:lnTo>
                  <a:lnTo>
                    <a:pt x="11" y="4"/>
                  </a:lnTo>
                  <a:lnTo>
                    <a:pt x="11" y="3"/>
                  </a:lnTo>
                  <a:lnTo>
                    <a:pt x="12" y="2"/>
                  </a:lnTo>
                  <a:lnTo>
                    <a:pt x="12" y="3"/>
                  </a:lnTo>
                  <a:lnTo>
                    <a:pt x="12" y="2"/>
                  </a:lnTo>
                  <a:lnTo>
                    <a:pt x="12" y="1"/>
                  </a:lnTo>
                  <a:lnTo>
                    <a:pt x="13" y="2"/>
                  </a:lnTo>
                  <a:lnTo>
                    <a:pt x="13" y="3"/>
                  </a:lnTo>
                  <a:lnTo>
                    <a:pt x="13" y="2"/>
                  </a:lnTo>
                  <a:lnTo>
                    <a:pt x="13" y="3"/>
                  </a:lnTo>
                  <a:lnTo>
                    <a:pt x="13" y="5"/>
                  </a:lnTo>
                  <a:lnTo>
                    <a:pt x="13" y="3"/>
                  </a:lnTo>
                  <a:lnTo>
                    <a:pt x="13" y="4"/>
                  </a:lnTo>
                  <a:lnTo>
                    <a:pt x="14" y="3"/>
                  </a:lnTo>
                  <a:lnTo>
                    <a:pt x="14" y="5"/>
                  </a:lnTo>
                  <a:lnTo>
                    <a:pt x="14" y="2"/>
                  </a:lnTo>
                  <a:lnTo>
                    <a:pt x="14" y="3"/>
                  </a:lnTo>
                  <a:lnTo>
                    <a:pt x="15" y="2"/>
                  </a:lnTo>
                  <a:lnTo>
                    <a:pt x="15" y="3"/>
                  </a:lnTo>
                  <a:lnTo>
                    <a:pt x="15" y="1"/>
                  </a:lnTo>
                  <a:lnTo>
                    <a:pt x="15" y="3"/>
                  </a:lnTo>
                  <a:lnTo>
                    <a:pt x="15" y="1"/>
                  </a:lnTo>
                  <a:lnTo>
                    <a:pt x="15" y="2"/>
                  </a:lnTo>
                  <a:lnTo>
                    <a:pt x="15" y="4"/>
                  </a:lnTo>
                  <a:lnTo>
                    <a:pt x="15" y="2"/>
                  </a:lnTo>
                  <a:lnTo>
                    <a:pt x="15" y="3"/>
                  </a:lnTo>
                  <a:lnTo>
                    <a:pt x="16" y="3"/>
                  </a:lnTo>
                  <a:lnTo>
                    <a:pt x="16" y="2"/>
                  </a:lnTo>
                  <a:lnTo>
                    <a:pt x="16" y="3"/>
                  </a:lnTo>
                  <a:lnTo>
                    <a:pt x="16" y="2"/>
                  </a:lnTo>
                  <a:lnTo>
                    <a:pt x="16" y="3"/>
                  </a:lnTo>
                  <a:lnTo>
                    <a:pt x="16" y="2"/>
                  </a:lnTo>
                  <a:lnTo>
                    <a:pt x="17" y="2"/>
                  </a:lnTo>
                  <a:lnTo>
                    <a:pt x="17" y="3"/>
                  </a:lnTo>
                  <a:lnTo>
                    <a:pt x="18" y="3"/>
                  </a:lnTo>
                  <a:lnTo>
                    <a:pt x="18" y="4"/>
                  </a:lnTo>
                  <a:lnTo>
                    <a:pt x="18" y="2"/>
                  </a:lnTo>
                  <a:lnTo>
                    <a:pt x="19" y="4"/>
                  </a:lnTo>
                  <a:lnTo>
                    <a:pt x="19" y="2"/>
                  </a:lnTo>
                  <a:lnTo>
                    <a:pt x="19" y="3"/>
                  </a:lnTo>
                  <a:lnTo>
                    <a:pt x="19" y="2"/>
                  </a:lnTo>
                  <a:lnTo>
                    <a:pt x="19" y="1"/>
                  </a:lnTo>
                  <a:lnTo>
                    <a:pt x="19" y="2"/>
                  </a:lnTo>
                  <a:lnTo>
                    <a:pt x="19" y="1"/>
                  </a:lnTo>
                  <a:lnTo>
                    <a:pt x="19" y="2"/>
                  </a:lnTo>
                  <a:lnTo>
                    <a:pt x="20" y="2"/>
                  </a:lnTo>
                  <a:lnTo>
                    <a:pt x="20" y="3"/>
                  </a:lnTo>
                  <a:lnTo>
                    <a:pt x="20" y="2"/>
                  </a:lnTo>
                  <a:lnTo>
                    <a:pt x="20" y="3"/>
                  </a:lnTo>
                  <a:lnTo>
                    <a:pt x="20" y="2"/>
                  </a:lnTo>
                  <a:lnTo>
                    <a:pt x="20" y="3"/>
                  </a:lnTo>
                  <a:lnTo>
                    <a:pt x="21" y="3"/>
                  </a:lnTo>
                  <a:lnTo>
                    <a:pt x="21" y="2"/>
                  </a:lnTo>
                  <a:lnTo>
                    <a:pt x="21" y="3"/>
                  </a:lnTo>
                  <a:lnTo>
                    <a:pt x="21" y="2"/>
                  </a:lnTo>
                  <a:lnTo>
                    <a:pt x="21" y="3"/>
                  </a:lnTo>
                  <a:lnTo>
                    <a:pt x="21" y="2"/>
                  </a:lnTo>
                  <a:lnTo>
                    <a:pt x="21" y="1"/>
                  </a:lnTo>
                  <a:lnTo>
                    <a:pt x="21" y="2"/>
                  </a:lnTo>
                  <a:lnTo>
                    <a:pt x="21" y="1"/>
                  </a:lnTo>
                  <a:lnTo>
                    <a:pt x="22" y="2"/>
                  </a:lnTo>
                  <a:lnTo>
                    <a:pt x="22" y="3"/>
                  </a:lnTo>
                  <a:lnTo>
                    <a:pt x="23" y="3"/>
                  </a:lnTo>
                  <a:lnTo>
                    <a:pt x="23" y="2"/>
                  </a:lnTo>
                  <a:lnTo>
                    <a:pt x="23" y="3"/>
                  </a:lnTo>
                  <a:lnTo>
                    <a:pt x="23" y="2"/>
                  </a:lnTo>
                  <a:lnTo>
                    <a:pt x="24" y="2"/>
                  </a:lnTo>
                  <a:lnTo>
                    <a:pt x="24" y="1"/>
                  </a:lnTo>
                  <a:lnTo>
                    <a:pt x="24" y="2"/>
                  </a:lnTo>
                  <a:lnTo>
                    <a:pt x="24" y="0"/>
                  </a:lnTo>
                  <a:lnTo>
                    <a:pt x="24" y="2"/>
                  </a:lnTo>
                  <a:lnTo>
                    <a:pt x="25" y="2"/>
                  </a:lnTo>
                  <a:lnTo>
                    <a:pt x="25" y="1"/>
                  </a:lnTo>
                  <a:lnTo>
                    <a:pt x="25" y="3"/>
                  </a:lnTo>
                  <a:lnTo>
                    <a:pt x="25" y="1"/>
                  </a:lnTo>
                  <a:lnTo>
                    <a:pt x="25" y="3"/>
                  </a:lnTo>
                  <a:lnTo>
                    <a:pt x="25" y="2"/>
                  </a:lnTo>
                  <a:lnTo>
                    <a:pt x="25" y="3"/>
                  </a:lnTo>
                  <a:lnTo>
                    <a:pt x="25" y="1"/>
                  </a:lnTo>
                  <a:lnTo>
                    <a:pt x="25" y="3"/>
                  </a:lnTo>
                  <a:lnTo>
                    <a:pt x="25" y="0"/>
                  </a:lnTo>
                  <a:lnTo>
                    <a:pt x="26" y="3"/>
                  </a:lnTo>
                  <a:lnTo>
                    <a:pt x="26" y="1"/>
                  </a:lnTo>
                  <a:lnTo>
                    <a:pt x="26" y="2"/>
                  </a:lnTo>
                  <a:lnTo>
                    <a:pt x="26" y="0"/>
                  </a:lnTo>
                  <a:lnTo>
                    <a:pt x="26" y="3"/>
                  </a:lnTo>
                  <a:lnTo>
                    <a:pt x="27" y="2"/>
                  </a:lnTo>
                  <a:lnTo>
                    <a:pt x="27" y="3"/>
                  </a:lnTo>
                  <a:lnTo>
                    <a:pt x="27" y="2"/>
                  </a:lnTo>
                  <a:lnTo>
                    <a:pt x="27" y="4"/>
                  </a:lnTo>
                  <a:lnTo>
                    <a:pt x="27" y="2"/>
                  </a:lnTo>
                  <a:lnTo>
                    <a:pt x="27" y="4"/>
                  </a:lnTo>
                  <a:lnTo>
                    <a:pt x="27" y="2"/>
                  </a:lnTo>
                  <a:lnTo>
                    <a:pt x="27" y="3"/>
                  </a:lnTo>
                  <a:lnTo>
                    <a:pt x="27" y="2"/>
                  </a:lnTo>
                  <a:lnTo>
                    <a:pt x="28" y="3"/>
                  </a:lnTo>
                  <a:lnTo>
                    <a:pt x="28" y="2"/>
                  </a:lnTo>
                  <a:lnTo>
                    <a:pt x="28" y="1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9" y="2"/>
                  </a:lnTo>
                  <a:lnTo>
                    <a:pt x="29" y="3"/>
                  </a:lnTo>
                  <a:lnTo>
                    <a:pt x="29" y="2"/>
                  </a:lnTo>
                  <a:lnTo>
                    <a:pt x="30" y="2"/>
                  </a:lnTo>
                  <a:lnTo>
                    <a:pt x="30" y="1"/>
                  </a:lnTo>
                  <a:lnTo>
                    <a:pt x="30" y="2"/>
                  </a:lnTo>
                  <a:lnTo>
                    <a:pt x="30" y="0"/>
                  </a:lnTo>
                  <a:lnTo>
                    <a:pt x="31" y="1"/>
                  </a:lnTo>
                  <a:lnTo>
                    <a:pt x="31" y="3"/>
                  </a:lnTo>
                  <a:lnTo>
                    <a:pt x="31" y="0"/>
                  </a:lnTo>
                  <a:lnTo>
                    <a:pt x="31" y="2"/>
                  </a:lnTo>
                  <a:lnTo>
                    <a:pt x="31" y="3"/>
                  </a:lnTo>
                  <a:lnTo>
                    <a:pt x="31" y="2"/>
                  </a:lnTo>
                  <a:lnTo>
                    <a:pt x="31" y="4"/>
                  </a:lnTo>
                  <a:lnTo>
                    <a:pt x="32" y="2"/>
                  </a:lnTo>
                  <a:lnTo>
                    <a:pt x="32" y="3"/>
                  </a:lnTo>
                  <a:lnTo>
                    <a:pt x="32" y="2"/>
                  </a:lnTo>
                  <a:lnTo>
                    <a:pt x="32" y="3"/>
                  </a:lnTo>
                  <a:lnTo>
                    <a:pt x="33" y="0"/>
                  </a:lnTo>
                  <a:lnTo>
                    <a:pt x="33" y="2"/>
                  </a:lnTo>
                  <a:lnTo>
                    <a:pt x="33" y="1"/>
                  </a:lnTo>
                  <a:lnTo>
                    <a:pt x="33" y="2"/>
                  </a:lnTo>
                  <a:lnTo>
                    <a:pt x="33" y="1"/>
                  </a:lnTo>
                  <a:lnTo>
                    <a:pt x="33" y="0"/>
                  </a:lnTo>
                  <a:lnTo>
                    <a:pt x="33" y="1"/>
                  </a:lnTo>
                  <a:lnTo>
                    <a:pt x="33" y="0"/>
                  </a:lnTo>
                  <a:lnTo>
                    <a:pt x="33" y="2"/>
                  </a:lnTo>
                  <a:lnTo>
                    <a:pt x="33" y="1"/>
                  </a:lnTo>
                  <a:lnTo>
                    <a:pt x="33" y="2"/>
                  </a:lnTo>
                  <a:lnTo>
                    <a:pt x="34" y="2"/>
                  </a:lnTo>
                  <a:lnTo>
                    <a:pt x="34" y="1"/>
                  </a:lnTo>
                  <a:lnTo>
                    <a:pt x="35" y="2"/>
                  </a:lnTo>
                  <a:lnTo>
                    <a:pt x="35" y="1"/>
                  </a:lnTo>
                  <a:lnTo>
                    <a:pt x="35" y="2"/>
                  </a:lnTo>
                  <a:lnTo>
                    <a:pt x="35" y="1"/>
                  </a:lnTo>
                  <a:lnTo>
                    <a:pt x="35" y="0"/>
                  </a:lnTo>
                  <a:lnTo>
                    <a:pt x="35" y="1"/>
                  </a:lnTo>
                  <a:lnTo>
                    <a:pt x="35" y="0"/>
                  </a:lnTo>
                  <a:lnTo>
                    <a:pt x="35" y="2"/>
                  </a:lnTo>
                  <a:lnTo>
                    <a:pt x="36" y="2"/>
                  </a:lnTo>
                  <a:lnTo>
                    <a:pt x="36" y="3"/>
                  </a:lnTo>
                  <a:lnTo>
                    <a:pt x="36" y="2"/>
                  </a:lnTo>
                  <a:lnTo>
                    <a:pt x="37" y="3"/>
                  </a:lnTo>
                  <a:lnTo>
                    <a:pt x="37" y="2"/>
                  </a:lnTo>
                  <a:lnTo>
                    <a:pt x="37" y="1"/>
                  </a:lnTo>
                  <a:lnTo>
                    <a:pt x="37" y="3"/>
                  </a:lnTo>
                  <a:lnTo>
                    <a:pt x="37" y="0"/>
                  </a:lnTo>
                  <a:lnTo>
                    <a:pt x="37" y="2"/>
                  </a:lnTo>
                  <a:lnTo>
                    <a:pt x="37" y="0"/>
                  </a:lnTo>
                  <a:lnTo>
                    <a:pt x="37" y="1"/>
                  </a:lnTo>
                  <a:lnTo>
                    <a:pt x="37" y="2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1"/>
                  </a:lnTo>
                  <a:lnTo>
                    <a:pt x="39" y="2"/>
                  </a:lnTo>
                  <a:lnTo>
                    <a:pt x="39" y="1"/>
                  </a:lnTo>
                  <a:lnTo>
                    <a:pt x="39" y="2"/>
                  </a:lnTo>
                  <a:lnTo>
                    <a:pt x="39" y="1"/>
                  </a:lnTo>
                  <a:lnTo>
                    <a:pt x="39" y="2"/>
                  </a:lnTo>
                  <a:lnTo>
                    <a:pt x="39" y="1"/>
                  </a:lnTo>
                  <a:lnTo>
                    <a:pt x="39" y="0"/>
                  </a:lnTo>
                  <a:lnTo>
                    <a:pt x="39" y="1"/>
                  </a:lnTo>
                  <a:lnTo>
                    <a:pt x="39" y="0"/>
                  </a:lnTo>
                  <a:lnTo>
                    <a:pt x="40" y="1"/>
                  </a:lnTo>
                  <a:lnTo>
                    <a:pt x="40" y="0"/>
                  </a:lnTo>
                  <a:lnTo>
                    <a:pt x="40" y="2"/>
                  </a:lnTo>
                  <a:lnTo>
                    <a:pt x="40" y="1"/>
                  </a:lnTo>
                  <a:lnTo>
                    <a:pt x="40" y="2"/>
                  </a:lnTo>
                  <a:lnTo>
                    <a:pt x="41" y="2"/>
                  </a:lnTo>
                  <a:lnTo>
                    <a:pt x="41" y="3"/>
                  </a:lnTo>
                  <a:lnTo>
                    <a:pt x="41" y="2"/>
                  </a:lnTo>
                  <a:lnTo>
                    <a:pt x="41" y="1"/>
                  </a:lnTo>
                  <a:lnTo>
                    <a:pt x="41" y="2"/>
                  </a:lnTo>
                  <a:lnTo>
                    <a:pt x="41" y="0"/>
                  </a:lnTo>
                  <a:lnTo>
                    <a:pt x="42" y="2"/>
                  </a:lnTo>
                  <a:lnTo>
                    <a:pt x="42" y="0"/>
                  </a:lnTo>
                  <a:lnTo>
                    <a:pt x="42" y="1"/>
                  </a:lnTo>
                  <a:lnTo>
                    <a:pt x="42" y="0"/>
                  </a:lnTo>
                  <a:lnTo>
                    <a:pt x="42" y="2"/>
                  </a:lnTo>
                  <a:lnTo>
                    <a:pt x="43" y="0"/>
                  </a:lnTo>
                  <a:lnTo>
                    <a:pt x="43" y="2"/>
                  </a:lnTo>
                  <a:lnTo>
                    <a:pt x="43" y="0"/>
                  </a:lnTo>
                  <a:lnTo>
                    <a:pt x="43" y="2"/>
                  </a:lnTo>
                  <a:lnTo>
                    <a:pt x="43" y="0"/>
                  </a:lnTo>
                  <a:lnTo>
                    <a:pt x="43" y="3"/>
                  </a:lnTo>
                  <a:lnTo>
                    <a:pt x="43" y="1"/>
                  </a:lnTo>
                  <a:lnTo>
                    <a:pt x="43" y="2"/>
                  </a:lnTo>
                  <a:lnTo>
                    <a:pt x="43" y="1"/>
                  </a:lnTo>
                  <a:lnTo>
                    <a:pt x="43" y="0"/>
                  </a:lnTo>
                  <a:lnTo>
                    <a:pt x="44" y="1"/>
                  </a:lnTo>
                  <a:lnTo>
                    <a:pt x="44" y="0"/>
                  </a:lnTo>
                  <a:lnTo>
                    <a:pt x="44" y="1"/>
                  </a:lnTo>
                  <a:lnTo>
                    <a:pt x="44" y="0"/>
                  </a:lnTo>
                  <a:lnTo>
                    <a:pt x="44" y="2"/>
                  </a:lnTo>
                  <a:lnTo>
                    <a:pt x="45" y="0"/>
                  </a:lnTo>
                  <a:lnTo>
                    <a:pt x="45" y="2"/>
                  </a:lnTo>
                  <a:lnTo>
                    <a:pt x="45" y="1"/>
                  </a:lnTo>
                  <a:lnTo>
                    <a:pt x="45" y="2"/>
                  </a:lnTo>
                  <a:lnTo>
                    <a:pt x="46" y="2"/>
                  </a:lnTo>
                  <a:lnTo>
                    <a:pt x="46" y="1"/>
                  </a:lnTo>
                  <a:lnTo>
                    <a:pt x="46" y="2"/>
                  </a:lnTo>
                  <a:lnTo>
                    <a:pt x="46" y="0"/>
                  </a:lnTo>
                  <a:lnTo>
                    <a:pt x="46" y="1"/>
                  </a:lnTo>
                  <a:lnTo>
                    <a:pt x="46" y="0"/>
                  </a:lnTo>
                  <a:lnTo>
                    <a:pt x="47" y="0"/>
                  </a:lnTo>
                  <a:lnTo>
                    <a:pt x="47" y="1"/>
                  </a:lnTo>
                  <a:lnTo>
                    <a:pt x="47" y="0"/>
                  </a:lnTo>
                  <a:lnTo>
                    <a:pt x="47" y="1"/>
                  </a:lnTo>
                  <a:lnTo>
                    <a:pt x="47" y="0"/>
                  </a:lnTo>
                  <a:lnTo>
                    <a:pt x="47" y="2"/>
                  </a:lnTo>
                  <a:lnTo>
                    <a:pt x="47" y="1"/>
                  </a:lnTo>
                  <a:lnTo>
                    <a:pt x="48" y="2"/>
                  </a:lnTo>
                  <a:lnTo>
                    <a:pt x="48" y="0"/>
                  </a:lnTo>
                  <a:lnTo>
                    <a:pt x="48" y="2"/>
                  </a:lnTo>
                  <a:lnTo>
                    <a:pt x="48" y="1"/>
                  </a:lnTo>
                  <a:lnTo>
                    <a:pt x="48" y="2"/>
                  </a:lnTo>
                  <a:lnTo>
                    <a:pt x="48" y="1"/>
                  </a:lnTo>
                  <a:lnTo>
                    <a:pt x="49" y="0"/>
                  </a:lnTo>
                  <a:lnTo>
                    <a:pt x="49" y="2"/>
                  </a:lnTo>
                  <a:lnTo>
                    <a:pt x="49" y="0"/>
                  </a:lnTo>
                  <a:lnTo>
                    <a:pt x="49" y="1"/>
                  </a:lnTo>
                  <a:lnTo>
                    <a:pt x="49" y="0"/>
                  </a:lnTo>
                  <a:lnTo>
                    <a:pt x="49" y="1"/>
                  </a:lnTo>
                  <a:lnTo>
                    <a:pt x="49" y="0"/>
                  </a:lnTo>
                  <a:lnTo>
                    <a:pt x="49" y="2"/>
                  </a:lnTo>
                  <a:lnTo>
                    <a:pt x="49" y="0"/>
                  </a:lnTo>
                  <a:lnTo>
                    <a:pt x="49" y="2"/>
                  </a:lnTo>
                  <a:lnTo>
                    <a:pt x="50" y="2"/>
                  </a:lnTo>
                  <a:lnTo>
                    <a:pt x="51" y="1"/>
                  </a:lnTo>
                  <a:lnTo>
                    <a:pt x="51" y="2"/>
                  </a:lnTo>
                  <a:lnTo>
                    <a:pt x="51" y="0"/>
                  </a:lnTo>
                  <a:lnTo>
                    <a:pt x="51" y="1"/>
                  </a:lnTo>
                  <a:lnTo>
                    <a:pt x="51" y="0"/>
                  </a:lnTo>
                  <a:lnTo>
                    <a:pt x="51" y="1"/>
                  </a:lnTo>
                  <a:lnTo>
                    <a:pt x="51" y="0"/>
                  </a:lnTo>
                  <a:lnTo>
                    <a:pt x="51" y="1"/>
                  </a:lnTo>
                  <a:lnTo>
                    <a:pt x="52" y="0"/>
                  </a:lnTo>
                  <a:lnTo>
                    <a:pt x="52" y="2"/>
                  </a:lnTo>
                  <a:lnTo>
                    <a:pt x="52" y="1"/>
                  </a:lnTo>
                  <a:lnTo>
                    <a:pt x="52" y="2"/>
                  </a:lnTo>
                  <a:lnTo>
                    <a:pt x="52" y="0"/>
                  </a:lnTo>
                  <a:lnTo>
                    <a:pt x="53" y="1"/>
                  </a:lnTo>
                  <a:lnTo>
                    <a:pt x="53" y="0"/>
                  </a:lnTo>
                  <a:lnTo>
                    <a:pt x="53" y="1"/>
                  </a:lnTo>
                  <a:lnTo>
                    <a:pt x="53" y="0"/>
                  </a:lnTo>
                  <a:lnTo>
                    <a:pt x="53" y="1"/>
                  </a:lnTo>
                  <a:lnTo>
                    <a:pt x="53" y="0"/>
                  </a:lnTo>
                  <a:lnTo>
                    <a:pt x="53" y="1"/>
                  </a:lnTo>
                  <a:lnTo>
                    <a:pt x="53" y="0"/>
                  </a:lnTo>
                  <a:lnTo>
                    <a:pt x="54" y="1"/>
                  </a:lnTo>
                  <a:lnTo>
                    <a:pt x="54" y="2"/>
                  </a:lnTo>
                  <a:lnTo>
                    <a:pt x="54" y="1"/>
                  </a:lnTo>
                  <a:lnTo>
                    <a:pt x="54" y="2"/>
                  </a:lnTo>
                  <a:lnTo>
                    <a:pt x="55" y="2"/>
                  </a:lnTo>
                  <a:lnTo>
                    <a:pt x="55" y="1"/>
                  </a:lnTo>
                  <a:lnTo>
                    <a:pt x="55" y="2"/>
                  </a:lnTo>
                  <a:lnTo>
                    <a:pt x="55" y="1"/>
                  </a:lnTo>
                  <a:lnTo>
                    <a:pt x="55" y="2"/>
                  </a:lnTo>
                  <a:lnTo>
                    <a:pt x="55" y="0"/>
                  </a:lnTo>
                  <a:lnTo>
                    <a:pt x="56" y="0"/>
                  </a:lnTo>
                  <a:lnTo>
                    <a:pt x="56" y="1"/>
                  </a:lnTo>
                  <a:lnTo>
                    <a:pt x="56" y="0"/>
                  </a:lnTo>
                  <a:lnTo>
                    <a:pt x="56" y="1"/>
                  </a:lnTo>
                  <a:lnTo>
                    <a:pt x="57" y="2"/>
                  </a:lnTo>
                  <a:lnTo>
                    <a:pt x="57" y="0"/>
                  </a:lnTo>
                  <a:lnTo>
                    <a:pt x="57" y="2"/>
                  </a:lnTo>
                  <a:lnTo>
                    <a:pt x="57" y="0"/>
                  </a:lnTo>
                  <a:lnTo>
                    <a:pt x="57" y="2"/>
                  </a:lnTo>
                  <a:lnTo>
                    <a:pt x="57" y="0"/>
                  </a:lnTo>
                  <a:lnTo>
                    <a:pt x="57" y="1"/>
                  </a:lnTo>
                  <a:lnTo>
                    <a:pt x="57" y="0"/>
                  </a:lnTo>
                  <a:lnTo>
                    <a:pt x="57" y="1"/>
                  </a:lnTo>
                  <a:lnTo>
                    <a:pt x="57" y="0"/>
                  </a:lnTo>
                  <a:lnTo>
                    <a:pt x="58" y="1"/>
                  </a:lnTo>
                  <a:lnTo>
                    <a:pt x="58" y="0"/>
                  </a:lnTo>
                  <a:lnTo>
                    <a:pt x="59" y="2"/>
                  </a:lnTo>
                  <a:lnTo>
                    <a:pt x="59" y="1"/>
                  </a:lnTo>
                  <a:lnTo>
                    <a:pt x="59" y="2"/>
                  </a:lnTo>
                  <a:lnTo>
                    <a:pt x="59" y="1"/>
                  </a:lnTo>
                  <a:lnTo>
                    <a:pt x="59" y="2"/>
                  </a:lnTo>
                  <a:lnTo>
                    <a:pt x="59" y="1"/>
                  </a:lnTo>
                  <a:lnTo>
                    <a:pt x="60" y="0"/>
                  </a:lnTo>
                  <a:lnTo>
                    <a:pt x="60" y="1"/>
                  </a:lnTo>
                  <a:lnTo>
                    <a:pt x="60" y="0"/>
                  </a:lnTo>
                  <a:lnTo>
                    <a:pt x="61" y="0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1" y="2"/>
                  </a:lnTo>
                  <a:lnTo>
                    <a:pt x="61" y="1"/>
                  </a:lnTo>
                  <a:lnTo>
                    <a:pt x="61" y="2"/>
                  </a:lnTo>
                  <a:lnTo>
                    <a:pt x="61" y="0"/>
                  </a:lnTo>
                  <a:lnTo>
                    <a:pt x="61" y="1"/>
                  </a:lnTo>
                  <a:lnTo>
                    <a:pt x="62" y="1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3" y="0"/>
                  </a:lnTo>
                  <a:lnTo>
                    <a:pt x="63" y="1"/>
                  </a:lnTo>
                  <a:lnTo>
                    <a:pt x="63" y="0"/>
                  </a:lnTo>
                  <a:lnTo>
                    <a:pt x="63" y="1"/>
                  </a:lnTo>
                  <a:lnTo>
                    <a:pt x="63" y="2"/>
                  </a:lnTo>
                  <a:lnTo>
                    <a:pt x="63" y="0"/>
                  </a:lnTo>
                  <a:lnTo>
                    <a:pt x="63" y="2"/>
                  </a:lnTo>
                  <a:lnTo>
                    <a:pt x="63" y="1"/>
                  </a:lnTo>
                  <a:lnTo>
                    <a:pt x="63" y="2"/>
                  </a:lnTo>
                  <a:lnTo>
                    <a:pt x="64" y="3"/>
                  </a:lnTo>
                  <a:lnTo>
                    <a:pt x="64" y="1"/>
                  </a:lnTo>
                  <a:lnTo>
                    <a:pt x="64" y="2"/>
                  </a:lnTo>
                  <a:lnTo>
                    <a:pt x="64" y="1"/>
                  </a:lnTo>
                  <a:lnTo>
                    <a:pt x="64" y="2"/>
                  </a:lnTo>
                  <a:lnTo>
                    <a:pt x="64" y="1"/>
                  </a:lnTo>
                  <a:lnTo>
                    <a:pt x="65" y="0"/>
                  </a:lnTo>
                  <a:lnTo>
                    <a:pt x="65" y="1"/>
                  </a:lnTo>
                  <a:lnTo>
                    <a:pt x="65" y="0"/>
                  </a:lnTo>
                  <a:lnTo>
                    <a:pt x="65" y="1"/>
                  </a:lnTo>
                  <a:lnTo>
                    <a:pt x="65" y="0"/>
                  </a:lnTo>
                  <a:lnTo>
                    <a:pt x="65" y="2"/>
                  </a:lnTo>
                  <a:lnTo>
                    <a:pt x="65" y="1"/>
                  </a:lnTo>
                  <a:lnTo>
                    <a:pt x="65" y="2"/>
                  </a:lnTo>
                  <a:lnTo>
                    <a:pt x="66" y="1"/>
                  </a:lnTo>
                  <a:lnTo>
                    <a:pt x="66" y="2"/>
                  </a:lnTo>
                  <a:lnTo>
                    <a:pt x="66" y="1"/>
                  </a:lnTo>
                  <a:lnTo>
                    <a:pt x="66" y="2"/>
                  </a:lnTo>
                  <a:lnTo>
                    <a:pt x="67" y="1"/>
                  </a:lnTo>
                  <a:lnTo>
                    <a:pt x="67" y="0"/>
                  </a:lnTo>
                  <a:lnTo>
                    <a:pt x="67" y="1"/>
                  </a:lnTo>
                  <a:lnTo>
                    <a:pt x="67" y="0"/>
                  </a:lnTo>
                  <a:lnTo>
                    <a:pt x="67" y="1"/>
                  </a:lnTo>
                  <a:lnTo>
                    <a:pt x="67" y="2"/>
                  </a:lnTo>
                  <a:lnTo>
                    <a:pt x="68" y="1"/>
                  </a:lnTo>
                  <a:lnTo>
                    <a:pt x="68" y="3"/>
                  </a:lnTo>
                  <a:lnTo>
                    <a:pt x="68" y="2"/>
                  </a:lnTo>
                  <a:lnTo>
                    <a:pt x="68" y="3"/>
                  </a:lnTo>
                  <a:lnTo>
                    <a:pt x="68" y="2"/>
                  </a:lnTo>
                  <a:lnTo>
                    <a:pt x="69" y="3"/>
                  </a:lnTo>
                  <a:lnTo>
                    <a:pt x="69" y="2"/>
                  </a:lnTo>
                  <a:lnTo>
                    <a:pt x="69" y="1"/>
                  </a:lnTo>
                  <a:lnTo>
                    <a:pt x="69" y="2"/>
                  </a:lnTo>
                  <a:lnTo>
                    <a:pt x="69" y="0"/>
                  </a:lnTo>
                  <a:lnTo>
                    <a:pt x="69" y="2"/>
                  </a:lnTo>
                  <a:lnTo>
                    <a:pt x="69" y="0"/>
                  </a:lnTo>
                  <a:lnTo>
                    <a:pt x="69" y="1"/>
                  </a:lnTo>
                  <a:lnTo>
                    <a:pt x="69" y="2"/>
                  </a:lnTo>
                  <a:lnTo>
                    <a:pt x="70" y="0"/>
                  </a:lnTo>
                  <a:lnTo>
                    <a:pt x="70" y="2"/>
                  </a:lnTo>
                  <a:lnTo>
                    <a:pt x="70" y="1"/>
                  </a:lnTo>
                  <a:lnTo>
                    <a:pt x="70" y="2"/>
                  </a:lnTo>
                  <a:lnTo>
                    <a:pt x="71" y="2"/>
                  </a:lnTo>
                  <a:lnTo>
                    <a:pt x="71" y="1"/>
                  </a:lnTo>
                  <a:lnTo>
                    <a:pt x="71" y="2"/>
                  </a:lnTo>
                  <a:lnTo>
                    <a:pt x="71" y="1"/>
                  </a:lnTo>
                  <a:lnTo>
                    <a:pt x="72" y="1"/>
                  </a:lnTo>
                  <a:lnTo>
                    <a:pt x="72" y="2"/>
                  </a:lnTo>
                  <a:lnTo>
                    <a:pt x="73" y="3"/>
                  </a:lnTo>
                  <a:lnTo>
                    <a:pt x="73" y="2"/>
                  </a:lnTo>
                  <a:lnTo>
                    <a:pt x="73" y="3"/>
                  </a:lnTo>
                  <a:lnTo>
                    <a:pt x="73" y="2"/>
                  </a:lnTo>
                  <a:lnTo>
                    <a:pt x="73" y="3"/>
                  </a:lnTo>
                  <a:lnTo>
                    <a:pt x="73" y="2"/>
                  </a:lnTo>
                  <a:lnTo>
                    <a:pt x="74" y="0"/>
                  </a:lnTo>
                  <a:lnTo>
                    <a:pt x="74" y="3"/>
                  </a:lnTo>
                  <a:lnTo>
                    <a:pt x="74" y="1"/>
                  </a:lnTo>
                  <a:lnTo>
                    <a:pt x="74" y="2"/>
                  </a:lnTo>
                  <a:lnTo>
                    <a:pt x="74" y="1"/>
                  </a:lnTo>
                  <a:lnTo>
                    <a:pt x="75" y="3"/>
                  </a:lnTo>
                  <a:lnTo>
                    <a:pt x="75" y="1"/>
                  </a:lnTo>
                  <a:lnTo>
                    <a:pt x="75" y="4"/>
                  </a:lnTo>
                  <a:lnTo>
                    <a:pt x="75" y="2"/>
                  </a:lnTo>
                  <a:lnTo>
                    <a:pt x="75" y="3"/>
                  </a:lnTo>
                  <a:lnTo>
                    <a:pt x="75" y="2"/>
                  </a:lnTo>
                  <a:lnTo>
                    <a:pt x="75" y="4"/>
                  </a:lnTo>
                  <a:lnTo>
                    <a:pt x="75" y="2"/>
                  </a:lnTo>
                  <a:lnTo>
                    <a:pt x="75" y="3"/>
                  </a:lnTo>
                  <a:lnTo>
                    <a:pt x="75" y="2"/>
                  </a:lnTo>
                  <a:lnTo>
                    <a:pt x="76" y="2"/>
                  </a:lnTo>
                  <a:lnTo>
                    <a:pt x="76" y="3"/>
                  </a:lnTo>
                  <a:lnTo>
                    <a:pt x="76" y="1"/>
                  </a:lnTo>
                  <a:lnTo>
                    <a:pt x="76" y="2"/>
                  </a:lnTo>
                  <a:lnTo>
                    <a:pt x="76" y="1"/>
                  </a:lnTo>
                  <a:lnTo>
                    <a:pt x="77" y="2"/>
                  </a:lnTo>
                  <a:lnTo>
                    <a:pt x="77" y="3"/>
                  </a:lnTo>
                  <a:lnTo>
                    <a:pt x="77" y="2"/>
                  </a:lnTo>
                  <a:lnTo>
                    <a:pt x="77" y="3"/>
                  </a:lnTo>
                  <a:lnTo>
                    <a:pt x="78" y="3"/>
                  </a:lnTo>
                  <a:lnTo>
                    <a:pt x="78" y="2"/>
                  </a:lnTo>
                  <a:lnTo>
                    <a:pt x="78" y="3"/>
                  </a:lnTo>
                  <a:lnTo>
                    <a:pt x="78" y="2"/>
                  </a:lnTo>
                  <a:lnTo>
                    <a:pt x="79" y="0"/>
                  </a:lnTo>
                  <a:lnTo>
                    <a:pt x="79" y="2"/>
                  </a:lnTo>
                  <a:lnTo>
                    <a:pt x="79" y="3"/>
                  </a:lnTo>
                  <a:lnTo>
                    <a:pt x="79" y="2"/>
                  </a:lnTo>
                  <a:lnTo>
                    <a:pt x="79" y="3"/>
                  </a:lnTo>
                  <a:lnTo>
                    <a:pt x="79" y="2"/>
                  </a:lnTo>
                  <a:lnTo>
                    <a:pt x="79" y="4"/>
                  </a:lnTo>
                  <a:lnTo>
                    <a:pt x="79" y="3"/>
                  </a:lnTo>
                  <a:lnTo>
                    <a:pt x="80" y="3"/>
                  </a:lnTo>
                  <a:lnTo>
                    <a:pt x="80" y="2"/>
                  </a:lnTo>
                  <a:lnTo>
                    <a:pt x="80" y="4"/>
                  </a:lnTo>
                  <a:lnTo>
                    <a:pt x="80" y="2"/>
                  </a:lnTo>
                  <a:lnTo>
                    <a:pt x="80" y="3"/>
                  </a:lnTo>
                  <a:lnTo>
                    <a:pt x="81" y="2"/>
                  </a:lnTo>
                  <a:lnTo>
                    <a:pt x="81" y="3"/>
                  </a:lnTo>
                  <a:lnTo>
                    <a:pt x="81" y="2"/>
                  </a:lnTo>
                  <a:lnTo>
                    <a:pt x="81" y="4"/>
                  </a:lnTo>
                  <a:lnTo>
                    <a:pt x="81" y="2"/>
                  </a:lnTo>
                  <a:lnTo>
                    <a:pt x="81" y="3"/>
                  </a:lnTo>
                  <a:lnTo>
                    <a:pt x="81" y="4"/>
                  </a:lnTo>
                  <a:lnTo>
                    <a:pt x="81" y="3"/>
                  </a:lnTo>
                  <a:lnTo>
                    <a:pt x="81" y="5"/>
                  </a:lnTo>
                  <a:lnTo>
                    <a:pt x="81" y="3"/>
                  </a:lnTo>
                  <a:lnTo>
                    <a:pt x="82" y="5"/>
                  </a:lnTo>
                  <a:lnTo>
                    <a:pt x="82" y="4"/>
                  </a:lnTo>
                  <a:lnTo>
                    <a:pt x="82" y="5"/>
                  </a:lnTo>
                  <a:lnTo>
                    <a:pt x="82" y="3"/>
                  </a:lnTo>
                  <a:lnTo>
                    <a:pt x="82" y="4"/>
                  </a:lnTo>
                  <a:lnTo>
                    <a:pt x="83" y="3"/>
                  </a:lnTo>
                  <a:lnTo>
                    <a:pt x="83" y="2"/>
                  </a:lnTo>
                  <a:lnTo>
                    <a:pt x="83" y="3"/>
                  </a:lnTo>
                  <a:lnTo>
                    <a:pt x="84" y="3"/>
                  </a:lnTo>
                  <a:lnTo>
                    <a:pt x="84" y="4"/>
                  </a:lnTo>
                  <a:lnTo>
                    <a:pt x="84" y="3"/>
                  </a:lnTo>
                  <a:lnTo>
                    <a:pt x="85" y="3"/>
                  </a:lnTo>
                  <a:lnTo>
                    <a:pt x="85" y="4"/>
                  </a:lnTo>
                  <a:lnTo>
                    <a:pt x="85" y="2"/>
                  </a:lnTo>
                  <a:lnTo>
                    <a:pt x="85" y="3"/>
                  </a:lnTo>
                  <a:lnTo>
                    <a:pt x="85" y="2"/>
                  </a:lnTo>
                  <a:lnTo>
                    <a:pt x="85" y="3"/>
                  </a:lnTo>
                  <a:lnTo>
                    <a:pt x="85" y="2"/>
                  </a:lnTo>
                  <a:lnTo>
                    <a:pt x="85" y="4"/>
                  </a:lnTo>
                  <a:lnTo>
                    <a:pt x="85" y="2"/>
                  </a:lnTo>
                  <a:lnTo>
                    <a:pt x="85" y="4"/>
                  </a:lnTo>
                  <a:lnTo>
                    <a:pt x="86" y="4"/>
                  </a:lnTo>
                  <a:lnTo>
                    <a:pt x="86" y="5"/>
                  </a:lnTo>
                  <a:lnTo>
                    <a:pt x="86" y="4"/>
                  </a:lnTo>
                  <a:lnTo>
                    <a:pt x="86" y="6"/>
                  </a:lnTo>
                  <a:lnTo>
                    <a:pt x="86" y="4"/>
                  </a:lnTo>
                  <a:lnTo>
                    <a:pt x="87" y="5"/>
                  </a:lnTo>
                  <a:lnTo>
                    <a:pt x="87" y="3"/>
                  </a:lnTo>
                  <a:lnTo>
                    <a:pt x="87" y="5"/>
                  </a:lnTo>
                  <a:lnTo>
                    <a:pt x="87" y="3"/>
                  </a:lnTo>
                  <a:lnTo>
                    <a:pt x="87" y="5"/>
                  </a:lnTo>
                  <a:lnTo>
                    <a:pt x="87" y="3"/>
                  </a:lnTo>
                  <a:lnTo>
                    <a:pt x="87" y="4"/>
                  </a:lnTo>
                  <a:lnTo>
                    <a:pt x="87" y="2"/>
                  </a:lnTo>
                  <a:lnTo>
                    <a:pt x="87" y="4"/>
                  </a:lnTo>
                  <a:lnTo>
                    <a:pt x="88" y="3"/>
                  </a:lnTo>
                  <a:lnTo>
                    <a:pt x="88" y="4"/>
                  </a:lnTo>
                  <a:lnTo>
                    <a:pt x="89" y="4"/>
                  </a:lnTo>
                  <a:lnTo>
                    <a:pt x="89" y="3"/>
                  </a:lnTo>
                  <a:lnTo>
                    <a:pt x="89" y="4"/>
                  </a:lnTo>
                  <a:lnTo>
                    <a:pt x="89" y="3"/>
                  </a:lnTo>
                  <a:lnTo>
                    <a:pt x="89" y="4"/>
                  </a:lnTo>
                  <a:lnTo>
                    <a:pt x="89" y="3"/>
                  </a:lnTo>
                  <a:lnTo>
                    <a:pt x="90" y="3"/>
                  </a:lnTo>
                  <a:lnTo>
                    <a:pt x="90" y="5"/>
                  </a:lnTo>
                  <a:lnTo>
                    <a:pt x="90" y="3"/>
                  </a:lnTo>
                  <a:lnTo>
                    <a:pt x="90" y="5"/>
                  </a:lnTo>
                  <a:lnTo>
                    <a:pt x="90" y="3"/>
                  </a:lnTo>
                  <a:lnTo>
                    <a:pt x="90" y="5"/>
                  </a:lnTo>
                  <a:lnTo>
                    <a:pt x="91" y="5"/>
                  </a:lnTo>
                  <a:lnTo>
                    <a:pt x="91" y="6"/>
                  </a:lnTo>
                  <a:lnTo>
                    <a:pt x="91" y="5"/>
                  </a:lnTo>
                  <a:lnTo>
                    <a:pt x="91" y="6"/>
                  </a:lnTo>
                  <a:lnTo>
                    <a:pt x="91" y="5"/>
                  </a:lnTo>
                  <a:lnTo>
                    <a:pt x="91" y="6"/>
                  </a:lnTo>
                  <a:lnTo>
                    <a:pt x="91" y="3"/>
                  </a:lnTo>
                  <a:lnTo>
                    <a:pt x="91" y="6"/>
                  </a:lnTo>
                  <a:lnTo>
                    <a:pt x="91" y="3"/>
                  </a:lnTo>
                  <a:lnTo>
                    <a:pt x="92" y="5"/>
                  </a:lnTo>
                  <a:lnTo>
                    <a:pt x="92" y="3"/>
                  </a:lnTo>
                  <a:lnTo>
                    <a:pt x="92" y="5"/>
                  </a:lnTo>
                  <a:lnTo>
                    <a:pt x="92" y="2"/>
                  </a:lnTo>
                  <a:lnTo>
                    <a:pt x="93" y="5"/>
                  </a:lnTo>
                  <a:lnTo>
                    <a:pt x="93" y="4"/>
                  </a:lnTo>
                  <a:lnTo>
                    <a:pt x="93" y="5"/>
                  </a:lnTo>
                  <a:lnTo>
                    <a:pt x="93" y="3"/>
                  </a:lnTo>
                  <a:lnTo>
                    <a:pt x="93" y="6"/>
                  </a:lnTo>
                  <a:lnTo>
                    <a:pt x="93" y="4"/>
                  </a:lnTo>
                  <a:lnTo>
                    <a:pt x="93" y="5"/>
                  </a:lnTo>
                  <a:lnTo>
                    <a:pt x="93" y="4"/>
                  </a:lnTo>
                  <a:lnTo>
                    <a:pt x="93" y="5"/>
                  </a:lnTo>
                  <a:lnTo>
                    <a:pt x="94" y="3"/>
                  </a:lnTo>
                  <a:lnTo>
                    <a:pt x="94" y="5"/>
                  </a:lnTo>
                  <a:lnTo>
                    <a:pt x="94" y="4"/>
                  </a:lnTo>
                  <a:lnTo>
                    <a:pt x="94" y="3"/>
                  </a:lnTo>
                  <a:lnTo>
                    <a:pt x="95" y="4"/>
                  </a:lnTo>
                  <a:lnTo>
                    <a:pt x="95" y="5"/>
                  </a:lnTo>
                  <a:lnTo>
                    <a:pt x="95" y="6"/>
                  </a:lnTo>
                  <a:lnTo>
                    <a:pt x="95" y="5"/>
                  </a:lnTo>
                  <a:lnTo>
                    <a:pt x="95" y="6"/>
                  </a:lnTo>
                  <a:lnTo>
                    <a:pt x="95" y="5"/>
                  </a:lnTo>
                  <a:lnTo>
                    <a:pt x="95" y="6"/>
                  </a:lnTo>
                  <a:lnTo>
                    <a:pt x="96" y="6"/>
                  </a:lnTo>
                  <a:lnTo>
                    <a:pt x="96" y="5"/>
                  </a:lnTo>
                  <a:lnTo>
                    <a:pt x="96" y="6"/>
                  </a:lnTo>
                  <a:lnTo>
                    <a:pt x="96" y="4"/>
                  </a:lnTo>
                  <a:lnTo>
                    <a:pt x="96" y="6"/>
                  </a:lnTo>
                  <a:lnTo>
                    <a:pt x="97" y="4"/>
                  </a:lnTo>
                  <a:lnTo>
                    <a:pt x="97" y="5"/>
                  </a:lnTo>
                  <a:lnTo>
                    <a:pt x="97" y="3"/>
                  </a:lnTo>
                  <a:lnTo>
                    <a:pt x="97" y="6"/>
                  </a:lnTo>
                  <a:lnTo>
                    <a:pt x="97" y="3"/>
                  </a:lnTo>
                  <a:lnTo>
                    <a:pt x="97" y="43"/>
                  </a:lnTo>
                  <a:lnTo>
                    <a:pt x="97" y="41"/>
                  </a:lnTo>
                  <a:lnTo>
                    <a:pt x="97" y="43"/>
                  </a:lnTo>
                  <a:lnTo>
                    <a:pt x="97" y="39"/>
                  </a:lnTo>
                  <a:lnTo>
                    <a:pt x="98" y="41"/>
                  </a:lnTo>
                  <a:lnTo>
                    <a:pt x="98" y="38"/>
                  </a:lnTo>
                  <a:lnTo>
                    <a:pt x="98" y="39"/>
                  </a:lnTo>
                  <a:lnTo>
                    <a:pt x="98" y="38"/>
                  </a:lnTo>
                  <a:lnTo>
                    <a:pt x="98" y="36"/>
                  </a:lnTo>
                  <a:lnTo>
                    <a:pt x="99" y="38"/>
                  </a:lnTo>
                  <a:lnTo>
                    <a:pt x="99" y="34"/>
                  </a:lnTo>
                  <a:lnTo>
                    <a:pt x="99" y="35"/>
                  </a:lnTo>
                  <a:lnTo>
                    <a:pt x="99" y="33"/>
                  </a:lnTo>
                  <a:lnTo>
                    <a:pt x="99" y="32"/>
                  </a:lnTo>
                  <a:lnTo>
                    <a:pt x="99" y="30"/>
                  </a:lnTo>
                  <a:lnTo>
                    <a:pt x="100" y="30"/>
                  </a:lnTo>
                  <a:lnTo>
                    <a:pt x="100" y="28"/>
                  </a:lnTo>
                  <a:lnTo>
                    <a:pt x="100" y="27"/>
                  </a:lnTo>
                  <a:lnTo>
                    <a:pt x="100" y="26"/>
                  </a:lnTo>
                  <a:lnTo>
                    <a:pt x="101" y="26"/>
                  </a:lnTo>
                  <a:lnTo>
                    <a:pt x="101" y="25"/>
                  </a:lnTo>
                  <a:lnTo>
                    <a:pt x="101" y="23"/>
                  </a:lnTo>
                  <a:lnTo>
                    <a:pt x="101" y="21"/>
                  </a:lnTo>
                  <a:lnTo>
                    <a:pt x="101" y="22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4784" y="2319"/>
              <a:ext cx="98" cy="73"/>
            </a:xfrm>
            <a:custGeom>
              <a:avLst/>
              <a:gdLst>
                <a:gd name="T0" fmla="*/ 2 w 98"/>
                <a:gd name="T1" fmla="*/ 7 h 73"/>
                <a:gd name="T2" fmla="*/ 3 w 98"/>
                <a:gd name="T3" fmla="*/ 5 h 73"/>
                <a:gd name="T4" fmla="*/ 4 w 98"/>
                <a:gd name="T5" fmla="*/ 3 h 73"/>
                <a:gd name="T6" fmla="*/ 6 w 98"/>
                <a:gd name="T7" fmla="*/ 1 h 73"/>
                <a:gd name="T8" fmla="*/ 7 w 98"/>
                <a:gd name="T9" fmla="*/ 2 h 73"/>
                <a:gd name="T10" fmla="*/ 8 w 98"/>
                <a:gd name="T11" fmla="*/ 2 h 73"/>
                <a:gd name="T12" fmla="*/ 10 w 98"/>
                <a:gd name="T13" fmla="*/ 1 h 73"/>
                <a:gd name="T14" fmla="*/ 12 w 98"/>
                <a:gd name="T15" fmla="*/ 1 h 73"/>
                <a:gd name="T16" fmla="*/ 13 w 98"/>
                <a:gd name="T17" fmla="*/ 2 h 73"/>
                <a:gd name="T18" fmla="*/ 14 w 98"/>
                <a:gd name="T19" fmla="*/ 34 h 73"/>
                <a:gd name="T20" fmla="*/ 16 w 98"/>
                <a:gd name="T21" fmla="*/ 25 h 73"/>
                <a:gd name="T22" fmla="*/ 18 w 98"/>
                <a:gd name="T23" fmla="*/ 17 h 73"/>
                <a:gd name="T24" fmla="*/ 20 w 98"/>
                <a:gd name="T25" fmla="*/ 11 h 73"/>
                <a:gd name="T26" fmla="*/ 21 w 98"/>
                <a:gd name="T27" fmla="*/ 7 h 73"/>
                <a:gd name="T28" fmla="*/ 22 w 98"/>
                <a:gd name="T29" fmla="*/ 7 h 73"/>
                <a:gd name="T30" fmla="*/ 24 w 98"/>
                <a:gd name="T31" fmla="*/ 7 h 73"/>
                <a:gd name="T32" fmla="*/ 26 w 98"/>
                <a:gd name="T33" fmla="*/ 7 h 73"/>
                <a:gd name="T34" fmla="*/ 27 w 98"/>
                <a:gd name="T35" fmla="*/ 6 h 73"/>
                <a:gd name="T36" fmla="*/ 29 w 98"/>
                <a:gd name="T37" fmla="*/ 6 h 73"/>
                <a:gd name="T38" fmla="*/ 30 w 98"/>
                <a:gd name="T39" fmla="*/ 39 h 73"/>
                <a:gd name="T40" fmla="*/ 32 w 98"/>
                <a:gd name="T41" fmla="*/ 29 h 73"/>
                <a:gd name="T42" fmla="*/ 34 w 98"/>
                <a:gd name="T43" fmla="*/ 19 h 73"/>
                <a:gd name="T44" fmla="*/ 35 w 98"/>
                <a:gd name="T45" fmla="*/ 16 h 73"/>
                <a:gd name="T46" fmla="*/ 37 w 98"/>
                <a:gd name="T47" fmla="*/ 11 h 73"/>
                <a:gd name="T48" fmla="*/ 38 w 98"/>
                <a:gd name="T49" fmla="*/ 39 h 73"/>
                <a:gd name="T50" fmla="*/ 40 w 98"/>
                <a:gd name="T51" fmla="*/ 32 h 73"/>
                <a:gd name="T52" fmla="*/ 42 w 98"/>
                <a:gd name="T53" fmla="*/ 23 h 73"/>
                <a:gd name="T54" fmla="*/ 44 w 98"/>
                <a:gd name="T55" fmla="*/ 16 h 73"/>
                <a:gd name="T56" fmla="*/ 45 w 98"/>
                <a:gd name="T57" fmla="*/ 17 h 73"/>
                <a:gd name="T58" fmla="*/ 46 w 98"/>
                <a:gd name="T59" fmla="*/ 48 h 73"/>
                <a:gd name="T60" fmla="*/ 48 w 98"/>
                <a:gd name="T61" fmla="*/ 38 h 73"/>
                <a:gd name="T62" fmla="*/ 50 w 98"/>
                <a:gd name="T63" fmla="*/ 32 h 73"/>
                <a:gd name="T64" fmla="*/ 51 w 98"/>
                <a:gd name="T65" fmla="*/ 24 h 73"/>
                <a:gd name="T66" fmla="*/ 52 w 98"/>
                <a:gd name="T67" fmla="*/ 19 h 73"/>
                <a:gd name="T68" fmla="*/ 54 w 98"/>
                <a:gd name="T69" fmla="*/ 19 h 73"/>
                <a:gd name="T70" fmla="*/ 55 w 98"/>
                <a:gd name="T71" fmla="*/ 17 h 73"/>
                <a:gd name="T72" fmla="*/ 56 w 98"/>
                <a:gd name="T73" fmla="*/ 48 h 73"/>
                <a:gd name="T74" fmla="*/ 58 w 98"/>
                <a:gd name="T75" fmla="*/ 38 h 73"/>
                <a:gd name="T76" fmla="*/ 60 w 98"/>
                <a:gd name="T77" fmla="*/ 29 h 73"/>
                <a:gd name="T78" fmla="*/ 61 w 98"/>
                <a:gd name="T79" fmla="*/ 24 h 73"/>
                <a:gd name="T80" fmla="*/ 62 w 98"/>
                <a:gd name="T81" fmla="*/ 57 h 73"/>
                <a:gd name="T82" fmla="*/ 64 w 98"/>
                <a:gd name="T83" fmla="*/ 45 h 73"/>
                <a:gd name="T84" fmla="*/ 66 w 98"/>
                <a:gd name="T85" fmla="*/ 34 h 73"/>
                <a:gd name="T86" fmla="*/ 67 w 98"/>
                <a:gd name="T87" fmla="*/ 32 h 73"/>
                <a:gd name="T88" fmla="*/ 69 w 98"/>
                <a:gd name="T89" fmla="*/ 53 h 73"/>
                <a:gd name="T90" fmla="*/ 70 w 98"/>
                <a:gd name="T91" fmla="*/ 43 h 73"/>
                <a:gd name="T92" fmla="*/ 72 w 98"/>
                <a:gd name="T93" fmla="*/ 34 h 73"/>
                <a:gd name="T94" fmla="*/ 74 w 98"/>
                <a:gd name="T95" fmla="*/ 58 h 73"/>
                <a:gd name="T96" fmla="*/ 75 w 98"/>
                <a:gd name="T97" fmla="*/ 49 h 73"/>
                <a:gd name="T98" fmla="*/ 77 w 98"/>
                <a:gd name="T99" fmla="*/ 41 h 73"/>
                <a:gd name="T100" fmla="*/ 78 w 98"/>
                <a:gd name="T101" fmla="*/ 34 h 73"/>
                <a:gd name="T102" fmla="*/ 80 w 98"/>
                <a:gd name="T103" fmla="*/ 31 h 73"/>
                <a:gd name="T104" fmla="*/ 81 w 98"/>
                <a:gd name="T105" fmla="*/ 59 h 73"/>
                <a:gd name="T106" fmla="*/ 83 w 98"/>
                <a:gd name="T107" fmla="*/ 49 h 73"/>
                <a:gd name="T108" fmla="*/ 84 w 98"/>
                <a:gd name="T109" fmla="*/ 40 h 73"/>
                <a:gd name="T110" fmla="*/ 86 w 98"/>
                <a:gd name="T111" fmla="*/ 40 h 73"/>
                <a:gd name="T112" fmla="*/ 88 w 98"/>
                <a:gd name="T113" fmla="*/ 35 h 73"/>
                <a:gd name="T114" fmla="*/ 89 w 98"/>
                <a:gd name="T115" fmla="*/ 63 h 73"/>
                <a:gd name="T116" fmla="*/ 90 w 98"/>
                <a:gd name="T117" fmla="*/ 53 h 73"/>
                <a:gd name="T118" fmla="*/ 92 w 98"/>
                <a:gd name="T119" fmla="*/ 46 h 73"/>
                <a:gd name="T120" fmla="*/ 94 w 98"/>
                <a:gd name="T121" fmla="*/ 42 h 73"/>
                <a:gd name="T122" fmla="*/ 96 w 98"/>
                <a:gd name="T123" fmla="*/ 66 h 73"/>
                <a:gd name="T124" fmla="*/ 97 w 98"/>
                <a:gd name="T125" fmla="*/ 59 h 7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98"/>
                <a:gd name="T190" fmla="*/ 0 h 73"/>
                <a:gd name="T191" fmla="*/ 98 w 98"/>
                <a:gd name="T192" fmla="*/ 73 h 7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98" h="73">
                  <a:moveTo>
                    <a:pt x="0" y="13"/>
                  </a:moveTo>
                  <a:lnTo>
                    <a:pt x="0" y="12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9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7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3"/>
                  </a:lnTo>
                  <a:lnTo>
                    <a:pt x="3" y="5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4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7" y="0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0"/>
                  </a:lnTo>
                  <a:lnTo>
                    <a:pt x="8" y="4"/>
                  </a:lnTo>
                  <a:lnTo>
                    <a:pt x="8" y="1"/>
                  </a:lnTo>
                  <a:lnTo>
                    <a:pt x="8" y="4"/>
                  </a:lnTo>
                  <a:lnTo>
                    <a:pt x="8" y="2"/>
                  </a:lnTo>
                  <a:lnTo>
                    <a:pt x="8" y="4"/>
                  </a:lnTo>
                  <a:lnTo>
                    <a:pt x="8" y="2"/>
                  </a:lnTo>
                  <a:lnTo>
                    <a:pt x="8" y="4"/>
                  </a:lnTo>
                  <a:lnTo>
                    <a:pt x="8" y="1"/>
                  </a:lnTo>
                  <a:lnTo>
                    <a:pt x="8" y="2"/>
                  </a:lnTo>
                  <a:lnTo>
                    <a:pt x="9" y="1"/>
                  </a:lnTo>
                  <a:lnTo>
                    <a:pt x="9" y="2"/>
                  </a:lnTo>
                  <a:lnTo>
                    <a:pt x="9" y="0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1" y="2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2" y="2"/>
                  </a:lnTo>
                  <a:lnTo>
                    <a:pt x="12" y="1"/>
                  </a:lnTo>
                  <a:lnTo>
                    <a:pt x="12" y="2"/>
                  </a:lnTo>
                  <a:lnTo>
                    <a:pt x="12" y="1"/>
                  </a:lnTo>
                  <a:lnTo>
                    <a:pt x="12" y="4"/>
                  </a:lnTo>
                  <a:lnTo>
                    <a:pt x="12" y="2"/>
                  </a:lnTo>
                  <a:lnTo>
                    <a:pt x="12" y="3"/>
                  </a:lnTo>
                  <a:lnTo>
                    <a:pt x="12" y="1"/>
                  </a:lnTo>
                  <a:lnTo>
                    <a:pt x="13" y="4"/>
                  </a:lnTo>
                  <a:lnTo>
                    <a:pt x="13" y="2"/>
                  </a:lnTo>
                  <a:lnTo>
                    <a:pt x="13" y="4"/>
                  </a:lnTo>
                  <a:lnTo>
                    <a:pt x="13" y="3"/>
                  </a:lnTo>
                  <a:lnTo>
                    <a:pt x="13" y="2"/>
                  </a:lnTo>
                  <a:lnTo>
                    <a:pt x="14" y="3"/>
                  </a:lnTo>
                  <a:lnTo>
                    <a:pt x="14" y="1"/>
                  </a:lnTo>
                  <a:lnTo>
                    <a:pt x="14" y="2"/>
                  </a:lnTo>
                  <a:lnTo>
                    <a:pt x="14" y="17"/>
                  </a:lnTo>
                  <a:lnTo>
                    <a:pt x="14" y="38"/>
                  </a:lnTo>
                  <a:lnTo>
                    <a:pt x="14" y="36"/>
                  </a:lnTo>
                  <a:lnTo>
                    <a:pt x="14" y="37"/>
                  </a:lnTo>
                  <a:lnTo>
                    <a:pt x="14" y="34"/>
                  </a:lnTo>
                  <a:lnTo>
                    <a:pt x="14" y="36"/>
                  </a:lnTo>
                  <a:lnTo>
                    <a:pt x="14" y="34"/>
                  </a:lnTo>
                  <a:lnTo>
                    <a:pt x="15" y="35"/>
                  </a:lnTo>
                  <a:lnTo>
                    <a:pt x="15" y="34"/>
                  </a:lnTo>
                  <a:lnTo>
                    <a:pt x="15" y="32"/>
                  </a:lnTo>
                  <a:lnTo>
                    <a:pt x="15" y="30"/>
                  </a:lnTo>
                  <a:lnTo>
                    <a:pt x="15" y="31"/>
                  </a:lnTo>
                  <a:lnTo>
                    <a:pt x="16" y="29"/>
                  </a:lnTo>
                  <a:lnTo>
                    <a:pt x="16" y="27"/>
                  </a:lnTo>
                  <a:lnTo>
                    <a:pt x="16" y="26"/>
                  </a:lnTo>
                  <a:lnTo>
                    <a:pt x="16" y="25"/>
                  </a:lnTo>
                  <a:lnTo>
                    <a:pt x="16" y="24"/>
                  </a:lnTo>
                  <a:lnTo>
                    <a:pt x="16" y="23"/>
                  </a:lnTo>
                  <a:lnTo>
                    <a:pt x="17" y="23"/>
                  </a:lnTo>
                  <a:lnTo>
                    <a:pt x="17" y="22"/>
                  </a:lnTo>
                  <a:lnTo>
                    <a:pt x="17" y="21"/>
                  </a:lnTo>
                  <a:lnTo>
                    <a:pt x="18" y="19"/>
                  </a:lnTo>
                  <a:lnTo>
                    <a:pt x="18" y="18"/>
                  </a:lnTo>
                  <a:lnTo>
                    <a:pt x="18" y="17"/>
                  </a:lnTo>
                  <a:lnTo>
                    <a:pt x="18" y="15"/>
                  </a:lnTo>
                  <a:lnTo>
                    <a:pt x="18" y="16"/>
                  </a:lnTo>
                  <a:lnTo>
                    <a:pt x="18" y="13"/>
                  </a:lnTo>
                  <a:lnTo>
                    <a:pt x="18" y="14"/>
                  </a:lnTo>
                  <a:lnTo>
                    <a:pt x="18" y="12"/>
                  </a:lnTo>
                  <a:lnTo>
                    <a:pt x="19" y="13"/>
                  </a:lnTo>
                  <a:lnTo>
                    <a:pt x="19" y="12"/>
                  </a:lnTo>
                  <a:lnTo>
                    <a:pt x="19" y="13"/>
                  </a:lnTo>
                  <a:lnTo>
                    <a:pt x="19" y="10"/>
                  </a:lnTo>
                  <a:lnTo>
                    <a:pt x="19" y="12"/>
                  </a:lnTo>
                  <a:lnTo>
                    <a:pt x="20" y="11"/>
                  </a:lnTo>
                  <a:lnTo>
                    <a:pt x="20" y="10"/>
                  </a:lnTo>
                  <a:lnTo>
                    <a:pt x="20" y="12"/>
                  </a:lnTo>
                  <a:lnTo>
                    <a:pt x="20" y="10"/>
                  </a:lnTo>
                  <a:lnTo>
                    <a:pt x="20" y="8"/>
                  </a:lnTo>
                  <a:lnTo>
                    <a:pt x="20" y="9"/>
                  </a:lnTo>
                  <a:lnTo>
                    <a:pt x="20" y="8"/>
                  </a:lnTo>
                  <a:lnTo>
                    <a:pt x="20" y="7"/>
                  </a:lnTo>
                  <a:lnTo>
                    <a:pt x="21" y="8"/>
                  </a:lnTo>
                  <a:lnTo>
                    <a:pt x="21" y="7"/>
                  </a:lnTo>
                  <a:lnTo>
                    <a:pt x="21" y="8"/>
                  </a:lnTo>
                  <a:lnTo>
                    <a:pt x="21" y="7"/>
                  </a:lnTo>
                  <a:lnTo>
                    <a:pt x="21" y="8"/>
                  </a:lnTo>
                  <a:lnTo>
                    <a:pt x="22" y="8"/>
                  </a:lnTo>
                  <a:lnTo>
                    <a:pt x="22" y="7"/>
                  </a:lnTo>
                  <a:lnTo>
                    <a:pt x="23" y="5"/>
                  </a:lnTo>
                  <a:lnTo>
                    <a:pt x="23" y="7"/>
                  </a:lnTo>
                  <a:lnTo>
                    <a:pt x="23" y="6"/>
                  </a:lnTo>
                  <a:lnTo>
                    <a:pt x="23" y="7"/>
                  </a:lnTo>
                  <a:lnTo>
                    <a:pt x="24" y="5"/>
                  </a:lnTo>
                  <a:lnTo>
                    <a:pt x="24" y="7"/>
                  </a:lnTo>
                  <a:lnTo>
                    <a:pt x="24" y="5"/>
                  </a:lnTo>
                  <a:lnTo>
                    <a:pt x="24" y="7"/>
                  </a:lnTo>
                  <a:lnTo>
                    <a:pt x="24" y="6"/>
                  </a:lnTo>
                  <a:lnTo>
                    <a:pt x="24" y="8"/>
                  </a:lnTo>
                  <a:lnTo>
                    <a:pt x="24" y="5"/>
                  </a:lnTo>
                  <a:lnTo>
                    <a:pt x="24" y="7"/>
                  </a:lnTo>
                  <a:lnTo>
                    <a:pt x="25" y="5"/>
                  </a:lnTo>
                  <a:lnTo>
                    <a:pt x="25" y="7"/>
                  </a:lnTo>
                  <a:lnTo>
                    <a:pt x="25" y="4"/>
                  </a:lnTo>
                  <a:lnTo>
                    <a:pt x="25" y="7"/>
                  </a:lnTo>
                  <a:lnTo>
                    <a:pt x="25" y="6"/>
                  </a:lnTo>
                  <a:lnTo>
                    <a:pt x="26" y="7"/>
                  </a:lnTo>
                  <a:lnTo>
                    <a:pt x="26" y="8"/>
                  </a:lnTo>
                  <a:lnTo>
                    <a:pt x="26" y="7"/>
                  </a:lnTo>
                  <a:lnTo>
                    <a:pt x="27" y="6"/>
                  </a:lnTo>
                  <a:lnTo>
                    <a:pt x="27" y="7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8" y="5"/>
                  </a:lnTo>
                  <a:lnTo>
                    <a:pt x="28" y="6"/>
                  </a:lnTo>
                  <a:lnTo>
                    <a:pt x="28" y="5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8" y="7"/>
                  </a:lnTo>
                  <a:lnTo>
                    <a:pt x="29" y="6"/>
                  </a:lnTo>
                  <a:lnTo>
                    <a:pt x="29" y="7"/>
                  </a:lnTo>
                  <a:lnTo>
                    <a:pt x="29" y="5"/>
                  </a:lnTo>
                  <a:lnTo>
                    <a:pt x="29" y="7"/>
                  </a:lnTo>
                  <a:lnTo>
                    <a:pt x="29" y="5"/>
                  </a:lnTo>
                  <a:lnTo>
                    <a:pt x="30" y="43"/>
                  </a:lnTo>
                  <a:lnTo>
                    <a:pt x="30" y="42"/>
                  </a:lnTo>
                  <a:lnTo>
                    <a:pt x="30" y="40"/>
                  </a:lnTo>
                  <a:lnTo>
                    <a:pt x="30" y="42"/>
                  </a:lnTo>
                  <a:lnTo>
                    <a:pt x="30" y="40"/>
                  </a:lnTo>
                  <a:lnTo>
                    <a:pt x="30" y="39"/>
                  </a:lnTo>
                  <a:lnTo>
                    <a:pt x="30" y="38"/>
                  </a:lnTo>
                  <a:lnTo>
                    <a:pt x="30" y="39"/>
                  </a:lnTo>
                  <a:lnTo>
                    <a:pt x="30" y="37"/>
                  </a:lnTo>
                  <a:lnTo>
                    <a:pt x="31" y="37"/>
                  </a:lnTo>
                  <a:lnTo>
                    <a:pt x="31" y="36"/>
                  </a:lnTo>
                  <a:lnTo>
                    <a:pt x="31" y="35"/>
                  </a:lnTo>
                  <a:lnTo>
                    <a:pt x="31" y="33"/>
                  </a:lnTo>
                  <a:lnTo>
                    <a:pt x="32" y="34"/>
                  </a:lnTo>
                  <a:lnTo>
                    <a:pt x="32" y="31"/>
                  </a:lnTo>
                  <a:lnTo>
                    <a:pt x="32" y="30"/>
                  </a:lnTo>
                  <a:lnTo>
                    <a:pt x="32" y="29"/>
                  </a:lnTo>
                  <a:lnTo>
                    <a:pt x="32" y="28"/>
                  </a:lnTo>
                  <a:lnTo>
                    <a:pt x="32" y="27"/>
                  </a:lnTo>
                  <a:lnTo>
                    <a:pt x="32" y="26"/>
                  </a:lnTo>
                  <a:lnTo>
                    <a:pt x="32" y="24"/>
                  </a:lnTo>
                  <a:lnTo>
                    <a:pt x="33" y="24"/>
                  </a:lnTo>
                  <a:lnTo>
                    <a:pt x="33" y="23"/>
                  </a:lnTo>
                  <a:lnTo>
                    <a:pt x="33" y="21"/>
                  </a:lnTo>
                  <a:lnTo>
                    <a:pt x="33" y="22"/>
                  </a:lnTo>
                  <a:lnTo>
                    <a:pt x="34" y="21"/>
                  </a:lnTo>
                  <a:lnTo>
                    <a:pt x="34" y="19"/>
                  </a:lnTo>
                  <a:lnTo>
                    <a:pt x="34" y="18"/>
                  </a:lnTo>
                  <a:lnTo>
                    <a:pt x="34" y="17"/>
                  </a:lnTo>
                  <a:lnTo>
                    <a:pt x="34" y="18"/>
                  </a:lnTo>
                  <a:lnTo>
                    <a:pt x="34" y="16"/>
                  </a:lnTo>
                  <a:lnTo>
                    <a:pt x="35" y="16"/>
                  </a:lnTo>
                  <a:lnTo>
                    <a:pt x="35" y="15"/>
                  </a:lnTo>
                  <a:lnTo>
                    <a:pt x="35" y="16"/>
                  </a:lnTo>
                  <a:lnTo>
                    <a:pt x="35" y="15"/>
                  </a:lnTo>
                  <a:lnTo>
                    <a:pt x="35" y="16"/>
                  </a:lnTo>
                  <a:lnTo>
                    <a:pt x="36" y="15"/>
                  </a:lnTo>
                  <a:lnTo>
                    <a:pt x="36" y="14"/>
                  </a:lnTo>
                  <a:lnTo>
                    <a:pt x="36" y="13"/>
                  </a:lnTo>
                  <a:lnTo>
                    <a:pt x="36" y="12"/>
                  </a:lnTo>
                  <a:lnTo>
                    <a:pt x="36" y="11"/>
                  </a:lnTo>
                  <a:lnTo>
                    <a:pt x="37" y="12"/>
                  </a:lnTo>
                  <a:lnTo>
                    <a:pt x="37" y="11"/>
                  </a:lnTo>
                  <a:lnTo>
                    <a:pt x="37" y="12"/>
                  </a:lnTo>
                  <a:lnTo>
                    <a:pt x="37" y="11"/>
                  </a:lnTo>
                  <a:lnTo>
                    <a:pt x="38" y="12"/>
                  </a:lnTo>
                  <a:lnTo>
                    <a:pt x="38" y="11"/>
                  </a:lnTo>
                  <a:lnTo>
                    <a:pt x="38" y="44"/>
                  </a:lnTo>
                  <a:lnTo>
                    <a:pt x="38" y="43"/>
                  </a:lnTo>
                  <a:lnTo>
                    <a:pt x="38" y="42"/>
                  </a:lnTo>
                  <a:lnTo>
                    <a:pt x="38" y="41"/>
                  </a:lnTo>
                  <a:lnTo>
                    <a:pt x="38" y="39"/>
                  </a:lnTo>
                  <a:lnTo>
                    <a:pt x="38" y="40"/>
                  </a:lnTo>
                  <a:lnTo>
                    <a:pt x="39" y="37"/>
                  </a:lnTo>
                  <a:lnTo>
                    <a:pt x="39" y="38"/>
                  </a:lnTo>
                  <a:lnTo>
                    <a:pt x="39" y="37"/>
                  </a:lnTo>
                  <a:lnTo>
                    <a:pt x="39" y="36"/>
                  </a:lnTo>
                  <a:lnTo>
                    <a:pt x="40" y="34"/>
                  </a:lnTo>
                  <a:lnTo>
                    <a:pt x="40" y="36"/>
                  </a:lnTo>
                  <a:lnTo>
                    <a:pt x="40" y="34"/>
                  </a:lnTo>
                  <a:lnTo>
                    <a:pt x="40" y="35"/>
                  </a:lnTo>
                  <a:lnTo>
                    <a:pt x="40" y="33"/>
                  </a:lnTo>
                  <a:lnTo>
                    <a:pt x="40" y="32"/>
                  </a:lnTo>
                  <a:lnTo>
                    <a:pt x="40" y="30"/>
                  </a:lnTo>
                  <a:lnTo>
                    <a:pt x="40" y="31"/>
                  </a:lnTo>
                  <a:lnTo>
                    <a:pt x="40" y="28"/>
                  </a:lnTo>
                  <a:lnTo>
                    <a:pt x="41" y="27"/>
                  </a:lnTo>
                  <a:lnTo>
                    <a:pt x="41" y="26"/>
                  </a:lnTo>
                  <a:lnTo>
                    <a:pt x="41" y="24"/>
                  </a:lnTo>
                  <a:lnTo>
                    <a:pt x="41" y="23"/>
                  </a:lnTo>
                  <a:lnTo>
                    <a:pt x="42" y="23"/>
                  </a:lnTo>
                  <a:lnTo>
                    <a:pt x="42" y="22"/>
                  </a:lnTo>
                  <a:lnTo>
                    <a:pt x="42" y="21"/>
                  </a:lnTo>
                  <a:lnTo>
                    <a:pt x="42" y="20"/>
                  </a:lnTo>
                  <a:lnTo>
                    <a:pt x="42" y="19"/>
                  </a:lnTo>
                  <a:lnTo>
                    <a:pt x="43" y="18"/>
                  </a:lnTo>
                  <a:lnTo>
                    <a:pt x="43" y="16"/>
                  </a:lnTo>
                  <a:lnTo>
                    <a:pt x="44" y="17"/>
                  </a:lnTo>
                  <a:lnTo>
                    <a:pt x="44" y="16"/>
                  </a:lnTo>
                  <a:lnTo>
                    <a:pt x="44" y="18"/>
                  </a:lnTo>
                  <a:lnTo>
                    <a:pt x="44" y="16"/>
                  </a:lnTo>
                  <a:lnTo>
                    <a:pt x="44" y="18"/>
                  </a:lnTo>
                  <a:lnTo>
                    <a:pt x="44" y="16"/>
                  </a:lnTo>
                  <a:lnTo>
                    <a:pt x="44" y="18"/>
                  </a:lnTo>
                  <a:lnTo>
                    <a:pt x="44" y="16"/>
                  </a:lnTo>
                  <a:lnTo>
                    <a:pt x="45" y="16"/>
                  </a:lnTo>
                  <a:lnTo>
                    <a:pt x="45" y="17"/>
                  </a:lnTo>
                  <a:lnTo>
                    <a:pt x="45" y="15"/>
                  </a:lnTo>
                  <a:lnTo>
                    <a:pt x="45" y="17"/>
                  </a:lnTo>
                  <a:lnTo>
                    <a:pt x="45" y="15"/>
                  </a:lnTo>
                  <a:lnTo>
                    <a:pt x="46" y="15"/>
                  </a:lnTo>
                  <a:lnTo>
                    <a:pt x="46" y="13"/>
                  </a:lnTo>
                  <a:lnTo>
                    <a:pt x="46" y="15"/>
                  </a:lnTo>
                  <a:lnTo>
                    <a:pt x="46" y="13"/>
                  </a:lnTo>
                  <a:lnTo>
                    <a:pt x="46" y="14"/>
                  </a:lnTo>
                  <a:lnTo>
                    <a:pt x="46" y="48"/>
                  </a:lnTo>
                  <a:lnTo>
                    <a:pt x="46" y="49"/>
                  </a:lnTo>
                  <a:lnTo>
                    <a:pt x="46" y="48"/>
                  </a:lnTo>
                  <a:lnTo>
                    <a:pt x="46" y="47"/>
                  </a:lnTo>
                  <a:lnTo>
                    <a:pt x="46" y="48"/>
                  </a:lnTo>
                  <a:lnTo>
                    <a:pt x="47" y="46"/>
                  </a:lnTo>
                  <a:lnTo>
                    <a:pt x="47" y="47"/>
                  </a:lnTo>
                  <a:lnTo>
                    <a:pt x="47" y="45"/>
                  </a:lnTo>
                  <a:lnTo>
                    <a:pt x="47" y="44"/>
                  </a:lnTo>
                  <a:lnTo>
                    <a:pt x="47" y="42"/>
                  </a:lnTo>
                  <a:lnTo>
                    <a:pt x="48" y="42"/>
                  </a:lnTo>
                  <a:lnTo>
                    <a:pt x="48" y="41"/>
                  </a:lnTo>
                  <a:lnTo>
                    <a:pt x="48" y="40"/>
                  </a:lnTo>
                  <a:lnTo>
                    <a:pt x="48" y="39"/>
                  </a:lnTo>
                  <a:lnTo>
                    <a:pt x="48" y="38"/>
                  </a:lnTo>
                  <a:lnTo>
                    <a:pt x="48" y="37"/>
                  </a:lnTo>
                  <a:lnTo>
                    <a:pt x="48" y="36"/>
                  </a:lnTo>
                  <a:lnTo>
                    <a:pt x="48" y="35"/>
                  </a:lnTo>
                  <a:lnTo>
                    <a:pt x="49" y="35"/>
                  </a:lnTo>
                  <a:lnTo>
                    <a:pt x="49" y="34"/>
                  </a:lnTo>
                  <a:lnTo>
                    <a:pt x="49" y="33"/>
                  </a:lnTo>
                  <a:lnTo>
                    <a:pt x="49" y="32"/>
                  </a:lnTo>
                  <a:lnTo>
                    <a:pt x="50" y="32"/>
                  </a:lnTo>
                  <a:lnTo>
                    <a:pt x="50" y="30"/>
                  </a:lnTo>
                  <a:lnTo>
                    <a:pt x="50" y="28"/>
                  </a:lnTo>
                  <a:lnTo>
                    <a:pt x="50" y="29"/>
                  </a:lnTo>
                  <a:lnTo>
                    <a:pt x="50" y="27"/>
                  </a:lnTo>
                  <a:lnTo>
                    <a:pt x="50" y="26"/>
                  </a:lnTo>
                  <a:lnTo>
                    <a:pt x="50" y="27"/>
                  </a:lnTo>
                  <a:lnTo>
                    <a:pt x="50" y="24"/>
                  </a:lnTo>
                  <a:lnTo>
                    <a:pt x="50" y="26"/>
                  </a:lnTo>
                  <a:lnTo>
                    <a:pt x="50" y="24"/>
                  </a:lnTo>
                  <a:lnTo>
                    <a:pt x="51" y="24"/>
                  </a:lnTo>
                  <a:lnTo>
                    <a:pt x="51" y="23"/>
                  </a:lnTo>
                  <a:lnTo>
                    <a:pt x="51" y="24"/>
                  </a:lnTo>
                  <a:lnTo>
                    <a:pt x="51" y="22"/>
                  </a:lnTo>
                  <a:lnTo>
                    <a:pt x="51" y="23"/>
                  </a:lnTo>
                  <a:lnTo>
                    <a:pt x="52" y="22"/>
                  </a:lnTo>
                  <a:lnTo>
                    <a:pt x="52" y="23"/>
                  </a:lnTo>
                  <a:lnTo>
                    <a:pt x="52" y="20"/>
                  </a:lnTo>
                  <a:lnTo>
                    <a:pt x="52" y="21"/>
                  </a:lnTo>
                  <a:lnTo>
                    <a:pt x="52" y="19"/>
                  </a:lnTo>
                  <a:lnTo>
                    <a:pt x="52" y="20"/>
                  </a:lnTo>
                  <a:lnTo>
                    <a:pt x="52" y="19"/>
                  </a:lnTo>
                  <a:lnTo>
                    <a:pt x="52" y="18"/>
                  </a:lnTo>
                  <a:lnTo>
                    <a:pt x="52" y="19"/>
                  </a:lnTo>
                  <a:lnTo>
                    <a:pt x="52" y="18"/>
                  </a:lnTo>
                  <a:lnTo>
                    <a:pt x="53" y="19"/>
                  </a:lnTo>
                  <a:lnTo>
                    <a:pt x="53" y="18"/>
                  </a:lnTo>
                  <a:lnTo>
                    <a:pt x="54" y="19"/>
                  </a:lnTo>
                  <a:lnTo>
                    <a:pt x="54" y="18"/>
                  </a:lnTo>
                  <a:lnTo>
                    <a:pt x="54" y="19"/>
                  </a:lnTo>
                  <a:lnTo>
                    <a:pt x="54" y="18"/>
                  </a:lnTo>
                  <a:lnTo>
                    <a:pt x="54" y="17"/>
                  </a:lnTo>
                  <a:lnTo>
                    <a:pt x="55" y="17"/>
                  </a:lnTo>
                  <a:lnTo>
                    <a:pt x="55" y="16"/>
                  </a:lnTo>
                  <a:lnTo>
                    <a:pt x="55" y="18"/>
                  </a:lnTo>
                  <a:lnTo>
                    <a:pt x="55" y="16"/>
                  </a:lnTo>
                  <a:lnTo>
                    <a:pt x="55" y="18"/>
                  </a:lnTo>
                  <a:lnTo>
                    <a:pt x="55" y="17"/>
                  </a:lnTo>
                  <a:lnTo>
                    <a:pt x="56" y="16"/>
                  </a:lnTo>
                  <a:lnTo>
                    <a:pt x="56" y="54"/>
                  </a:lnTo>
                  <a:lnTo>
                    <a:pt x="56" y="53"/>
                  </a:lnTo>
                  <a:lnTo>
                    <a:pt x="56" y="54"/>
                  </a:lnTo>
                  <a:lnTo>
                    <a:pt x="56" y="51"/>
                  </a:lnTo>
                  <a:lnTo>
                    <a:pt x="56" y="49"/>
                  </a:lnTo>
                  <a:lnTo>
                    <a:pt x="56" y="50"/>
                  </a:lnTo>
                  <a:lnTo>
                    <a:pt x="56" y="47"/>
                  </a:lnTo>
                  <a:lnTo>
                    <a:pt x="56" y="48"/>
                  </a:lnTo>
                  <a:lnTo>
                    <a:pt x="57" y="46"/>
                  </a:lnTo>
                  <a:lnTo>
                    <a:pt x="57" y="45"/>
                  </a:lnTo>
                  <a:lnTo>
                    <a:pt x="57" y="43"/>
                  </a:lnTo>
                  <a:lnTo>
                    <a:pt x="57" y="45"/>
                  </a:lnTo>
                  <a:lnTo>
                    <a:pt x="58" y="42"/>
                  </a:lnTo>
                  <a:lnTo>
                    <a:pt x="58" y="43"/>
                  </a:lnTo>
                  <a:lnTo>
                    <a:pt x="58" y="42"/>
                  </a:lnTo>
                  <a:lnTo>
                    <a:pt x="58" y="39"/>
                  </a:lnTo>
                  <a:lnTo>
                    <a:pt x="58" y="40"/>
                  </a:lnTo>
                  <a:lnTo>
                    <a:pt x="58" y="38"/>
                  </a:lnTo>
                  <a:lnTo>
                    <a:pt x="58" y="36"/>
                  </a:lnTo>
                  <a:lnTo>
                    <a:pt x="59" y="35"/>
                  </a:lnTo>
                  <a:lnTo>
                    <a:pt x="59" y="34"/>
                  </a:lnTo>
                  <a:lnTo>
                    <a:pt x="59" y="33"/>
                  </a:lnTo>
                  <a:lnTo>
                    <a:pt x="59" y="32"/>
                  </a:lnTo>
                  <a:lnTo>
                    <a:pt x="59" y="31"/>
                  </a:lnTo>
                  <a:lnTo>
                    <a:pt x="60" y="30"/>
                  </a:lnTo>
                  <a:lnTo>
                    <a:pt x="60" y="29"/>
                  </a:lnTo>
                  <a:lnTo>
                    <a:pt x="60" y="28"/>
                  </a:lnTo>
                  <a:lnTo>
                    <a:pt x="60" y="27"/>
                  </a:lnTo>
                  <a:lnTo>
                    <a:pt x="60" y="28"/>
                  </a:lnTo>
                  <a:lnTo>
                    <a:pt x="60" y="27"/>
                  </a:lnTo>
                  <a:lnTo>
                    <a:pt x="61" y="27"/>
                  </a:lnTo>
                  <a:lnTo>
                    <a:pt x="61" y="26"/>
                  </a:lnTo>
                  <a:lnTo>
                    <a:pt x="61" y="24"/>
                  </a:lnTo>
                  <a:lnTo>
                    <a:pt x="61" y="26"/>
                  </a:lnTo>
                  <a:lnTo>
                    <a:pt x="61" y="24"/>
                  </a:lnTo>
                  <a:lnTo>
                    <a:pt x="62" y="24"/>
                  </a:lnTo>
                  <a:lnTo>
                    <a:pt x="62" y="23"/>
                  </a:lnTo>
                  <a:lnTo>
                    <a:pt x="62" y="24"/>
                  </a:lnTo>
                  <a:lnTo>
                    <a:pt x="62" y="22"/>
                  </a:lnTo>
                  <a:lnTo>
                    <a:pt x="62" y="25"/>
                  </a:lnTo>
                  <a:lnTo>
                    <a:pt x="62" y="23"/>
                  </a:lnTo>
                  <a:lnTo>
                    <a:pt x="62" y="24"/>
                  </a:lnTo>
                  <a:lnTo>
                    <a:pt x="62" y="57"/>
                  </a:lnTo>
                  <a:lnTo>
                    <a:pt x="62" y="55"/>
                  </a:lnTo>
                  <a:lnTo>
                    <a:pt x="62" y="57"/>
                  </a:lnTo>
                  <a:lnTo>
                    <a:pt x="63" y="54"/>
                  </a:lnTo>
                  <a:lnTo>
                    <a:pt x="63" y="56"/>
                  </a:lnTo>
                  <a:lnTo>
                    <a:pt x="63" y="53"/>
                  </a:lnTo>
                  <a:lnTo>
                    <a:pt x="63" y="49"/>
                  </a:lnTo>
                  <a:lnTo>
                    <a:pt x="64" y="50"/>
                  </a:lnTo>
                  <a:lnTo>
                    <a:pt x="64" y="48"/>
                  </a:lnTo>
                  <a:lnTo>
                    <a:pt x="64" y="46"/>
                  </a:lnTo>
                  <a:lnTo>
                    <a:pt x="64" y="45"/>
                  </a:lnTo>
                  <a:lnTo>
                    <a:pt x="64" y="44"/>
                  </a:lnTo>
                  <a:lnTo>
                    <a:pt x="64" y="45"/>
                  </a:lnTo>
                  <a:lnTo>
                    <a:pt x="64" y="43"/>
                  </a:lnTo>
                  <a:lnTo>
                    <a:pt x="64" y="42"/>
                  </a:lnTo>
                  <a:lnTo>
                    <a:pt x="65" y="42"/>
                  </a:lnTo>
                  <a:lnTo>
                    <a:pt x="65" y="41"/>
                  </a:lnTo>
                  <a:lnTo>
                    <a:pt x="65" y="40"/>
                  </a:lnTo>
                  <a:lnTo>
                    <a:pt x="65" y="39"/>
                  </a:lnTo>
                  <a:lnTo>
                    <a:pt x="65" y="38"/>
                  </a:lnTo>
                  <a:lnTo>
                    <a:pt x="66" y="38"/>
                  </a:lnTo>
                  <a:lnTo>
                    <a:pt x="66" y="37"/>
                  </a:lnTo>
                  <a:lnTo>
                    <a:pt x="66" y="35"/>
                  </a:lnTo>
                  <a:lnTo>
                    <a:pt x="66" y="34"/>
                  </a:lnTo>
                  <a:lnTo>
                    <a:pt x="66" y="33"/>
                  </a:lnTo>
                  <a:lnTo>
                    <a:pt x="66" y="32"/>
                  </a:lnTo>
                  <a:lnTo>
                    <a:pt x="66" y="31"/>
                  </a:lnTo>
                  <a:lnTo>
                    <a:pt x="67" y="33"/>
                  </a:lnTo>
                  <a:lnTo>
                    <a:pt x="67" y="32"/>
                  </a:lnTo>
                  <a:lnTo>
                    <a:pt x="67" y="31"/>
                  </a:lnTo>
                  <a:lnTo>
                    <a:pt x="67" y="32"/>
                  </a:lnTo>
                  <a:lnTo>
                    <a:pt x="67" y="30"/>
                  </a:lnTo>
                  <a:lnTo>
                    <a:pt x="67" y="32"/>
                  </a:lnTo>
                  <a:lnTo>
                    <a:pt x="68" y="29"/>
                  </a:lnTo>
                  <a:lnTo>
                    <a:pt x="68" y="30"/>
                  </a:lnTo>
                  <a:lnTo>
                    <a:pt x="68" y="29"/>
                  </a:lnTo>
                  <a:lnTo>
                    <a:pt x="68" y="28"/>
                  </a:lnTo>
                  <a:lnTo>
                    <a:pt x="68" y="58"/>
                  </a:lnTo>
                  <a:lnTo>
                    <a:pt x="68" y="55"/>
                  </a:lnTo>
                  <a:lnTo>
                    <a:pt x="68" y="56"/>
                  </a:lnTo>
                  <a:lnTo>
                    <a:pt x="68" y="54"/>
                  </a:lnTo>
                  <a:lnTo>
                    <a:pt x="68" y="53"/>
                  </a:lnTo>
                  <a:lnTo>
                    <a:pt x="69" y="51"/>
                  </a:lnTo>
                  <a:lnTo>
                    <a:pt x="69" y="53"/>
                  </a:lnTo>
                  <a:lnTo>
                    <a:pt x="69" y="49"/>
                  </a:lnTo>
                  <a:lnTo>
                    <a:pt x="69" y="51"/>
                  </a:lnTo>
                  <a:lnTo>
                    <a:pt x="69" y="49"/>
                  </a:lnTo>
                  <a:lnTo>
                    <a:pt x="70" y="49"/>
                  </a:lnTo>
                  <a:lnTo>
                    <a:pt x="70" y="47"/>
                  </a:lnTo>
                  <a:lnTo>
                    <a:pt x="70" y="48"/>
                  </a:lnTo>
                  <a:lnTo>
                    <a:pt x="70" y="46"/>
                  </a:lnTo>
                  <a:lnTo>
                    <a:pt x="70" y="45"/>
                  </a:lnTo>
                  <a:lnTo>
                    <a:pt x="70" y="44"/>
                  </a:lnTo>
                  <a:lnTo>
                    <a:pt x="70" y="43"/>
                  </a:lnTo>
                  <a:lnTo>
                    <a:pt x="70" y="42"/>
                  </a:lnTo>
                  <a:lnTo>
                    <a:pt x="70" y="40"/>
                  </a:lnTo>
                  <a:lnTo>
                    <a:pt x="71" y="39"/>
                  </a:lnTo>
                  <a:lnTo>
                    <a:pt x="71" y="38"/>
                  </a:lnTo>
                  <a:lnTo>
                    <a:pt x="72" y="37"/>
                  </a:lnTo>
                  <a:lnTo>
                    <a:pt x="72" y="36"/>
                  </a:lnTo>
                  <a:lnTo>
                    <a:pt x="72" y="37"/>
                  </a:lnTo>
                  <a:lnTo>
                    <a:pt x="72" y="35"/>
                  </a:lnTo>
                  <a:lnTo>
                    <a:pt x="72" y="34"/>
                  </a:lnTo>
                  <a:lnTo>
                    <a:pt x="72" y="32"/>
                  </a:lnTo>
                  <a:lnTo>
                    <a:pt x="73" y="33"/>
                  </a:lnTo>
                  <a:lnTo>
                    <a:pt x="73" y="30"/>
                  </a:lnTo>
                  <a:lnTo>
                    <a:pt x="73" y="32"/>
                  </a:lnTo>
                  <a:lnTo>
                    <a:pt x="73" y="30"/>
                  </a:lnTo>
                  <a:lnTo>
                    <a:pt x="73" y="31"/>
                  </a:lnTo>
                  <a:lnTo>
                    <a:pt x="74" y="29"/>
                  </a:lnTo>
                  <a:lnTo>
                    <a:pt x="74" y="61"/>
                  </a:lnTo>
                  <a:lnTo>
                    <a:pt x="74" y="58"/>
                  </a:lnTo>
                  <a:lnTo>
                    <a:pt x="74" y="59"/>
                  </a:lnTo>
                  <a:lnTo>
                    <a:pt x="74" y="58"/>
                  </a:lnTo>
                  <a:lnTo>
                    <a:pt x="74" y="56"/>
                  </a:lnTo>
                  <a:lnTo>
                    <a:pt x="74" y="57"/>
                  </a:lnTo>
                  <a:lnTo>
                    <a:pt x="74" y="54"/>
                  </a:lnTo>
                  <a:lnTo>
                    <a:pt x="74" y="56"/>
                  </a:lnTo>
                  <a:lnTo>
                    <a:pt x="74" y="54"/>
                  </a:lnTo>
                  <a:lnTo>
                    <a:pt x="74" y="53"/>
                  </a:lnTo>
                  <a:lnTo>
                    <a:pt x="75" y="53"/>
                  </a:lnTo>
                  <a:lnTo>
                    <a:pt x="75" y="51"/>
                  </a:lnTo>
                  <a:lnTo>
                    <a:pt x="75" y="49"/>
                  </a:lnTo>
                  <a:lnTo>
                    <a:pt x="75" y="50"/>
                  </a:lnTo>
                  <a:lnTo>
                    <a:pt x="76" y="48"/>
                  </a:lnTo>
                  <a:lnTo>
                    <a:pt x="76" y="46"/>
                  </a:lnTo>
                  <a:lnTo>
                    <a:pt x="76" y="47"/>
                  </a:lnTo>
                  <a:lnTo>
                    <a:pt x="76" y="46"/>
                  </a:lnTo>
                  <a:lnTo>
                    <a:pt x="76" y="45"/>
                  </a:lnTo>
                  <a:lnTo>
                    <a:pt x="76" y="44"/>
                  </a:lnTo>
                  <a:lnTo>
                    <a:pt x="76" y="43"/>
                  </a:lnTo>
                  <a:lnTo>
                    <a:pt x="77" y="42"/>
                  </a:lnTo>
                  <a:lnTo>
                    <a:pt x="77" y="41"/>
                  </a:lnTo>
                  <a:lnTo>
                    <a:pt x="77" y="40"/>
                  </a:lnTo>
                  <a:lnTo>
                    <a:pt x="77" y="39"/>
                  </a:lnTo>
                  <a:lnTo>
                    <a:pt x="77" y="37"/>
                  </a:lnTo>
                  <a:lnTo>
                    <a:pt x="78" y="38"/>
                  </a:lnTo>
                  <a:lnTo>
                    <a:pt x="78" y="36"/>
                  </a:lnTo>
                  <a:lnTo>
                    <a:pt x="78" y="35"/>
                  </a:lnTo>
                  <a:lnTo>
                    <a:pt x="78" y="36"/>
                  </a:lnTo>
                  <a:lnTo>
                    <a:pt x="78" y="34"/>
                  </a:lnTo>
                  <a:lnTo>
                    <a:pt x="78" y="35"/>
                  </a:lnTo>
                  <a:lnTo>
                    <a:pt x="78" y="34"/>
                  </a:lnTo>
                  <a:lnTo>
                    <a:pt x="78" y="35"/>
                  </a:lnTo>
                  <a:lnTo>
                    <a:pt x="79" y="34"/>
                  </a:lnTo>
                  <a:lnTo>
                    <a:pt x="79" y="35"/>
                  </a:lnTo>
                  <a:lnTo>
                    <a:pt x="79" y="32"/>
                  </a:lnTo>
                  <a:lnTo>
                    <a:pt x="79" y="34"/>
                  </a:lnTo>
                  <a:lnTo>
                    <a:pt x="79" y="32"/>
                  </a:lnTo>
                  <a:lnTo>
                    <a:pt x="80" y="32"/>
                  </a:lnTo>
                  <a:lnTo>
                    <a:pt x="80" y="34"/>
                  </a:lnTo>
                  <a:lnTo>
                    <a:pt x="80" y="30"/>
                  </a:lnTo>
                  <a:lnTo>
                    <a:pt x="80" y="33"/>
                  </a:lnTo>
                  <a:lnTo>
                    <a:pt x="80" y="31"/>
                  </a:lnTo>
                  <a:lnTo>
                    <a:pt x="80" y="32"/>
                  </a:lnTo>
                  <a:lnTo>
                    <a:pt x="80" y="65"/>
                  </a:lnTo>
                  <a:lnTo>
                    <a:pt x="80" y="64"/>
                  </a:lnTo>
                  <a:lnTo>
                    <a:pt x="80" y="65"/>
                  </a:lnTo>
                  <a:lnTo>
                    <a:pt x="81" y="64"/>
                  </a:lnTo>
                  <a:lnTo>
                    <a:pt x="81" y="63"/>
                  </a:lnTo>
                  <a:lnTo>
                    <a:pt x="81" y="60"/>
                  </a:lnTo>
                  <a:lnTo>
                    <a:pt x="81" y="61"/>
                  </a:lnTo>
                  <a:lnTo>
                    <a:pt x="81" y="59"/>
                  </a:lnTo>
                  <a:lnTo>
                    <a:pt x="82" y="59"/>
                  </a:lnTo>
                  <a:lnTo>
                    <a:pt x="82" y="57"/>
                  </a:lnTo>
                  <a:lnTo>
                    <a:pt x="82" y="56"/>
                  </a:lnTo>
                  <a:lnTo>
                    <a:pt x="82" y="54"/>
                  </a:lnTo>
                  <a:lnTo>
                    <a:pt x="82" y="53"/>
                  </a:lnTo>
                  <a:lnTo>
                    <a:pt x="82" y="52"/>
                  </a:lnTo>
                  <a:lnTo>
                    <a:pt x="82" y="51"/>
                  </a:lnTo>
                  <a:lnTo>
                    <a:pt x="82" y="49"/>
                  </a:lnTo>
                  <a:lnTo>
                    <a:pt x="83" y="51"/>
                  </a:lnTo>
                  <a:lnTo>
                    <a:pt x="83" y="49"/>
                  </a:lnTo>
                  <a:lnTo>
                    <a:pt x="83" y="48"/>
                  </a:lnTo>
                  <a:lnTo>
                    <a:pt x="83" y="47"/>
                  </a:lnTo>
                  <a:lnTo>
                    <a:pt x="84" y="48"/>
                  </a:lnTo>
                  <a:lnTo>
                    <a:pt x="84" y="46"/>
                  </a:lnTo>
                  <a:lnTo>
                    <a:pt x="84" y="44"/>
                  </a:lnTo>
                  <a:lnTo>
                    <a:pt x="84" y="43"/>
                  </a:lnTo>
                  <a:lnTo>
                    <a:pt x="84" y="42"/>
                  </a:lnTo>
                  <a:lnTo>
                    <a:pt x="84" y="43"/>
                  </a:lnTo>
                  <a:lnTo>
                    <a:pt x="84" y="40"/>
                  </a:lnTo>
                  <a:lnTo>
                    <a:pt x="84" y="42"/>
                  </a:lnTo>
                  <a:lnTo>
                    <a:pt x="84" y="41"/>
                  </a:lnTo>
                  <a:lnTo>
                    <a:pt x="85" y="40"/>
                  </a:lnTo>
                  <a:lnTo>
                    <a:pt x="85" y="42"/>
                  </a:lnTo>
                  <a:lnTo>
                    <a:pt x="85" y="40"/>
                  </a:lnTo>
                  <a:lnTo>
                    <a:pt x="85" y="42"/>
                  </a:lnTo>
                  <a:lnTo>
                    <a:pt x="85" y="40"/>
                  </a:lnTo>
                  <a:lnTo>
                    <a:pt x="85" y="41"/>
                  </a:lnTo>
                  <a:lnTo>
                    <a:pt x="86" y="40"/>
                  </a:lnTo>
                  <a:lnTo>
                    <a:pt x="86" y="39"/>
                  </a:lnTo>
                  <a:lnTo>
                    <a:pt x="86" y="40"/>
                  </a:lnTo>
                  <a:lnTo>
                    <a:pt x="86" y="37"/>
                  </a:lnTo>
                  <a:lnTo>
                    <a:pt x="86" y="39"/>
                  </a:lnTo>
                  <a:lnTo>
                    <a:pt x="86" y="37"/>
                  </a:lnTo>
                  <a:lnTo>
                    <a:pt x="86" y="35"/>
                  </a:lnTo>
                  <a:lnTo>
                    <a:pt x="86" y="36"/>
                  </a:lnTo>
                  <a:lnTo>
                    <a:pt x="86" y="35"/>
                  </a:lnTo>
                  <a:lnTo>
                    <a:pt x="87" y="37"/>
                  </a:lnTo>
                  <a:lnTo>
                    <a:pt x="87" y="36"/>
                  </a:lnTo>
                  <a:lnTo>
                    <a:pt x="87" y="35"/>
                  </a:lnTo>
                  <a:lnTo>
                    <a:pt x="88" y="36"/>
                  </a:lnTo>
                  <a:lnTo>
                    <a:pt x="88" y="35"/>
                  </a:lnTo>
                  <a:lnTo>
                    <a:pt x="88" y="36"/>
                  </a:lnTo>
                  <a:lnTo>
                    <a:pt x="88" y="70"/>
                  </a:lnTo>
                  <a:lnTo>
                    <a:pt x="88" y="68"/>
                  </a:lnTo>
                  <a:lnTo>
                    <a:pt x="88" y="67"/>
                  </a:lnTo>
                  <a:lnTo>
                    <a:pt x="88" y="66"/>
                  </a:lnTo>
                  <a:lnTo>
                    <a:pt x="88" y="65"/>
                  </a:lnTo>
                  <a:lnTo>
                    <a:pt x="88" y="64"/>
                  </a:lnTo>
                  <a:lnTo>
                    <a:pt x="89" y="64"/>
                  </a:lnTo>
                  <a:lnTo>
                    <a:pt x="89" y="62"/>
                  </a:lnTo>
                  <a:lnTo>
                    <a:pt x="89" y="63"/>
                  </a:lnTo>
                  <a:lnTo>
                    <a:pt x="89" y="61"/>
                  </a:lnTo>
                  <a:lnTo>
                    <a:pt x="90" y="59"/>
                  </a:lnTo>
                  <a:lnTo>
                    <a:pt x="90" y="60"/>
                  </a:lnTo>
                  <a:lnTo>
                    <a:pt x="90" y="58"/>
                  </a:lnTo>
                  <a:lnTo>
                    <a:pt x="90" y="59"/>
                  </a:lnTo>
                  <a:lnTo>
                    <a:pt x="90" y="57"/>
                  </a:lnTo>
                  <a:lnTo>
                    <a:pt x="90" y="56"/>
                  </a:lnTo>
                  <a:lnTo>
                    <a:pt x="90" y="55"/>
                  </a:lnTo>
                  <a:lnTo>
                    <a:pt x="90" y="56"/>
                  </a:lnTo>
                  <a:lnTo>
                    <a:pt x="90" y="53"/>
                  </a:lnTo>
                  <a:lnTo>
                    <a:pt x="91" y="51"/>
                  </a:lnTo>
                  <a:lnTo>
                    <a:pt x="91" y="50"/>
                  </a:lnTo>
                  <a:lnTo>
                    <a:pt x="91" y="51"/>
                  </a:lnTo>
                  <a:lnTo>
                    <a:pt x="91" y="49"/>
                  </a:lnTo>
                  <a:lnTo>
                    <a:pt x="92" y="48"/>
                  </a:lnTo>
                  <a:lnTo>
                    <a:pt x="92" y="46"/>
                  </a:lnTo>
                  <a:lnTo>
                    <a:pt x="92" y="47"/>
                  </a:lnTo>
                  <a:lnTo>
                    <a:pt x="92" y="46"/>
                  </a:lnTo>
                  <a:lnTo>
                    <a:pt x="92" y="45"/>
                  </a:lnTo>
                  <a:lnTo>
                    <a:pt x="92" y="44"/>
                  </a:lnTo>
                  <a:lnTo>
                    <a:pt x="93" y="44"/>
                  </a:lnTo>
                  <a:lnTo>
                    <a:pt x="93" y="43"/>
                  </a:lnTo>
                  <a:lnTo>
                    <a:pt x="93" y="42"/>
                  </a:lnTo>
                  <a:lnTo>
                    <a:pt x="94" y="42"/>
                  </a:lnTo>
                  <a:lnTo>
                    <a:pt x="94" y="41"/>
                  </a:lnTo>
                  <a:lnTo>
                    <a:pt x="94" y="42"/>
                  </a:lnTo>
                  <a:lnTo>
                    <a:pt x="94" y="41"/>
                  </a:lnTo>
                  <a:lnTo>
                    <a:pt x="94" y="42"/>
                  </a:lnTo>
                  <a:lnTo>
                    <a:pt x="95" y="67"/>
                  </a:lnTo>
                  <a:lnTo>
                    <a:pt x="95" y="73"/>
                  </a:lnTo>
                  <a:lnTo>
                    <a:pt x="95" y="71"/>
                  </a:lnTo>
                  <a:lnTo>
                    <a:pt x="95" y="70"/>
                  </a:lnTo>
                  <a:lnTo>
                    <a:pt x="96" y="68"/>
                  </a:lnTo>
                  <a:lnTo>
                    <a:pt x="96" y="66"/>
                  </a:lnTo>
                  <a:lnTo>
                    <a:pt x="96" y="67"/>
                  </a:lnTo>
                  <a:lnTo>
                    <a:pt x="96" y="65"/>
                  </a:lnTo>
                  <a:lnTo>
                    <a:pt x="96" y="64"/>
                  </a:lnTo>
                  <a:lnTo>
                    <a:pt x="96" y="63"/>
                  </a:lnTo>
                  <a:lnTo>
                    <a:pt x="96" y="64"/>
                  </a:lnTo>
                  <a:lnTo>
                    <a:pt x="96" y="62"/>
                  </a:lnTo>
                  <a:lnTo>
                    <a:pt x="97" y="60"/>
                  </a:lnTo>
                  <a:lnTo>
                    <a:pt x="97" y="59"/>
                  </a:lnTo>
                  <a:lnTo>
                    <a:pt x="98" y="56"/>
                  </a:lnTo>
                  <a:lnTo>
                    <a:pt x="98" y="57"/>
                  </a:lnTo>
                  <a:lnTo>
                    <a:pt x="98" y="55"/>
                  </a:lnTo>
                  <a:lnTo>
                    <a:pt x="98" y="54"/>
                  </a:lnTo>
                  <a:lnTo>
                    <a:pt x="98" y="53"/>
                  </a:lnTo>
                  <a:lnTo>
                    <a:pt x="98" y="51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4882" y="2364"/>
              <a:ext cx="101" cy="273"/>
            </a:xfrm>
            <a:custGeom>
              <a:avLst/>
              <a:gdLst>
                <a:gd name="T0" fmla="*/ 2 w 101"/>
                <a:gd name="T1" fmla="*/ 3 h 273"/>
                <a:gd name="T2" fmla="*/ 4 w 101"/>
                <a:gd name="T3" fmla="*/ 1 h 273"/>
                <a:gd name="T4" fmla="*/ 5 w 101"/>
                <a:gd name="T5" fmla="*/ 27 h 273"/>
                <a:gd name="T6" fmla="*/ 6 w 101"/>
                <a:gd name="T7" fmla="*/ 16 h 273"/>
                <a:gd name="T8" fmla="*/ 8 w 101"/>
                <a:gd name="T9" fmla="*/ 9 h 273"/>
                <a:gd name="T10" fmla="*/ 10 w 101"/>
                <a:gd name="T11" fmla="*/ 38 h 273"/>
                <a:gd name="T12" fmla="*/ 12 w 101"/>
                <a:gd name="T13" fmla="*/ 27 h 273"/>
                <a:gd name="T14" fmla="*/ 14 w 101"/>
                <a:gd name="T15" fmla="*/ 19 h 273"/>
                <a:gd name="T16" fmla="*/ 15 w 101"/>
                <a:gd name="T17" fmla="*/ 15 h 273"/>
                <a:gd name="T18" fmla="*/ 17 w 101"/>
                <a:gd name="T19" fmla="*/ 41 h 273"/>
                <a:gd name="T20" fmla="*/ 18 w 101"/>
                <a:gd name="T21" fmla="*/ 30 h 273"/>
                <a:gd name="T22" fmla="*/ 20 w 101"/>
                <a:gd name="T23" fmla="*/ 23 h 273"/>
                <a:gd name="T24" fmla="*/ 22 w 101"/>
                <a:gd name="T25" fmla="*/ 47 h 273"/>
                <a:gd name="T26" fmla="*/ 24 w 101"/>
                <a:gd name="T27" fmla="*/ 38 h 273"/>
                <a:gd name="T28" fmla="*/ 25 w 101"/>
                <a:gd name="T29" fmla="*/ 28 h 273"/>
                <a:gd name="T30" fmla="*/ 27 w 101"/>
                <a:gd name="T31" fmla="*/ 55 h 273"/>
                <a:gd name="T32" fmla="*/ 29 w 101"/>
                <a:gd name="T33" fmla="*/ 47 h 273"/>
                <a:gd name="T34" fmla="*/ 31 w 101"/>
                <a:gd name="T35" fmla="*/ 39 h 273"/>
                <a:gd name="T36" fmla="*/ 32 w 101"/>
                <a:gd name="T37" fmla="*/ 61 h 273"/>
                <a:gd name="T38" fmla="*/ 33 w 101"/>
                <a:gd name="T39" fmla="*/ 52 h 273"/>
                <a:gd name="T40" fmla="*/ 35 w 101"/>
                <a:gd name="T41" fmla="*/ 44 h 273"/>
                <a:gd name="T42" fmla="*/ 37 w 101"/>
                <a:gd name="T43" fmla="*/ 68 h 273"/>
                <a:gd name="T44" fmla="*/ 38 w 101"/>
                <a:gd name="T45" fmla="*/ 58 h 273"/>
                <a:gd name="T46" fmla="*/ 39 w 101"/>
                <a:gd name="T47" fmla="*/ 49 h 273"/>
                <a:gd name="T48" fmla="*/ 41 w 101"/>
                <a:gd name="T49" fmla="*/ 44 h 273"/>
                <a:gd name="T50" fmla="*/ 43 w 101"/>
                <a:gd name="T51" fmla="*/ 70 h 273"/>
                <a:gd name="T52" fmla="*/ 44 w 101"/>
                <a:gd name="T53" fmla="*/ 61 h 273"/>
                <a:gd name="T54" fmla="*/ 46 w 101"/>
                <a:gd name="T55" fmla="*/ 53 h 273"/>
                <a:gd name="T56" fmla="*/ 47 w 101"/>
                <a:gd name="T57" fmla="*/ 79 h 273"/>
                <a:gd name="T58" fmla="*/ 49 w 101"/>
                <a:gd name="T59" fmla="*/ 69 h 273"/>
                <a:gd name="T60" fmla="*/ 51 w 101"/>
                <a:gd name="T61" fmla="*/ 61 h 273"/>
                <a:gd name="T62" fmla="*/ 52 w 101"/>
                <a:gd name="T63" fmla="*/ 93 h 273"/>
                <a:gd name="T64" fmla="*/ 53 w 101"/>
                <a:gd name="T65" fmla="*/ 85 h 273"/>
                <a:gd name="T66" fmla="*/ 55 w 101"/>
                <a:gd name="T67" fmla="*/ 77 h 273"/>
                <a:gd name="T68" fmla="*/ 57 w 101"/>
                <a:gd name="T69" fmla="*/ 97 h 273"/>
                <a:gd name="T70" fmla="*/ 59 w 101"/>
                <a:gd name="T71" fmla="*/ 89 h 273"/>
                <a:gd name="T72" fmla="*/ 60 w 101"/>
                <a:gd name="T73" fmla="*/ 84 h 273"/>
                <a:gd name="T74" fmla="*/ 61 w 101"/>
                <a:gd name="T75" fmla="*/ 107 h 273"/>
                <a:gd name="T76" fmla="*/ 63 w 101"/>
                <a:gd name="T77" fmla="*/ 99 h 273"/>
                <a:gd name="T78" fmla="*/ 65 w 101"/>
                <a:gd name="T79" fmla="*/ 94 h 273"/>
                <a:gd name="T80" fmla="*/ 66 w 101"/>
                <a:gd name="T81" fmla="*/ 116 h 273"/>
                <a:gd name="T82" fmla="*/ 67 w 101"/>
                <a:gd name="T83" fmla="*/ 109 h 273"/>
                <a:gd name="T84" fmla="*/ 69 w 101"/>
                <a:gd name="T85" fmla="*/ 137 h 273"/>
                <a:gd name="T86" fmla="*/ 71 w 101"/>
                <a:gd name="T87" fmla="*/ 127 h 273"/>
                <a:gd name="T88" fmla="*/ 72 w 101"/>
                <a:gd name="T89" fmla="*/ 121 h 273"/>
                <a:gd name="T90" fmla="*/ 73 w 101"/>
                <a:gd name="T91" fmla="*/ 145 h 273"/>
                <a:gd name="T92" fmla="*/ 75 w 101"/>
                <a:gd name="T93" fmla="*/ 137 h 273"/>
                <a:gd name="T94" fmla="*/ 77 w 101"/>
                <a:gd name="T95" fmla="*/ 151 h 273"/>
                <a:gd name="T96" fmla="*/ 78 w 101"/>
                <a:gd name="T97" fmla="*/ 144 h 273"/>
                <a:gd name="T98" fmla="*/ 79 w 101"/>
                <a:gd name="T99" fmla="*/ 137 h 273"/>
                <a:gd name="T100" fmla="*/ 81 w 101"/>
                <a:gd name="T101" fmla="*/ 162 h 273"/>
                <a:gd name="T102" fmla="*/ 83 w 101"/>
                <a:gd name="T103" fmla="*/ 154 h 273"/>
                <a:gd name="T104" fmla="*/ 84 w 101"/>
                <a:gd name="T105" fmla="*/ 174 h 273"/>
                <a:gd name="T106" fmla="*/ 86 w 101"/>
                <a:gd name="T107" fmla="*/ 166 h 273"/>
                <a:gd name="T108" fmla="*/ 87 w 101"/>
                <a:gd name="T109" fmla="*/ 184 h 273"/>
                <a:gd name="T110" fmla="*/ 89 w 101"/>
                <a:gd name="T111" fmla="*/ 201 h 273"/>
                <a:gd name="T112" fmla="*/ 91 w 101"/>
                <a:gd name="T113" fmla="*/ 196 h 273"/>
                <a:gd name="T114" fmla="*/ 93 w 101"/>
                <a:gd name="T115" fmla="*/ 229 h 273"/>
                <a:gd name="T116" fmla="*/ 94 w 101"/>
                <a:gd name="T117" fmla="*/ 220 h 273"/>
                <a:gd name="T118" fmla="*/ 95 w 101"/>
                <a:gd name="T119" fmla="*/ 238 h 273"/>
                <a:gd name="T120" fmla="*/ 97 w 101"/>
                <a:gd name="T121" fmla="*/ 232 h 273"/>
                <a:gd name="T122" fmla="*/ 99 w 101"/>
                <a:gd name="T123" fmla="*/ 262 h 273"/>
                <a:gd name="T124" fmla="*/ 100 w 101"/>
                <a:gd name="T125" fmla="*/ 273 h 27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01"/>
                <a:gd name="T190" fmla="*/ 0 h 273"/>
                <a:gd name="T191" fmla="*/ 101 w 101"/>
                <a:gd name="T192" fmla="*/ 273 h 27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01" h="273">
                  <a:moveTo>
                    <a:pt x="0" y="6"/>
                  </a:moveTo>
                  <a:lnTo>
                    <a:pt x="0" y="7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4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3" y="0"/>
                  </a:lnTo>
                  <a:lnTo>
                    <a:pt x="4" y="1"/>
                  </a:lnTo>
                  <a:lnTo>
                    <a:pt x="4" y="28"/>
                  </a:lnTo>
                  <a:lnTo>
                    <a:pt x="4" y="34"/>
                  </a:lnTo>
                  <a:lnTo>
                    <a:pt x="4" y="33"/>
                  </a:lnTo>
                  <a:lnTo>
                    <a:pt x="4" y="31"/>
                  </a:lnTo>
                  <a:lnTo>
                    <a:pt x="4" y="30"/>
                  </a:lnTo>
                  <a:lnTo>
                    <a:pt x="4" y="29"/>
                  </a:lnTo>
                  <a:lnTo>
                    <a:pt x="5" y="27"/>
                  </a:lnTo>
                  <a:lnTo>
                    <a:pt x="5" y="28"/>
                  </a:lnTo>
                  <a:lnTo>
                    <a:pt x="5" y="26"/>
                  </a:lnTo>
                  <a:lnTo>
                    <a:pt x="5" y="27"/>
                  </a:lnTo>
                  <a:lnTo>
                    <a:pt x="5" y="25"/>
                  </a:lnTo>
                  <a:lnTo>
                    <a:pt x="6" y="25"/>
                  </a:lnTo>
                  <a:lnTo>
                    <a:pt x="6" y="23"/>
                  </a:lnTo>
                  <a:lnTo>
                    <a:pt x="6" y="25"/>
                  </a:lnTo>
                  <a:lnTo>
                    <a:pt x="6" y="22"/>
                  </a:lnTo>
                  <a:lnTo>
                    <a:pt x="6" y="21"/>
                  </a:lnTo>
                  <a:lnTo>
                    <a:pt x="6" y="20"/>
                  </a:lnTo>
                  <a:lnTo>
                    <a:pt x="6" y="19"/>
                  </a:lnTo>
                  <a:lnTo>
                    <a:pt x="6" y="18"/>
                  </a:lnTo>
                  <a:lnTo>
                    <a:pt x="6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7" y="14"/>
                  </a:lnTo>
                  <a:lnTo>
                    <a:pt x="7" y="13"/>
                  </a:lnTo>
                  <a:lnTo>
                    <a:pt x="8" y="14"/>
                  </a:lnTo>
                  <a:lnTo>
                    <a:pt x="8" y="12"/>
                  </a:lnTo>
                  <a:lnTo>
                    <a:pt x="8" y="11"/>
                  </a:lnTo>
                  <a:lnTo>
                    <a:pt x="8" y="9"/>
                  </a:lnTo>
                  <a:lnTo>
                    <a:pt x="9" y="9"/>
                  </a:lnTo>
                  <a:lnTo>
                    <a:pt x="9" y="8"/>
                  </a:lnTo>
                  <a:lnTo>
                    <a:pt x="10" y="8"/>
                  </a:lnTo>
                  <a:lnTo>
                    <a:pt x="10" y="41"/>
                  </a:lnTo>
                  <a:lnTo>
                    <a:pt x="10" y="40"/>
                  </a:lnTo>
                  <a:lnTo>
                    <a:pt x="10" y="41"/>
                  </a:lnTo>
                  <a:lnTo>
                    <a:pt x="10" y="39"/>
                  </a:lnTo>
                  <a:lnTo>
                    <a:pt x="10" y="38"/>
                  </a:lnTo>
                  <a:lnTo>
                    <a:pt x="10" y="37"/>
                  </a:lnTo>
                  <a:lnTo>
                    <a:pt x="11" y="36"/>
                  </a:lnTo>
                  <a:lnTo>
                    <a:pt x="11" y="34"/>
                  </a:lnTo>
                  <a:lnTo>
                    <a:pt x="11" y="33"/>
                  </a:lnTo>
                  <a:lnTo>
                    <a:pt x="12" y="31"/>
                  </a:lnTo>
                  <a:lnTo>
                    <a:pt x="12" y="30"/>
                  </a:lnTo>
                  <a:lnTo>
                    <a:pt x="12" y="29"/>
                  </a:lnTo>
                  <a:lnTo>
                    <a:pt x="12" y="27"/>
                  </a:lnTo>
                  <a:lnTo>
                    <a:pt x="12" y="28"/>
                  </a:lnTo>
                  <a:lnTo>
                    <a:pt x="12" y="27"/>
                  </a:lnTo>
                  <a:lnTo>
                    <a:pt x="12" y="26"/>
                  </a:lnTo>
                  <a:lnTo>
                    <a:pt x="12" y="25"/>
                  </a:lnTo>
                  <a:lnTo>
                    <a:pt x="13" y="24"/>
                  </a:lnTo>
                  <a:lnTo>
                    <a:pt x="13" y="23"/>
                  </a:lnTo>
                  <a:lnTo>
                    <a:pt x="13" y="22"/>
                  </a:lnTo>
                  <a:lnTo>
                    <a:pt x="13" y="21"/>
                  </a:lnTo>
                  <a:lnTo>
                    <a:pt x="13" y="20"/>
                  </a:lnTo>
                  <a:lnTo>
                    <a:pt x="14" y="19"/>
                  </a:lnTo>
                  <a:lnTo>
                    <a:pt x="14" y="20"/>
                  </a:lnTo>
                  <a:lnTo>
                    <a:pt x="14" y="18"/>
                  </a:lnTo>
                  <a:lnTo>
                    <a:pt x="14" y="19"/>
                  </a:lnTo>
                  <a:lnTo>
                    <a:pt x="14" y="18"/>
                  </a:lnTo>
                  <a:lnTo>
                    <a:pt x="14" y="17"/>
                  </a:lnTo>
                  <a:lnTo>
                    <a:pt x="15" y="17"/>
                  </a:lnTo>
                  <a:lnTo>
                    <a:pt x="15" y="16"/>
                  </a:lnTo>
                  <a:lnTo>
                    <a:pt x="15" y="15"/>
                  </a:lnTo>
                  <a:lnTo>
                    <a:pt x="16" y="14"/>
                  </a:lnTo>
                  <a:lnTo>
                    <a:pt x="16" y="15"/>
                  </a:lnTo>
                  <a:lnTo>
                    <a:pt x="16" y="13"/>
                  </a:lnTo>
                  <a:lnTo>
                    <a:pt x="16" y="40"/>
                  </a:lnTo>
                  <a:lnTo>
                    <a:pt x="16" y="45"/>
                  </a:lnTo>
                  <a:lnTo>
                    <a:pt x="16" y="44"/>
                  </a:lnTo>
                  <a:lnTo>
                    <a:pt x="16" y="42"/>
                  </a:lnTo>
                  <a:lnTo>
                    <a:pt x="17" y="41"/>
                  </a:lnTo>
                  <a:lnTo>
                    <a:pt x="17" y="39"/>
                  </a:lnTo>
                  <a:lnTo>
                    <a:pt x="17" y="37"/>
                  </a:lnTo>
                  <a:lnTo>
                    <a:pt x="18" y="38"/>
                  </a:lnTo>
                  <a:lnTo>
                    <a:pt x="18" y="36"/>
                  </a:lnTo>
                  <a:lnTo>
                    <a:pt x="18" y="34"/>
                  </a:lnTo>
                  <a:lnTo>
                    <a:pt x="18" y="33"/>
                  </a:lnTo>
                  <a:lnTo>
                    <a:pt x="18" y="31"/>
                  </a:lnTo>
                  <a:lnTo>
                    <a:pt x="18" y="32"/>
                  </a:lnTo>
                  <a:lnTo>
                    <a:pt x="18" y="30"/>
                  </a:lnTo>
                  <a:lnTo>
                    <a:pt x="19" y="30"/>
                  </a:lnTo>
                  <a:lnTo>
                    <a:pt x="19" y="29"/>
                  </a:lnTo>
                  <a:lnTo>
                    <a:pt x="19" y="30"/>
                  </a:lnTo>
                  <a:lnTo>
                    <a:pt x="19" y="28"/>
                  </a:lnTo>
                  <a:lnTo>
                    <a:pt x="19" y="29"/>
                  </a:lnTo>
                  <a:lnTo>
                    <a:pt x="19" y="27"/>
                  </a:lnTo>
                  <a:lnTo>
                    <a:pt x="20" y="27"/>
                  </a:lnTo>
                  <a:lnTo>
                    <a:pt x="20" y="26"/>
                  </a:lnTo>
                  <a:lnTo>
                    <a:pt x="20" y="23"/>
                  </a:lnTo>
                  <a:lnTo>
                    <a:pt x="20" y="22"/>
                  </a:lnTo>
                  <a:lnTo>
                    <a:pt x="20" y="21"/>
                  </a:lnTo>
                  <a:lnTo>
                    <a:pt x="21" y="20"/>
                  </a:lnTo>
                  <a:lnTo>
                    <a:pt x="21" y="21"/>
                  </a:lnTo>
                  <a:lnTo>
                    <a:pt x="21" y="20"/>
                  </a:lnTo>
                  <a:lnTo>
                    <a:pt x="21" y="50"/>
                  </a:lnTo>
                  <a:lnTo>
                    <a:pt x="22" y="51"/>
                  </a:lnTo>
                  <a:lnTo>
                    <a:pt x="22" y="50"/>
                  </a:lnTo>
                  <a:lnTo>
                    <a:pt x="22" y="49"/>
                  </a:lnTo>
                  <a:lnTo>
                    <a:pt x="22" y="47"/>
                  </a:lnTo>
                  <a:lnTo>
                    <a:pt x="22" y="46"/>
                  </a:lnTo>
                  <a:lnTo>
                    <a:pt x="22" y="45"/>
                  </a:lnTo>
                  <a:lnTo>
                    <a:pt x="22" y="44"/>
                  </a:lnTo>
                  <a:lnTo>
                    <a:pt x="22" y="43"/>
                  </a:lnTo>
                  <a:lnTo>
                    <a:pt x="23" y="41"/>
                  </a:lnTo>
                  <a:lnTo>
                    <a:pt x="23" y="42"/>
                  </a:lnTo>
                  <a:lnTo>
                    <a:pt x="23" y="40"/>
                  </a:lnTo>
                  <a:lnTo>
                    <a:pt x="23" y="38"/>
                  </a:lnTo>
                  <a:lnTo>
                    <a:pt x="24" y="39"/>
                  </a:lnTo>
                  <a:lnTo>
                    <a:pt x="24" y="38"/>
                  </a:lnTo>
                  <a:lnTo>
                    <a:pt x="24" y="37"/>
                  </a:lnTo>
                  <a:lnTo>
                    <a:pt x="24" y="36"/>
                  </a:lnTo>
                  <a:lnTo>
                    <a:pt x="24" y="34"/>
                  </a:lnTo>
                  <a:lnTo>
                    <a:pt x="24" y="35"/>
                  </a:lnTo>
                  <a:lnTo>
                    <a:pt x="24" y="33"/>
                  </a:lnTo>
                  <a:lnTo>
                    <a:pt x="24" y="34"/>
                  </a:lnTo>
                  <a:lnTo>
                    <a:pt x="24" y="31"/>
                  </a:lnTo>
                  <a:lnTo>
                    <a:pt x="25" y="31"/>
                  </a:lnTo>
                  <a:lnTo>
                    <a:pt x="25" y="30"/>
                  </a:lnTo>
                  <a:lnTo>
                    <a:pt x="25" y="28"/>
                  </a:lnTo>
                  <a:lnTo>
                    <a:pt x="26" y="29"/>
                  </a:lnTo>
                  <a:lnTo>
                    <a:pt x="26" y="28"/>
                  </a:lnTo>
                  <a:lnTo>
                    <a:pt x="26" y="27"/>
                  </a:lnTo>
                  <a:lnTo>
                    <a:pt x="26" y="28"/>
                  </a:lnTo>
                  <a:lnTo>
                    <a:pt x="27" y="27"/>
                  </a:lnTo>
                  <a:lnTo>
                    <a:pt x="27" y="26"/>
                  </a:lnTo>
                  <a:lnTo>
                    <a:pt x="27" y="25"/>
                  </a:lnTo>
                  <a:lnTo>
                    <a:pt x="27" y="58"/>
                  </a:lnTo>
                  <a:lnTo>
                    <a:pt x="27" y="56"/>
                  </a:lnTo>
                  <a:lnTo>
                    <a:pt x="27" y="55"/>
                  </a:lnTo>
                  <a:lnTo>
                    <a:pt x="28" y="53"/>
                  </a:lnTo>
                  <a:lnTo>
                    <a:pt x="28" y="52"/>
                  </a:lnTo>
                  <a:lnTo>
                    <a:pt x="29" y="51"/>
                  </a:lnTo>
                  <a:lnTo>
                    <a:pt x="29" y="52"/>
                  </a:lnTo>
                  <a:lnTo>
                    <a:pt x="29" y="49"/>
                  </a:lnTo>
                  <a:lnTo>
                    <a:pt x="29" y="47"/>
                  </a:lnTo>
                  <a:lnTo>
                    <a:pt x="29" y="45"/>
                  </a:lnTo>
                  <a:lnTo>
                    <a:pt x="29" y="43"/>
                  </a:lnTo>
                  <a:lnTo>
                    <a:pt x="29" y="44"/>
                  </a:lnTo>
                  <a:lnTo>
                    <a:pt x="30" y="42"/>
                  </a:lnTo>
                  <a:lnTo>
                    <a:pt x="30" y="41"/>
                  </a:lnTo>
                  <a:lnTo>
                    <a:pt x="30" y="39"/>
                  </a:lnTo>
                  <a:lnTo>
                    <a:pt x="30" y="40"/>
                  </a:lnTo>
                  <a:lnTo>
                    <a:pt x="30" y="39"/>
                  </a:lnTo>
                  <a:lnTo>
                    <a:pt x="31" y="39"/>
                  </a:lnTo>
                  <a:lnTo>
                    <a:pt x="31" y="38"/>
                  </a:lnTo>
                  <a:lnTo>
                    <a:pt x="31" y="36"/>
                  </a:lnTo>
                  <a:lnTo>
                    <a:pt x="31" y="38"/>
                  </a:lnTo>
                  <a:lnTo>
                    <a:pt x="31" y="36"/>
                  </a:lnTo>
                  <a:lnTo>
                    <a:pt x="31" y="35"/>
                  </a:lnTo>
                  <a:lnTo>
                    <a:pt x="31" y="33"/>
                  </a:lnTo>
                  <a:lnTo>
                    <a:pt x="31" y="34"/>
                  </a:lnTo>
                  <a:lnTo>
                    <a:pt x="32" y="48"/>
                  </a:lnTo>
                  <a:lnTo>
                    <a:pt x="32" y="61"/>
                  </a:lnTo>
                  <a:lnTo>
                    <a:pt x="32" y="60"/>
                  </a:lnTo>
                  <a:lnTo>
                    <a:pt x="32" y="59"/>
                  </a:lnTo>
                  <a:lnTo>
                    <a:pt x="33" y="58"/>
                  </a:lnTo>
                  <a:lnTo>
                    <a:pt x="33" y="57"/>
                  </a:lnTo>
                  <a:lnTo>
                    <a:pt x="33" y="56"/>
                  </a:lnTo>
                  <a:lnTo>
                    <a:pt x="33" y="55"/>
                  </a:lnTo>
                  <a:lnTo>
                    <a:pt x="33" y="53"/>
                  </a:lnTo>
                  <a:lnTo>
                    <a:pt x="33" y="52"/>
                  </a:lnTo>
                  <a:lnTo>
                    <a:pt x="34" y="50"/>
                  </a:lnTo>
                  <a:lnTo>
                    <a:pt x="34" y="51"/>
                  </a:lnTo>
                  <a:lnTo>
                    <a:pt x="34" y="49"/>
                  </a:lnTo>
                  <a:lnTo>
                    <a:pt x="34" y="47"/>
                  </a:lnTo>
                  <a:lnTo>
                    <a:pt x="35" y="47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5" y="44"/>
                  </a:lnTo>
                  <a:lnTo>
                    <a:pt x="35" y="42"/>
                  </a:lnTo>
                  <a:lnTo>
                    <a:pt x="35" y="43"/>
                  </a:lnTo>
                  <a:lnTo>
                    <a:pt x="35" y="41"/>
                  </a:lnTo>
                  <a:lnTo>
                    <a:pt x="35" y="42"/>
                  </a:lnTo>
                  <a:lnTo>
                    <a:pt x="35" y="41"/>
                  </a:lnTo>
                  <a:lnTo>
                    <a:pt x="36" y="42"/>
                  </a:lnTo>
                  <a:lnTo>
                    <a:pt x="36" y="41"/>
                  </a:lnTo>
                  <a:lnTo>
                    <a:pt x="36" y="39"/>
                  </a:lnTo>
                  <a:lnTo>
                    <a:pt x="36" y="41"/>
                  </a:lnTo>
                  <a:lnTo>
                    <a:pt x="36" y="53"/>
                  </a:lnTo>
                  <a:lnTo>
                    <a:pt x="37" y="68"/>
                  </a:lnTo>
                  <a:lnTo>
                    <a:pt x="37" y="66"/>
                  </a:lnTo>
                  <a:lnTo>
                    <a:pt x="37" y="65"/>
                  </a:lnTo>
                  <a:lnTo>
                    <a:pt x="37" y="64"/>
                  </a:lnTo>
                  <a:lnTo>
                    <a:pt x="37" y="63"/>
                  </a:lnTo>
                  <a:lnTo>
                    <a:pt x="37" y="61"/>
                  </a:lnTo>
                  <a:lnTo>
                    <a:pt x="37" y="62"/>
                  </a:lnTo>
                  <a:lnTo>
                    <a:pt x="37" y="61"/>
                  </a:lnTo>
                  <a:lnTo>
                    <a:pt x="38" y="60"/>
                  </a:lnTo>
                  <a:lnTo>
                    <a:pt x="38" y="58"/>
                  </a:lnTo>
                  <a:lnTo>
                    <a:pt x="38" y="57"/>
                  </a:lnTo>
                  <a:lnTo>
                    <a:pt x="38" y="56"/>
                  </a:lnTo>
                  <a:lnTo>
                    <a:pt x="39" y="56"/>
                  </a:lnTo>
                  <a:lnTo>
                    <a:pt x="39" y="55"/>
                  </a:lnTo>
                  <a:lnTo>
                    <a:pt x="39" y="54"/>
                  </a:lnTo>
                  <a:lnTo>
                    <a:pt x="39" y="52"/>
                  </a:lnTo>
                  <a:lnTo>
                    <a:pt x="39" y="50"/>
                  </a:lnTo>
                  <a:lnTo>
                    <a:pt x="39" y="51"/>
                  </a:lnTo>
                  <a:lnTo>
                    <a:pt x="39" y="50"/>
                  </a:lnTo>
                  <a:lnTo>
                    <a:pt x="39" y="49"/>
                  </a:lnTo>
                  <a:lnTo>
                    <a:pt x="40" y="49"/>
                  </a:lnTo>
                  <a:lnTo>
                    <a:pt x="40" y="48"/>
                  </a:lnTo>
                  <a:lnTo>
                    <a:pt x="40" y="49"/>
                  </a:lnTo>
                  <a:lnTo>
                    <a:pt x="40" y="47"/>
                  </a:lnTo>
                  <a:lnTo>
                    <a:pt x="41" y="47"/>
                  </a:lnTo>
                  <a:lnTo>
                    <a:pt x="41" y="46"/>
                  </a:lnTo>
                  <a:lnTo>
                    <a:pt x="41" y="44"/>
                  </a:lnTo>
                  <a:lnTo>
                    <a:pt x="41" y="46"/>
                  </a:lnTo>
                  <a:lnTo>
                    <a:pt x="41" y="44"/>
                  </a:lnTo>
                  <a:lnTo>
                    <a:pt x="41" y="77"/>
                  </a:lnTo>
                  <a:lnTo>
                    <a:pt x="41" y="75"/>
                  </a:lnTo>
                  <a:lnTo>
                    <a:pt x="41" y="77"/>
                  </a:lnTo>
                  <a:lnTo>
                    <a:pt x="41" y="74"/>
                  </a:lnTo>
                  <a:lnTo>
                    <a:pt x="42" y="75"/>
                  </a:lnTo>
                  <a:lnTo>
                    <a:pt x="42" y="73"/>
                  </a:lnTo>
                  <a:lnTo>
                    <a:pt x="42" y="74"/>
                  </a:lnTo>
                  <a:lnTo>
                    <a:pt x="42" y="73"/>
                  </a:lnTo>
                  <a:lnTo>
                    <a:pt x="42" y="72"/>
                  </a:lnTo>
                  <a:lnTo>
                    <a:pt x="43" y="70"/>
                  </a:lnTo>
                  <a:lnTo>
                    <a:pt x="43" y="71"/>
                  </a:lnTo>
                  <a:lnTo>
                    <a:pt x="43" y="69"/>
                  </a:lnTo>
                  <a:lnTo>
                    <a:pt x="43" y="68"/>
                  </a:lnTo>
                  <a:lnTo>
                    <a:pt x="43" y="66"/>
                  </a:lnTo>
                  <a:lnTo>
                    <a:pt x="43" y="63"/>
                  </a:lnTo>
                  <a:lnTo>
                    <a:pt x="43" y="64"/>
                  </a:lnTo>
                  <a:lnTo>
                    <a:pt x="43" y="63"/>
                  </a:lnTo>
                  <a:lnTo>
                    <a:pt x="44" y="61"/>
                  </a:lnTo>
                  <a:lnTo>
                    <a:pt x="44" y="60"/>
                  </a:lnTo>
                  <a:lnTo>
                    <a:pt x="44" y="61"/>
                  </a:lnTo>
                  <a:lnTo>
                    <a:pt x="44" y="60"/>
                  </a:lnTo>
                  <a:lnTo>
                    <a:pt x="45" y="58"/>
                  </a:lnTo>
                  <a:lnTo>
                    <a:pt x="45" y="57"/>
                  </a:lnTo>
                  <a:lnTo>
                    <a:pt x="45" y="56"/>
                  </a:lnTo>
                  <a:lnTo>
                    <a:pt x="45" y="55"/>
                  </a:lnTo>
                  <a:lnTo>
                    <a:pt x="45" y="53"/>
                  </a:lnTo>
                  <a:lnTo>
                    <a:pt x="45" y="55"/>
                  </a:lnTo>
                  <a:lnTo>
                    <a:pt x="46" y="53"/>
                  </a:lnTo>
                  <a:lnTo>
                    <a:pt x="46" y="83"/>
                  </a:lnTo>
                  <a:lnTo>
                    <a:pt x="46" y="82"/>
                  </a:lnTo>
                  <a:lnTo>
                    <a:pt x="46" y="83"/>
                  </a:lnTo>
                  <a:lnTo>
                    <a:pt x="47" y="80"/>
                  </a:lnTo>
                  <a:lnTo>
                    <a:pt x="47" y="82"/>
                  </a:lnTo>
                  <a:lnTo>
                    <a:pt x="47" y="80"/>
                  </a:lnTo>
                  <a:lnTo>
                    <a:pt x="47" y="78"/>
                  </a:lnTo>
                  <a:lnTo>
                    <a:pt x="47" y="79"/>
                  </a:lnTo>
                  <a:lnTo>
                    <a:pt x="47" y="76"/>
                  </a:lnTo>
                  <a:lnTo>
                    <a:pt x="47" y="77"/>
                  </a:lnTo>
                  <a:lnTo>
                    <a:pt x="47" y="75"/>
                  </a:lnTo>
                  <a:lnTo>
                    <a:pt x="47" y="74"/>
                  </a:lnTo>
                  <a:lnTo>
                    <a:pt x="48" y="74"/>
                  </a:lnTo>
                  <a:lnTo>
                    <a:pt x="48" y="72"/>
                  </a:lnTo>
                  <a:lnTo>
                    <a:pt x="48" y="70"/>
                  </a:lnTo>
                  <a:lnTo>
                    <a:pt x="48" y="71"/>
                  </a:lnTo>
                  <a:lnTo>
                    <a:pt x="48" y="69"/>
                  </a:lnTo>
                  <a:lnTo>
                    <a:pt x="49" y="69"/>
                  </a:lnTo>
                  <a:lnTo>
                    <a:pt x="49" y="67"/>
                  </a:lnTo>
                  <a:lnTo>
                    <a:pt x="49" y="68"/>
                  </a:lnTo>
                  <a:lnTo>
                    <a:pt x="49" y="67"/>
                  </a:lnTo>
                  <a:lnTo>
                    <a:pt x="49" y="66"/>
                  </a:lnTo>
                  <a:lnTo>
                    <a:pt x="49" y="64"/>
                  </a:lnTo>
                  <a:lnTo>
                    <a:pt x="49" y="65"/>
                  </a:lnTo>
                  <a:lnTo>
                    <a:pt x="49" y="64"/>
                  </a:lnTo>
                  <a:lnTo>
                    <a:pt x="50" y="63"/>
                  </a:lnTo>
                  <a:lnTo>
                    <a:pt x="50" y="61"/>
                  </a:lnTo>
                  <a:lnTo>
                    <a:pt x="51" y="61"/>
                  </a:lnTo>
                  <a:lnTo>
                    <a:pt x="51" y="60"/>
                  </a:lnTo>
                  <a:lnTo>
                    <a:pt x="51" y="61"/>
                  </a:lnTo>
                  <a:lnTo>
                    <a:pt x="51" y="77"/>
                  </a:lnTo>
                  <a:lnTo>
                    <a:pt x="51" y="97"/>
                  </a:lnTo>
                  <a:lnTo>
                    <a:pt x="52" y="96"/>
                  </a:lnTo>
                  <a:lnTo>
                    <a:pt x="52" y="94"/>
                  </a:lnTo>
                  <a:lnTo>
                    <a:pt x="52" y="93"/>
                  </a:lnTo>
                  <a:lnTo>
                    <a:pt x="52" y="91"/>
                  </a:lnTo>
                  <a:lnTo>
                    <a:pt x="53" y="91"/>
                  </a:lnTo>
                  <a:lnTo>
                    <a:pt x="53" y="88"/>
                  </a:lnTo>
                  <a:lnTo>
                    <a:pt x="53" y="90"/>
                  </a:lnTo>
                  <a:lnTo>
                    <a:pt x="53" y="88"/>
                  </a:lnTo>
                  <a:lnTo>
                    <a:pt x="53" y="87"/>
                  </a:lnTo>
                  <a:lnTo>
                    <a:pt x="53" y="85"/>
                  </a:lnTo>
                  <a:lnTo>
                    <a:pt x="53" y="86"/>
                  </a:lnTo>
                  <a:lnTo>
                    <a:pt x="53" y="83"/>
                  </a:lnTo>
                  <a:lnTo>
                    <a:pt x="53" y="85"/>
                  </a:lnTo>
                  <a:lnTo>
                    <a:pt x="53" y="83"/>
                  </a:lnTo>
                  <a:lnTo>
                    <a:pt x="54" y="82"/>
                  </a:lnTo>
                  <a:lnTo>
                    <a:pt x="54" y="83"/>
                  </a:lnTo>
                  <a:lnTo>
                    <a:pt x="54" y="81"/>
                  </a:lnTo>
                  <a:lnTo>
                    <a:pt x="54" y="82"/>
                  </a:lnTo>
                  <a:lnTo>
                    <a:pt x="54" y="79"/>
                  </a:lnTo>
                  <a:lnTo>
                    <a:pt x="55" y="79"/>
                  </a:lnTo>
                  <a:lnTo>
                    <a:pt x="55" y="78"/>
                  </a:lnTo>
                  <a:lnTo>
                    <a:pt x="55" y="75"/>
                  </a:lnTo>
                  <a:lnTo>
                    <a:pt x="55" y="77"/>
                  </a:lnTo>
                  <a:lnTo>
                    <a:pt x="55" y="75"/>
                  </a:lnTo>
                  <a:lnTo>
                    <a:pt x="56" y="74"/>
                  </a:lnTo>
                  <a:lnTo>
                    <a:pt x="56" y="104"/>
                  </a:lnTo>
                  <a:lnTo>
                    <a:pt x="57" y="103"/>
                  </a:lnTo>
                  <a:lnTo>
                    <a:pt x="57" y="101"/>
                  </a:lnTo>
                  <a:lnTo>
                    <a:pt x="57" y="99"/>
                  </a:lnTo>
                  <a:lnTo>
                    <a:pt x="57" y="97"/>
                  </a:lnTo>
                  <a:lnTo>
                    <a:pt x="57" y="98"/>
                  </a:lnTo>
                  <a:lnTo>
                    <a:pt x="57" y="96"/>
                  </a:lnTo>
                  <a:lnTo>
                    <a:pt x="57" y="95"/>
                  </a:lnTo>
                  <a:lnTo>
                    <a:pt x="57" y="94"/>
                  </a:lnTo>
                  <a:lnTo>
                    <a:pt x="58" y="94"/>
                  </a:lnTo>
                  <a:lnTo>
                    <a:pt x="58" y="92"/>
                  </a:lnTo>
                  <a:lnTo>
                    <a:pt x="58" y="93"/>
                  </a:lnTo>
                  <a:lnTo>
                    <a:pt x="58" y="92"/>
                  </a:lnTo>
                  <a:lnTo>
                    <a:pt x="58" y="91"/>
                  </a:lnTo>
                  <a:lnTo>
                    <a:pt x="59" y="91"/>
                  </a:lnTo>
                  <a:lnTo>
                    <a:pt x="59" y="89"/>
                  </a:lnTo>
                  <a:lnTo>
                    <a:pt x="59" y="90"/>
                  </a:lnTo>
                  <a:lnTo>
                    <a:pt x="59" y="88"/>
                  </a:lnTo>
                  <a:lnTo>
                    <a:pt x="59" y="87"/>
                  </a:lnTo>
                  <a:lnTo>
                    <a:pt x="59" y="86"/>
                  </a:lnTo>
                  <a:lnTo>
                    <a:pt x="59" y="85"/>
                  </a:lnTo>
                  <a:lnTo>
                    <a:pt x="59" y="86"/>
                  </a:lnTo>
                  <a:lnTo>
                    <a:pt x="59" y="83"/>
                  </a:lnTo>
                  <a:lnTo>
                    <a:pt x="60" y="85"/>
                  </a:lnTo>
                  <a:lnTo>
                    <a:pt x="60" y="84"/>
                  </a:lnTo>
                  <a:lnTo>
                    <a:pt x="60" y="83"/>
                  </a:lnTo>
                  <a:lnTo>
                    <a:pt x="60" y="84"/>
                  </a:lnTo>
                  <a:lnTo>
                    <a:pt x="60" y="83"/>
                  </a:lnTo>
                  <a:lnTo>
                    <a:pt x="60" y="84"/>
                  </a:lnTo>
                  <a:lnTo>
                    <a:pt x="61" y="82"/>
                  </a:lnTo>
                  <a:lnTo>
                    <a:pt x="61" y="83"/>
                  </a:lnTo>
                  <a:lnTo>
                    <a:pt x="61" y="113"/>
                  </a:lnTo>
                  <a:lnTo>
                    <a:pt x="61" y="112"/>
                  </a:lnTo>
                  <a:lnTo>
                    <a:pt x="61" y="110"/>
                  </a:lnTo>
                  <a:lnTo>
                    <a:pt x="61" y="111"/>
                  </a:lnTo>
                  <a:lnTo>
                    <a:pt x="61" y="109"/>
                  </a:lnTo>
                  <a:lnTo>
                    <a:pt x="61" y="107"/>
                  </a:lnTo>
                  <a:lnTo>
                    <a:pt x="61" y="106"/>
                  </a:lnTo>
                  <a:lnTo>
                    <a:pt x="62" y="105"/>
                  </a:lnTo>
                  <a:lnTo>
                    <a:pt x="62" y="104"/>
                  </a:lnTo>
                  <a:lnTo>
                    <a:pt x="62" y="103"/>
                  </a:lnTo>
                  <a:lnTo>
                    <a:pt x="62" y="104"/>
                  </a:lnTo>
                  <a:lnTo>
                    <a:pt x="63" y="102"/>
                  </a:lnTo>
                  <a:lnTo>
                    <a:pt x="63" y="101"/>
                  </a:lnTo>
                  <a:lnTo>
                    <a:pt x="63" y="99"/>
                  </a:lnTo>
                  <a:lnTo>
                    <a:pt x="63" y="97"/>
                  </a:lnTo>
                  <a:lnTo>
                    <a:pt x="63" y="96"/>
                  </a:lnTo>
                  <a:lnTo>
                    <a:pt x="64" y="95"/>
                  </a:lnTo>
                  <a:lnTo>
                    <a:pt x="64" y="94"/>
                  </a:lnTo>
                  <a:lnTo>
                    <a:pt x="64" y="95"/>
                  </a:lnTo>
                  <a:lnTo>
                    <a:pt x="64" y="93"/>
                  </a:lnTo>
                  <a:lnTo>
                    <a:pt x="64" y="94"/>
                  </a:lnTo>
                  <a:lnTo>
                    <a:pt x="64" y="93"/>
                  </a:lnTo>
                  <a:lnTo>
                    <a:pt x="65" y="93"/>
                  </a:lnTo>
                  <a:lnTo>
                    <a:pt x="65" y="94"/>
                  </a:lnTo>
                  <a:lnTo>
                    <a:pt x="65" y="124"/>
                  </a:lnTo>
                  <a:lnTo>
                    <a:pt x="65" y="123"/>
                  </a:lnTo>
                  <a:lnTo>
                    <a:pt x="65" y="124"/>
                  </a:lnTo>
                  <a:lnTo>
                    <a:pt x="65" y="122"/>
                  </a:lnTo>
                  <a:lnTo>
                    <a:pt x="65" y="121"/>
                  </a:lnTo>
                  <a:lnTo>
                    <a:pt x="65" y="119"/>
                  </a:lnTo>
                  <a:lnTo>
                    <a:pt x="65" y="120"/>
                  </a:lnTo>
                  <a:lnTo>
                    <a:pt x="66" y="117"/>
                  </a:lnTo>
                  <a:lnTo>
                    <a:pt x="66" y="118"/>
                  </a:lnTo>
                  <a:lnTo>
                    <a:pt x="66" y="116"/>
                  </a:lnTo>
                  <a:lnTo>
                    <a:pt x="66" y="115"/>
                  </a:lnTo>
                  <a:lnTo>
                    <a:pt x="67" y="113"/>
                  </a:lnTo>
                  <a:lnTo>
                    <a:pt x="67" y="114"/>
                  </a:lnTo>
                  <a:lnTo>
                    <a:pt x="67" y="111"/>
                  </a:lnTo>
                  <a:lnTo>
                    <a:pt x="67" y="112"/>
                  </a:lnTo>
                  <a:lnTo>
                    <a:pt x="67" y="111"/>
                  </a:lnTo>
                  <a:lnTo>
                    <a:pt x="67" y="110"/>
                  </a:lnTo>
                  <a:lnTo>
                    <a:pt x="67" y="109"/>
                  </a:lnTo>
                  <a:lnTo>
                    <a:pt x="67" y="108"/>
                  </a:lnTo>
                  <a:lnTo>
                    <a:pt x="67" y="109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8" y="105"/>
                  </a:lnTo>
                  <a:lnTo>
                    <a:pt x="69" y="104"/>
                  </a:lnTo>
                  <a:lnTo>
                    <a:pt x="69" y="103"/>
                  </a:lnTo>
                  <a:lnTo>
                    <a:pt x="69" y="104"/>
                  </a:lnTo>
                  <a:lnTo>
                    <a:pt x="69" y="102"/>
                  </a:lnTo>
                  <a:lnTo>
                    <a:pt x="69" y="103"/>
                  </a:lnTo>
                  <a:lnTo>
                    <a:pt x="69" y="137"/>
                  </a:lnTo>
                  <a:lnTo>
                    <a:pt x="69" y="135"/>
                  </a:lnTo>
                  <a:lnTo>
                    <a:pt x="69" y="134"/>
                  </a:lnTo>
                  <a:lnTo>
                    <a:pt x="69" y="135"/>
                  </a:lnTo>
                  <a:lnTo>
                    <a:pt x="70" y="133"/>
                  </a:lnTo>
                  <a:lnTo>
                    <a:pt x="70" y="132"/>
                  </a:lnTo>
                  <a:lnTo>
                    <a:pt x="70" y="131"/>
                  </a:lnTo>
                  <a:lnTo>
                    <a:pt x="70" y="129"/>
                  </a:lnTo>
                  <a:lnTo>
                    <a:pt x="71" y="129"/>
                  </a:lnTo>
                  <a:lnTo>
                    <a:pt x="71" y="127"/>
                  </a:lnTo>
                  <a:lnTo>
                    <a:pt x="71" y="126"/>
                  </a:lnTo>
                  <a:lnTo>
                    <a:pt x="71" y="124"/>
                  </a:lnTo>
                  <a:lnTo>
                    <a:pt x="71" y="126"/>
                  </a:lnTo>
                  <a:lnTo>
                    <a:pt x="71" y="123"/>
                  </a:lnTo>
                  <a:lnTo>
                    <a:pt x="71" y="124"/>
                  </a:lnTo>
                  <a:lnTo>
                    <a:pt x="71" y="123"/>
                  </a:lnTo>
                  <a:lnTo>
                    <a:pt x="71" y="122"/>
                  </a:lnTo>
                  <a:lnTo>
                    <a:pt x="72" y="121"/>
                  </a:lnTo>
                  <a:lnTo>
                    <a:pt x="72" y="122"/>
                  </a:lnTo>
                  <a:lnTo>
                    <a:pt x="72" y="120"/>
                  </a:lnTo>
                  <a:lnTo>
                    <a:pt x="72" y="121"/>
                  </a:lnTo>
                  <a:lnTo>
                    <a:pt x="72" y="120"/>
                  </a:lnTo>
                  <a:lnTo>
                    <a:pt x="73" y="120"/>
                  </a:lnTo>
                  <a:lnTo>
                    <a:pt x="73" y="119"/>
                  </a:lnTo>
                  <a:lnTo>
                    <a:pt x="73" y="117"/>
                  </a:lnTo>
                  <a:lnTo>
                    <a:pt x="73" y="118"/>
                  </a:lnTo>
                  <a:lnTo>
                    <a:pt x="73" y="116"/>
                  </a:lnTo>
                  <a:lnTo>
                    <a:pt x="73" y="142"/>
                  </a:lnTo>
                  <a:lnTo>
                    <a:pt x="73" y="146"/>
                  </a:lnTo>
                  <a:lnTo>
                    <a:pt x="73" y="145"/>
                  </a:lnTo>
                  <a:lnTo>
                    <a:pt x="74" y="143"/>
                  </a:lnTo>
                  <a:lnTo>
                    <a:pt x="74" y="144"/>
                  </a:lnTo>
                  <a:lnTo>
                    <a:pt x="74" y="143"/>
                  </a:lnTo>
                  <a:lnTo>
                    <a:pt x="74" y="142"/>
                  </a:lnTo>
                  <a:lnTo>
                    <a:pt x="74" y="140"/>
                  </a:lnTo>
                  <a:lnTo>
                    <a:pt x="75" y="140"/>
                  </a:lnTo>
                  <a:lnTo>
                    <a:pt x="75" y="139"/>
                  </a:lnTo>
                  <a:lnTo>
                    <a:pt x="75" y="137"/>
                  </a:lnTo>
                  <a:lnTo>
                    <a:pt x="75" y="135"/>
                  </a:lnTo>
                  <a:lnTo>
                    <a:pt x="75" y="134"/>
                  </a:lnTo>
                  <a:lnTo>
                    <a:pt x="75" y="133"/>
                  </a:lnTo>
                  <a:lnTo>
                    <a:pt x="75" y="134"/>
                  </a:lnTo>
                  <a:lnTo>
                    <a:pt x="75" y="132"/>
                  </a:lnTo>
                  <a:lnTo>
                    <a:pt x="76" y="132"/>
                  </a:lnTo>
                  <a:lnTo>
                    <a:pt x="76" y="131"/>
                  </a:lnTo>
                  <a:lnTo>
                    <a:pt x="76" y="132"/>
                  </a:lnTo>
                  <a:lnTo>
                    <a:pt x="76" y="153"/>
                  </a:lnTo>
                  <a:lnTo>
                    <a:pt x="77" y="153"/>
                  </a:lnTo>
                  <a:lnTo>
                    <a:pt x="77" y="151"/>
                  </a:lnTo>
                  <a:lnTo>
                    <a:pt x="77" y="152"/>
                  </a:lnTo>
                  <a:lnTo>
                    <a:pt x="77" y="150"/>
                  </a:lnTo>
                  <a:lnTo>
                    <a:pt x="77" y="149"/>
                  </a:lnTo>
                  <a:lnTo>
                    <a:pt x="77" y="148"/>
                  </a:lnTo>
                  <a:lnTo>
                    <a:pt x="77" y="146"/>
                  </a:lnTo>
                  <a:lnTo>
                    <a:pt x="77" y="147"/>
                  </a:lnTo>
                  <a:lnTo>
                    <a:pt x="77" y="145"/>
                  </a:lnTo>
                  <a:lnTo>
                    <a:pt x="78" y="145"/>
                  </a:lnTo>
                  <a:lnTo>
                    <a:pt x="78" y="144"/>
                  </a:lnTo>
                  <a:lnTo>
                    <a:pt x="78" y="143"/>
                  </a:lnTo>
                  <a:lnTo>
                    <a:pt x="78" y="144"/>
                  </a:lnTo>
                  <a:lnTo>
                    <a:pt x="78" y="142"/>
                  </a:lnTo>
                  <a:lnTo>
                    <a:pt x="78" y="143"/>
                  </a:lnTo>
                  <a:lnTo>
                    <a:pt x="79" y="142"/>
                  </a:lnTo>
                  <a:lnTo>
                    <a:pt x="79" y="141"/>
                  </a:lnTo>
                  <a:lnTo>
                    <a:pt x="79" y="142"/>
                  </a:lnTo>
                  <a:lnTo>
                    <a:pt x="79" y="139"/>
                  </a:lnTo>
                  <a:lnTo>
                    <a:pt x="79" y="140"/>
                  </a:lnTo>
                  <a:lnTo>
                    <a:pt x="79" y="138"/>
                  </a:lnTo>
                  <a:lnTo>
                    <a:pt x="79" y="139"/>
                  </a:lnTo>
                  <a:lnTo>
                    <a:pt x="79" y="137"/>
                  </a:lnTo>
                  <a:lnTo>
                    <a:pt x="80" y="137"/>
                  </a:lnTo>
                  <a:lnTo>
                    <a:pt x="80" y="169"/>
                  </a:lnTo>
                  <a:lnTo>
                    <a:pt x="80" y="168"/>
                  </a:lnTo>
                  <a:lnTo>
                    <a:pt x="80" y="167"/>
                  </a:lnTo>
                  <a:lnTo>
                    <a:pt x="81" y="166"/>
                  </a:lnTo>
                  <a:lnTo>
                    <a:pt x="81" y="165"/>
                  </a:lnTo>
                  <a:lnTo>
                    <a:pt x="81" y="164"/>
                  </a:lnTo>
                  <a:lnTo>
                    <a:pt x="81" y="163"/>
                  </a:lnTo>
                  <a:lnTo>
                    <a:pt x="81" y="161"/>
                  </a:lnTo>
                  <a:lnTo>
                    <a:pt x="81" y="162"/>
                  </a:lnTo>
                  <a:lnTo>
                    <a:pt x="81" y="161"/>
                  </a:lnTo>
                  <a:lnTo>
                    <a:pt x="81" y="160"/>
                  </a:lnTo>
                  <a:lnTo>
                    <a:pt x="82" y="159"/>
                  </a:lnTo>
                  <a:lnTo>
                    <a:pt x="82" y="157"/>
                  </a:lnTo>
                  <a:lnTo>
                    <a:pt x="82" y="158"/>
                  </a:lnTo>
                  <a:lnTo>
                    <a:pt x="82" y="156"/>
                  </a:lnTo>
                  <a:lnTo>
                    <a:pt x="82" y="157"/>
                  </a:lnTo>
                  <a:lnTo>
                    <a:pt x="82" y="156"/>
                  </a:lnTo>
                  <a:lnTo>
                    <a:pt x="83" y="156"/>
                  </a:lnTo>
                  <a:lnTo>
                    <a:pt x="83" y="154"/>
                  </a:lnTo>
                  <a:lnTo>
                    <a:pt x="83" y="156"/>
                  </a:lnTo>
                  <a:lnTo>
                    <a:pt x="83" y="181"/>
                  </a:lnTo>
                  <a:lnTo>
                    <a:pt x="83" y="180"/>
                  </a:lnTo>
                  <a:lnTo>
                    <a:pt x="83" y="179"/>
                  </a:lnTo>
                  <a:lnTo>
                    <a:pt x="83" y="180"/>
                  </a:lnTo>
                  <a:lnTo>
                    <a:pt x="83" y="178"/>
                  </a:lnTo>
                  <a:lnTo>
                    <a:pt x="84" y="176"/>
                  </a:lnTo>
                  <a:lnTo>
                    <a:pt x="84" y="175"/>
                  </a:lnTo>
                  <a:lnTo>
                    <a:pt x="84" y="174"/>
                  </a:lnTo>
                  <a:lnTo>
                    <a:pt x="85" y="172"/>
                  </a:lnTo>
                  <a:lnTo>
                    <a:pt x="85" y="171"/>
                  </a:lnTo>
                  <a:lnTo>
                    <a:pt x="85" y="170"/>
                  </a:lnTo>
                  <a:lnTo>
                    <a:pt x="85" y="169"/>
                  </a:lnTo>
                  <a:lnTo>
                    <a:pt x="85" y="170"/>
                  </a:lnTo>
                  <a:lnTo>
                    <a:pt x="85" y="168"/>
                  </a:lnTo>
                  <a:lnTo>
                    <a:pt x="85" y="167"/>
                  </a:lnTo>
                  <a:lnTo>
                    <a:pt x="86" y="167"/>
                  </a:lnTo>
                  <a:lnTo>
                    <a:pt x="86" y="166"/>
                  </a:lnTo>
                  <a:lnTo>
                    <a:pt x="86" y="191"/>
                  </a:lnTo>
                  <a:lnTo>
                    <a:pt x="86" y="189"/>
                  </a:lnTo>
                  <a:lnTo>
                    <a:pt x="87" y="190"/>
                  </a:lnTo>
                  <a:lnTo>
                    <a:pt x="87" y="188"/>
                  </a:lnTo>
                  <a:lnTo>
                    <a:pt x="87" y="187"/>
                  </a:lnTo>
                  <a:lnTo>
                    <a:pt x="87" y="186"/>
                  </a:lnTo>
                  <a:lnTo>
                    <a:pt x="87" y="185"/>
                  </a:lnTo>
                  <a:lnTo>
                    <a:pt x="87" y="186"/>
                  </a:lnTo>
                  <a:lnTo>
                    <a:pt x="87" y="184"/>
                  </a:lnTo>
                  <a:lnTo>
                    <a:pt x="88" y="183"/>
                  </a:lnTo>
                  <a:lnTo>
                    <a:pt x="88" y="184"/>
                  </a:lnTo>
                  <a:lnTo>
                    <a:pt x="88" y="181"/>
                  </a:lnTo>
                  <a:lnTo>
                    <a:pt x="88" y="183"/>
                  </a:lnTo>
                  <a:lnTo>
                    <a:pt x="88" y="181"/>
                  </a:lnTo>
                  <a:lnTo>
                    <a:pt x="89" y="181"/>
                  </a:lnTo>
                  <a:lnTo>
                    <a:pt x="89" y="206"/>
                  </a:lnTo>
                  <a:lnTo>
                    <a:pt x="89" y="205"/>
                  </a:lnTo>
                  <a:lnTo>
                    <a:pt x="89" y="202"/>
                  </a:lnTo>
                  <a:lnTo>
                    <a:pt x="89" y="204"/>
                  </a:lnTo>
                  <a:lnTo>
                    <a:pt x="89" y="201"/>
                  </a:lnTo>
                  <a:lnTo>
                    <a:pt x="89" y="202"/>
                  </a:lnTo>
                  <a:lnTo>
                    <a:pt x="89" y="201"/>
                  </a:lnTo>
                  <a:lnTo>
                    <a:pt x="89" y="199"/>
                  </a:lnTo>
                  <a:lnTo>
                    <a:pt x="89" y="200"/>
                  </a:lnTo>
                  <a:lnTo>
                    <a:pt x="90" y="198"/>
                  </a:lnTo>
                  <a:lnTo>
                    <a:pt x="90" y="199"/>
                  </a:lnTo>
                  <a:lnTo>
                    <a:pt x="90" y="198"/>
                  </a:lnTo>
                  <a:lnTo>
                    <a:pt x="90" y="197"/>
                  </a:lnTo>
                  <a:lnTo>
                    <a:pt x="90" y="195"/>
                  </a:lnTo>
                  <a:lnTo>
                    <a:pt x="91" y="196"/>
                  </a:lnTo>
                  <a:lnTo>
                    <a:pt x="91" y="194"/>
                  </a:lnTo>
                  <a:lnTo>
                    <a:pt x="91" y="195"/>
                  </a:lnTo>
                  <a:lnTo>
                    <a:pt x="91" y="194"/>
                  </a:lnTo>
                  <a:lnTo>
                    <a:pt x="91" y="193"/>
                  </a:lnTo>
                  <a:lnTo>
                    <a:pt x="91" y="192"/>
                  </a:lnTo>
                  <a:lnTo>
                    <a:pt x="92" y="191"/>
                  </a:lnTo>
                  <a:lnTo>
                    <a:pt x="93" y="229"/>
                  </a:lnTo>
                  <a:lnTo>
                    <a:pt x="93" y="228"/>
                  </a:lnTo>
                  <a:lnTo>
                    <a:pt x="93" y="230"/>
                  </a:lnTo>
                  <a:lnTo>
                    <a:pt x="93" y="227"/>
                  </a:lnTo>
                  <a:lnTo>
                    <a:pt x="93" y="225"/>
                  </a:lnTo>
                  <a:lnTo>
                    <a:pt x="93" y="223"/>
                  </a:lnTo>
                  <a:lnTo>
                    <a:pt x="93" y="224"/>
                  </a:lnTo>
                  <a:lnTo>
                    <a:pt x="93" y="221"/>
                  </a:lnTo>
                  <a:lnTo>
                    <a:pt x="94" y="222"/>
                  </a:lnTo>
                  <a:lnTo>
                    <a:pt x="94" y="220"/>
                  </a:lnTo>
                  <a:lnTo>
                    <a:pt x="94" y="221"/>
                  </a:lnTo>
                  <a:lnTo>
                    <a:pt x="94" y="218"/>
                  </a:lnTo>
                  <a:lnTo>
                    <a:pt x="95" y="220"/>
                  </a:lnTo>
                  <a:lnTo>
                    <a:pt x="95" y="218"/>
                  </a:lnTo>
                  <a:lnTo>
                    <a:pt x="95" y="217"/>
                  </a:lnTo>
                  <a:lnTo>
                    <a:pt x="95" y="241"/>
                  </a:lnTo>
                  <a:lnTo>
                    <a:pt x="95" y="239"/>
                  </a:lnTo>
                  <a:lnTo>
                    <a:pt x="95" y="240"/>
                  </a:lnTo>
                  <a:lnTo>
                    <a:pt x="95" y="237"/>
                  </a:lnTo>
                  <a:lnTo>
                    <a:pt x="95" y="238"/>
                  </a:lnTo>
                  <a:lnTo>
                    <a:pt x="96" y="236"/>
                  </a:lnTo>
                  <a:lnTo>
                    <a:pt x="96" y="234"/>
                  </a:lnTo>
                  <a:lnTo>
                    <a:pt x="96" y="235"/>
                  </a:lnTo>
                  <a:lnTo>
                    <a:pt x="96" y="234"/>
                  </a:lnTo>
                  <a:lnTo>
                    <a:pt x="97" y="233"/>
                  </a:lnTo>
                  <a:lnTo>
                    <a:pt x="97" y="232"/>
                  </a:lnTo>
                  <a:lnTo>
                    <a:pt x="97" y="233"/>
                  </a:lnTo>
                  <a:lnTo>
                    <a:pt x="97" y="232"/>
                  </a:lnTo>
                  <a:lnTo>
                    <a:pt x="97" y="231"/>
                  </a:lnTo>
                  <a:lnTo>
                    <a:pt x="97" y="230"/>
                  </a:lnTo>
                  <a:lnTo>
                    <a:pt x="97" y="229"/>
                  </a:lnTo>
                  <a:lnTo>
                    <a:pt x="97" y="228"/>
                  </a:lnTo>
                  <a:lnTo>
                    <a:pt x="98" y="228"/>
                  </a:lnTo>
                  <a:lnTo>
                    <a:pt x="98" y="227"/>
                  </a:lnTo>
                  <a:lnTo>
                    <a:pt x="98" y="228"/>
                  </a:lnTo>
                  <a:lnTo>
                    <a:pt x="98" y="253"/>
                  </a:lnTo>
                  <a:lnTo>
                    <a:pt x="98" y="263"/>
                  </a:lnTo>
                  <a:lnTo>
                    <a:pt x="99" y="262"/>
                  </a:lnTo>
                  <a:lnTo>
                    <a:pt x="99" y="261"/>
                  </a:lnTo>
                  <a:lnTo>
                    <a:pt x="99" y="260"/>
                  </a:lnTo>
                  <a:lnTo>
                    <a:pt x="99" y="258"/>
                  </a:lnTo>
                  <a:lnTo>
                    <a:pt x="99" y="259"/>
                  </a:lnTo>
                  <a:lnTo>
                    <a:pt x="99" y="257"/>
                  </a:lnTo>
                  <a:lnTo>
                    <a:pt x="99" y="255"/>
                  </a:lnTo>
                  <a:lnTo>
                    <a:pt x="100" y="257"/>
                  </a:lnTo>
                  <a:lnTo>
                    <a:pt x="100" y="254"/>
                  </a:lnTo>
                  <a:lnTo>
                    <a:pt x="100" y="255"/>
                  </a:lnTo>
                  <a:lnTo>
                    <a:pt x="100" y="254"/>
                  </a:lnTo>
                  <a:lnTo>
                    <a:pt x="100" y="273"/>
                  </a:lnTo>
                  <a:lnTo>
                    <a:pt x="101" y="271"/>
                  </a:lnTo>
                  <a:lnTo>
                    <a:pt x="101" y="273"/>
                  </a:lnTo>
                  <a:lnTo>
                    <a:pt x="101" y="269"/>
                  </a:lnTo>
                  <a:lnTo>
                    <a:pt x="101" y="271"/>
                  </a:lnTo>
                  <a:lnTo>
                    <a:pt x="101" y="269"/>
                  </a:lnTo>
                  <a:lnTo>
                    <a:pt x="101" y="27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4983" y="2627"/>
              <a:ext cx="26" cy="415"/>
            </a:xfrm>
            <a:custGeom>
              <a:avLst/>
              <a:gdLst>
                <a:gd name="T0" fmla="*/ 0 w 26"/>
                <a:gd name="T1" fmla="*/ 6 h 415"/>
                <a:gd name="T2" fmla="*/ 1 w 26"/>
                <a:gd name="T3" fmla="*/ 4 h 415"/>
                <a:gd name="T4" fmla="*/ 1 w 26"/>
                <a:gd name="T5" fmla="*/ 2 h 415"/>
                <a:gd name="T6" fmla="*/ 2 w 26"/>
                <a:gd name="T7" fmla="*/ 0 h 415"/>
                <a:gd name="T8" fmla="*/ 2 w 26"/>
                <a:gd name="T9" fmla="*/ 35 h 415"/>
                <a:gd name="T10" fmla="*/ 2 w 26"/>
                <a:gd name="T11" fmla="*/ 33 h 415"/>
                <a:gd name="T12" fmla="*/ 3 w 26"/>
                <a:gd name="T13" fmla="*/ 30 h 415"/>
                <a:gd name="T14" fmla="*/ 4 w 26"/>
                <a:gd name="T15" fmla="*/ 30 h 415"/>
                <a:gd name="T16" fmla="*/ 4 w 26"/>
                <a:gd name="T17" fmla="*/ 63 h 415"/>
                <a:gd name="T18" fmla="*/ 4 w 26"/>
                <a:gd name="T19" fmla="*/ 60 h 415"/>
                <a:gd name="T20" fmla="*/ 5 w 26"/>
                <a:gd name="T21" fmla="*/ 59 h 415"/>
                <a:gd name="T22" fmla="*/ 5 w 26"/>
                <a:gd name="T23" fmla="*/ 56 h 415"/>
                <a:gd name="T24" fmla="*/ 6 w 26"/>
                <a:gd name="T25" fmla="*/ 55 h 415"/>
                <a:gd name="T26" fmla="*/ 6 w 26"/>
                <a:gd name="T27" fmla="*/ 90 h 415"/>
                <a:gd name="T28" fmla="*/ 6 w 26"/>
                <a:gd name="T29" fmla="*/ 87 h 415"/>
                <a:gd name="T30" fmla="*/ 7 w 26"/>
                <a:gd name="T31" fmla="*/ 85 h 415"/>
                <a:gd name="T32" fmla="*/ 8 w 26"/>
                <a:gd name="T33" fmla="*/ 84 h 415"/>
                <a:gd name="T34" fmla="*/ 8 w 26"/>
                <a:gd name="T35" fmla="*/ 119 h 415"/>
                <a:gd name="T36" fmla="*/ 8 w 26"/>
                <a:gd name="T37" fmla="*/ 117 h 415"/>
                <a:gd name="T38" fmla="*/ 8 w 26"/>
                <a:gd name="T39" fmla="*/ 118 h 415"/>
                <a:gd name="T40" fmla="*/ 9 w 26"/>
                <a:gd name="T41" fmla="*/ 136 h 415"/>
                <a:gd name="T42" fmla="*/ 10 w 26"/>
                <a:gd name="T43" fmla="*/ 135 h 415"/>
                <a:gd name="T44" fmla="*/ 10 w 26"/>
                <a:gd name="T45" fmla="*/ 148 h 415"/>
                <a:gd name="T46" fmla="*/ 10 w 26"/>
                <a:gd name="T47" fmla="*/ 146 h 415"/>
                <a:gd name="T48" fmla="*/ 10 w 26"/>
                <a:gd name="T49" fmla="*/ 161 h 415"/>
                <a:gd name="T50" fmla="*/ 11 w 26"/>
                <a:gd name="T51" fmla="*/ 159 h 415"/>
                <a:gd name="T52" fmla="*/ 12 w 26"/>
                <a:gd name="T53" fmla="*/ 172 h 415"/>
                <a:gd name="T54" fmla="*/ 12 w 26"/>
                <a:gd name="T55" fmla="*/ 170 h 415"/>
                <a:gd name="T56" fmla="*/ 12 w 26"/>
                <a:gd name="T57" fmla="*/ 179 h 415"/>
                <a:gd name="T58" fmla="*/ 12 w 26"/>
                <a:gd name="T59" fmla="*/ 177 h 415"/>
                <a:gd name="T60" fmla="*/ 13 w 26"/>
                <a:gd name="T61" fmla="*/ 185 h 415"/>
                <a:gd name="T62" fmla="*/ 14 w 26"/>
                <a:gd name="T63" fmla="*/ 183 h 415"/>
                <a:gd name="T64" fmla="*/ 14 w 26"/>
                <a:gd name="T65" fmla="*/ 193 h 415"/>
                <a:gd name="T66" fmla="*/ 14 w 26"/>
                <a:gd name="T67" fmla="*/ 205 h 415"/>
                <a:gd name="T68" fmla="*/ 15 w 26"/>
                <a:gd name="T69" fmla="*/ 208 h 415"/>
                <a:gd name="T70" fmla="*/ 16 w 26"/>
                <a:gd name="T71" fmla="*/ 209 h 415"/>
                <a:gd name="T72" fmla="*/ 16 w 26"/>
                <a:gd name="T73" fmla="*/ 218 h 415"/>
                <a:gd name="T74" fmla="*/ 16 w 26"/>
                <a:gd name="T75" fmla="*/ 227 h 415"/>
                <a:gd name="T76" fmla="*/ 17 w 26"/>
                <a:gd name="T77" fmla="*/ 229 h 415"/>
                <a:gd name="T78" fmla="*/ 17 w 26"/>
                <a:gd name="T79" fmla="*/ 238 h 415"/>
                <a:gd name="T80" fmla="*/ 18 w 26"/>
                <a:gd name="T81" fmla="*/ 254 h 415"/>
                <a:gd name="T82" fmla="*/ 18 w 26"/>
                <a:gd name="T83" fmla="*/ 273 h 415"/>
                <a:gd name="T84" fmla="*/ 18 w 26"/>
                <a:gd name="T85" fmla="*/ 291 h 415"/>
                <a:gd name="T86" fmla="*/ 19 w 26"/>
                <a:gd name="T87" fmla="*/ 313 h 415"/>
                <a:gd name="T88" fmla="*/ 19 w 26"/>
                <a:gd name="T89" fmla="*/ 376 h 415"/>
                <a:gd name="T90" fmla="*/ 20 w 26"/>
                <a:gd name="T91" fmla="*/ 398 h 415"/>
                <a:gd name="T92" fmla="*/ 20 w 26"/>
                <a:gd name="T93" fmla="*/ 415 h 415"/>
                <a:gd name="T94" fmla="*/ 20 w 26"/>
                <a:gd name="T95" fmla="*/ 410 h 415"/>
                <a:gd name="T96" fmla="*/ 21 w 26"/>
                <a:gd name="T97" fmla="*/ 412 h 415"/>
                <a:gd name="T98" fmla="*/ 21 w 26"/>
                <a:gd name="T99" fmla="*/ 412 h 415"/>
                <a:gd name="T100" fmla="*/ 22 w 26"/>
                <a:gd name="T101" fmla="*/ 411 h 415"/>
                <a:gd name="T102" fmla="*/ 23 w 26"/>
                <a:gd name="T103" fmla="*/ 411 h 415"/>
                <a:gd name="T104" fmla="*/ 24 w 26"/>
                <a:gd name="T105" fmla="*/ 412 h 415"/>
                <a:gd name="T106" fmla="*/ 25 w 26"/>
                <a:gd name="T107" fmla="*/ 411 h 415"/>
                <a:gd name="T108" fmla="*/ 25 w 26"/>
                <a:gd name="T109" fmla="*/ 411 h 415"/>
                <a:gd name="T110" fmla="*/ 26 w 26"/>
                <a:gd name="T111" fmla="*/ 412 h 41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6"/>
                <a:gd name="T169" fmla="*/ 0 h 415"/>
                <a:gd name="T170" fmla="*/ 26 w 26"/>
                <a:gd name="T171" fmla="*/ 415 h 41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6" h="415">
                  <a:moveTo>
                    <a:pt x="0" y="7"/>
                  </a:moveTo>
                  <a:lnTo>
                    <a:pt x="0" y="5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0"/>
                  </a:lnTo>
                  <a:lnTo>
                    <a:pt x="2" y="36"/>
                  </a:lnTo>
                  <a:lnTo>
                    <a:pt x="2" y="35"/>
                  </a:lnTo>
                  <a:lnTo>
                    <a:pt x="2" y="34"/>
                  </a:lnTo>
                  <a:lnTo>
                    <a:pt x="2" y="33"/>
                  </a:lnTo>
                  <a:lnTo>
                    <a:pt x="3" y="32"/>
                  </a:lnTo>
                  <a:lnTo>
                    <a:pt x="3" y="30"/>
                  </a:lnTo>
                  <a:lnTo>
                    <a:pt x="3" y="31"/>
                  </a:lnTo>
                  <a:lnTo>
                    <a:pt x="3" y="29"/>
                  </a:lnTo>
                  <a:lnTo>
                    <a:pt x="4" y="30"/>
                  </a:lnTo>
                  <a:lnTo>
                    <a:pt x="4" y="29"/>
                  </a:lnTo>
                  <a:lnTo>
                    <a:pt x="4" y="36"/>
                  </a:lnTo>
                  <a:lnTo>
                    <a:pt x="4" y="63"/>
                  </a:lnTo>
                  <a:lnTo>
                    <a:pt x="4" y="60"/>
                  </a:lnTo>
                  <a:lnTo>
                    <a:pt x="4" y="62"/>
                  </a:lnTo>
                  <a:lnTo>
                    <a:pt x="4" y="60"/>
                  </a:lnTo>
                  <a:lnTo>
                    <a:pt x="4" y="59"/>
                  </a:lnTo>
                  <a:lnTo>
                    <a:pt x="5" y="58"/>
                  </a:lnTo>
                  <a:lnTo>
                    <a:pt x="5" y="59"/>
                  </a:lnTo>
                  <a:lnTo>
                    <a:pt x="5" y="57"/>
                  </a:lnTo>
                  <a:lnTo>
                    <a:pt x="5" y="58"/>
                  </a:lnTo>
                  <a:lnTo>
                    <a:pt x="5" y="56"/>
                  </a:lnTo>
                  <a:lnTo>
                    <a:pt x="6" y="56"/>
                  </a:lnTo>
                  <a:lnTo>
                    <a:pt x="6" y="57"/>
                  </a:lnTo>
                  <a:lnTo>
                    <a:pt x="6" y="55"/>
                  </a:lnTo>
                  <a:lnTo>
                    <a:pt x="6" y="56"/>
                  </a:lnTo>
                  <a:lnTo>
                    <a:pt x="6" y="71"/>
                  </a:lnTo>
                  <a:lnTo>
                    <a:pt x="6" y="90"/>
                  </a:lnTo>
                  <a:lnTo>
                    <a:pt x="6" y="89"/>
                  </a:lnTo>
                  <a:lnTo>
                    <a:pt x="6" y="88"/>
                  </a:lnTo>
                  <a:lnTo>
                    <a:pt x="6" y="87"/>
                  </a:lnTo>
                  <a:lnTo>
                    <a:pt x="7" y="86"/>
                  </a:lnTo>
                  <a:lnTo>
                    <a:pt x="7" y="85"/>
                  </a:lnTo>
                  <a:lnTo>
                    <a:pt x="8" y="85"/>
                  </a:lnTo>
                  <a:lnTo>
                    <a:pt x="8" y="84"/>
                  </a:lnTo>
                  <a:lnTo>
                    <a:pt x="8" y="120"/>
                  </a:lnTo>
                  <a:lnTo>
                    <a:pt x="8" y="119"/>
                  </a:lnTo>
                  <a:lnTo>
                    <a:pt x="8" y="118"/>
                  </a:lnTo>
                  <a:lnTo>
                    <a:pt x="8" y="117"/>
                  </a:lnTo>
                  <a:lnTo>
                    <a:pt x="8" y="118"/>
                  </a:lnTo>
                  <a:lnTo>
                    <a:pt x="9" y="138"/>
                  </a:lnTo>
                  <a:lnTo>
                    <a:pt x="9" y="136"/>
                  </a:lnTo>
                  <a:lnTo>
                    <a:pt x="9" y="135"/>
                  </a:lnTo>
                  <a:lnTo>
                    <a:pt x="10" y="135"/>
                  </a:lnTo>
                  <a:lnTo>
                    <a:pt x="10" y="145"/>
                  </a:lnTo>
                  <a:lnTo>
                    <a:pt x="10" y="150"/>
                  </a:lnTo>
                  <a:lnTo>
                    <a:pt x="10" y="148"/>
                  </a:lnTo>
                  <a:lnTo>
                    <a:pt x="10" y="147"/>
                  </a:lnTo>
                  <a:lnTo>
                    <a:pt x="10" y="145"/>
                  </a:lnTo>
                  <a:lnTo>
                    <a:pt x="10" y="146"/>
                  </a:lnTo>
                  <a:lnTo>
                    <a:pt x="10" y="162"/>
                  </a:lnTo>
                  <a:lnTo>
                    <a:pt x="10" y="163"/>
                  </a:lnTo>
                  <a:lnTo>
                    <a:pt x="10" y="161"/>
                  </a:lnTo>
                  <a:lnTo>
                    <a:pt x="11" y="160"/>
                  </a:lnTo>
                  <a:lnTo>
                    <a:pt x="11" y="158"/>
                  </a:lnTo>
                  <a:lnTo>
                    <a:pt x="11" y="159"/>
                  </a:lnTo>
                  <a:lnTo>
                    <a:pt x="11" y="169"/>
                  </a:lnTo>
                  <a:lnTo>
                    <a:pt x="11" y="174"/>
                  </a:lnTo>
                  <a:lnTo>
                    <a:pt x="12" y="172"/>
                  </a:lnTo>
                  <a:lnTo>
                    <a:pt x="12" y="171"/>
                  </a:lnTo>
                  <a:lnTo>
                    <a:pt x="12" y="170"/>
                  </a:lnTo>
                  <a:lnTo>
                    <a:pt x="12" y="180"/>
                  </a:lnTo>
                  <a:lnTo>
                    <a:pt x="12" y="179"/>
                  </a:lnTo>
                  <a:lnTo>
                    <a:pt x="12" y="178"/>
                  </a:lnTo>
                  <a:lnTo>
                    <a:pt x="12" y="177"/>
                  </a:lnTo>
                  <a:lnTo>
                    <a:pt x="13" y="186"/>
                  </a:lnTo>
                  <a:lnTo>
                    <a:pt x="13" y="184"/>
                  </a:lnTo>
                  <a:lnTo>
                    <a:pt x="13" y="185"/>
                  </a:lnTo>
                  <a:lnTo>
                    <a:pt x="13" y="183"/>
                  </a:lnTo>
                  <a:lnTo>
                    <a:pt x="14" y="183"/>
                  </a:lnTo>
                  <a:lnTo>
                    <a:pt x="14" y="195"/>
                  </a:lnTo>
                  <a:lnTo>
                    <a:pt x="14" y="194"/>
                  </a:lnTo>
                  <a:lnTo>
                    <a:pt x="14" y="193"/>
                  </a:lnTo>
                  <a:lnTo>
                    <a:pt x="14" y="202"/>
                  </a:lnTo>
                  <a:lnTo>
                    <a:pt x="14" y="205"/>
                  </a:lnTo>
                  <a:lnTo>
                    <a:pt x="14" y="204"/>
                  </a:lnTo>
                  <a:lnTo>
                    <a:pt x="14" y="203"/>
                  </a:lnTo>
                  <a:lnTo>
                    <a:pt x="15" y="208"/>
                  </a:lnTo>
                  <a:lnTo>
                    <a:pt x="15" y="206"/>
                  </a:lnTo>
                  <a:lnTo>
                    <a:pt x="16" y="205"/>
                  </a:lnTo>
                  <a:lnTo>
                    <a:pt x="16" y="209"/>
                  </a:lnTo>
                  <a:lnTo>
                    <a:pt x="16" y="219"/>
                  </a:lnTo>
                  <a:lnTo>
                    <a:pt x="16" y="216"/>
                  </a:lnTo>
                  <a:lnTo>
                    <a:pt x="16" y="218"/>
                  </a:lnTo>
                  <a:lnTo>
                    <a:pt x="16" y="225"/>
                  </a:lnTo>
                  <a:lnTo>
                    <a:pt x="16" y="224"/>
                  </a:lnTo>
                  <a:lnTo>
                    <a:pt x="16" y="227"/>
                  </a:lnTo>
                  <a:lnTo>
                    <a:pt x="16" y="230"/>
                  </a:lnTo>
                  <a:lnTo>
                    <a:pt x="16" y="229"/>
                  </a:lnTo>
                  <a:lnTo>
                    <a:pt x="17" y="229"/>
                  </a:lnTo>
                  <a:lnTo>
                    <a:pt x="17" y="240"/>
                  </a:lnTo>
                  <a:lnTo>
                    <a:pt x="17" y="239"/>
                  </a:lnTo>
                  <a:lnTo>
                    <a:pt x="17" y="238"/>
                  </a:lnTo>
                  <a:lnTo>
                    <a:pt x="17" y="249"/>
                  </a:lnTo>
                  <a:lnTo>
                    <a:pt x="18" y="254"/>
                  </a:lnTo>
                  <a:lnTo>
                    <a:pt x="18" y="255"/>
                  </a:lnTo>
                  <a:lnTo>
                    <a:pt x="18" y="267"/>
                  </a:lnTo>
                  <a:lnTo>
                    <a:pt x="18" y="273"/>
                  </a:lnTo>
                  <a:lnTo>
                    <a:pt x="18" y="276"/>
                  </a:lnTo>
                  <a:lnTo>
                    <a:pt x="18" y="286"/>
                  </a:lnTo>
                  <a:lnTo>
                    <a:pt x="18" y="291"/>
                  </a:lnTo>
                  <a:lnTo>
                    <a:pt x="18" y="303"/>
                  </a:lnTo>
                  <a:lnTo>
                    <a:pt x="19" y="313"/>
                  </a:lnTo>
                  <a:lnTo>
                    <a:pt x="19" y="317"/>
                  </a:lnTo>
                  <a:lnTo>
                    <a:pt x="19" y="331"/>
                  </a:lnTo>
                  <a:lnTo>
                    <a:pt x="19" y="376"/>
                  </a:lnTo>
                  <a:lnTo>
                    <a:pt x="19" y="399"/>
                  </a:lnTo>
                  <a:lnTo>
                    <a:pt x="20" y="395"/>
                  </a:lnTo>
                  <a:lnTo>
                    <a:pt x="20" y="398"/>
                  </a:lnTo>
                  <a:lnTo>
                    <a:pt x="20" y="401"/>
                  </a:lnTo>
                  <a:lnTo>
                    <a:pt x="20" y="404"/>
                  </a:lnTo>
                  <a:lnTo>
                    <a:pt x="20" y="415"/>
                  </a:lnTo>
                  <a:lnTo>
                    <a:pt x="20" y="411"/>
                  </a:lnTo>
                  <a:lnTo>
                    <a:pt x="20" y="410"/>
                  </a:lnTo>
                  <a:lnTo>
                    <a:pt x="20" y="411"/>
                  </a:lnTo>
                  <a:lnTo>
                    <a:pt x="20" y="412"/>
                  </a:lnTo>
                  <a:lnTo>
                    <a:pt x="21" y="412"/>
                  </a:lnTo>
                  <a:lnTo>
                    <a:pt x="21" y="410"/>
                  </a:lnTo>
                  <a:lnTo>
                    <a:pt x="21" y="411"/>
                  </a:lnTo>
                  <a:lnTo>
                    <a:pt x="21" y="412"/>
                  </a:lnTo>
                  <a:lnTo>
                    <a:pt x="22" y="412"/>
                  </a:lnTo>
                  <a:lnTo>
                    <a:pt x="22" y="411"/>
                  </a:lnTo>
                  <a:lnTo>
                    <a:pt x="22" y="412"/>
                  </a:lnTo>
                  <a:lnTo>
                    <a:pt x="23" y="411"/>
                  </a:lnTo>
                  <a:lnTo>
                    <a:pt x="23" y="412"/>
                  </a:lnTo>
                  <a:lnTo>
                    <a:pt x="24" y="412"/>
                  </a:lnTo>
                  <a:lnTo>
                    <a:pt x="24" y="411"/>
                  </a:lnTo>
                  <a:lnTo>
                    <a:pt x="24" y="412"/>
                  </a:lnTo>
                  <a:lnTo>
                    <a:pt x="25" y="411"/>
                  </a:lnTo>
                  <a:lnTo>
                    <a:pt x="25" y="412"/>
                  </a:lnTo>
                  <a:lnTo>
                    <a:pt x="25" y="411"/>
                  </a:lnTo>
                  <a:lnTo>
                    <a:pt x="25" y="412"/>
                  </a:lnTo>
                  <a:lnTo>
                    <a:pt x="26" y="411"/>
                  </a:lnTo>
                  <a:lnTo>
                    <a:pt x="26" y="412"/>
                  </a:lnTo>
                  <a:lnTo>
                    <a:pt x="26" y="411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3555" y="3030"/>
              <a:ext cx="11" cy="5"/>
            </a:xfrm>
            <a:custGeom>
              <a:avLst/>
              <a:gdLst>
                <a:gd name="T0" fmla="*/ 0 w 11"/>
                <a:gd name="T1" fmla="*/ 4 h 5"/>
                <a:gd name="T2" fmla="*/ 1 w 11"/>
                <a:gd name="T3" fmla="*/ 4 h 5"/>
                <a:gd name="T4" fmla="*/ 1 w 11"/>
                <a:gd name="T5" fmla="*/ 4 h 5"/>
                <a:gd name="T6" fmla="*/ 1 w 11"/>
                <a:gd name="T7" fmla="*/ 4 h 5"/>
                <a:gd name="T8" fmla="*/ 1 w 11"/>
                <a:gd name="T9" fmla="*/ 5 h 5"/>
                <a:gd name="T10" fmla="*/ 2 w 11"/>
                <a:gd name="T11" fmla="*/ 4 h 5"/>
                <a:gd name="T12" fmla="*/ 2 w 11"/>
                <a:gd name="T13" fmla="*/ 4 h 5"/>
                <a:gd name="T14" fmla="*/ 2 w 11"/>
                <a:gd name="T15" fmla="*/ 4 h 5"/>
                <a:gd name="T16" fmla="*/ 2 w 11"/>
                <a:gd name="T17" fmla="*/ 4 h 5"/>
                <a:gd name="T18" fmla="*/ 2 w 11"/>
                <a:gd name="T19" fmla="*/ 5 h 5"/>
                <a:gd name="T20" fmla="*/ 2 w 11"/>
                <a:gd name="T21" fmla="*/ 4 h 5"/>
                <a:gd name="T22" fmla="*/ 2 w 11"/>
                <a:gd name="T23" fmla="*/ 4 h 5"/>
                <a:gd name="T24" fmla="*/ 2 w 11"/>
                <a:gd name="T25" fmla="*/ 4 h 5"/>
                <a:gd name="T26" fmla="*/ 3 w 11"/>
                <a:gd name="T27" fmla="*/ 4 h 5"/>
                <a:gd name="T28" fmla="*/ 3 w 11"/>
                <a:gd name="T29" fmla="*/ 4 h 5"/>
                <a:gd name="T30" fmla="*/ 3 w 11"/>
                <a:gd name="T31" fmla="*/ 4 h 5"/>
                <a:gd name="T32" fmla="*/ 4 w 11"/>
                <a:gd name="T33" fmla="*/ 4 h 5"/>
                <a:gd name="T34" fmla="*/ 4 w 11"/>
                <a:gd name="T35" fmla="*/ 4 h 5"/>
                <a:gd name="T36" fmla="*/ 4 w 11"/>
                <a:gd name="T37" fmla="*/ 4 h 5"/>
                <a:gd name="T38" fmla="*/ 4 w 11"/>
                <a:gd name="T39" fmla="*/ 4 h 5"/>
                <a:gd name="T40" fmla="*/ 4 w 11"/>
                <a:gd name="T41" fmla="*/ 4 h 5"/>
                <a:gd name="T42" fmla="*/ 4 w 11"/>
                <a:gd name="T43" fmla="*/ 4 h 5"/>
                <a:gd name="T44" fmla="*/ 4 w 11"/>
                <a:gd name="T45" fmla="*/ 4 h 5"/>
                <a:gd name="T46" fmla="*/ 5 w 11"/>
                <a:gd name="T47" fmla="*/ 4 h 5"/>
                <a:gd name="T48" fmla="*/ 5 w 11"/>
                <a:gd name="T49" fmla="*/ 4 h 5"/>
                <a:gd name="T50" fmla="*/ 5 w 11"/>
                <a:gd name="T51" fmla="*/ 4 h 5"/>
                <a:gd name="T52" fmla="*/ 6 w 11"/>
                <a:gd name="T53" fmla="*/ 4 h 5"/>
                <a:gd name="T54" fmla="*/ 6 w 11"/>
                <a:gd name="T55" fmla="*/ 3 h 5"/>
                <a:gd name="T56" fmla="*/ 6 w 11"/>
                <a:gd name="T57" fmla="*/ 4 h 5"/>
                <a:gd name="T58" fmla="*/ 6 w 11"/>
                <a:gd name="T59" fmla="*/ 3 h 5"/>
                <a:gd name="T60" fmla="*/ 6 w 11"/>
                <a:gd name="T61" fmla="*/ 4 h 5"/>
                <a:gd name="T62" fmla="*/ 6 w 11"/>
                <a:gd name="T63" fmla="*/ 3 h 5"/>
                <a:gd name="T64" fmla="*/ 6 w 11"/>
                <a:gd name="T65" fmla="*/ 4 h 5"/>
                <a:gd name="T66" fmla="*/ 6 w 11"/>
                <a:gd name="T67" fmla="*/ 3 h 5"/>
                <a:gd name="T68" fmla="*/ 7 w 11"/>
                <a:gd name="T69" fmla="*/ 3 h 5"/>
                <a:gd name="T70" fmla="*/ 7 w 11"/>
                <a:gd name="T71" fmla="*/ 3 h 5"/>
                <a:gd name="T72" fmla="*/ 7 w 11"/>
                <a:gd name="T73" fmla="*/ 3 h 5"/>
                <a:gd name="T74" fmla="*/ 8 w 11"/>
                <a:gd name="T75" fmla="*/ 4 h 5"/>
                <a:gd name="T76" fmla="*/ 8 w 11"/>
                <a:gd name="T77" fmla="*/ 2 h 5"/>
                <a:gd name="T78" fmla="*/ 8 w 11"/>
                <a:gd name="T79" fmla="*/ 3 h 5"/>
                <a:gd name="T80" fmla="*/ 8 w 11"/>
                <a:gd name="T81" fmla="*/ 3 h 5"/>
                <a:gd name="T82" fmla="*/ 8 w 11"/>
                <a:gd name="T83" fmla="*/ 3 h 5"/>
                <a:gd name="T84" fmla="*/ 8 w 11"/>
                <a:gd name="T85" fmla="*/ 3 h 5"/>
                <a:gd name="T86" fmla="*/ 8 w 11"/>
                <a:gd name="T87" fmla="*/ 3 h 5"/>
                <a:gd name="T88" fmla="*/ 8 w 11"/>
                <a:gd name="T89" fmla="*/ 2 h 5"/>
                <a:gd name="T90" fmla="*/ 9 w 11"/>
                <a:gd name="T91" fmla="*/ 4 h 5"/>
                <a:gd name="T92" fmla="*/ 9 w 11"/>
                <a:gd name="T93" fmla="*/ 3 h 5"/>
                <a:gd name="T94" fmla="*/ 9 w 11"/>
                <a:gd name="T95" fmla="*/ 4 h 5"/>
                <a:gd name="T96" fmla="*/ 9 w 11"/>
                <a:gd name="T97" fmla="*/ 3 h 5"/>
                <a:gd name="T98" fmla="*/ 9 w 11"/>
                <a:gd name="T99" fmla="*/ 3 h 5"/>
                <a:gd name="T100" fmla="*/ 10 w 11"/>
                <a:gd name="T101" fmla="*/ 1 h 5"/>
                <a:gd name="T102" fmla="*/ 10 w 11"/>
                <a:gd name="T103" fmla="*/ 2 h 5"/>
                <a:gd name="T104" fmla="*/ 10 w 11"/>
                <a:gd name="T105" fmla="*/ 3 h 5"/>
                <a:gd name="T106" fmla="*/ 10 w 11"/>
                <a:gd name="T107" fmla="*/ 1 h 5"/>
                <a:gd name="T108" fmla="*/ 10 w 11"/>
                <a:gd name="T109" fmla="*/ 3 h 5"/>
                <a:gd name="T110" fmla="*/ 10 w 11"/>
                <a:gd name="T111" fmla="*/ 3 h 5"/>
                <a:gd name="T112" fmla="*/ 10 w 11"/>
                <a:gd name="T113" fmla="*/ 3 h 5"/>
                <a:gd name="T114" fmla="*/ 10 w 11"/>
                <a:gd name="T115" fmla="*/ 3 h 5"/>
                <a:gd name="T116" fmla="*/ 10 w 11"/>
                <a:gd name="T117" fmla="*/ 1 h 5"/>
                <a:gd name="T118" fmla="*/ 10 w 11"/>
                <a:gd name="T119" fmla="*/ 1 h 5"/>
                <a:gd name="T120" fmla="*/ 11 w 11"/>
                <a:gd name="T121" fmla="*/ 2 h 5"/>
                <a:gd name="T122" fmla="*/ 11 w 11"/>
                <a:gd name="T123" fmla="*/ 3 h 5"/>
                <a:gd name="T124" fmla="*/ 11 w 11"/>
                <a:gd name="T125" fmla="*/ 0 h 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1"/>
                <a:gd name="T190" fmla="*/ 0 h 5"/>
                <a:gd name="T191" fmla="*/ 11 w 11"/>
                <a:gd name="T192" fmla="*/ 5 h 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1" h="5">
                  <a:moveTo>
                    <a:pt x="0" y="4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4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7" y="4"/>
                  </a:lnTo>
                  <a:lnTo>
                    <a:pt x="7" y="3"/>
                  </a:lnTo>
                  <a:lnTo>
                    <a:pt x="7" y="4"/>
                  </a:lnTo>
                  <a:lnTo>
                    <a:pt x="7" y="3"/>
                  </a:lnTo>
                  <a:lnTo>
                    <a:pt x="7" y="4"/>
                  </a:lnTo>
                  <a:lnTo>
                    <a:pt x="7" y="3"/>
                  </a:lnTo>
                  <a:lnTo>
                    <a:pt x="7" y="4"/>
                  </a:lnTo>
                  <a:lnTo>
                    <a:pt x="7" y="3"/>
                  </a:lnTo>
                  <a:lnTo>
                    <a:pt x="7" y="4"/>
                  </a:lnTo>
                  <a:lnTo>
                    <a:pt x="7" y="3"/>
                  </a:lnTo>
                  <a:lnTo>
                    <a:pt x="7" y="4"/>
                  </a:lnTo>
                  <a:lnTo>
                    <a:pt x="7" y="3"/>
                  </a:lnTo>
                  <a:lnTo>
                    <a:pt x="7" y="4"/>
                  </a:lnTo>
                  <a:lnTo>
                    <a:pt x="7" y="3"/>
                  </a:lnTo>
                  <a:lnTo>
                    <a:pt x="7" y="4"/>
                  </a:lnTo>
                  <a:lnTo>
                    <a:pt x="7" y="3"/>
                  </a:lnTo>
                  <a:lnTo>
                    <a:pt x="8" y="3"/>
                  </a:lnTo>
                  <a:lnTo>
                    <a:pt x="8" y="4"/>
                  </a:lnTo>
                  <a:lnTo>
                    <a:pt x="8" y="3"/>
                  </a:lnTo>
                  <a:lnTo>
                    <a:pt x="8" y="4"/>
                  </a:lnTo>
                  <a:lnTo>
                    <a:pt x="8" y="3"/>
                  </a:lnTo>
                  <a:lnTo>
                    <a:pt x="8" y="4"/>
                  </a:lnTo>
                  <a:lnTo>
                    <a:pt x="8" y="3"/>
                  </a:lnTo>
                  <a:lnTo>
                    <a:pt x="8" y="2"/>
                  </a:lnTo>
                  <a:lnTo>
                    <a:pt x="8" y="3"/>
                  </a:lnTo>
                  <a:lnTo>
                    <a:pt x="8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8" y="3"/>
                  </a:lnTo>
                  <a:lnTo>
                    <a:pt x="8" y="4"/>
                  </a:lnTo>
                  <a:lnTo>
                    <a:pt x="8" y="3"/>
                  </a:lnTo>
                  <a:lnTo>
                    <a:pt x="8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8" y="3"/>
                  </a:lnTo>
                  <a:lnTo>
                    <a:pt x="8" y="4"/>
                  </a:lnTo>
                  <a:lnTo>
                    <a:pt x="8" y="3"/>
                  </a:lnTo>
                  <a:lnTo>
                    <a:pt x="8" y="2"/>
                  </a:lnTo>
                  <a:lnTo>
                    <a:pt x="8" y="3"/>
                  </a:lnTo>
                  <a:lnTo>
                    <a:pt x="8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8" y="3"/>
                  </a:lnTo>
                  <a:lnTo>
                    <a:pt x="8" y="2"/>
                  </a:lnTo>
                  <a:lnTo>
                    <a:pt x="8" y="3"/>
                  </a:lnTo>
                  <a:lnTo>
                    <a:pt x="8" y="2"/>
                  </a:lnTo>
                  <a:lnTo>
                    <a:pt x="8" y="3"/>
                  </a:lnTo>
                  <a:lnTo>
                    <a:pt x="8" y="2"/>
                  </a:lnTo>
                  <a:lnTo>
                    <a:pt x="8" y="3"/>
                  </a:lnTo>
                  <a:lnTo>
                    <a:pt x="8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8" y="3"/>
                  </a:lnTo>
                  <a:lnTo>
                    <a:pt x="8" y="4"/>
                  </a:lnTo>
                  <a:lnTo>
                    <a:pt x="8" y="3"/>
                  </a:lnTo>
                  <a:lnTo>
                    <a:pt x="8" y="2"/>
                  </a:lnTo>
                  <a:lnTo>
                    <a:pt x="8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1"/>
                  </a:lnTo>
                  <a:lnTo>
                    <a:pt x="9" y="2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1"/>
                  </a:lnTo>
                  <a:lnTo>
                    <a:pt x="9" y="2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1"/>
                  </a:lnTo>
                  <a:lnTo>
                    <a:pt x="9" y="2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1"/>
                  </a:lnTo>
                  <a:lnTo>
                    <a:pt x="9" y="2"/>
                  </a:lnTo>
                  <a:lnTo>
                    <a:pt x="9" y="1"/>
                  </a:lnTo>
                  <a:lnTo>
                    <a:pt x="9" y="2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1"/>
                  </a:lnTo>
                  <a:lnTo>
                    <a:pt x="9" y="2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3"/>
                  </a:lnTo>
                  <a:lnTo>
                    <a:pt x="10" y="3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10" y="3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3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3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3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3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10" y="3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3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3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3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3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3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0" y="3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10" y="3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1" y="2"/>
                  </a:lnTo>
                  <a:lnTo>
                    <a:pt x="11" y="1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1" y="4"/>
                  </a:lnTo>
                  <a:lnTo>
                    <a:pt x="11" y="3"/>
                  </a:lnTo>
                  <a:lnTo>
                    <a:pt x="11" y="2"/>
                  </a:lnTo>
                  <a:lnTo>
                    <a:pt x="11" y="1"/>
                  </a:lnTo>
                  <a:lnTo>
                    <a:pt x="11" y="3"/>
                  </a:lnTo>
                  <a:lnTo>
                    <a:pt x="11" y="1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3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3566" y="3026"/>
              <a:ext cx="9" cy="8"/>
            </a:xfrm>
            <a:custGeom>
              <a:avLst/>
              <a:gdLst>
                <a:gd name="T0" fmla="*/ 0 w 9"/>
                <a:gd name="T1" fmla="*/ 5 h 8"/>
                <a:gd name="T2" fmla="*/ 0 w 9"/>
                <a:gd name="T3" fmla="*/ 4 h 8"/>
                <a:gd name="T4" fmla="*/ 1 w 9"/>
                <a:gd name="T5" fmla="*/ 4 h 8"/>
                <a:gd name="T6" fmla="*/ 1 w 9"/>
                <a:gd name="T7" fmla="*/ 5 h 8"/>
                <a:gd name="T8" fmla="*/ 1 w 9"/>
                <a:gd name="T9" fmla="*/ 7 h 8"/>
                <a:gd name="T10" fmla="*/ 1 w 9"/>
                <a:gd name="T11" fmla="*/ 6 h 8"/>
                <a:gd name="T12" fmla="*/ 1 w 9"/>
                <a:gd name="T13" fmla="*/ 5 h 8"/>
                <a:gd name="T14" fmla="*/ 1 w 9"/>
                <a:gd name="T15" fmla="*/ 4 h 8"/>
                <a:gd name="T16" fmla="*/ 1 w 9"/>
                <a:gd name="T17" fmla="*/ 5 h 8"/>
                <a:gd name="T18" fmla="*/ 1 w 9"/>
                <a:gd name="T19" fmla="*/ 6 h 8"/>
                <a:gd name="T20" fmla="*/ 1 w 9"/>
                <a:gd name="T21" fmla="*/ 4 h 8"/>
                <a:gd name="T22" fmla="*/ 1 w 9"/>
                <a:gd name="T23" fmla="*/ 5 h 8"/>
                <a:gd name="T24" fmla="*/ 1 w 9"/>
                <a:gd name="T25" fmla="*/ 3 h 8"/>
                <a:gd name="T26" fmla="*/ 1 w 9"/>
                <a:gd name="T27" fmla="*/ 4 h 8"/>
                <a:gd name="T28" fmla="*/ 1 w 9"/>
                <a:gd name="T29" fmla="*/ 3 h 8"/>
                <a:gd name="T30" fmla="*/ 2 w 9"/>
                <a:gd name="T31" fmla="*/ 4 h 8"/>
                <a:gd name="T32" fmla="*/ 2 w 9"/>
                <a:gd name="T33" fmla="*/ 5 h 8"/>
                <a:gd name="T34" fmla="*/ 2 w 9"/>
                <a:gd name="T35" fmla="*/ 6 h 8"/>
                <a:gd name="T36" fmla="*/ 2 w 9"/>
                <a:gd name="T37" fmla="*/ 6 h 8"/>
                <a:gd name="T38" fmla="*/ 2 w 9"/>
                <a:gd name="T39" fmla="*/ 7 h 8"/>
                <a:gd name="T40" fmla="*/ 2 w 9"/>
                <a:gd name="T41" fmla="*/ 3 h 8"/>
                <a:gd name="T42" fmla="*/ 3 w 9"/>
                <a:gd name="T43" fmla="*/ 4 h 8"/>
                <a:gd name="T44" fmla="*/ 3 w 9"/>
                <a:gd name="T45" fmla="*/ 5 h 8"/>
                <a:gd name="T46" fmla="*/ 3 w 9"/>
                <a:gd name="T47" fmla="*/ 6 h 8"/>
                <a:gd name="T48" fmla="*/ 3 w 9"/>
                <a:gd name="T49" fmla="*/ 5 h 8"/>
                <a:gd name="T50" fmla="*/ 3 w 9"/>
                <a:gd name="T51" fmla="*/ 3 h 8"/>
                <a:gd name="T52" fmla="*/ 3 w 9"/>
                <a:gd name="T53" fmla="*/ 5 h 8"/>
                <a:gd name="T54" fmla="*/ 3 w 9"/>
                <a:gd name="T55" fmla="*/ 4 h 8"/>
                <a:gd name="T56" fmla="*/ 3 w 9"/>
                <a:gd name="T57" fmla="*/ 6 h 8"/>
                <a:gd name="T58" fmla="*/ 3 w 9"/>
                <a:gd name="T59" fmla="*/ 3 h 8"/>
                <a:gd name="T60" fmla="*/ 3 w 9"/>
                <a:gd name="T61" fmla="*/ 3 h 8"/>
                <a:gd name="T62" fmla="*/ 3 w 9"/>
                <a:gd name="T63" fmla="*/ 5 h 8"/>
                <a:gd name="T64" fmla="*/ 4 w 9"/>
                <a:gd name="T65" fmla="*/ 5 h 8"/>
                <a:gd name="T66" fmla="*/ 4 w 9"/>
                <a:gd name="T67" fmla="*/ 5 h 8"/>
                <a:gd name="T68" fmla="*/ 4 w 9"/>
                <a:gd name="T69" fmla="*/ 3 h 8"/>
                <a:gd name="T70" fmla="*/ 4 w 9"/>
                <a:gd name="T71" fmla="*/ 3 h 8"/>
                <a:gd name="T72" fmla="*/ 4 w 9"/>
                <a:gd name="T73" fmla="*/ 4 h 8"/>
                <a:gd name="T74" fmla="*/ 4 w 9"/>
                <a:gd name="T75" fmla="*/ 5 h 8"/>
                <a:gd name="T76" fmla="*/ 5 w 9"/>
                <a:gd name="T77" fmla="*/ 4 h 8"/>
                <a:gd name="T78" fmla="*/ 5 w 9"/>
                <a:gd name="T79" fmla="*/ 3 h 8"/>
                <a:gd name="T80" fmla="*/ 5 w 9"/>
                <a:gd name="T81" fmla="*/ 2 h 8"/>
                <a:gd name="T82" fmla="*/ 5 w 9"/>
                <a:gd name="T83" fmla="*/ 4 h 8"/>
                <a:gd name="T84" fmla="*/ 5 w 9"/>
                <a:gd name="T85" fmla="*/ 2 h 8"/>
                <a:gd name="T86" fmla="*/ 5 w 9"/>
                <a:gd name="T87" fmla="*/ 3 h 8"/>
                <a:gd name="T88" fmla="*/ 5 w 9"/>
                <a:gd name="T89" fmla="*/ 3 h 8"/>
                <a:gd name="T90" fmla="*/ 5 w 9"/>
                <a:gd name="T91" fmla="*/ 4 h 8"/>
                <a:gd name="T92" fmla="*/ 5 w 9"/>
                <a:gd name="T93" fmla="*/ 3 h 8"/>
                <a:gd name="T94" fmla="*/ 6 w 9"/>
                <a:gd name="T95" fmla="*/ 3 h 8"/>
                <a:gd name="T96" fmla="*/ 6 w 9"/>
                <a:gd name="T97" fmla="*/ 3 h 8"/>
                <a:gd name="T98" fmla="*/ 6 w 9"/>
                <a:gd name="T99" fmla="*/ 3 h 8"/>
                <a:gd name="T100" fmla="*/ 6 w 9"/>
                <a:gd name="T101" fmla="*/ 2 h 8"/>
                <a:gd name="T102" fmla="*/ 7 w 9"/>
                <a:gd name="T103" fmla="*/ 3 h 8"/>
                <a:gd name="T104" fmla="*/ 7 w 9"/>
                <a:gd name="T105" fmla="*/ 2 h 8"/>
                <a:gd name="T106" fmla="*/ 7 w 9"/>
                <a:gd name="T107" fmla="*/ 2 h 8"/>
                <a:gd name="T108" fmla="*/ 7 w 9"/>
                <a:gd name="T109" fmla="*/ 2 h 8"/>
                <a:gd name="T110" fmla="*/ 7 w 9"/>
                <a:gd name="T111" fmla="*/ 3 h 8"/>
                <a:gd name="T112" fmla="*/ 7 w 9"/>
                <a:gd name="T113" fmla="*/ 2 h 8"/>
                <a:gd name="T114" fmla="*/ 7 w 9"/>
                <a:gd name="T115" fmla="*/ 2 h 8"/>
                <a:gd name="T116" fmla="*/ 7 w 9"/>
                <a:gd name="T117" fmla="*/ 2 h 8"/>
                <a:gd name="T118" fmla="*/ 8 w 9"/>
                <a:gd name="T119" fmla="*/ 2 h 8"/>
                <a:gd name="T120" fmla="*/ 8 w 9"/>
                <a:gd name="T121" fmla="*/ 1 h 8"/>
                <a:gd name="T122" fmla="*/ 8 w 9"/>
                <a:gd name="T123" fmla="*/ 2 h 8"/>
                <a:gd name="T124" fmla="*/ 8 w 9"/>
                <a:gd name="T125" fmla="*/ 2 h 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9"/>
                <a:gd name="T190" fmla="*/ 0 h 8"/>
                <a:gd name="T191" fmla="*/ 9 w 9"/>
                <a:gd name="T192" fmla="*/ 8 h 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9" h="8">
                  <a:moveTo>
                    <a:pt x="0" y="7"/>
                  </a:move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0" y="6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7"/>
                  </a:lnTo>
                  <a:lnTo>
                    <a:pt x="2" y="6"/>
                  </a:lnTo>
                  <a:lnTo>
                    <a:pt x="1" y="5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3" y="3"/>
                  </a:lnTo>
                  <a:lnTo>
                    <a:pt x="2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6" y="3"/>
                  </a:lnTo>
                  <a:lnTo>
                    <a:pt x="5" y="3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2"/>
                  </a:lnTo>
                  <a:lnTo>
                    <a:pt x="8" y="2"/>
                  </a:lnTo>
                  <a:lnTo>
                    <a:pt x="7" y="2"/>
                  </a:lnTo>
                  <a:lnTo>
                    <a:pt x="8" y="2"/>
                  </a:lnTo>
                  <a:lnTo>
                    <a:pt x="7" y="2"/>
                  </a:lnTo>
                  <a:lnTo>
                    <a:pt x="8" y="2"/>
                  </a:lnTo>
                  <a:lnTo>
                    <a:pt x="8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8" y="2"/>
                  </a:lnTo>
                  <a:lnTo>
                    <a:pt x="8" y="1"/>
                  </a:lnTo>
                  <a:lnTo>
                    <a:pt x="8" y="0"/>
                  </a:lnTo>
                  <a:lnTo>
                    <a:pt x="8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8" y="2"/>
                  </a:lnTo>
                  <a:lnTo>
                    <a:pt x="8" y="3"/>
                  </a:lnTo>
                  <a:lnTo>
                    <a:pt x="8" y="2"/>
                  </a:lnTo>
                  <a:lnTo>
                    <a:pt x="8" y="1"/>
                  </a:lnTo>
                  <a:lnTo>
                    <a:pt x="8" y="2"/>
                  </a:lnTo>
                  <a:lnTo>
                    <a:pt x="8" y="1"/>
                  </a:lnTo>
                  <a:lnTo>
                    <a:pt x="8" y="2"/>
                  </a:lnTo>
                  <a:lnTo>
                    <a:pt x="8" y="1"/>
                  </a:lnTo>
                  <a:lnTo>
                    <a:pt x="8" y="2"/>
                  </a:lnTo>
                  <a:lnTo>
                    <a:pt x="9" y="2"/>
                  </a:lnTo>
                  <a:lnTo>
                    <a:pt x="9" y="1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3575" y="3022"/>
              <a:ext cx="10" cy="6"/>
            </a:xfrm>
            <a:custGeom>
              <a:avLst/>
              <a:gdLst>
                <a:gd name="T0" fmla="*/ 0 w 10"/>
                <a:gd name="T1" fmla="*/ 6 h 6"/>
                <a:gd name="T2" fmla="*/ 0 w 10"/>
                <a:gd name="T3" fmla="*/ 6 h 6"/>
                <a:gd name="T4" fmla="*/ 0 w 10"/>
                <a:gd name="T5" fmla="*/ 5 h 6"/>
                <a:gd name="T6" fmla="*/ 0 w 10"/>
                <a:gd name="T7" fmla="*/ 6 h 6"/>
                <a:gd name="T8" fmla="*/ 0 w 10"/>
                <a:gd name="T9" fmla="*/ 5 h 6"/>
                <a:gd name="T10" fmla="*/ 0 w 10"/>
                <a:gd name="T11" fmla="*/ 4 h 6"/>
                <a:gd name="T12" fmla="*/ 0 w 10"/>
                <a:gd name="T13" fmla="*/ 5 h 6"/>
                <a:gd name="T14" fmla="*/ 1 w 10"/>
                <a:gd name="T15" fmla="*/ 6 h 6"/>
                <a:gd name="T16" fmla="*/ 1 w 10"/>
                <a:gd name="T17" fmla="*/ 5 h 6"/>
                <a:gd name="T18" fmla="*/ 1 w 10"/>
                <a:gd name="T19" fmla="*/ 6 h 6"/>
                <a:gd name="T20" fmla="*/ 1 w 10"/>
                <a:gd name="T21" fmla="*/ 5 h 6"/>
                <a:gd name="T22" fmla="*/ 2 w 10"/>
                <a:gd name="T23" fmla="*/ 5 h 6"/>
                <a:gd name="T24" fmla="*/ 2 w 10"/>
                <a:gd name="T25" fmla="*/ 4 h 6"/>
                <a:gd name="T26" fmla="*/ 2 w 10"/>
                <a:gd name="T27" fmla="*/ 4 h 6"/>
                <a:gd name="T28" fmla="*/ 2 w 10"/>
                <a:gd name="T29" fmla="*/ 4 h 6"/>
                <a:gd name="T30" fmla="*/ 2 w 10"/>
                <a:gd name="T31" fmla="*/ 4 h 6"/>
                <a:gd name="T32" fmla="*/ 2 w 10"/>
                <a:gd name="T33" fmla="*/ 4 h 6"/>
                <a:gd name="T34" fmla="*/ 2 w 10"/>
                <a:gd name="T35" fmla="*/ 4 h 6"/>
                <a:gd name="T36" fmla="*/ 2 w 10"/>
                <a:gd name="T37" fmla="*/ 4 h 6"/>
                <a:gd name="T38" fmla="*/ 3 w 10"/>
                <a:gd name="T39" fmla="*/ 4 h 6"/>
                <a:gd name="T40" fmla="*/ 3 w 10"/>
                <a:gd name="T41" fmla="*/ 3 h 6"/>
                <a:gd name="T42" fmla="*/ 3 w 10"/>
                <a:gd name="T43" fmla="*/ 4 h 6"/>
                <a:gd name="T44" fmla="*/ 3 w 10"/>
                <a:gd name="T45" fmla="*/ 3 h 6"/>
                <a:gd name="T46" fmla="*/ 4 w 10"/>
                <a:gd name="T47" fmla="*/ 3 h 6"/>
                <a:gd name="T48" fmla="*/ 4 w 10"/>
                <a:gd name="T49" fmla="*/ 4 h 6"/>
                <a:gd name="T50" fmla="*/ 4 w 10"/>
                <a:gd name="T51" fmla="*/ 3 h 6"/>
                <a:gd name="T52" fmla="*/ 4 w 10"/>
                <a:gd name="T53" fmla="*/ 4 h 6"/>
                <a:gd name="T54" fmla="*/ 4 w 10"/>
                <a:gd name="T55" fmla="*/ 3 h 6"/>
                <a:gd name="T56" fmla="*/ 4 w 10"/>
                <a:gd name="T57" fmla="*/ 3 h 6"/>
                <a:gd name="T58" fmla="*/ 4 w 10"/>
                <a:gd name="T59" fmla="*/ 3 h 6"/>
                <a:gd name="T60" fmla="*/ 5 w 10"/>
                <a:gd name="T61" fmla="*/ 3 h 6"/>
                <a:gd name="T62" fmla="*/ 5 w 10"/>
                <a:gd name="T63" fmla="*/ 3 h 6"/>
                <a:gd name="T64" fmla="*/ 5 w 10"/>
                <a:gd name="T65" fmla="*/ 3 h 6"/>
                <a:gd name="T66" fmla="*/ 5 w 10"/>
                <a:gd name="T67" fmla="*/ 3 h 6"/>
                <a:gd name="T68" fmla="*/ 5 w 10"/>
                <a:gd name="T69" fmla="*/ 3 h 6"/>
                <a:gd name="T70" fmla="*/ 6 w 10"/>
                <a:gd name="T71" fmla="*/ 3 h 6"/>
                <a:gd name="T72" fmla="*/ 6 w 10"/>
                <a:gd name="T73" fmla="*/ 2 h 6"/>
                <a:gd name="T74" fmla="*/ 6 w 10"/>
                <a:gd name="T75" fmla="*/ 3 h 6"/>
                <a:gd name="T76" fmla="*/ 6 w 10"/>
                <a:gd name="T77" fmla="*/ 3 h 6"/>
                <a:gd name="T78" fmla="*/ 6 w 10"/>
                <a:gd name="T79" fmla="*/ 2 h 6"/>
                <a:gd name="T80" fmla="*/ 6 w 10"/>
                <a:gd name="T81" fmla="*/ 3 h 6"/>
                <a:gd name="T82" fmla="*/ 6 w 10"/>
                <a:gd name="T83" fmla="*/ 2 h 6"/>
                <a:gd name="T84" fmla="*/ 6 w 10"/>
                <a:gd name="T85" fmla="*/ 3 h 6"/>
                <a:gd name="T86" fmla="*/ 7 w 10"/>
                <a:gd name="T87" fmla="*/ 3 h 6"/>
                <a:gd name="T88" fmla="*/ 7 w 10"/>
                <a:gd name="T89" fmla="*/ 2 h 6"/>
                <a:gd name="T90" fmla="*/ 7 w 10"/>
                <a:gd name="T91" fmla="*/ 1 h 6"/>
                <a:gd name="T92" fmla="*/ 7 w 10"/>
                <a:gd name="T93" fmla="*/ 2 h 6"/>
                <a:gd name="T94" fmla="*/ 8 w 10"/>
                <a:gd name="T95" fmla="*/ 2 h 6"/>
                <a:gd name="T96" fmla="*/ 8 w 10"/>
                <a:gd name="T97" fmla="*/ 1 h 6"/>
                <a:gd name="T98" fmla="*/ 8 w 10"/>
                <a:gd name="T99" fmla="*/ 2 h 6"/>
                <a:gd name="T100" fmla="*/ 8 w 10"/>
                <a:gd name="T101" fmla="*/ 3 h 6"/>
                <a:gd name="T102" fmla="*/ 8 w 10"/>
                <a:gd name="T103" fmla="*/ 1 h 6"/>
                <a:gd name="T104" fmla="*/ 8 w 10"/>
                <a:gd name="T105" fmla="*/ 2 h 6"/>
                <a:gd name="T106" fmla="*/ 8 w 10"/>
                <a:gd name="T107" fmla="*/ 3 h 6"/>
                <a:gd name="T108" fmla="*/ 9 w 10"/>
                <a:gd name="T109" fmla="*/ 2 h 6"/>
                <a:gd name="T110" fmla="*/ 9 w 10"/>
                <a:gd name="T111" fmla="*/ 1 h 6"/>
                <a:gd name="T112" fmla="*/ 9 w 10"/>
                <a:gd name="T113" fmla="*/ 2 h 6"/>
                <a:gd name="T114" fmla="*/ 9 w 10"/>
                <a:gd name="T115" fmla="*/ 1 h 6"/>
                <a:gd name="T116" fmla="*/ 10 w 10"/>
                <a:gd name="T117" fmla="*/ 1 h 6"/>
                <a:gd name="T118" fmla="*/ 10 w 10"/>
                <a:gd name="T119" fmla="*/ 1 h 6"/>
                <a:gd name="T120" fmla="*/ 10 w 10"/>
                <a:gd name="T121" fmla="*/ 1 h 6"/>
                <a:gd name="T122" fmla="*/ 10 w 10"/>
                <a:gd name="T123" fmla="*/ 1 h 6"/>
                <a:gd name="T124" fmla="*/ 10 w 10"/>
                <a:gd name="T125" fmla="*/ 1 h 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0"/>
                <a:gd name="T190" fmla="*/ 0 h 6"/>
                <a:gd name="T191" fmla="*/ 10 w 10"/>
                <a:gd name="T192" fmla="*/ 6 h 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0" h="6">
                  <a:moveTo>
                    <a:pt x="0" y="5"/>
                  </a:moveTo>
                  <a:lnTo>
                    <a:pt x="0" y="6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6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5"/>
                  </a:lnTo>
                  <a:lnTo>
                    <a:pt x="0" y="5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4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3" y="4"/>
                  </a:lnTo>
                  <a:lnTo>
                    <a:pt x="2" y="4"/>
                  </a:lnTo>
                  <a:lnTo>
                    <a:pt x="3" y="3"/>
                  </a:lnTo>
                  <a:lnTo>
                    <a:pt x="2" y="3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4" y="3"/>
                  </a:lnTo>
                  <a:lnTo>
                    <a:pt x="3" y="4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5" y="3"/>
                  </a:lnTo>
                  <a:lnTo>
                    <a:pt x="4" y="3"/>
                  </a:lnTo>
                  <a:lnTo>
                    <a:pt x="5" y="3"/>
                  </a:lnTo>
                  <a:lnTo>
                    <a:pt x="4" y="3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6" y="3"/>
                  </a:lnTo>
                  <a:lnTo>
                    <a:pt x="5" y="3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7" y="3"/>
                  </a:lnTo>
                  <a:lnTo>
                    <a:pt x="6" y="3"/>
                  </a:lnTo>
                  <a:lnTo>
                    <a:pt x="7" y="3"/>
                  </a:lnTo>
                  <a:lnTo>
                    <a:pt x="6" y="3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1"/>
                  </a:lnTo>
                  <a:lnTo>
                    <a:pt x="8" y="2"/>
                  </a:lnTo>
                  <a:lnTo>
                    <a:pt x="7" y="2"/>
                  </a:lnTo>
                  <a:lnTo>
                    <a:pt x="8" y="1"/>
                  </a:lnTo>
                  <a:lnTo>
                    <a:pt x="8" y="2"/>
                  </a:lnTo>
                  <a:lnTo>
                    <a:pt x="8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8" y="2"/>
                  </a:lnTo>
                  <a:lnTo>
                    <a:pt x="8" y="3"/>
                  </a:lnTo>
                  <a:lnTo>
                    <a:pt x="8" y="2"/>
                  </a:lnTo>
                  <a:lnTo>
                    <a:pt x="8" y="3"/>
                  </a:lnTo>
                  <a:lnTo>
                    <a:pt x="8" y="2"/>
                  </a:lnTo>
                  <a:lnTo>
                    <a:pt x="8" y="3"/>
                  </a:lnTo>
                  <a:lnTo>
                    <a:pt x="8" y="2"/>
                  </a:lnTo>
                  <a:lnTo>
                    <a:pt x="8" y="1"/>
                  </a:lnTo>
                  <a:lnTo>
                    <a:pt x="8" y="2"/>
                  </a:lnTo>
                  <a:lnTo>
                    <a:pt x="8" y="1"/>
                  </a:lnTo>
                  <a:lnTo>
                    <a:pt x="8" y="2"/>
                  </a:lnTo>
                  <a:lnTo>
                    <a:pt x="8" y="1"/>
                  </a:lnTo>
                  <a:lnTo>
                    <a:pt x="8" y="2"/>
                  </a:lnTo>
                  <a:lnTo>
                    <a:pt x="8" y="1"/>
                  </a:lnTo>
                  <a:lnTo>
                    <a:pt x="8" y="2"/>
                  </a:lnTo>
                  <a:lnTo>
                    <a:pt x="8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8" y="2"/>
                  </a:lnTo>
                  <a:lnTo>
                    <a:pt x="8" y="3"/>
                  </a:lnTo>
                  <a:lnTo>
                    <a:pt x="8" y="2"/>
                  </a:lnTo>
                  <a:lnTo>
                    <a:pt x="8" y="3"/>
                  </a:lnTo>
                  <a:lnTo>
                    <a:pt x="8" y="2"/>
                  </a:lnTo>
                  <a:lnTo>
                    <a:pt x="8" y="1"/>
                  </a:lnTo>
                  <a:lnTo>
                    <a:pt x="8" y="2"/>
                  </a:lnTo>
                  <a:lnTo>
                    <a:pt x="8" y="1"/>
                  </a:lnTo>
                  <a:lnTo>
                    <a:pt x="8" y="2"/>
                  </a:lnTo>
                  <a:lnTo>
                    <a:pt x="8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8" y="2"/>
                  </a:lnTo>
                  <a:lnTo>
                    <a:pt x="8" y="3"/>
                  </a:lnTo>
                  <a:lnTo>
                    <a:pt x="8" y="2"/>
                  </a:lnTo>
                  <a:lnTo>
                    <a:pt x="8" y="1"/>
                  </a:lnTo>
                  <a:lnTo>
                    <a:pt x="8" y="2"/>
                  </a:lnTo>
                  <a:lnTo>
                    <a:pt x="8" y="1"/>
                  </a:lnTo>
                  <a:lnTo>
                    <a:pt x="8" y="2"/>
                  </a:lnTo>
                  <a:lnTo>
                    <a:pt x="8" y="1"/>
                  </a:lnTo>
                  <a:lnTo>
                    <a:pt x="8" y="2"/>
                  </a:lnTo>
                  <a:lnTo>
                    <a:pt x="8" y="1"/>
                  </a:lnTo>
                  <a:lnTo>
                    <a:pt x="8" y="2"/>
                  </a:lnTo>
                  <a:lnTo>
                    <a:pt x="8" y="1"/>
                  </a:lnTo>
                  <a:lnTo>
                    <a:pt x="8" y="2"/>
                  </a:lnTo>
                  <a:lnTo>
                    <a:pt x="8" y="1"/>
                  </a:lnTo>
                  <a:lnTo>
                    <a:pt x="8" y="2"/>
                  </a:lnTo>
                  <a:lnTo>
                    <a:pt x="8" y="1"/>
                  </a:lnTo>
                  <a:lnTo>
                    <a:pt x="8" y="2"/>
                  </a:lnTo>
                  <a:lnTo>
                    <a:pt x="8" y="1"/>
                  </a:lnTo>
                  <a:lnTo>
                    <a:pt x="8" y="2"/>
                  </a:lnTo>
                  <a:lnTo>
                    <a:pt x="8" y="1"/>
                  </a:lnTo>
                  <a:lnTo>
                    <a:pt x="8" y="2"/>
                  </a:lnTo>
                  <a:lnTo>
                    <a:pt x="8" y="1"/>
                  </a:lnTo>
                  <a:lnTo>
                    <a:pt x="8" y="2"/>
                  </a:lnTo>
                  <a:lnTo>
                    <a:pt x="8" y="1"/>
                  </a:lnTo>
                  <a:lnTo>
                    <a:pt x="8" y="2"/>
                  </a:lnTo>
                  <a:lnTo>
                    <a:pt x="8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8" y="2"/>
                  </a:lnTo>
                  <a:lnTo>
                    <a:pt x="8" y="1"/>
                  </a:lnTo>
                  <a:lnTo>
                    <a:pt x="8" y="2"/>
                  </a:lnTo>
                  <a:lnTo>
                    <a:pt x="8" y="1"/>
                  </a:lnTo>
                  <a:lnTo>
                    <a:pt x="9" y="1"/>
                  </a:lnTo>
                  <a:lnTo>
                    <a:pt x="8" y="1"/>
                  </a:lnTo>
                  <a:lnTo>
                    <a:pt x="9" y="1"/>
                  </a:lnTo>
                  <a:lnTo>
                    <a:pt x="8" y="1"/>
                  </a:lnTo>
                  <a:lnTo>
                    <a:pt x="9" y="2"/>
                  </a:lnTo>
                  <a:lnTo>
                    <a:pt x="9" y="1"/>
                  </a:lnTo>
                  <a:lnTo>
                    <a:pt x="9" y="2"/>
                  </a:lnTo>
                  <a:lnTo>
                    <a:pt x="9" y="1"/>
                  </a:lnTo>
                  <a:lnTo>
                    <a:pt x="9" y="2"/>
                  </a:lnTo>
                  <a:lnTo>
                    <a:pt x="9" y="1"/>
                  </a:lnTo>
                  <a:lnTo>
                    <a:pt x="9" y="2"/>
                  </a:lnTo>
                  <a:lnTo>
                    <a:pt x="9" y="1"/>
                  </a:lnTo>
                  <a:lnTo>
                    <a:pt x="9" y="2"/>
                  </a:lnTo>
                  <a:lnTo>
                    <a:pt x="9" y="1"/>
                  </a:lnTo>
                  <a:lnTo>
                    <a:pt x="9" y="2"/>
                  </a:lnTo>
                  <a:lnTo>
                    <a:pt x="9" y="1"/>
                  </a:lnTo>
                  <a:lnTo>
                    <a:pt x="9" y="2"/>
                  </a:lnTo>
                  <a:lnTo>
                    <a:pt x="9" y="1"/>
                  </a:lnTo>
                  <a:lnTo>
                    <a:pt x="9" y="2"/>
                  </a:lnTo>
                  <a:lnTo>
                    <a:pt x="9" y="1"/>
                  </a:lnTo>
                  <a:lnTo>
                    <a:pt x="9" y="2"/>
                  </a:lnTo>
                  <a:lnTo>
                    <a:pt x="9" y="1"/>
                  </a:lnTo>
                  <a:lnTo>
                    <a:pt x="9" y="2"/>
                  </a:lnTo>
                  <a:lnTo>
                    <a:pt x="9" y="1"/>
                  </a:lnTo>
                  <a:lnTo>
                    <a:pt x="9" y="2"/>
                  </a:lnTo>
                  <a:lnTo>
                    <a:pt x="9" y="1"/>
                  </a:lnTo>
                  <a:lnTo>
                    <a:pt x="10" y="1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1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3585" y="3017"/>
              <a:ext cx="12" cy="6"/>
            </a:xfrm>
            <a:custGeom>
              <a:avLst/>
              <a:gdLst>
                <a:gd name="T0" fmla="*/ 0 w 12"/>
                <a:gd name="T1" fmla="*/ 6 h 6"/>
                <a:gd name="T2" fmla="*/ 1 w 12"/>
                <a:gd name="T3" fmla="*/ 6 h 6"/>
                <a:gd name="T4" fmla="*/ 1 w 12"/>
                <a:gd name="T5" fmla="*/ 6 h 6"/>
                <a:gd name="T6" fmla="*/ 1 w 12"/>
                <a:gd name="T7" fmla="*/ 5 h 6"/>
                <a:gd name="T8" fmla="*/ 1 w 12"/>
                <a:gd name="T9" fmla="*/ 6 h 6"/>
                <a:gd name="T10" fmla="*/ 1 w 12"/>
                <a:gd name="T11" fmla="*/ 5 h 6"/>
                <a:gd name="T12" fmla="*/ 2 w 12"/>
                <a:gd name="T13" fmla="*/ 5 h 6"/>
                <a:gd name="T14" fmla="*/ 2 w 12"/>
                <a:gd name="T15" fmla="*/ 6 h 6"/>
                <a:gd name="T16" fmla="*/ 2 w 12"/>
                <a:gd name="T17" fmla="*/ 5 h 6"/>
                <a:gd name="T18" fmla="*/ 2 w 12"/>
                <a:gd name="T19" fmla="*/ 5 h 6"/>
                <a:gd name="T20" fmla="*/ 2 w 12"/>
                <a:gd name="T21" fmla="*/ 4 h 6"/>
                <a:gd name="T22" fmla="*/ 2 w 12"/>
                <a:gd name="T23" fmla="*/ 5 h 6"/>
                <a:gd name="T24" fmla="*/ 2 w 12"/>
                <a:gd name="T25" fmla="*/ 4 h 6"/>
                <a:gd name="T26" fmla="*/ 3 w 12"/>
                <a:gd name="T27" fmla="*/ 5 h 6"/>
                <a:gd name="T28" fmla="*/ 3 w 12"/>
                <a:gd name="T29" fmla="*/ 4 h 6"/>
                <a:gd name="T30" fmla="*/ 3 w 12"/>
                <a:gd name="T31" fmla="*/ 5 h 6"/>
                <a:gd name="T32" fmla="*/ 3 w 12"/>
                <a:gd name="T33" fmla="*/ 4 h 6"/>
                <a:gd name="T34" fmla="*/ 3 w 12"/>
                <a:gd name="T35" fmla="*/ 4 h 6"/>
                <a:gd name="T36" fmla="*/ 4 w 12"/>
                <a:gd name="T37" fmla="*/ 4 h 6"/>
                <a:gd name="T38" fmla="*/ 4 w 12"/>
                <a:gd name="T39" fmla="*/ 5 h 6"/>
                <a:gd name="T40" fmla="*/ 4 w 12"/>
                <a:gd name="T41" fmla="*/ 4 h 6"/>
                <a:gd name="T42" fmla="*/ 4 w 12"/>
                <a:gd name="T43" fmla="*/ 4 h 6"/>
                <a:gd name="T44" fmla="*/ 4 w 12"/>
                <a:gd name="T45" fmla="*/ 5 h 6"/>
                <a:gd name="T46" fmla="*/ 4 w 12"/>
                <a:gd name="T47" fmla="*/ 4 h 6"/>
                <a:gd name="T48" fmla="*/ 5 w 12"/>
                <a:gd name="T49" fmla="*/ 4 h 6"/>
                <a:gd name="T50" fmla="*/ 5 w 12"/>
                <a:gd name="T51" fmla="*/ 4 h 6"/>
                <a:gd name="T52" fmla="*/ 5 w 12"/>
                <a:gd name="T53" fmla="*/ 4 h 6"/>
                <a:gd name="T54" fmla="*/ 6 w 12"/>
                <a:gd name="T55" fmla="*/ 4 h 6"/>
                <a:gd name="T56" fmla="*/ 6 w 12"/>
                <a:gd name="T57" fmla="*/ 4 h 6"/>
                <a:gd name="T58" fmla="*/ 6 w 12"/>
                <a:gd name="T59" fmla="*/ 3 h 6"/>
                <a:gd name="T60" fmla="*/ 6 w 12"/>
                <a:gd name="T61" fmla="*/ 4 h 6"/>
                <a:gd name="T62" fmla="*/ 6 w 12"/>
                <a:gd name="T63" fmla="*/ 3 h 6"/>
                <a:gd name="T64" fmla="*/ 6 w 12"/>
                <a:gd name="T65" fmla="*/ 4 h 6"/>
                <a:gd name="T66" fmla="*/ 6 w 12"/>
                <a:gd name="T67" fmla="*/ 3 h 6"/>
                <a:gd name="T68" fmla="*/ 7 w 12"/>
                <a:gd name="T69" fmla="*/ 4 h 6"/>
                <a:gd name="T70" fmla="*/ 7 w 12"/>
                <a:gd name="T71" fmla="*/ 3 h 6"/>
                <a:gd name="T72" fmla="*/ 7 w 12"/>
                <a:gd name="T73" fmla="*/ 3 h 6"/>
                <a:gd name="T74" fmla="*/ 8 w 12"/>
                <a:gd name="T75" fmla="*/ 3 h 6"/>
                <a:gd name="T76" fmla="*/ 8 w 12"/>
                <a:gd name="T77" fmla="*/ 2 h 6"/>
                <a:gd name="T78" fmla="*/ 8 w 12"/>
                <a:gd name="T79" fmla="*/ 3 h 6"/>
                <a:gd name="T80" fmla="*/ 8 w 12"/>
                <a:gd name="T81" fmla="*/ 3 h 6"/>
                <a:gd name="T82" fmla="*/ 8 w 12"/>
                <a:gd name="T83" fmla="*/ 2 h 6"/>
                <a:gd name="T84" fmla="*/ 8 w 12"/>
                <a:gd name="T85" fmla="*/ 3 h 6"/>
                <a:gd name="T86" fmla="*/ 8 w 12"/>
                <a:gd name="T87" fmla="*/ 2 h 6"/>
                <a:gd name="T88" fmla="*/ 9 w 12"/>
                <a:gd name="T89" fmla="*/ 2 h 6"/>
                <a:gd name="T90" fmla="*/ 9 w 12"/>
                <a:gd name="T91" fmla="*/ 3 h 6"/>
                <a:gd name="T92" fmla="*/ 9 w 12"/>
                <a:gd name="T93" fmla="*/ 1 h 6"/>
                <a:gd name="T94" fmla="*/ 9 w 12"/>
                <a:gd name="T95" fmla="*/ 1 h 6"/>
                <a:gd name="T96" fmla="*/ 10 w 12"/>
                <a:gd name="T97" fmla="*/ 2 h 6"/>
                <a:gd name="T98" fmla="*/ 10 w 12"/>
                <a:gd name="T99" fmla="*/ 1 h 6"/>
                <a:gd name="T100" fmla="*/ 10 w 12"/>
                <a:gd name="T101" fmla="*/ 2 h 6"/>
                <a:gd name="T102" fmla="*/ 10 w 12"/>
                <a:gd name="T103" fmla="*/ 1 h 6"/>
                <a:gd name="T104" fmla="*/ 10 w 12"/>
                <a:gd name="T105" fmla="*/ 1 h 6"/>
                <a:gd name="T106" fmla="*/ 10 w 12"/>
                <a:gd name="T107" fmla="*/ 1 h 6"/>
                <a:gd name="T108" fmla="*/ 10 w 12"/>
                <a:gd name="T109" fmla="*/ 1 h 6"/>
                <a:gd name="T110" fmla="*/ 10 w 12"/>
                <a:gd name="T111" fmla="*/ 1 h 6"/>
                <a:gd name="T112" fmla="*/ 11 w 12"/>
                <a:gd name="T113" fmla="*/ 1 h 6"/>
                <a:gd name="T114" fmla="*/ 11 w 12"/>
                <a:gd name="T115" fmla="*/ 1 h 6"/>
                <a:gd name="T116" fmla="*/ 11 w 12"/>
                <a:gd name="T117" fmla="*/ 0 h 6"/>
                <a:gd name="T118" fmla="*/ 11 w 12"/>
                <a:gd name="T119" fmla="*/ 1 h 6"/>
                <a:gd name="T120" fmla="*/ 12 w 12"/>
                <a:gd name="T121" fmla="*/ 0 h 6"/>
                <a:gd name="T122" fmla="*/ 12 w 12"/>
                <a:gd name="T123" fmla="*/ 1 h 6"/>
                <a:gd name="T124" fmla="*/ 12 w 12"/>
                <a:gd name="T125" fmla="*/ 0 h 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2"/>
                <a:gd name="T190" fmla="*/ 0 h 6"/>
                <a:gd name="T191" fmla="*/ 12 w 12"/>
                <a:gd name="T192" fmla="*/ 6 h 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2" h="6">
                  <a:moveTo>
                    <a:pt x="0" y="6"/>
                  </a:moveTo>
                  <a:lnTo>
                    <a:pt x="0" y="5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6"/>
                  </a:lnTo>
                  <a:lnTo>
                    <a:pt x="0" y="6"/>
                  </a:lnTo>
                  <a:lnTo>
                    <a:pt x="1" y="6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5"/>
                  </a:lnTo>
                  <a:lnTo>
                    <a:pt x="2" y="5"/>
                  </a:lnTo>
                  <a:lnTo>
                    <a:pt x="1" y="5"/>
                  </a:lnTo>
                  <a:lnTo>
                    <a:pt x="2" y="5"/>
                  </a:lnTo>
                  <a:lnTo>
                    <a:pt x="1" y="5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3" y="4"/>
                  </a:lnTo>
                  <a:lnTo>
                    <a:pt x="2" y="5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4"/>
                  </a:lnTo>
                  <a:lnTo>
                    <a:pt x="4" y="4"/>
                  </a:lnTo>
                  <a:lnTo>
                    <a:pt x="3" y="4"/>
                  </a:lnTo>
                  <a:lnTo>
                    <a:pt x="4" y="4"/>
                  </a:lnTo>
                  <a:lnTo>
                    <a:pt x="3" y="4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5" y="4"/>
                  </a:lnTo>
                  <a:lnTo>
                    <a:pt x="4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6" y="4"/>
                  </a:lnTo>
                  <a:lnTo>
                    <a:pt x="5" y="4"/>
                  </a:lnTo>
                  <a:lnTo>
                    <a:pt x="6" y="4"/>
                  </a:lnTo>
                  <a:lnTo>
                    <a:pt x="5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7" y="4"/>
                  </a:lnTo>
                  <a:lnTo>
                    <a:pt x="6" y="3"/>
                  </a:lnTo>
                  <a:lnTo>
                    <a:pt x="7" y="3"/>
                  </a:lnTo>
                  <a:lnTo>
                    <a:pt x="7" y="4"/>
                  </a:lnTo>
                  <a:lnTo>
                    <a:pt x="7" y="3"/>
                  </a:lnTo>
                  <a:lnTo>
                    <a:pt x="7" y="4"/>
                  </a:lnTo>
                  <a:lnTo>
                    <a:pt x="7" y="3"/>
                  </a:lnTo>
                  <a:lnTo>
                    <a:pt x="7" y="4"/>
                  </a:lnTo>
                  <a:lnTo>
                    <a:pt x="7" y="3"/>
                  </a:lnTo>
                  <a:lnTo>
                    <a:pt x="7" y="4"/>
                  </a:lnTo>
                  <a:lnTo>
                    <a:pt x="7" y="3"/>
                  </a:lnTo>
                  <a:lnTo>
                    <a:pt x="7" y="4"/>
                  </a:lnTo>
                  <a:lnTo>
                    <a:pt x="7" y="3"/>
                  </a:lnTo>
                  <a:lnTo>
                    <a:pt x="8" y="3"/>
                  </a:lnTo>
                  <a:lnTo>
                    <a:pt x="7" y="3"/>
                  </a:lnTo>
                  <a:lnTo>
                    <a:pt x="8" y="3"/>
                  </a:lnTo>
                  <a:lnTo>
                    <a:pt x="7" y="3"/>
                  </a:lnTo>
                  <a:lnTo>
                    <a:pt x="8" y="3"/>
                  </a:lnTo>
                  <a:lnTo>
                    <a:pt x="8" y="2"/>
                  </a:lnTo>
                  <a:lnTo>
                    <a:pt x="8" y="3"/>
                  </a:lnTo>
                  <a:lnTo>
                    <a:pt x="8" y="2"/>
                  </a:lnTo>
                  <a:lnTo>
                    <a:pt x="8" y="3"/>
                  </a:lnTo>
                  <a:lnTo>
                    <a:pt x="8" y="2"/>
                  </a:lnTo>
                  <a:lnTo>
                    <a:pt x="8" y="3"/>
                  </a:lnTo>
                  <a:lnTo>
                    <a:pt x="8" y="2"/>
                  </a:lnTo>
                  <a:lnTo>
                    <a:pt x="8" y="3"/>
                  </a:lnTo>
                  <a:lnTo>
                    <a:pt x="8" y="2"/>
                  </a:lnTo>
                  <a:lnTo>
                    <a:pt x="8" y="3"/>
                  </a:lnTo>
                  <a:lnTo>
                    <a:pt x="8" y="2"/>
                  </a:lnTo>
                  <a:lnTo>
                    <a:pt x="8" y="3"/>
                  </a:lnTo>
                  <a:lnTo>
                    <a:pt x="8" y="2"/>
                  </a:lnTo>
                  <a:lnTo>
                    <a:pt x="8" y="3"/>
                  </a:lnTo>
                  <a:lnTo>
                    <a:pt x="8" y="2"/>
                  </a:lnTo>
                  <a:lnTo>
                    <a:pt x="8" y="3"/>
                  </a:lnTo>
                  <a:lnTo>
                    <a:pt x="8" y="2"/>
                  </a:lnTo>
                  <a:lnTo>
                    <a:pt x="8" y="3"/>
                  </a:lnTo>
                  <a:lnTo>
                    <a:pt x="8" y="2"/>
                  </a:lnTo>
                  <a:lnTo>
                    <a:pt x="8" y="3"/>
                  </a:lnTo>
                  <a:lnTo>
                    <a:pt x="8" y="2"/>
                  </a:lnTo>
                  <a:lnTo>
                    <a:pt x="8" y="3"/>
                  </a:lnTo>
                  <a:lnTo>
                    <a:pt x="8" y="2"/>
                  </a:lnTo>
                  <a:lnTo>
                    <a:pt x="8" y="3"/>
                  </a:lnTo>
                  <a:lnTo>
                    <a:pt x="8" y="2"/>
                  </a:lnTo>
                  <a:lnTo>
                    <a:pt x="8" y="3"/>
                  </a:lnTo>
                  <a:lnTo>
                    <a:pt x="8" y="2"/>
                  </a:lnTo>
                  <a:lnTo>
                    <a:pt x="8" y="3"/>
                  </a:lnTo>
                  <a:lnTo>
                    <a:pt x="8" y="2"/>
                  </a:lnTo>
                  <a:lnTo>
                    <a:pt x="8" y="3"/>
                  </a:lnTo>
                  <a:lnTo>
                    <a:pt x="8" y="2"/>
                  </a:lnTo>
                  <a:lnTo>
                    <a:pt x="8" y="3"/>
                  </a:lnTo>
                  <a:lnTo>
                    <a:pt x="8" y="2"/>
                  </a:lnTo>
                  <a:lnTo>
                    <a:pt x="8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8" y="2"/>
                  </a:lnTo>
                  <a:lnTo>
                    <a:pt x="8" y="3"/>
                  </a:lnTo>
                  <a:lnTo>
                    <a:pt x="8" y="2"/>
                  </a:lnTo>
                  <a:lnTo>
                    <a:pt x="8" y="3"/>
                  </a:lnTo>
                  <a:lnTo>
                    <a:pt x="8" y="2"/>
                  </a:lnTo>
                  <a:lnTo>
                    <a:pt x="8" y="3"/>
                  </a:lnTo>
                  <a:lnTo>
                    <a:pt x="9" y="3"/>
                  </a:lnTo>
                  <a:lnTo>
                    <a:pt x="8" y="3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1"/>
                  </a:lnTo>
                  <a:lnTo>
                    <a:pt x="9" y="2"/>
                  </a:lnTo>
                  <a:lnTo>
                    <a:pt x="9" y="1"/>
                  </a:lnTo>
                  <a:lnTo>
                    <a:pt x="9" y="2"/>
                  </a:lnTo>
                  <a:lnTo>
                    <a:pt x="9" y="1"/>
                  </a:lnTo>
                  <a:lnTo>
                    <a:pt x="9" y="2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1"/>
                  </a:lnTo>
                  <a:lnTo>
                    <a:pt x="9" y="2"/>
                  </a:lnTo>
                  <a:lnTo>
                    <a:pt x="9" y="1"/>
                  </a:lnTo>
                  <a:lnTo>
                    <a:pt x="9" y="2"/>
                  </a:lnTo>
                  <a:lnTo>
                    <a:pt x="9" y="1"/>
                  </a:lnTo>
                  <a:lnTo>
                    <a:pt x="9" y="2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1"/>
                  </a:lnTo>
                  <a:lnTo>
                    <a:pt x="9" y="2"/>
                  </a:lnTo>
                  <a:lnTo>
                    <a:pt x="9" y="1"/>
                  </a:lnTo>
                  <a:lnTo>
                    <a:pt x="9" y="2"/>
                  </a:lnTo>
                  <a:lnTo>
                    <a:pt x="9" y="1"/>
                  </a:lnTo>
                  <a:lnTo>
                    <a:pt x="9" y="2"/>
                  </a:lnTo>
                  <a:lnTo>
                    <a:pt x="10" y="2"/>
                  </a:lnTo>
                  <a:lnTo>
                    <a:pt x="9" y="1"/>
                  </a:lnTo>
                  <a:lnTo>
                    <a:pt x="10" y="1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2" y="0"/>
                  </a:lnTo>
                  <a:lnTo>
                    <a:pt x="12" y="1"/>
                  </a:lnTo>
                  <a:lnTo>
                    <a:pt x="12" y="0"/>
                  </a:lnTo>
                  <a:lnTo>
                    <a:pt x="12" y="1"/>
                  </a:lnTo>
                  <a:lnTo>
                    <a:pt x="12" y="0"/>
                  </a:lnTo>
                  <a:lnTo>
                    <a:pt x="12" y="1"/>
                  </a:lnTo>
                  <a:lnTo>
                    <a:pt x="12" y="0"/>
                  </a:lnTo>
                  <a:lnTo>
                    <a:pt x="12" y="1"/>
                  </a:lnTo>
                  <a:lnTo>
                    <a:pt x="12" y="0"/>
                  </a:lnTo>
                  <a:lnTo>
                    <a:pt x="12" y="1"/>
                  </a:lnTo>
                  <a:lnTo>
                    <a:pt x="12" y="0"/>
                  </a:lnTo>
                  <a:lnTo>
                    <a:pt x="12" y="1"/>
                  </a:lnTo>
                  <a:lnTo>
                    <a:pt x="12" y="0"/>
                  </a:lnTo>
                  <a:lnTo>
                    <a:pt x="12" y="1"/>
                  </a:lnTo>
                  <a:lnTo>
                    <a:pt x="12" y="0"/>
                  </a:lnTo>
                  <a:lnTo>
                    <a:pt x="12" y="1"/>
                  </a:lnTo>
                  <a:lnTo>
                    <a:pt x="12" y="0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3597" y="3001"/>
              <a:ext cx="11" cy="17"/>
            </a:xfrm>
            <a:custGeom>
              <a:avLst/>
              <a:gdLst>
                <a:gd name="T0" fmla="*/ 0 w 11"/>
                <a:gd name="T1" fmla="*/ 16 h 17"/>
                <a:gd name="T2" fmla="*/ 0 w 11"/>
                <a:gd name="T3" fmla="*/ 16 h 17"/>
                <a:gd name="T4" fmla="*/ 0 w 11"/>
                <a:gd name="T5" fmla="*/ 16 h 17"/>
                <a:gd name="T6" fmla="*/ 0 w 11"/>
                <a:gd name="T7" fmla="*/ 16 h 17"/>
                <a:gd name="T8" fmla="*/ 1 w 11"/>
                <a:gd name="T9" fmla="*/ 16 h 17"/>
                <a:gd name="T10" fmla="*/ 1 w 11"/>
                <a:gd name="T11" fmla="*/ 16 h 17"/>
                <a:gd name="T12" fmla="*/ 1 w 11"/>
                <a:gd name="T13" fmla="*/ 15 h 17"/>
                <a:gd name="T14" fmla="*/ 2 w 11"/>
                <a:gd name="T15" fmla="*/ 16 h 17"/>
                <a:gd name="T16" fmla="*/ 2 w 11"/>
                <a:gd name="T17" fmla="*/ 15 h 17"/>
                <a:gd name="T18" fmla="*/ 2 w 11"/>
                <a:gd name="T19" fmla="*/ 16 h 17"/>
                <a:gd name="T20" fmla="*/ 2 w 11"/>
                <a:gd name="T21" fmla="*/ 15 h 17"/>
                <a:gd name="T22" fmla="*/ 2 w 11"/>
                <a:gd name="T23" fmla="*/ 14 h 17"/>
                <a:gd name="T24" fmla="*/ 2 w 11"/>
                <a:gd name="T25" fmla="*/ 14 h 17"/>
                <a:gd name="T26" fmla="*/ 2 w 11"/>
                <a:gd name="T27" fmla="*/ 15 h 17"/>
                <a:gd name="T28" fmla="*/ 2 w 11"/>
                <a:gd name="T29" fmla="*/ 14 h 17"/>
                <a:gd name="T30" fmla="*/ 3 w 11"/>
                <a:gd name="T31" fmla="*/ 13 h 17"/>
                <a:gd name="T32" fmla="*/ 3 w 11"/>
                <a:gd name="T33" fmla="*/ 14 h 17"/>
                <a:gd name="T34" fmla="*/ 3 w 11"/>
                <a:gd name="T35" fmla="*/ 13 h 17"/>
                <a:gd name="T36" fmla="*/ 3 w 11"/>
                <a:gd name="T37" fmla="*/ 14 h 17"/>
                <a:gd name="T38" fmla="*/ 4 w 11"/>
                <a:gd name="T39" fmla="*/ 13 h 17"/>
                <a:gd name="T40" fmla="*/ 4 w 11"/>
                <a:gd name="T41" fmla="*/ 13 h 17"/>
                <a:gd name="T42" fmla="*/ 4 w 11"/>
                <a:gd name="T43" fmla="*/ 13 h 17"/>
                <a:gd name="T44" fmla="*/ 4 w 11"/>
                <a:gd name="T45" fmla="*/ 13 h 17"/>
                <a:gd name="T46" fmla="*/ 4 w 11"/>
                <a:gd name="T47" fmla="*/ 13 h 17"/>
                <a:gd name="T48" fmla="*/ 4 w 11"/>
                <a:gd name="T49" fmla="*/ 12 h 17"/>
                <a:gd name="T50" fmla="*/ 4 w 11"/>
                <a:gd name="T51" fmla="*/ 11 h 17"/>
                <a:gd name="T52" fmla="*/ 5 w 11"/>
                <a:gd name="T53" fmla="*/ 12 h 17"/>
                <a:gd name="T54" fmla="*/ 5 w 11"/>
                <a:gd name="T55" fmla="*/ 11 h 17"/>
                <a:gd name="T56" fmla="*/ 5 w 11"/>
                <a:gd name="T57" fmla="*/ 11 h 17"/>
                <a:gd name="T58" fmla="*/ 5 w 11"/>
                <a:gd name="T59" fmla="*/ 11 h 17"/>
                <a:gd name="T60" fmla="*/ 6 w 11"/>
                <a:gd name="T61" fmla="*/ 11 h 17"/>
                <a:gd name="T62" fmla="*/ 6 w 11"/>
                <a:gd name="T63" fmla="*/ 10 h 17"/>
                <a:gd name="T64" fmla="*/ 6 w 11"/>
                <a:gd name="T65" fmla="*/ 9 h 17"/>
                <a:gd name="T66" fmla="*/ 6 w 11"/>
                <a:gd name="T67" fmla="*/ 11 h 17"/>
                <a:gd name="T68" fmla="*/ 6 w 11"/>
                <a:gd name="T69" fmla="*/ 9 h 17"/>
                <a:gd name="T70" fmla="*/ 6 w 11"/>
                <a:gd name="T71" fmla="*/ 9 h 17"/>
                <a:gd name="T72" fmla="*/ 6 w 11"/>
                <a:gd name="T73" fmla="*/ 9 h 17"/>
                <a:gd name="T74" fmla="*/ 6 w 11"/>
                <a:gd name="T75" fmla="*/ 9 h 17"/>
                <a:gd name="T76" fmla="*/ 7 w 11"/>
                <a:gd name="T77" fmla="*/ 9 h 17"/>
                <a:gd name="T78" fmla="*/ 7 w 11"/>
                <a:gd name="T79" fmla="*/ 9 h 17"/>
                <a:gd name="T80" fmla="*/ 7 w 11"/>
                <a:gd name="T81" fmla="*/ 8 h 17"/>
                <a:gd name="T82" fmla="*/ 8 w 11"/>
                <a:gd name="T83" fmla="*/ 7 h 17"/>
                <a:gd name="T84" fmla="*/ 8 w 11"/>
                <a:gd name="T85" fmla="*/ 8 h 17"/>
                <a:gd name="T86" fmla="*/ 8 w 11"/>
                <a:gd name="T87" fmla="*/ 7 h 17"/>
                <a:gd name="T88" fmla="*/ 8 w 11"/>
                <a:gd name="T89" fmla="*/ 6 h 17"/>
                <a:gd name="T90" fmla="*/ 8 w 11"/>
                <a:gd name="T91" fmla="*/ 6 h 17"/>
                <a:gd name="T92" fmla="*/ 8 w 11"/>
                <a:gd name="T93" fmla="*/ 6 h 17"/>
                <a:gd name="T94" fmla="*/ 8 w 11"/>
                <a:gd name="T95" fmla="*/ 5 h 17"/>
                <a:gd name="T96" fmla="*/ 8 w 11"/>
                <a:gd name="T97" fmla="*/ 6 h 17"/>
                <a:gd name="T98" fmla="*/ 9 w 11"/>
                <a:gd name="T99" fmla="*/ 5 h 17"/>
                <a:gd name="T100" fmla="*/ 9 w 11"/>
                <a:gd name="T101" fmla="*/ 5 h 17"/>
                <a:gd name="T102" fmla="*/ 9 w 11"/>
                <a:gd name="T103" fmla="*/ 5 h 17"/>
                <a:gd name="T104" fmla="*/ 9 w 11"/>
                <a:gd name="T105" fmla="*/ 4 h 17"/>
                <a:gd name="T106" fmla="*/ 9 w 11"/>
                <a:gd name="T107" fmla="*/ 5 h 17"/>
                <a:gd name="T108" fmla="*/ 10 w 11"/>
                <a:gd name="T109" fmla="*/ 4 h 17"/>
                <a:gd name="T110" fmla="*/ 10 w 11"/>
                <a:gd name="T111" fmla="*/ 3 h 17"/>
                <a:gd name="T112" fmla="*/ 10 w 11"/>
                <a:gd name="T113" fmla="*/ 3 h 17"/>
                <a:gd name="T114" fmla="*/ 10 w 11"/>
                <a:gd name="T115" fmla="*/ 2 h 17"/>
                <a:gd name="T116" fmla="*/ 10 w 11"/>
                <a:gd name="T117" fmla="*/ 3 h 17"/>
                <a:gd name="T118" fmla="*/ 10 w 11"/>
                <a:gd name="T119" fmla="*/ 2 h 17"/>
                <a:gd name="T120" fmla="*/ 10 w 11"/>
                <a:gd name="T121" fmla="*/ 2 h 17"/>
                <a:gd name="T122" fmla="*/ 10 w 11"/>
                <a:gd name="T123" fmla="*/ 1 h 17"/>
                <a:gd name="T124" fmla="*/ 11 w 11"/>
                <a:gd name="T125" fmla="*/ 2 h 1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1"/>
                <a:gd name="T190" fmla="*/ 0 h 17"/>
                <a:gd name="T191" fmla="*/ 11 w 11"/>
                <a:gd name="T192" fmla="*/ 17 h 1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1" h="17">
                  <a:moveTo>
                    <a:pt x="0" y="16"/>
                  </a:moveTo>
                  <a:lnTo>
                    <a:pt x="0" y="16"/>
                  </a:lnTo>
                  <a:lnTo>
                    <a:pt x="0" y="17"/>
                  </a:lnTo>
                  <a:lnTo>
                    <a:pt x="0" y="16"/>
                  </a:lnTo>
                  <a:lnTo>
                    <a:pt x="0" y="15"/>
                  </a:lnTo>
                  <a:lnTo>
                    <a:pt x="0" y="16"/>
                  </a:lnTo>
                  <a:lnTo>
                    <a:pt x="0" y="15"/>
                  </a:lnTo>
                  <a:lnTo>
                    <a:pt x="0" y="16"/>
                  </a:lnTo>
                  <a:lnTo>
                    <a:pt x="0" y="15"/>
                  </a:lnTo>
                  <a:lnTo>
                    <a:pt x="0" y="16"/>
                  </a:lnTo>
                  <a:lnTo>
                    <a:pt x="0" y="17"/>
                  </a:lnTo>
                  <a:lnTo>
                    <a:pt x="0" y="16"/>
                  </a:lnTo>
                  <a:lnTo>
                    <a:pt x="0" y="17"/>
                  </a:lnTo>
                  <a:lnTo>
                    <a:pt x="0" y="16"/>
                  </a:lnTo>
                  <a:lnTo>
                    <a:pt x="0" y="17"/>
                  </a:lnTo>
                  <a:lnTo>
                    <a:pt x="0" y="16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2" y="16"/>
                  </a:lnTo>
                  <a:lnTo>
                    <a:pt x="1" y="16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1" y="16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4" y="12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6" y="11"/>
                  </a:lnTo>
                  <a:lnTo>
                    <a:pt x="5" y="11"/>
                  </a:lnTo>
                  <a:lnTo>
                    <a:pt x="6" y="11"/>
                  </a:lnTo>
                  <a:lnTo>
                    <a:pt x="6" y="12"/>
                  </a:lnTo>
                  <a:lnTo>
                    <a:pt x="6" y="11"/>
                  </a:lnTo>
                  <a:lnTo>
                    <a:pt x="6" y="12"/>
                  </a:lnTo>
                  <a:lnTo>
                    <a:pt x="6" y="11"/>
                  </a:lnTo>
                  <a:lnTo>
                    <a:pt x="6" y="10"/>
                  </a:lnTo>
                  <a:lnTo>
                    <a:pt x="6" y="11"/>
                  </a:lnTo>
                  <a:lnTo>
                    <a:pt x="6" y="10"/>
                  </a:lnTo>
                  <a:lnTo>
                    <a:pt x="6" y="11"/>
                  </a:lnTo>
                  <a:lnTo>
                    <a:pt x="6" y="10"/>
                  </a:lnTo>
                  <a:lnTo>
                    <a:pt x="6" y="11"/>
                  </a:lnTo>
                  <a:lnTo>
                    <a:pt x="6" y="10"/>
                  </a:lnTo>
                  <a:lnTo>
                    <a:pt x="6" y="11"/>
                  </a:lnTo>
                  <a:lnTo>
                    <a:pt x="6" y="9"/>
                  </a:lnTo>
                  <a:lnTo>
                    <a:pt x="6" y="10"/>
                  </a:lnTo>
                  <a:lnTo>
                    <a:pt x="6" y="11"/>
                  </a:lnTo>
                  <a:lnTo>
                    <a:pt x="6" y="10"/>
                  </a:lnTo>
                  <a:lnTo>
                    <a:pt x="6" y="11"/>
                  </a:lnTo>
                  <a:lnTo>
                    <a:pt x="6" y="10"/>
                  </a:lnTo>
                  <a:lnTo>
                    <a:pt x="6" y="11"/>
                  </a:lnTo>
                  <a:lnTo>
                    <a:pt x="6" y="10"/>
                  </a:lnTo>
                  <a:lnTo>
                    <a:pt x="6" y="11"/>
                  </a:lnTo>
                  <a:lnTo>
                    <a:pt x="6" y="10"/>
                  </a:lnTo>
                  <a:lnTo>
                    <a:pt x="6" y="11"/>
                  </a:lnTo>
                  <a:lnTo>
                    <a:pt x="6" y="10"/>
                  </a:lnTo>
                  <a:lnTo>
                    <a:pt x="6" y="9"/>
                  </a:lnTo>
                  <a:lnTo>
                    <a:pt x="6" y="10"/>
                  </a:lnTo>
                  <a:lnTo>
                    <a:pt x="6" y="9"/>
                  </a:lnTo>
                  <a:lnTo>
                    <a:pt x="6" y="10"/>
                  </a:lnTo>
                  <a:lnTo>
                    <a:pt x="6" y="11"/>
                  </a:lnTo>
                  <a:lnTo>
                    <a:pt x="6" y="10"/>
                  </a:lnTo>
                  <a:lnTo>
                    <a:pt x="6" y="11"/>
                  </a:lnTo>
                  <a:lnTo>
                    <a:pt x="6" y="10"/>
                  </a:lnTo>
                  <a:lnTo>
                    <a:pt x="6" y="11"/>
                  </a:lnTo>
                  <a:lnTo>
                    <a:pt x="6" y="10"/>
                  </a:lnTo>
                  <a:lnTo>
                    <a:pt x="6" y="11"/>
                  </a:lnTo>
                  <a:lnTo>
                    <a:pt x="6" y="10"/>
                  </a:lnTo>
                  <a:lnTo>
                    <a:pt x="6" y="9"/>
                  </a:lnTo>
                  <a:lnTo>
                    <a:pt x="6" y="10"/>
                  </a:lnTo>
                  <a:lnTo>
                    <a:pt x="6" y="11"/>
                  </a:lnTo>
                  <a:lnTo>
                    <a:pt x="6" y="10"/>
                  </a:lnTo>
                  <a:lnTo>
                    <a:pt x="6" y="9"/>
                  </a:lnTo>
                  <a:lnTo>
                    <a:pt x="6" y="10"/>
                  </a:lnTo>
                  <a:lnTo>
                    <a:pt x="6" y="9"/>
                  </a:lnTo>
                  <a:lnTo>
                    <a:pt x="6" y="10"/>
                  </a:lnTo>
                  <a:lnTo>
                    <a:pt x="6" y="9"/>
                  </a:lnTo>
                  <a:lnTo>
                    <a:pt x="6" y="10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9"/>
                  </a:lnTo>
                  <a:lnTo>
                    <a:pt x="7" y="9"/>
                  </a:lnTo>
                  <a:lnTo>
                    <a:pt x="6" y="9"/>
                  </a:lnTo>
                  <a:lnTo>
                    <a:pt x="7" y="9"/>
                  </a:lnTo>
                  <a:lnTo>
                    <a:pt x="7" y="8"/>
                  </a:lnTo>
                  <a:lnTo>
                    <a:pt x="7" y="9"/>
                  </a:lnTo>
                  <a:lnTo>
                    <a:pt x="7" y="8"/>
                  </a:lnTo>
                  <a:lnTo>
                    <a:pt x="7" y="9"/>
                  </a:lnTo>
                  <a:lnTo>
                    <a:pt x="7" y="8"/>
                  </a:lnTo>
                  <a:lnTo>
                    <a:pt x="7" y="9"/>
                  </a:lnTo>
                  <a:lnTo>
                    <a:pt x="7" y="8"/>
                  </a:lnTo>
                  <a:lnTo>
                    <a:pt x="7" y="9"/>
                  </a:lnTo>
                  <a:lnTo>
                    <a:pt x="7" y="8"/>
                  </a:lnTo>
                  <a:lnTo>
                    <a:pt x="7" y="9"/>
                  </a:lnTo>
                  <a:lnTo>
                    <a:pt x="7" y="8"/>
                  </a:lnTo>
                  <a:lnTo>
                    <a:pt x="7" y="9"/>
                  </a:lnTo>
                  <a:lnTo>
                    <a:pt x="7" y="8"/>
                  </a:lnTo>
                  <a:lnTo>
                    <a:pt x="7" y="9"/>
                  </a:lnTo>
                  <a:lnTo>
                    <a:pt x="7" y="8"/>
                  </a:lnTo>
                  <a:lnTo>
                    <a:pt x="7" y="9"/>
                  </a:lnTo>
                  <a:lnTo>
                    <a:pt x="7" y="8"/>
                  </a:lnTo>
                  <a:lnTo>
                    <a:pt x="8" y="7"/>
                  </a:lnTo>
                  <a:lnTo>
                    <a:pt x="7" y="7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8"/>
                  </a:lnTo>
                  <a:lnTo>
                    <a:pt x="8" y="9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5"/>
                  </a:lnTo>
                  <a:lnTo>
                    <a:pt x="8" y="6"/>
                  </a:lnTo>
                  <a:lnTo>
                    <a:pt x="8" y="5"/>
                  </a:lnTo>
                  <a:lnTo>
                    <a:pt x="8" y="6"/>
                  </a:lnTo>
                  <a:lnTo>
                    <a:pt x="8" y="5"/>
                  </a:lnTo>
                  <a:lnTo>
                    <a:pt x="8" y="6"/>
                  </a:lnTo>
                  <a:lnTo>
                    <a:pt x="8" y="5"/>
                  </a:lnTo>
                  <a:lnTo>
                    <a:pt x="8" y="6"/>
                  </a:lnTo>
                  <a:lnTo>
                    <a:pt x="8" y="5"/>
                  </a:lnTo>
                  <a:lnTo>
                    <a:pt x="8" y="6"/>
                  </a:lnTo>
                  <a:lnTo>
                    <a:pt x="8" y="5"/>
                  </a:lnTo>
                  <a:lnTo>
                    <a:pt x="8" y="6"/>
                  </a:lnTo>
                  <a:lnTo>
                    <a:pt x="8" y="5"/>
                  </a:lnTo>
                  <a:lnTo>
                    <a:pt x="8" y="6"/>
                  </a:lnTo>
                  <a:lnTo>
                    <a:pt x="8" y="5"/>
                  </a:lnTo>
                  <a:lnTo>
                    <a:pt x="8" y="6"/>
                  </a:lnTo>
                  <a:lnTo>
                    <a:pt x="8" y="5"/>
                  </a:lnTo>
                  <a:lnTo>
                    <a:pt x="9" y="5"/>
                  </a:lnTo>
                  <a:lnTo>
                    <a:pt x="8" y="5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5"/>
                  </a:lnTo>
                  <a:lnTo>
                    <a:pt x="10" y="4"/>
                  </a:lnTo>
                  <a:lnTo>
                    <a:pt x="10" y="5"/>
                  </a:lnTo>
                  <a:lnTo>
                    <a:pt x="10" y="4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3"/>
                  </a:lnTo>
                  <a:lnTo>
                    <a:pt x="10" y="2"/>
                  </a:lnTo>
                  <a:lnTo>
                    <a:pt x="10" y="3"/>
                  </a:lnTo>
                  <a:lnTo>
                    <a:pt x="10" y="2"/>
                  </a:lnTo>
                  <a:lnTo>
                    <a:pt x="10" y="3"/>
                  </a:lnTo>
                  <a:lnTo>
                    <a:pt x="10" y="2"/>
                  </a:lnTo>
                  <a:lnTo>
                    <a:pt x="10" y="3"/>
                  </a:lnTo>
                  <a:lnTo>
                    <a:pt x="10" y="2"/>
                  </a:lnTo>
                  <a:lnTo>
                    <a:pt x="10" y="3"/>
                  </a:lnTo>
                  <a:lnTo>
                    <a:pt x="10" y="2"/>
                  </a:lnTo>
                  <a:lnTo>
                    <a:pt x="10" y="3"/>
                  </a:lnTo>
                  <a:lnTo>
                    <a:pt x="10" y="2"/>
                  </a:lnTo>
                  <a:lnTo>
                    <a:pt x="10" y="3"/>
                  </a:lnTo>
                  <a:lnTo>
                    <a:pt x="10" y="2"/>
                  </a:lnTo>
                  <a:lnTo>
                    <a:pt x="10" y="3"/>
                  </a:lnTo>
                  <a:lnTo>
                    <a:pt x="10" y="2"/>
                  </a:lnTo>
                  <a:lnTo>
                    <a:pt x="10" y="3"/>
                  </a:lnTo>
                  <a:lnTo>
                    <a:pt x="10" y="2"/>
                  </a:lnTo>
                  <a:lnTo>
                    <a:pt x="10" y="3"/>
                  </a:lnTo>
                  <a:lnTo>
                    <a:pt x="10" y="2"/>
                  </a:lnTo>
                  <a:lnTo>
                    <a:pt x="10" y="3"/>
                  </a:lnTo>
                  <a:lnTo>
                    <a:pt x="10" y="2"/>
                  </a:lnTo>
                  <a:lnTo>
                    <a:pt x="10" y="3"/>
                  </a:lnTo>
                  <a:lnTo>
                    <a:pt x="10" y="2"/>
                  </a:lnTo>
                  <a:lnTo>
                    <a:pt x="10" y="3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0" y="1"/>
                  </a:lnTo>
                  <a:lnTo>
                    <a:pt x="11" y="2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1"/>
                  </a:lnTo>
                  <a:lnTo>
                    <a:pt x="11" y="0"/>
                  </a:lnTo>
                  <a:lnTo>
                    <a:pt x="11" y="1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3608" y="2979"/>
              <a:ext cx="10" cy="23"/>
            </a:xfrm>
            <a:custGeom>
              <a:avLst/>
              <a:gdLst>
                <a:gd name="T0" fmla="*/ 0 w 10"/>
                <a:gd name="T1" fmla="*/ 23 h 23"/>
                <a:gd name="T2" fmla="*/ 0 w 10"/>
                <a:gd name="T3" fmla="*/ 22 h 23"/>
                <a:gd name="T4" fmla="*/ 0 w 10"/>
                <a:gd name="T5" fmla="*/ 22 h 23"/>
                <a:gd name="T6" fmla="*/ 1 w 10"/>
                <a:gd name="T7" fmla="*/ 20 h 23"/>
                <a:gd name="T8" fmla="*/ 1 w 10"/>
                <a:gd name="T9" fmla="*/ 20 h 23"/>
                <a:gd name="T10" fmla="*/ 1 w 10"/>
                <a:gd name="T11" fmla="*/ 20 h 23"/>
                <a:gd name="T12" fmla="*/ 1 w 10"/>
                <a:gd name="T13" fmla="*/ 20 h 23"/>
                <a:gd name="T14" fmla="*/ 1 w 10"/>
                <a:gd name="T15" fmla="*/ 20 h 23"/>
                <a:gd name="T16" fmla="*/ 1 w 10"/>
                <a:gd name="T17" fmla="*/ 20 h 23"/>
                <a:gd name="T18" fmla="*/ 1 w 10"/>
                <a:gd name="T19" fmla="*/ 19 h 23"/>
                <a:gd name="T20" fmla="*/ 1 w 10"/>
                <a:gd name="T21" fmla="*/ 19 h 23"/>
                <a:gd name="T22" fmla="*/ 1 w 10"/>
                <a:gd name="T23" fmla="*/ 19 h 23"/>
                <a:gd name="T24" fmla="*/ 1 w 10"/>
                <a:gd name="T25" fmla="*/ 19 h 23"/>
                <a:gd name="T26" fmla="*/ 2 w 10"/>
                <a:gd name="T27" fmla="*/ 19 h 23"/>
                <a:gd name="T28" fmla="*/ 2 w 10"/>
                <a:gd name="T29" fmla="*/ 18 h 23"/>
                <a:gd name="T30" fmla="*/ 2 w 10"/>
                <a:gd name="T31" fmla="*/ 18 h 23"/>
                <a:gd name="T32" fmla="*/ 2 w 10"/>
                <a:gd name="T33" fmla="*/ 17 h 23"/>
                <a:gd name="T34" fmla="*/ 3 w 10"/>
                <a:gd name="T35" fmla="*/ 17 h 23"/>
                <a:gd name="T36" fmla="*/ 3 w 10"/>
                <a:gd name="T37" fmla="*/ 17 h 23"/>
                <a:gd name="T38" fmla="*/ 3 w 10"/>
                <a:gd name="T39" fmla="*/ 16 h 23"/>
                <a:gd name="T40" fmla="*/ 3 w 10"/>
                <a:gd name="T41" fmla="*/ 16 h 23"/>
                <a:gd name="T42" fmla="*/ 3 w 10"/>
                <a:gd name="T43" fmla="*/ 16 h 23"/>
                <a:gd name="T44" fmla="*/ 3 w 10"/>
                <a:gd name="T45" fmla="*/ 15 h 23"/>
                <a:gd name="T46" fmla="*/ 3 w 10"/>
                <a:gd name="T47" fmla="*/ 14 h 23"/>
                <a:gd name="T48" fmla="*/ 3 w 10"/>
                <a:gd name="T49" fmla="*/ 14 h 23"/>
                <a:gd name="T50" fmla="*/ 3 w 10"/>
                <a:gd name="T51" fmla="*/ 14 h 23"/>
                <a:gd name="T52" fmla="*/ 4 w 10"/>
                <a:gd name="T53" fmla="*/ 14 h 23"/>
                <a:gd name="T54" fmla="*/ 4 w 10"/>
                <a:gd name="T55" fmla="*/ 13 h 23"/>
                <a:gd name="T56" fmla="*/ 4 w 10"/>
                <a:gd name="T57" fmla="*/ 13 h 23"/>
                <a:gd name="T58" fmla="*/ 4 w 10"/>
                <a:gd name="T59" fmla="*/ 12 h 23"/>
                <a:gd name="T60" fmla="*/ 5 w 10"/>
                <a:gd name="T61" fmla="*/ 11 h 23"/>
                <a:gd name="T62" fmla="*/ 5 w 10"/>
                <a:gd name="T63" fmla="*/ 12 h 23"/>
                <a:gd name="T64" fmla="*/ 5 w 10"/>
                <a:gd name="T65" fmla="*/ 11 h 23"/>
                <a:gd name="T66" fmla="*/ 5 w 10"/>
                <a:gd name="T67" fmla="*/ 11 h 23"/>
                <a:gd name="T68" fmla="*/ 5 w 10"/>
                <a:gd name="T69" fmla="*/ 11 h 23"/>
                <a:gd name="T70" fmla="*/ 5 w 10"/>
                <a:gd name="T71" fmla="*/ 10 h 23"/>
                <a:gd name="T72" fmla="*/ 5 w 10"/>
                <a:gd name="T73" fmla="*/ 9 h 23"/>
                <a:gd name="T74" fmla="*/ 6 w 10"/>
                <a:gd name="T75" fmla="*/ 8 h 23"/>
                <a:gd name="T76" fmla="*/ 6 w 10"/>
                <a:gd name="T77" fmla="*/ 9 h 23"/>
                <a:gd name="T78" fmla="*/ 6 w 10"/>
                <a:gd name="T79" fmla="*/ 11 h 23"/>
                <a:gd name="T80" fmla="*/ 6 w 10"/>
                <a:gd name="T81" fmla="*/ 12 h 23"/>
                <a:gd name="T82" fmla="*/ 7 w 10"/>
                <a:gd name="T83" fmla="*/ 12 h 23"/>
                <a:gd name="T84" fmla="*/ 7 w 10"/>
                <a:gd name="T85" fmla="*/ 11 h 23"/>
                <a:gd name="T86" fmla="*/ 7 w 10"/>
                <a:gd name="T87" fmla="*/ 11 h 23"/>
                <a:gd name="T88" fmla="*/ 7 w 10"/>
                <a:gd name="T89" fmla="*/ 10 h 23"/>
                <a:gd name="T90" fmla="*/ 7 w 10"/>
                <a:gd name="T91" fmla="*/ 11 h 23"/>
                <a:gd name="T92" fmla="*/ 7 w 10"/>
                <a:gd name="T93" fmla="*/ 9 h 23"/>
                <a:gd name="T94" fmla="*/ 7 w 10"/>
                <a:gd name="T95" fmla="*/ 9 h 23"/>
                <a:gd name="T96" fmla="*/ 7 w 10"/>
                <a:gd name="T97" fmla="*/ 8 h 23"/>
                <a:gd name="T98" fmla="*/ 7 w 10"/>
                <a:gd name="T99" fmla="*/ 9 h 23"/>
                <a:gd name="T100" fmla="*/ 7 w 10"/>
                <a:gd name="T101" fmla="*/ 8 h 23"/>
                <a:gd name="T102" fmla="*/ 8 w 10"/>
                <a:gd name="T103" fmla="*/ 6 h 23"/>
                <a:gd name="T104" fmla="*/ 8 w 10"/>
                <a:gd name="T105" fmla="*/ 7 h 23"/>
                <a:gd name="T106" fmla="*/ 8 w 10"/>
                <a:gd name="T107" fmla="*/ 6 h 23"/>
                <a:gd name="T108" fmla="*/ 9 w 10"/>
                <a:gd name="T109" fmla="*/ 5 h 23"/>
                <a:gd name="T110" fmla="*/ 9 w 10"/>
                <a:gd name="T111" fmla="*/ 5 h 23"/>
                <a:gd name="T112" fmla="*/ 9 w 10"/>
                <a:gd name="T113" fmla="*/ 5 h 23"/>
                <a:gd name="T114" fmla="*/ 9 w 10"/>
                <a:gd name="T115" fmla="*/ 4 h 23"/>
                <a:gd name="T116" fmla="*/ 9 w 10"/>
                <a:gd name="T117" fmla="*/ 3 h 23"/>
                <a:gd name="T118" fmla="*/ 9 w 10"/>
                <a:gd name="T119" fmla="*/ 1 h 23"/>
                <a:gd name="T120" fmla="*/ 9 w 10"/>
                <a:gd name="T121" fmla="*/ 1 h 23"/>
                <a:gd name="T122" fmla="*/ 9 w 10"/>
                <a:gd name="T123" fmla="*/ 1 h 23"/>
                <a:gd name="T124" fmla="*/ 10 w 10"/>
                <a:gd name="T125" fmla="*/ 0 h 2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0"/>
                <a:gd name="T190" fmla="*/ 0 h 23"/>
                <a:gd name="T191" fmla="*/ 10 w 10"/>
                <a:gd name="T192" fmla="*/ 23 h 2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0" h="23">
                  <a:moveTo>
                    <a:pt x="0" y="23"/>
                  </a:moveTo>
                  <a:lnTo>
                    <a:pt x="0" y="22"/>
                  </a:lnTo>
                  <a:lnTo>
                    <a:pt x="0" y="23"/>
                  </a:lnTo>
                  <a:lnTo>
                    <a:pt x="0" y="22"/>
                  </a:lnTo>
                  <a:lnTo>
                    <a:pt x="0" y="23"/>
                  </a:lnTo>
                  <a:lnTo>
                    <a:pt x="0" y="22"/>
                  </a:lnTo>
                  <a:lnTo>
                    <a:pt x="0" y="23"/>
                  </a:lnTo>
                  <a:lnTo>
                    <a:pt x="0" y="22"/>
                  </a:lnTo>
                  <a:lnTo>
                    <a:pt x="0" y="23"/>
                  </a:lnTo>
                  <a:lnTo>
                    <a:pt x="0" y="22"/>
                  </a:lnTo>
                  <a:lnTo>
                    <a:pt x="0" y="23"/>
                  </a:lnTo>
                  <a:lnTo>
                    <a:pt x="0" y="22"/>
                  </a:lnTo>
                  <a:lnTo>
                    <a:pt x="0" y="21"/>
                  </a:lnTo>
                  <a:lnTo>
                    <a:pt x="0" y="22"/>
                  </a:lnTo>
                  <a:lnTo>
                    <a:pt x="0" y="21"/>
                  </a:lnTo>
                  <a:lnTo>
                    <a:pt x="0" y="22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19"/>
                  </a:lnTo>
                  <a:lnTo>
                    <a:pt x="1" y="20"/>
                  </a:lnTo>
                  <a:lnTo>
                    <a:pt x="1" y="19"/>
                  </a:lnTo>
                  <a:lnTo>
                    <a:pt x="1" y="20"/>
                  </a:lnTo>
                  <a:lnTo>
                    <a:pt x="1" y="19"/>
                  </a:lnTo>
                  <a:lnTo>
                    <a:pt x="1" y="20"/>
                  </a:lnTo>
                  <a:lnTo>
                    <a:pt x="1" y="19"/>
                  </a:lnTo>
                  <a:lnTo>
                    <a:pt x="1" y="20"/>
                  </a:lnTo>
                  <a:lnTo>
                    <a:pt x="1" y="19"/>
                  </a:lnTo>
                  <a:lnTo>
                    <a:pt x="1" y="20"/>
                  </a:lnTo>
                  <a:lnTo>
                    <a:pt x="1" y="19"/>
                  </a:lnTo>
                  <a:lnTo>
                    <a:pt x="1" y="20"/>
                  </a:lnTo>
                  <a:lnTo>
                    <a:pt x="1" y="19"/>
                  </a:lnTo>
                  <a:lnTo>
                    <a:pt x="1" y="20"/>
                  </a:lnTo>
                  <a:lnTo>
                    <a:pt x="1" y="19"/>
                  </a:lnTo>
                  <a:lnTo>
                    <a:pt x="1" y="20"/>
                  </a:lnTo>
                  <a:lnTo>
                    <a:pt x="1" y="19"/>
                  </a:lnTo>
                  <a:lnTo>
                    <a:pt x="1" y="20"/>
                  </a:lnTo>
                  <a:lnTo>
                    <a:pt x="1" y="19"/>
                  </a:lnTo>
                  <a:lnTo>
                    <a:pt x="1" y="20"/>
                  </a:lnTo>
                  <a:lnTo>
                    <a:pt x="1" y="19"/>
                  </a:lnTo>
                  <a:lnTo>
                    <a:pt x="1" y="20"/>
                  </a:lnTo>
                  <a:lnTo>
                    <a:pt x="1" y="19"/>
                  </a:lnTo>
                  <a:lnTo>
                    <a:pt x="1" y="18"/>
                  </a:lnTo>
                  <a:lnTo>
                    <a:pt x="1" y="19"/>
                  </a:lnTo>
                  <a:lnTo>
                    <a:pt x="1" y="18"/>
                  </a:lnTo>
                  <a:lnTo>
                    <a:pt x="1" y="19"/>
                  </a:lnTo>
                  <a:lnTo>
                    <a:pt x="1" y="18"/>
                  </a:lnTo>
                  <a:lnTo>
                    <a:pt x="1" y="19"/>
                  </a:lnTo>
                  <a:lnTo>
                    <a:pt x="1" y="18"/>
                  </a:lnTo>
                  <a:lnTo>
                    <a:pt x="1" y="19"/>
                  </a:lnTo>
                  <a:lnTo>
                    <a:pt x="1" y="18"/>
                  </a:lnTo>
                  <a:lnTo>
                    <a:pt x="1" y="19"/>
                  </a:lnTo>
                  <a:lnTo>
                    <a:pt x="2" y="19"/>
                  </a:lnTo>
                  <a:lnTo>
                    <a:pt x="1" y="19"/>
                  </a:lnTo>
                  <a:lnTo>
                    <a:pt x="2" y="18"/>
                  </a:lnTo>
                  <a:lnTo>
                    <a:pt x="1" y="19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4" y="13"/>
                  </a:lnTo>
                  <a:lnTo>
                    <a:pt x="3" y="13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5" y="12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5" y="10"/>
                  </a:lnTo>
                  <a:lnTo>
                    <a:pt x="5" y="9"/>
                  </a:lnTo>
                  <a:lnTo>
                    <a:pt x="5" y="10"/>
                  </a:lnTo>
                  <a:lnTo>
                    <a:pt x="5" y="9"/>
                  </a:lnTo>
                  <a:lnTo>
                    <a:pt x="5" y="10"/>
                  </a:lnTo>
                  <a:lnTo>
                    <a:pt x="5" y="9"/>
                  </a:lnTo>
                  <a:lnTo>
                    <a:pt x="5" y="10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9"/>
                  </a:lnTo>
                  <a:lnTo>
                    <a:pt x="5" y="10"/>
                  </a:lnTo>
                  <a:lnTo>
                    <a:pt x="5" y="9"/>
                  </a:lnTo>
                  <a:lnTo>
                    <a:pt x="6" y="9"/>
                  </a:lnTo>
                  <a:lnTo>
                    <a:pt x="5" y="9"/>
                  </a:lnTo>
                  <a:lnTo>
                    <a:pt x="6" y="9"/>
                  </a:lnTo>
                  <a:lnTo>
                    <a:pt x="5" y="9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9"/>
                  </a:lnTo>
                  <a:lnTo>
                    <a:pt x="6" y="10"/>
                  </a:lnTo>
                  <a:lnTo>
                    <a:pt x="6" y="11"/>
                  </a:lnTo>
                  <a:lnTo>
                    <a:pt x="6" y="13"/>
                  </a:lnTo>
                  <a:lnTo>
                    <a:pt x="6" y="12"/>
                  </a:lnTo>
                  <a:lnTo>
                    <a:pt x="6" y="13"/>
                  </a:lnTo>
                  <a:lnTo>
                    <a:pt x="6" y="12"/>
                  </a:lnTo>
                  <a:lnTo>
                    <a:pt x="6" y="13"/>
                  </a:lnTo>
                  <a:lnTo>
                    <a:pt x="6" y="12"/>
                  </a:lnTo>
                  <a:lnTo>
                    <a:pt x="6" y="13"/>
                  </a:lnTo>
                  <a:lnTo>
                    <a:pt x="6" y="12"/>
                  </a:lnTo>
                  <a:lnTo>
                    <a:pt x="6" y="11"/>
                  </a:lnTo>
                  <a:lnTo>
                    <a:pt x="7" y="11"/>
                  </a:lnTo>
                  <a:lnTo>
                    <a:pt x="6" y="11"/>
                  </a:lnTo>
                  <a:lnTo>
                    <a:pt x="7" y="11"/>
                  </a:lnTo>
                  <a:lnTo>
                    <a:pt x="7" y="12"/>
                  </a:lnTo>
                  <a:lnTo>
                    <a:pt x="7" y="11"/>
                  </a:lnTo>
                  <a:lnTo>
                    <a:pt x="7" y="12"/>
                  </a:lnTo>
                  <a:lnTo>
                    <a:pt x="7" y="11"/>
                  </a:lnTo>
                  <a:lnTo>
                    <a:pt x="7" y="12"/>
                  </a:lnTo>
                  <a:lnTo>
                    <a:pt x="7" y="11"/>
                  </a:lnTo>
                  <a:lnTo>
                    <a:pt x="7" y="12"/>
                  </a:lnTo>
                  <a:lnTo>
                    <a:pt x="7" y="11"/>
                  </a:lnTo>
                  <a:lnTo>
                    <a:pt x="7" y="12"/>
                  </a:lnTo>
                  <a:lnTo>
                    <a:pt x="7" y="11"/>
                  </a:lnTo>
                  <a:lnTo>
                    <a:pt x="7" y="12"/>
                  </a:lnTo>
                  <a:lnTo>
                    <a:pt x="7" y="11"/>
                  </a:lnTo>
                  <a:lnTo>
                    <a:pt x="7" y="10"/>
                  </a:lnTo>
                  <a:lnTo>
                    <a:pt x="7" y="11"/>
                  </a:lnTo>
                  <a:lnTo>
                    <a:pt x="7" y="10"/>
                  </a:lnTo>
                  <a:lnTo>
                    <a:pt x="7" y="11"/>
                  </a:lnTo>
                  <a:lnTo>
                    <a:pt x="7" y="10"/>
                  </a:lnTo>
                  <a:lnTo>
                    <a:pt x="7" y="11"/>
                  </a:lnTo>
                  <a:lnTo>
                    <a:pt x="7" y="10"/>
                  </a:lnTo>
                  <a:lnTo>
                    <a:pt x="7" y="11"/>
                  </a:lnTo>
                  <a:lnTo>
                    <a:pt x="7" y="12"/>
                  </a:lnTo>
                  <a:lnTo>
                    <a:pt x="7" y="11"/>
                  </a:lnTo>
                  <a:lnTo>
                    <a:pt x="7" y="10"/>
                  </a:lnTo>
                  <a:lnTo>
                    <a:pt x="7" y="11"/>
                  </a:lnTo>
                  <a:lnTo>
                    <a:pt x="7" y="10"/>
                  </a:lnTo>
                  <a:lnTo>
                    <a:pt x="7" y="11"/>
                  </a:lnTo>
                  <a:lnTo>
                    <a:pt x="7" y="10"/>
                  </a:lnTo>
                  <a:lnTo>
                    <a:pt x="7" y="11"/>
                  </a:lnTo>
                  <a:lnTo>
                    <a:pt x="7" y="10"/>
                  </a:lnTo>
                  <a:lnTo>
                    <a:pt x="7" y="11"/>
                  </a:lnTo>
                  <a:lnTo>
                    <a:pt x="7" y="10"/>
                  </a:lnTo>
                  <a:lnTo>
                    <a:pt x="7" y="11"/>
                  </a:lnTo>
                  <a:lnTo>
                    <a:pt x="7" y="10"/>
                  </a:lnTo>
                  <a:lnTo>
                    <a:pt x="7" y="11"/>
                  </a:lnTo>
                  <a:lnTo>
                    <a:pt x="7" y="10"/>
                  </a:lnTo>
                  <a:lnTo>
                    <a:pt x="7" y="9"/>
                  </a:lnTo>
                  <a:lnTo>
                    <a:pt x="7" y="10"/>
                  </a:lnTo>
                  <a:lnTo>
                    <a:pt x="7" y="9"/>
                  </a:lnTo>
                  <a:lnTo>
                    <a:pt x="7" y="10"/>
                  </a:lnTo>
                  <a:lnTo>
                    <a:pt x="7" y="9"/>
                  </a:lnTo>
                  <a:lnTo>
                    <a:pt x="7" y="8"/>
                  </a:lnTo>
                  <a:lnTo>
                    <a:pt x="7" y="9"/>
                  </a:lnTo>
                  <a:lnTo>
                    <a:pt x="7" y="8"/>
                  </a:lnTo>
                  <a:lnTo>
                    <a:pt x="7" y="9"/>
                  </a:lnTo>
                  <a:lnTo>
                    <a:pt x="7" y="8"/>
                  </a:lnTo>
                  <a:lnTo>
                    <a:pt x="7" y="9"/>
                  </a:lnTo>
                  <a:lnTo>
                    <a:pt x="7" y="8"/>
                  </a:lnTo>
                  <a:lnTo>
                    <a:pt x="7" y="9"/>
                  </a:lnTo>
                  <a:lnTo>
                    <a:pt x="7" y="8"/>
                  </a:lnTo>
                  <a:lnTo>
                    <a:pt x="7" y="9"/>
                  </a:lnTo>
                  <a:lnTo>
                    <a:pt x="7" y="8"/>
                  </a:lnTo>
                  <a:lnTo>
                    <a:pt x="7" y="9"/>
                  </a:lnTo>
                  <a:lnTo>
                    <a:pt x="7" y="8"/>
                  </a:lnTo>
                  <a:lnTo>
                    <a:pt x="7" y="9"/>
                  </a:lnTo>
                  <a:lnTo>
                    <a:pt x="7" y="8"/>
                  </a:lnTo>
                  <a:lnTo>
                    <a:pt x="7" y="7"/>
                  </a:lnTo>
                  <a:lnTo>
                    <a:pt x="7" y="8"/>
                  </a:lnTo>
                  <a:lnTo>
                    <a:pt x="7" y="7"/>
                  </a:lnTo>
                  <a:lnTo>
                    <a:pt x="7" y="8"/>
                  </a:lnTo>
                  <a:lnTo>
                    <a:pt x="7" y="9"/>
                  </a:lnTo>
                  <a:lnTo>
                    <a:pt x="7" y="8"/>
                  </a:lnTo>
                  <a:lnTo>
                    <a:pt x="7" y="9"/>
                  </a:lnTo>
                  <a:lnTo>
                    <a:pt x="7" y="8"/>
                  </a:lnTo>
                  <a:lnTo>
                    <a:pt x="7" y="9"/>
                  </a:lnTo>
                  <a:lnTo>
                    <a:pt x="7" y="8"/>
                  </a:lnTo>
                  <a:lnTo>
                    <a:pt x="8" y="8"/>
                  </a:lnTo>
                  <a:lnTo>
                    <a:pt x="7" y="8"/>
                  </a:lnTo>
                  <a:lnTo>
                    <a:pt x="8" y="8"/>
                  </a:lnTo>
                  <a:lnTo>
                    <a:pt x="7" y="8"/>
                  </a:lnTo>
                  <a:lnTo>
                    <a:pt x="8" y="8"/>
                  </a:lnTo>
                  <a:lnTo>
                    <a:pt x="8" y="9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5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5"/>
                  </a:lnTo>
                  <a:lnTo>
                    <a:pt x="8" y="6"/>
                  </a:lnTo>
                  <a:lnTo>
                    <a:pt x="8" y="5"/>
                  </a:lnTo>
                  <a:lnTo>
                    <a:pt x="8" y="6"/>
                  </a:lnTo>
                  <a:lnTo>
                    <a:pt x="8" y="5"/>
                  </a:lnTo>
                  <a:lnTo>
                    <a:pt x="8" y="6"/>
                  </a:lnTo>
                  <a:lnTo>
                    <a:pt x="9" y="6"/>
                  </a:lnTo>
                  <a:lnTo>
                    <a:pt x="8" y="6"/>
                  </a:lnTo>
                  <a:lnTo>
                    <a:pt x="9" y="6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1"/>
                  </a:lnTo>
                  <a:lnTo>
                    <a:pt x="9" y="2"/>
                  </a:lnTo>
                  <a:lnTo>
                    <a:pt x="9" y="1"/>
                  </a:lnTo>
                  <a:lnTo>
                    <a:pt x="9" y="2"/>
                  </a:lnTo>
                  <a:lnTo>
                    <a:pt x="9" y="1"/>
                  </a:lnTo>
                  <a:lnTo>
                    <a:pt x="9" y="2"/>
                  </a:lnTo>
                  <a:lnTo>
                    <a:pt x="9" y="1"/>
                  </a:lnTo>
                  <a:lnTo>
                    <a:pt x="9" y="2"/>
                  </a:lnTo>
                  <a:lnTo>
                    <a:pt x="9" y="1"/>
                  </a:lnTo>
                  <a:lnTo>
                    <a:pt x="9" y="2"/>
                  </a:lnTo>
                  <a:lnTo>
                    <a:pt x="9" y="1"/>
                  </a:lnTo>
                  <a:lnTo>
                    <a:pt x="9" y="2"/>
                  </a:lnTo>
                  <a:lnTo>
                    <a:pt x="9" y="1"/>
                  </a:lnTo>
                  <a:lnTo>
                    <a:pt x="10" y="1"/>
                  </a:lnTo>
                  <a:lnTo>
                    <a:pt x="9" y="1"/>
                  </a:lnTo>
                  <a:lnTo>
                    <a:pt x="10" y="1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0" y="0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3618" y="2946"/>
              <a:ext cx="10" cy="34"/>
            </a:xfrm>
            <a:custGeom>
              <a:avLst/>
              <a:gdLst>
                <a:gd name="T0" fmla="*/ 0 w 10"/>
                <a:gd name="T1" fmla="*/ 33 h 34"/>
                <a:gd name="T2" fmla="*/ 0 w 10"/>
                <a:gd name="T3" fmla="*/ 33 h 34"/>
                <a:gd name="T4" fmla="*/ 1 w 10"/>
                <a:gd name="T5" fmla="*/ 31 h 34"/>
                <a:gd name="T6" fmla="*/ 1 w 10"/>
                <a:gd name="T7" fmla="*/ 31 h 34"/>
                <a:gd name="T8" fmla="*/ 1 w 10"/>
                <a:gd name="T9" fmla="*/ 31 h 34"/>
                <a:gd name="T10" fmla="*/ 1 w 10"/>
                <a:gd name="T11" fmla="*/ 30 h 34"/>
                <a:gd name="T12" fmla="*/ 1 w 10"/>
                <a:gd name="T13" fmla="*/ 30 h 34"/>
                <a:gd name="T14" fmla="*/ 1 w 10"/>
                <a:gd name="T15" fmla="*/ 29 h 34"/>
                <a:gd name="T16" fmla="*/ 1 w 10"/>
                <a:gd name="T17" fmla="*/ 28 h 34"/>
                <a:gd name="T18" fmla="*/ 2 w 10"/>
                <a:gd name="T19" fmla="*/ 28 h 34"/>
                <a:gd name="T20" fmla="*/ 2 w 10"/>
                <a:gd name="T21" fmla="*/ 27 h 34"/>
                <a:gd name="T22" fmla="*/ 2 w 10"/>
                <a:gd name="T23" fmla="*/ 27 h 34"/>
                <a:gd name="T24" fmla="*/ 2 w 10"/>
                <a:gd name="T25" fmla="*/ 27 h 34"/>
                <a:gd name="T26" fmla="*/ 3 w 10"/>
                <a:gd name="T27" fmla="*/ 25 h 34"/>
                <a:gd name="T28" fmla="*/ 3 w 10"/>
                <a:gd name="T29" fmla="*/ 25 h 34"/>
                <a:gd name="T30" fmla="*/ 3 w 10"/>
                <a:gd name="T31" fmla="*/ 25 h 34"/>
                <a:gd name="T32" fmla="*/ 3 w 10"/>
                <a:gd name="T33" fmla="*/ 25 h 34"/>
                <a:gd name="T34" fmla="*/ 3 w 10"/>
                <a:gd name="T35" fmla="*/ 23 h 34"/>
                <a:gd name="T36" fmla="*/ 3 w 10"/>
                <a:gd name="T37" fmla="*/ 22 h 34"/>
                <a:gd name="T38" fmla="*/ 3 w 10"/>
                <a:gd name="T39" fmla="*/ 22 h 34"/>
                <a:gd name="T40" fmla="*/ 3 w 10"/>
                <a:gd name="T41" fmla="*/ 22 h 34"/>
                <a:gd name="T42" fmla="*/ 4 w 10"/>
                <a:gd name="T43" fmla="*/ 21 h 34"/>
                <a:gd name="T44" fmla="*/ 4 w 10"/>
                <a:gd name="T45" fmla="*/ 21 h 34"/>
                <a:gd name="T46" fmla="*/ 4 w 10"/>
                <a:gd name="T47" fmla="*/ 20 h 34"/>
                <a:gd name="T48" fmla="*/ 4 w 10"/>
                <a:gd name="T49" fmla="*/ 20 h 34"/>
                <a:gd name="T50" fmla="*/ 5 w 10"/>
                <a:gd name="T51" fmla="*/ 20 h 34"/>
                <a:gd name="T52" fmla="*/ 5 w 10"/>
                <a:gd name="T53" fmla="*/ 20 h 34"/>
                <a:gd name="T54" fmla="*/ 5 w 10"/>
                <a:gd name="T55" fmla="*/ 18 h 34"/>
                <a:gd name="T56" fmla="*/ 5 w 10"/>
                <a:gd name="T57" fmla="*/ 17 h 34"/>
                <a:gd name="T58" fmla="*/ 5 w 10"/>
                <a:gd name="T59" fmla="*/ 17 h 34"/>
                <a:gd name="T60" fmla="*/ 5 w 10"/>
                <a:gd name="T61" fmla="*/ 16 h 34"/>
                <a:gd name="T62" fmla="*/ 5 w 10"/>
                <a:gd name="T63" fmla="*/ 17 h 34"/>
                <a:gd name="T64" fmla="*/ 5 w 10"/>
                <a:gd name="T65" fmla="*/ 15 h 34"/>
                <a:gd name="T66" fmla="*/ 6 w 10"/>
                <a:gd name="T67" fmla="*/ 16 h 34"/>
                <a:gd name="T68" fmla="*/ 6 w 10"/>
                <a:gd name="T69" fmla="*/ 14 h 34"/>
                <a:gd name="T70" fmla="*/ 6 w 10"/>
                <a:gd name="T71" fmla="*/ 14 h 34"/>
                <a:gd name="T72" fmla="*/ 6 w 10"/>
                <a:gd name="T73" fmla="*/ 14 h 34"/>
                <a:gd name="T74" fmla="*/ 7 w 10"/>
                <a:gd name="T75" fmla="*/ 12 h 34"/>
                <a:gd name="T76" fmla="*/ 7 w 10"/>
                <a:gd name="T77" fmla="*/ 12 h 34"/>
                <a:gd name="T78" fmla="*/ 7 w 10"/>
                <a:gd name="T79" fmla="*/ 11 h 34"/>
                <a:gd name="T80" fmla="*/ 7 w 10"/>
                <a:gd name="T81" fmla="*/ 12 h 34"/>
                <a:gd name="T82" fmla="*/ 7 w 10"/>
                <a:gd name="T83" fmla="*/ 11 h 34"/>
                <a:gd name="T84" fmla="*/ 7 w 10"/>
                <a:gd name="T85" fmla="*/ 10 h 34"/>
                <a:gd name="T86" fmla="*/ 7 w 10"/>
                <a:gd name="T87" fmla="*/ 9 h 34"/>
                <a:gd name="T88" fmla="*/ 7 w 10"/>
                <a:gd name="T89" fmla="*/ 10 h 34"/>
                <a:gd name="T90" fmla="*/ 7 w 10"/>
                <a:gd name="T91" fmla="*/ 9 h 34"/>
                <a:gd name="T92" fmla="*/ 7 w 10"/>
                <a:gd name="T93" fmla="*/ 9 h 34"/>
                <a:gd name="T94" fmla="*/ 8 w 10"/>
                <a:gd name="T95" fmla="*/ 9 h 34"/>
                <a:gd name="T96" fmla="*/ 8 w 10"/>
                <a:gd name="T97" fmla="*/ 7 h 34"/>
                <a:gd name="T98" fmla="*/ 8 w 10"/>
                <a:gd name="T99" fmla="*/ 8 h 34"/>
                <a:gd name="T100" fmla="*/ 8 w 10"/>
                <a:gd name="T101" fmla="*/ 7 h 34"/>
                <a:gd name="T102" fmla="*/ 8 w 10"/>
                <a:gd name="T103" fmla="*/ 6 h 34"/>
                <a:gd name="T104" fmla="*/ 9 w 10"/>
                <a:gd name="T105" fmla="*/ 6 h 34"/>
                <a:gd name="T106" fmla="*/ 9 w 10"/>
                <a:gd name="T107" fmla="*/ 5 h 34"/>
                <a:gd name="T108" fmla="*/ 9 w 10"/>
                <a:gd name="T109" fmla="*/ 6 h 34"/>
                <a:gd name="T110" fmla="*/ 9 w 10"/>
                <a:gd name="T111" fmla="*/ 4 h 34"/>
                <a:gd name="T112" fmla="*/ 9 w 10"/>
                <a:gd name="T113" fmla="*/ 4 h 34"/>
                <a:gd name="T114" fmla="*/ 9 w 10"/>
                <a:gd name="T115" fmla="*/ 3 h 34"/>
                <a:gd name="T116" fmla="*/ 9 w 10"/>
                <a:gd name="T117" fmla="*/ 3 h 34"/>
                <a:gd name="T118" fmla="*/ 9 w 10"/>
                <a:gd name="T119" fmla="*/ 3 h 34"/>
                <a:gd name="T120" fmla="*/ 10 w 10"/>
                <a:gd name="T121" fmla="*/ 2 h 34"/>
                <a:gd name="T122" fmla="*/ 10 w 10"/>
                <a:gd name="T123" fmla="*/ 1 h 34"/>
                <a:gd name="T124" fmla="*/ 10 w 10"/>
                <a:gd name="T125" fmla="*/ 1 h 3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0"/>
                <a:gd name="T190" fmla="*/ 0 h 34"/>
                <a:gd name="T191" fmla="*/ 10 w 10"/>
                <a:gd name="T192" fmla="*/ 34 h 3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0" h="34">
                  <a:moveTo>
                    <a:pt x="0" y="33"/>
                  </a:moveTo>
                  <a:lnTo>
                    <a:pt x="0" y="34"/>
                  </a:lnTo>
                  <a:lnTo>
                    <a:pt x="0" y="33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0" y="32"/>
                  </a:lnTo>
                  <a:lnTo>
                    <a:pt x="0" y="31"/>
                  </a:lnTo>
                  <a:lnTo>
                    <a:pt x="0" y="32"/>
                  </a:lnTo>
                  <a:lnTo>
                    <a:pt x="0" y="33"/>
                  </a:lnTo>
                  <a:lnTo>
                    <a:pt x="0" y="32"/>
                  </a:lnTo>
                  <a:lnTo>
                    <a:pt x="0" y="33"/>
                  </a:lnTo>
                  <a:lnTo>
                    <a:pt x="0" y="32"/>
                  </a:lnTo>
                  <a:lnTo>
                    <a:pt x="0" y="33"/>
                  </a:lnTo>
                  <a:lnTo>
                    <a:pt x="0" y="32"/>
                  </a:lnTo>
                  <a:lnTo>
                    <a:pt x="0" y="33"/>
                  </a:lnTo>
                  <a:lnTo>
                    <a:pt x="0" y="32"/>
                  </a:lnTo>
                  <a:lnTo>
                    <a:pt x="0" y="31"/>
                  </a:lnTo>
                  <a:lnTo>
                    <a:pt x="0" y="32"/>
                  </a:lnTo>
                  <a:lnTo>
                    <a:pt x="0" y="31"/>
                  </a:lnTo>
                  <a:lnTo>
                    <a:pt x="1" y="31"/>
                  </a:lnTo>
                  <a:lnTo>
                    <a:pt x="0" y="31"/>
                  </a:lnTo>
                  <a:lnTo>
                    <a:pt x="1" y="31"/>
                  </a:lnTo>
                  <a:lnTo>
                    <a:pt x="1" y="32"/>
                  </a:lnTo>
                  <a:lnTo>
                    <a:pt x="1" y="31"/>
                  </a:lnTo>
                  <a:lnTo>
                    <a:pt x="1" y="32"/>
                  </a:lnTo>
                  <a:lnTo>
                    <a:pt x="1" y="31"/>
                  </a:lnTo>
                  <a:lnTo>
                    <a:pt x="1" y="32"/>
                  </a:lnTo>
                  <a:lnTo>
                    <a:pt x="1" y="31"/>
                  </a:lnTo>
                  <a:lnTo>
                    <a:pt x="1" y="30"/>
                  </a:lnTo>
                  <a:lnTo>
                    <a:pt x="1" y="31"/>
                  </a:lnTo>
                  <a:lnTo>
                    <a:pt x="1" y="30"/>
                  </a:lnTo>
                  <a:lnTo>
                    <a:pt x="1" y="31"/>
                  </a:lnTo>
                  <a:lnTo>
                    <a:pt x="1" y="30"/>
                  </a:lnTo>
                  <a:lnTo>
                    <a:pt x="1" y="29"/>
                  </a:lnTo>
                  <a:lnTo>
                    <a:pt x="1" y="30"/>
                  </a:lnTo>
                  <a:lnTo>
                    <a:pt x="1" y="29"/>
                  </a:lnTo>
                  <a:lnTo>
                    <a:pt x="1" y="30"/>
                  </a:lnTo>
                  <a:lnTo>
                    <a:pt x="1" y="29"/>
                  </a:lnTo>
                  <a:lnTo>
                    <a:pt x="1" y="30"/>
                  </a:lnTo>
                  <a:lnTo>
                    <a:pt x="1" y="29"/>
                  </a:lnTo>
                  <a:lnTo>
                    <a:pt x="1" y="30"/>
                  </a:lnTo>
                  <a:lnTo>
                    <a:pt x="1" y="29"/>
                  </a:lnTo>
                  <a:lnTo>
                    <a:pt x="1" y="30"/>
                  </a:lnTo>
                  <a:lnTo>
                    <a:pt x="1" y="29"/>
                  </a:lnTo>
                  <a:lnTo>
                    <a:pt x="1" y="30"/>
                  </a:lnTo>
                  <a:lnTo>
                    <a:pt x="1" y="29"/>
                  </a:lnTo>
                  <a:lnTo>
                    <a:pt x="1" y="30"/>
                  </a:lnTo>
                  <a:lnTo>
                    <a:pt x="1" y="29"/>
                  </a:lnTo>
                  <a:lnTo>
                    <a:pt x="1" y="30"/>
                  </a:lnTo>
                  <a:lnTo>
                    <a:pt x="1" y="29"/>
                  </a:lnTo>
                  <a:lnTo>
                    <a:pt x="1" y="28"/>
                  </a:lnTo>
                  <a:lnTo>
                    <a:pt x="1" y="29"/>
                  </a:lnTo>
                  <a:lnTo>
                    <a:pt x="1" y="28"/>
                  </a:lnTo>
                  <a:lnTo>
                    <a:pt x="1" y="29"/>
                  </a:lnTo>
                  <a:lnTo>
                    <a:pt x="1" y="30"/>
                  </a:lnTo>
                  <a:lnTo>
                    <a:pt x="1" y="29"/>
                  </a:lnTo>
                  <a:lnTo>
                    <a:pt x="1" y="30"/>
                  </a:lnTo>
                  <a:lnTo>
                    <a:pt x="1" y="29"/>
                  </a:lnTo>
                  <a:lnTo>
                    <a:pt x="1" y="30"/>
                  </a:lnTo>
                  <a:lnTo>
                    <a:pt x="1" y="29"/>
                  </a:lnTo>
                  <a:lnTo>
                    <a:pt x="1" y="28"/>
                  </a:lnTo>
                  <a:lnTo>
                    <a:pt x="1" y="29"/>
                  </a:lnTo>
                  <a:lnTo>
                    <a:pt x="1" y="28"/>
                  </a:lnTo>
                  <a:lnTo>
                    <a:pt x="1" y="27"/>
                  </a:lnTo>
                  <a:lnTo>
                    <a:pt x="1" y="28"/>
                  </a:lnTo>
                  <a:lnTo>
                    <a:pt x="2" y="28"/>
                  </a:lnTo>
                  <a:lnTo>
                    <a:pt x="1" y="28"/>
                  </a:lnTo>
                  <a:lnTo>
                    <a:pt x="2" y="28"/>
                  </a:lnTo>
                  <a:lnTo>
                    <a:pt x="1" y="28"/>
                  </a:lnTo>
                  <a:lnTo>
                    <a:pt x="2" y="28"/>
                  </a:lnTo>
                  <a:lnTo>
                    <a:pt x="2" y="29"/>
                  </a:lnTo>
                  <a:lnTo>
                    <a:pt x="2" y="28"/>
                  </a:lnTo>
                  <a:lnTo>
                    <a:pt x="2" y="27"/>
                  </a:lnTo>
                  <a:lnTo>
                    <a:pt x="2" y="28"/>
                  </a:lnTo>
                  <a:lnTo>
                    <a:pt x="2" y="27"/>
                  </a:lnTo>
                  <a:lnTo>
                    <a:pt x="2" y="28"/>
                  </a:lnTo>
                  <a:lnTo>
                    <a:pt x="2" y="27"/>
                  </a:lnTo>
                  <a:lnTo>
                    <a:pt x="2" y="28"/>
                  </a:lnTo>
                  <a:lnTo>
                    <a:pt x="2" y="27"/>
                  </a:lnTo>
                  <a:lnTo>
                    <a:pt x="2" y="26"/>
                  </a:lnTo>
                  <a:lnTo>
                    <a:pt x="2" y="27"/>
                  </a:lnTo>
                  <a:lnTo>
                    <a:pt x="2" y="26"/>
                  </a:lnTo>
                  <a:lnTo>
                    <a:pt x="2" y="27"/>
                  </a:lnTo>
                  <a:lnTo>
                    <a:pt x="2" y="26"/>
                  </a:lnTo>
                  <a:lnTo>
                    <a:pt x="2" y="25"/>
                  </a:lnTo>
                  <a:lnTo>
                    <a:pt x="2" y="26"/>
                  </a:lnTo>
                  <a:lnTo>
                    <a:pt x="2" y="27"/>
                  </a:lnTo>
                  <a:lnTo>
                    <a:pt x="2" y="26"/>
                  </a:lnTo>
                  <a:lnTo>
                    <a:pt x="2" y="25"/>
                  </a:lnTo>
                  <a:lnTo>
                    <a:pt x="3" y="25"/>
                  </a:lnTo>
                  <a:lnTo>
                    <a:pt x="2" y="25"/>
                  </a:lnTo>
                  <a:lnTo>
                    <a:pt x="3" y="25"/>
                  </a:lnTo>
                  <a:lnTo>
                    <a:pt x="3" y="26"/>
                  </a:lnTo>
                  <a:lnTo>
                    <a:pt x="3" y="25"/>
                  </a:lnTo>
                  <a:lnTo>
                    <a:pt x="3" y="26"/>
                  </a:lnTo>
                  <a:lnTo>
                    <a:pt x="3" y="25"/>
                  </a:lnTo>
                  <a:lnTo>
                    <a:pt x="3" y="24"/>
                  </a:lnTo>
                  <a:lnTo>
                    <a:pt x="3" y="25"/>
                  </a:lnTo>
                  <a:lnTo>
                    <a:pt x="3" y="24"/>
                  </a:lnTo>
                  <a:lnTo>
                    <a:pt x="3" y="25"/>
                  </a:lnTo>
                  <a:lnTo>
                    <a:pt x="3" y="24"/>
                  </a:lnTo>
                  <a:lnTo>
                    <a:pt x="3" y="25"/>
                  </a:lnTo>
                  <a:lnTo>
                    <a:pt x="3" y="24"/>
                  </a:lnTo>
                  <a:lnTo>
                    <a:pt x="3" y="25"/>
                  </a:lnTo>
                  <a:lnTo>
                    <a:pt x="3" y="24"/>
                  </a:lnTo>
                  <a:lnTo>
                    <a:pt x="3" y="23"/>
                  </a:lnTo>
                  <a:lnTo>
                    <a:pt x="3" y="24"/>
                  </a:lnTo>
                  <a:lnTo>
                    <a:pt x="3" y="23"/>
                  </a:lnTo>
                  <a:lnTo>
                    <a:pt x="3" y="24"/>
                  </a:lnTo>
                  <a:lnTo>
                    <a:pt x="3" y="25"/>
                  </a:lnTo>
                  <a:lnTo>
                    <a:pt x="3" y="24"/>
                  </a:lnTo>
                  <a:lnTo>
                    <a:pt x="3" y="25"/>
                  </a:lnTo>
                  <a:lnTo>
                    <a:pt x="3" y="24"/>
                  </a:lnTo>
                  <a:lnTo>
                    <a:pt x="3" y="25"/>
                  </a:lnTo>
                  <a:lnTo>
                    <a:pt x="3" y="24"/>
                  </a:lnTo>
                  <a:lnTo>
                    <a:pt x="3" y="23"/>
                  </a:lnTo>
                  <a:lnTo>
                    <a:pt x="3" y="24"/>
                  </a:lnTo>
                  <a:lnTo>
                    <a:pt x="3" y="23"/>
                  </a:lnTo>
                  <a:lnTo>
                    <a:pt x="3" y="24"/>
                  </a:lnTo>
                  <a:lnTo>
                    <a:pt x="3" y="23"/>
                  </a:lnTo>
                  <a:lnTo>
                    <a:pt x="3" y="24"/>
                  </a:lnTo>
                  <a:lnTo>
                    <a:pt x="3" y="23"/>
                  </a:lnTo>
                  <a:lnTo>
                    <a:pt x="3" y="24"/>
                  </a:lnTo>
                  <a:lnTo>
                    <a:pt x="3" y="23"/>
                  </a:lnTo>
                  <a:lnTo>
                    <a:pt x="3" y="22"/>
                  </a:lnTo>
                  <a:lnTo>
                    <a:pt x="3" y="23"/>
                  </a:lnTo>
                  <a:lnTo>
                    <a:pt x="3" y="22"/>
                  </a:lnTo>
                  <a:lnTo>
                    <a:pt x="3" y="23"/>
                  </a:lnTo>
                  <a:lnTo>
                    <a:pt x="3" y="22"/>
                  </a:lnTo>
                  <a:lnTo>
                    <a:pt x="3" y="23"/>
                  </a:lnTo>
                  <a:lnTo>
                    <a:pt x="3" y="22"/>
                  </a:lnTo>
                  <a:lnTo>
                    <a:pt x="3" y="23"/>
                  </a:lnTo>
                  <a:lnTo>
                    <a:pt x="3" y="22"/>
                  </a:lnTo>
                  <a:lnTo>
                    <a:pt x="3" y="23"/>
                  </a:lnTo>
                  <a:lnTo>
                    <a:pt x="3" y="22"/>
                  </a:lnTo>
                  <a:lnTo>
                    <a:pt x="3" y="23"/>
                  </a:lnTo>
                  <a:lnTo>
                    <a:pt x="3" y="22"/>
                  </a:lnTo>
                  <a:lnTo>
                    <a:pt x="3" y="23"/>
                  </a:lnTo>
                  <a:lnTo>
                    <a:pt x="3" y="22"/>
                  </a:lnTo>
                  <a:lnTo>
                    <a:pt x="3" y="23"/>
                  </a:lnTo>
                  <a:lnTo>
                    <a:pt x="3" y="22"/>
                  </a:lnTo>
                  <a:lnTo>
                    <a:pt x="3" y="21"/>
                  </a:lnTo>
                  <a:lnTo>
                    <a:pt x="3" y="22"/>
                  </a:lnTo>
                  <a:lnTo>
                    <a:pt x="3" y="21"/>
                  </a:lnTo>
                  <a:lnTo>
                    <a:pt x="3" y="22"/>
                  </a:lnTo>
                  <a:lnTo>
                    <a:pt x="3" y="21"/>
                  </a:lnTo>
                  <a:lnTo>
                    <a:pt x="4" y="21"/>
                  </a:lnTo>
                  <a:lnTo>
                    <a:pt x="3" y="21"/>
                  </a:lnTo>
                  <a:lnTo>
                    <a:pt x="4" y="21"/>
                  </a:lnTo>
                  <a:lnTo>
                    <a:pt x="4" y="22"/>
                  </a:lnTo>
                  <a:lnTo>
                    <a:pt x="3" y="21"/>
                  </a:lnTo>
                  <a:lnTo>
                    <a:pt x="4" y="21"/>
                  </a:lnTo>
                  <a:lnTo>
                    <a:pt x="4" y="22"/>
                  </a:lnTo>
                  <a:lnTo>
                    <a:pt x="4" y="21"/>
                  </a:lnTo>
                  <a:lnTo>
                    <a:pt x="4" y="22"/>
                  </a:lnTo>
                  <a:lnTo>
                    <a:pt x="4" y="21"/>
                  </a:lnTo>
                  <a:lnTo>
                    <a:pt x="4" y="22"/>
                  </a:lnTo>
                  <a:lnTo>
                    <a:pt x="4" y="21"/>
                  </a:lnTo>
                  <a:lnTo>
                    <a:pt x="4" y="22"/>
                  </a:lnTo>
                  <a:lnTo>
                    <a:pt x="4" y="21"/>
                  </a:lnTo>
                  <a:lnTo>
                    <a:pt x="4" y="20"/>
                  </a:lnTo>
                  <a:lnTo>
                    <a:pt x="4" y="21"/>
                  </a:lnTo>
                  <a:lnTo>
                    <a:pt x="4" y="20"/>
                  </a:lnTo>
                  <a:lnTo>
                    <a:pt x="4" y="21"/>
                  </a:lnTo>
                  <a:lnTo>
                    <a:pt x="4" y="22"/>
                  </a:lnTo>
                  <a:lnTo>
                    <a:pt x="4" y="21"/>
                  </a:lnTo>
                  <a:lnTo>
                    <a:pt x="4" y="20"/>
                  </a:lnTo>
                  <a:lnTo>
                    <a:pt x="4" y="21"/>
                  </a:lnTo>
                  <a:lnTo>
                    <a:pt x="4" y="20"/>
                  </a:lnTo>
                  <a:lnTo>
                    <a:pt x="4" y="19"/>
                  </a:lnTo>
                  <a:lnTo>
                    <a:pt x="4" y="20"/>
                  </a:lnTo>
                  <a:lnTo>
                    <a:pt x="4" y="19"/>
                  </a:lnTo>
                  <a:lnTo>
                    <a:pt x="4" y="20"/>
                  </a:lnTo>
                  <a:lnTo>
                    <a:pt x="4" y="19"/>
                  </a:lnTo>
                  <a:lnTo>
                    <a:pt x="4" y="20"/>
                  </a:lnTo>
                  <a:lnTo>
                    <a:pt x="4" y="19"/>
                  </a:lnTo>
                  <a:lnTo>
                    <a:pt x="4" y="20"/>
                  </a:lnTo>
                  <a:lnTo>
                    <a:pt x="5" y="20"/>
                  </a:lnTo>
                  <a:lnTo>
                    <a:pt x="4" y="20"/>
                  </a:lnTo>
                  <a:lnTo>
                    <a:pt x="5" y="20"/>
                  </a:lnTo>
                  <a:lnTo>
                    <a:pt x="4" y="19"/>
                  </a:lnTo>
                  <a:lnTo>
                    <a:pt x="5" y="19"/>
                  </a:lnTo>
                  <a:lnTo>
                    <a:pt x="5" y="18"/>
                  </a:lnTo>
                  <a:lnTo>
                    <a:pt x="5" y="19"/>
                  </a:lnTo>
                  <a:lnTo>
                    <a:pt x="5" y="18"/>
                  </a:lnTo>
                  <a:lnTo>
                    <a:pt x="5" y="19"/>
                  </a:lnTo>
                  <a:lnTo>
                    <a:pt x="5" y="20"/>
                  </a:lnTo>
                  <a:lnTo>
                    <a:pt x="5" y="19"/>
                  </a:lnTo>
                  <a:lnTo>
                    <a:pt x="5" y="18"/>
                  </a:lnTo>
                  <a:lnTo>
                    <a:pt x="5" y="17"/>
                  </a:lnTo>
                  <a:lnTo>
                    <a:pt x="5" y="18"/>
                  </a:lnTo>
                  <a:lnTo>
                    <a:pt x="5" y="17"/>
                  </a:lnTo>
                  <a:lnTo>
                    <a:pt x="5" y="18"/>
                  </a:lnTo>
                  <a:lnTo>
                    <a:pt x="5" y="19"/>
                  </a:lnTo>
                  <a:lnTo>
                    <a:pt x="5" y="18"/>
                  </a:lnTo>
                  <a:lnTo>
                    <a:pt x="5" y="17"/>
                  </a:lnTo>
                  <a:lnTo>
                    <a:pt x="5" y="18"/>
                  </a:lnTo>
                  <a:lnTo>
                    <a:pt x="5" y="17"/>
                  </a:lnTo>
                  <a:lnTo>
                    <a:pt x="5" y="18"/>
                  </a:lnTo>
                  <a:lnTo>
                    <a:pt x="5" y="17"/>
                  </a:lnTo>
                  <a:lnTo>
                    <a:pt x="5" y="18"/>
                  </a:lnTo>
                  <a:lnTo>
                    <a:pt x="5" y="17"/>
                  </a:lnTo>
                  <a:lnTo>
                    <a:pt x="5" y="18"/>
                  </a:lnTo>
                  <a:lnTo>
                    <a:pt x="5" y="17"/>
                  </a:lnTo>
                  <a:lnTo>
                    <a:pt x="5" y="18"/>
                  </a:lnTo>
                  <a:lnTo>
                    <a:pt x="5" y="17"/>
                  </a:lnTo>
                  <a:lnTo>
                    <a:pt x="5" y="18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5" y="15"/>
                  </a:lnTo>
                  <a:lnTo>
                    <a:pt x="5" y="16"/>
                  </a:lnTo>
                  <a:lnTo>
                    <a:pt x="5" y="15"/>
                  </a:lnTo>
                  <a:lnTo>
                    <a:pt x="5" y="16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5" y="15"/>
                  </a:lnTo>
                  <a:lnTo>
                    <a:pt x="5" y="16"/>
                  </a:lnTo>
                  <a:lnTo>
                    <a:pt x="5" y="15"/>
                  </a:lnTo>
                  <a:lnTo>
                    <a:pt x="6" y="16"/>
                  </a:lnTo>
                  <a:lnTo>
                    <a:pt x="5" y="15"/>
                  </a:lnTo>
                  <a:lnTo>
                    <a:pt x="6" y="16"/>
                  </a:lnTo>
                  <a:lnTo>
                    <a:pt x="6" y="15"/>
                  </a:lnTo>
                  <a:lnTo>
                    <a:pt x="6" y="14"/>
                  </a:lnTo>
                  <a:lnTo>
                    <a:pt x="6" y="15"/>
                  </a:lnTo>
                  <a:lnTo>
                    <a:pt x="6" y="16"/>
                  </a:lnTo>
                  <a:lnTo>
                    <a:pt x="6" y="15"/>
                  </a:lnTo>
                  <a:lnTo>
                    <a:pt x="6" y="16"/>
                  </a:lnTo>
                  <a:lnTo>
                    <a:pt x="6" y="15"/>
                  </a:lnTo>
                  <a:lnTo>
                    <a:pt x="6" y="16"/>
                  </a:lnTo>
                  <a:lnTo>
                    <a:pt x="6" y="15"/>
                  </a:lnTo>
                  <a:lnTo>
                    <a:pt x="6" y="16"/>
                  </a:lnTo>
                  <a:lnTo>
                    <a:pt x="6" y="15"/>
                  </a:lnTo>
                  <a:lnTo>
                    <a:pt x="6" y="14"/>
                  </a:lnTo>
                  <a:lnTo>
                    <a:pt x="6" y="15"/>
                  </a:lnTo>
                  <a:lnTo>
                    <a:pt x="6" y="14"/>
                  </a:lnTo>
                  <a:lnTo>
                    <a:pt x="6" y="15"/>
                  </a:lnTo>
                  <a:lnTo>
                    <a:pt x="6" y="14"/>
                  </a:lnTo>
                  <a:lnTo>
                    <a:pt x="6" y="15"/>
                  </a:lnTo>
                  <a:lnTo>
                    <a:pt x="6" y="14"/>
                  </a:lnTo>
                  <a:lnTo>
                    <a:pt x="6" y="15"/>
                  </a:lnTo>
                  <a:lnTo>
                    <a:pt x="6" y="14"/>
                  </a:lnTo>
                  <a:lnTo>
                    <a:pt x="6" y="13"/>
                  </a:lnTo>
                  <a:lnTo>
                    <a:pt x="6" y="14"/>
                  </a:lnTo>
                  <a:lnTo>
                    <a:pt x="6" y="15"/>
                  </a:lnTo>
                  <a:lnTo>
                    <a:pt x="6" y="14"/>
                  </a:lnTo>
                  <a:lnTo>
                    <a:pt x="6" y="13"/>
                  </a:lnTo>
                  <a:lnTo>
                    <a:pt x="6" y="14"/>
                  </a:lnTo>
                  <a:lnTo>
                    <a:pt x="6" y="13"/>
                  </a:lnTo>
                  <a:lnTo>
                    <a:pt x="6" y="14"/>
                  </a:lnTo>
                  <a:lnTo>
                    <a:pt x="6" y="13"/>
                  </a:lnTo>
                  <a:lnTo>
                    <a:pt x="6" y="12"/>
                  </a:lnTo>
                  <a:lnTo>
                    <a:pt x="6" y="13"/>
                  </a:lnTo>
                  <a:lnTo>
                    <a:pt x="7" y="13"/>
                  </a:lnTo>
                  <a:lnTo>
                    <a:pt x="6" y="13"/>
                  </a:lnTo>
                  <a:lnTo>
                    <a:pt x="7" y="14"/>
                  </a:lnTo>
                  <a:lnTo>
                    <a:pt x="6" y="13"/>
                  </a:lnTo>
                  <a:lnTo>
                    <a:pt x="7" y="13"/>
                  </a:lnTo>
                  <a:lnTo>
                    <a:pt x="7" y="12"/>
                  </a:lnTo>
                  <a:lnTo>
                    <a:pt x="7" y="13"/>
                  </a:lnTo>
                  <a:lnTo>
                    <a:pt x="7" y="12"/>
                  </a:lnTo>
                  <a:lnTo>
                    <a:pt x="7" y="13"/>
                  </a:lnTo>
                  <a:lnTo>
                    <a:pt x="7" y="12"/>
                  </a:lnTo>
                  <a:lnTo>
                    <a:pt x="7" y="13"/>
                  </a:lnTo>
                  <a:lnTo>
                    <a:pt x="7" y="12"/>
                  </a:lnTo>
                  <a:lnTo>
                    <a:pt x="7" y="13"/>
                  </a:lnTo>
                  <a:lnTo>
                    <a:pt x="7" y="12"/>
                  </a:lnTo>
                  <a:lnTo>
                    <a:pt x="7" y="11"/>
                  </a:lnTo>
                  <a:lnTo>
                    <a:pt x="7" y="12"/>
                  </a:lnTo>
                  <a:lnTo>
                    <a:pt x="7" y="11"/>
                  </a:lnTo>
                  <a:lnTo>
                    <a:pt x="7" y="12"/>
                  </a:lnTo>
                  <a:lnTo>
                    <a:pt x="7" y="11"/>
                  </a:lnTo>
                  <a:lnTo>
                    <a:pt x="7" y="12"/>
                  </a:lnTo>
                  <a:lnTo>
                    <a:pt x="7" y="11"/>
                  </a:lnTo>
                  <a:lnTo>
                    <a:pt x="7" y="12"/>
                  </a:lnTo>
                  <a:lnTo>
                    <a:pt x="7" y="11"/>
                  </a:lnTo>
                  <a:lnTo>
                    <a:pt x="7" y="12"/>
                  </a:lnTo>
                  <a:lnTo>
                    <a:pt x="7" y="11"/>
                  </a:lnTo>
                  <a:lnTo>
                    <a:pt x="7" y="12"/>
                  </a:lnTo>
                  <a:lnTo>
                    <a:pt x="7" y="11"/>
                  </a:lnTo>
                  <a:lnTo>
                    <a:pt x="7" y="12"/>
                  </a:lnTo>
                  <a:lnTo>
                    <a:pt x="7" y="11"/>
                  </a:lnTo>
                  <a:lnTo>
                    <a:pt x="7" y="12"/>
                  </a:lnTo>
                  <a:lnTo>
                    <a:pt x="7" y="11"/>
                  </a:lnTo>
                  <a:lnTo>
                    <a:pt x="7" y="12"/>
                  </a:lnTo>
                  <a:lnTo>
                    <a:pt x="7" y="11"/>
                  </a:lnTo>
                  <a:lnTo>
                    <a:pt x="7" y="12"/>
                  </a:lnTo>
                  <a:lnTo>
                    <a:pt x="7" y="11"/>
                  </a:lnTo>
                  <a:lnTo>
                    <a:pt x="7" y="10"/>
                  </a:lnTo>
                  <a:lnTo>
                    <a:pt x="7" y="9"/>
                  </a:lnTo>
                  <a:lnTo>
                    <a:pt x="7" y="10"/>
                  </a:lnTo>
                  <a:lnTo>
                    <a:pt x="7" y="11"/>
                  </a:lnTo>
                  <a:lnTo>
                    <a:pt x="7" y="10"/>
                  </a:lnTo>
                  <a:lnTo>
                    <a:pt x="7" y="11"/>
                  </a:lnTo>
                  <a:lnTo>
                    <a:pt x="7" y="10"/>
                  </a:lnTo>
                  <a:lnTo>
                    <a:pt x="7" y="11"/>
                  </a:lnTo>
                  <a:lnTo>
                    <a:pt x="7" y="10"/>
                  </a:lnTo>
                  <a:lnTo>
                    <a:pt x="7" y="11"/>
                  </a:lnTo>
                  <a:lnTo>
                    <a:pt x="7" y="10"/>
                  </a:lnTo>
                  <a:lnTo>
                    <a:pt x="7" y="11"/>
                  </a:lnTo>
                  <a:lnTo>
                    <a:pt x="7" y="10"/>
                  </a:lnTo>
                  <a:lnTo>
                    <a:pt x="7" y="11"/>
                  </a:lnTo>
                  <a:lnTo>
                    <a:pt x="7" y="10"/>
                  </a:lnTo>
                  <a:lnTo>
                    <a:pt x="7" y="9"/>
                  </a:lnTo>
                  <a:lnTo>
                    <a:pt x="7" y="10"/>
                  </a:lnTo>
                  <a:lnTo>
                    <a:pt x="7" y="9"/>
                  </a:lnTo>
                  <a:lnTo>
                    <a:pt x="7" y="10"/>
                  </a:lnTo>
                  <a:lnTo>
                    <a:pt x="7" y="9"/>
                  </a:lnTo>
                  <a:lnTo>
                    <a:pt x="7" y="10"/>
                  </a:lnTo>
                  <a:lnTo>
                    <a:pt x="7" y="9"/>
                  </a:lnTo>
                  <a:lnTo>
                    <a:pt x="7" y="10"/>
                  </a:lnTo>
                  <a:lnTo>
                    <a:pt x="7" y="9"/>
                  </a:lnTo>
                  <a:lnTo>
                    <a:pt x="7" y="10"/>
                  </a:lnTo>
                  <a:lnTo>
                    <a:pt x="7" y="9"/>
                  </a:lnTo>
                  <a:lnTo>
                    <a:pt x="7" y="10"/>
                  </a:lnTo>
                  <a:lnTo>
                    <a:pt x="7" y="9"/>
                  </a:lnTo>
                  <a:lnTo>
                    <a:pt x="7" y="10"/>
                  </a:lnTo>
                  <a:lnTo>
                    <a:pt x="7" y="9"/>
                  </a:lnTo>
                  <a:lnTo>
                    <a:pt x="7" y="10"/>
                  </a:lnTo>
                  <a:lnTo>
                    <a:pt x="7" y="9"/>
                  </a:lnTo>
                  <a:lnTo>
                    <a:pt x="8" y="9"/>
                  </a:lnTo>
                  <a:lnTo>
                    <a:pt x="7" y="9"/>
                  </a:lnTo>
                  <a:lnTo>
                    <a:pt x="8" y="9"/>
                  </a:lnTo>
                  <a:lnTo>
                    <a:pt x="8" y="8"/>
                  </a:lnTo>
                  <a:lnTo>
                    <a:pt x="8" y="9"/>
                  </a:lnTo>
                  <a:lnTo>
                    <a:pt x="8" y="8"/>
                  </a:lnTo>
                  <a:lnTo>
                    <a:pt x="8" y="9"/>
                  </a:lnTo>
                  <a:lnTo>
                    <a:pt x="8" y="8"/>
                  </a:lnTo>
                  <a:lnTo>
                    <a:pt x="8" y="9"/>
                  </a:lnTo>
                  <a:lnTo>
                    <a:pt x="8" y="8"/>
                  </a:lnTo>
                  <a:lnTo>
                    <a:pt x="8" y="9"/>
                  </a:lnTo>
                  <a:lnTo>
                    <a:pt x="8" y="8"/>
                  </a:lnTo>
                  <a:lnTo>
                    <a:pt x="8" y="9"/>
                  </a:lnTo>
                  <a:lnTo>
                    <a:pt x="8" y="8"/>
                  </a:lnTo>
                  <a:lnTo>
                    <a:pt x="8" y="9"/>
                  </a:lnTo>
                  <a:lnTo>
                    <a:pt x="8" y="8"/>
                  </a:lnTo>
                  <a:lnTo>
                    <a:pt x="8" y="9"/>
                  </a:lnTo>
                  <a:lnTo>
                    <a:pt x="8" y="8"/>
                  </a:lnTo>
                  <a:lnTo>
                    <a:pt x="8" y="9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6"/>
                  </a:lnTo>
                  <a:lnTo>
                    <a:pt x="9" y="6"/>
                  </a:lnTo>
                  <a:lnTo>
                    <a:pt x="8" y="6"/>
                  </a:lnTo>
                  <a:lnTo>
                    <a:pt x="9" y="6"/>
                  </a:lnTo>
                  <a:lnTo>
                    <a:pt x="8" y="6"/>
                  </a:lnTo>
                  <a:lnTo>
                    <a:pt x="9" y="7"/>
                  </a:lnTo>
                  <a:lnTo>
                    <a:pt x="9" y="6"/>
                  </a:lnTo>
                  <a:lnTo>
                    <a:pt x="9" y="7"/>
                  </a:lnTo>
                  <a:lnTo>
                    <a:pt x="9" y="6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3"/>
                  </a:lnTo>
                  <a:lnTo>
                    <a:pt x="9" y="1"/>
                  </a:lnTo>
                  <a:lnTo>
                    <a:pt x="9" y="2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3"/>
                  </a:lnTo>
                  <a:lnTo>
                    <a:pt x="10" y="3"/>
                  </a:lnTo>
                  <a:lnTo>
                    <a:pt x="9" y="3"/>
                  </a:lnTo>
                  <a:lnTo>
                    <a:pt x="10" y="2"/>
                  </a:lnTo>
                  <a:lnTo>
                    <a:pt x="10" y="3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1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3628" y="2913"/>
              <a:ext cx="10" cy="34"/>
            </a:xfrm>
            <a:custGeom>
              <a:avLst/>
              <a:gdLst>
                <a:gd name="T0" fmla="*/ 0 w 10"/>
                <a:gd name="T1" fmla="*/ 34 h 34"/>
                <a:gd name="T2" fmla="*/ 1 w 10"/>
                <a:gd name="T3" fmla="*/ 33 h 34"/>
                <a:gd name="T4" fmla="*/ 1 w 10"/>
                <a:gd name="T5" fmla="*/ 31 h 34"/>
                <a:gd name="T6" fmla="*/ 1 w 10"/>
                <a:gd name="T7" fmla="*/ 32 h 34"/>
                <a:gd name="T8" fmla="*/ 1 w 10"/>
                <a:gd name="T9" fmla="*/ 31 h 34"/>
                <a:gd name="T10" fmla="*/ 1 w 10"/>
                <a:gd name="T11" fmla="*/ 30 h 34"/>
                <a:gd name="T12" fmla="*/ 1 w 10"/>
                <a:gd name="T13" fmla="*/ 30 h 34"/>
                <a:gd name="T14" fmla="*/ 1 w 10"/>
                <a:gd name="T15" fmla="*/ 30 h 34"/>
                <a:gd name="T16" fmla="*/ 1 w 10"/>
                <a:gd name="T17" fmla="*/ 29 h 34"/>
                <a:gd name="T18" fmla="*/ 2 w 10"/>
                <a:gd name="T19" fmla="*/ 28 h 34"/>
                <a:gd name="T20" fmla="*/ 2 w 10"/>
                <a:gd name="T21" fmla="*/ 28 h 34"/>
                <a:gd name="T22" fmla="*/ 2 w 10"/>
                <a:gd name="T23" fmla="*/ 27 h 34"/>
                <a:gd name="T24" fmla="*/ 2 w 10"/>
                <a:gd name="T25" fmla="*/ 26 h 34"/>
                <a:gd name="T26" fmla="*/ 3 w 10"/>
                <a:gd name="T27" fmla="*/ 26 h 34"/>
                <a:gd name="T28" fmla="*/ 3 w 10"/>
                <a:gd name="T29" fmla="*/ 26 h 34"/>
                <a:gd name="T30" fmla="*/ 3 w 10"/>
                <a:gd name="T31" fmla="*/ 25 h 34"/>
                <a:gd name="T32" fmla="*/ 3 w 10"/>
                <a:gd name="T33" fmla="*/ 25 h 34"/>
                <a:gd name="T34" fmla="*/ 3 w 10"/>
                <a:gd name="T35" fmla="*/ 24 h 34"/>
                <a:gd name="T36" fmla="*/ 3 w 10"/>
                <a:gd name="T37" fmla="*/ 23 h 34"/>
                <a:gd name="T38" fmla="*/ 3 w 10"/>
                <a:gd name="T39" fmla="*/ 23 h 34"/>
                <a:gd name="T40" fmla="*/ 3 w 10"/>
                <a:gd name="T41" fmla="*/ 22 h 34"/>
                <a:gd name="T42" fmla="*/ 4 w 10"/>
                <a:gd name="T43" fmla="*/ 22 h 34"/>
                <a:gd name="T44" fmla="*/ 4 w 10"/>
                <a:gd name="T45" fmla="*/ 22 h 34"/>
                <a:gd name="T46" fmla="*/ 4 w 10"/>
                <a:gd name="T47" fmla="*/ 22 h 34"/>
                <a:gd name="T48" fmla="*/ 4 w 10"/>
                <a:gd name="T49" fmla="*/ 20 h 34"/>
                <a:gd name="T50" fmla="*/ 5 w 10"/>
                <a:gd name="T51" fmla="*/ 19 h 34"/>
                <a:gd name="T52" fmla="*/ 5 w 10"/>
                <a:gd name="T53" fmla="*/ 19 h 34"/>
                <a:gd name="T54" fmla="*/ 5 w 10"/>
                <a:gd name="T55" fmla="*/ 19 h 34"/>
                <a:gd name="T56" fmla="*/ 5 w 10"/>
                <a:gd name="T57" fmla="*/ 19 h 34"/>
                <a:gd name="T58" fmla="*/ 5 w 10"/>
                <a:gd name="T59" fmla="*/ 18 h 34"/>
                <a:gd name="T60" fmla="*/ 5 w 10"/>
                <a:gd name="T61" fmla="*/ 17 h 34"/>
                <a:gd name="T62" fmla="*/ 5 w 10"/>
                <a:gd name="T63" fmla="*/ 16 h 34"/>
                <a:gd name="T64" fmla="*/ 5 w 10"/>
                <a:gd name="T65" fmla="*/ 16 h 34"/>
                <a:gd name="T66" fmla="*/ 5 w 10"/>
                <a:gd name="T67" fmla="*/ 15 h 34"/>
                <a:gd name="T68" fmla="*/ 5 w 10"/>
                <a:gd name="T69" fmla="*/ 15 h 34"/>
                <a:gd name="T70" fmla="*/ 6 w 10"/>
                <a:gd name="T71" fmla="*/ 14 h 34"/>
                <a:gd name="T72" fmla="*/ 6 w 10"/>
                <a:gd name="T73" fmla="*/ 15 h 34"/>
                <a:gd name="T74" fmla="*/ 6 w 10"/>
                <a:gd name="T75" fmla="*/ 14 h 34"/>
                <a:gd name="T76" fmla="*/ 6 w 10"/>
                <a:gd name="T77" fmla="*/ 13 h 34"/>
                <a:gd name="T78" fmla="*/ 7 w 10"/>
                <a:gd name="T79" fmla="*/ 13 h 34"/>
                <a:gd name="T80" fmla="*/ 7 w 10"/>
                <a:gd name="T81" fmla="*/ 12 h 34"/>
                <a:gd name="T82" fmla="*/ 7 w 10"/>
                <a:gd name="T83" fmla="*/ 12 h 34"/>
                <a:gd name="T84" fmla="*/ 7 w 10"/>
                <a:gd name="T85" fmla="*/ 11 h 34"/>
                <a:gd name="T86" fmla="*/ 7 w 10"/>
                <a:gd name="T87" fmla="*/ 12 h 34"/>
                <a:gd name="T88" fmla="*/ 7 w 10"/>
                <a:gd name="T89" fmla="*/ 11 h 34"/>
                <a:gd name="T90" fmla="*/ 7 w 10"/>
                <a:gd name="T91" fmla="*/ 10 h 34"/>
                <a:gd name="T92" fmla="*/ 7 w 10"/>
                <a:gd name="T93" fmla="*/ 9 h 34"/>
                <a:gd name="T94" fmla="*/ 7 w 10"/>
                <a:gd name="T95" fmla="*/ 10 h 34"/>
                <a:gd name="T96" fmla="*/ 8 w 10"/>
                <a:gd name="T97" fmla="*/ 9 h 34"/>
                <a:gd name="T98" fmla="*/ 8 w 10"/>
                <a:gd name="T99" fmla="*/ 8 h 34"/>
                <a:gd name="T100" fmla="*/ 8 w 10"/>
                <a:gd name="T101" fmla="*/ 7 h 34"/>
                <a:gd name="T102" fmla="*/ 8 w 10"/>
                <a:gd name="T103" fmla="*/ 5 h 34"/>
                <a:gd name="T104" fmla="*/ 9 w 10"/>
                <a:gd name="T105" fmla="*/ 6 h 34"/>
                <a:gd name="T106" fmla="*/ 9 w 10"/>
                <a:gd name="T107" fmla="*/ 5 h 34"/>
                <a:gd name="T108" fmla="*/ 9 w 10"/>
                <a:gd name="T109" fmla="*/ 4 h 34"/>
                <a:gd name="T110" fmla="*/ 9 w 10"/>
                <a:gd name="T111" fmla="*/ 4 h 34"/>
                <a:gd name="T112" fmla="*/ 9 w 10"/>
                <a:gd name="T113" fmla="*/ 3 h 34"/>
                <a:gd name="T114" fmla="*/ 9 w 10"/>
                <a:gd name="T115" fmla="*/ 4 h 34"/>
                <a:gd name="T116" fmla="*/ 9 w 10"/>
                <a:gd name="T117" fmla="*/ 3 h 34"/>
                <a:gd name="T118" fmla="*/ 9 w 10"/>
                <a:gd name="T119" fmla="*/ 1 h 34"/>
                <a:gd name="T120" fmla="*/ 9 w 10"/>
                <a:gd name="T121" fmla="*/ 2 h 34"/>
                <a:gd name="T122" fmla="*/ 10 w 10"/>
                <a:gd name="T123" fmla="*/ 1 h 34"/>
                <a:gd name="T124" fmla="*/ 10 w 10"/>
                <a:gd name="T125" fmla="*/ 0 h 3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0"/>
                <a:gd name="T190" fmla="*/ 0 h 34"/>
                <a:gd name="T191" fmla="*/ 10 w 10"/>
                <a:gd name="T192" fmla="*/ 34 h 3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0" h="34">
                  <a:moveTo>
                    <a:pt x="0" y="34"/>
                  </a:moveTo>
                  <a:lnTo>
                    <a:pt x="0" y="33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0" y="34"/>
                  </a:lnTo>
                  <a:lnTo>
                    <a:pt x="1" y="34"/>
                  </a:lnTo>
                  <a:lnTo>
                    <a:pt x="0" y="34"/>
                  </a:lnTo>
                  <a:lnTo>
                    <a:pt x="1" y="34"/>
                  </a:lnTo>
                  <a:lnTo>
                    <a:pt x="0" y="34"/>
                  </a:lnTo>
                  <a:lnTo>
                    <a:pt x="1" y="34"/>
                  </a:lnTo>
                  <a:lnTo>
                    <a:pt x="1" y="33"/>
                  </a:lnTo>
                  <a:lnTo>
                    <a:pt x="1" y="32"/>
                  </a:lnTo>
                  <a:lnTo>
                    <a:pt x="1" y="33"/>
                  </a:lnTo>
                  <a:lnTo>
                    <a:pt x="1" y="32"/>
                  </a:lnTo>
                  <a:lnTo>
                    <a:pt x="1" y="33"/>
                  </a:lnTo>
                  <a:lnTo>
                    <a:pt x="1" y="32"/>
                  </a:lnTo>
                  <a:lnTo>
                    <a:pt x="1" y="33"/>
                  </a:lnTo>
                  <a:lnTo>
                    <a:pt x="1" y="34"/>
                  </a:lnTo>
                  <a:lnTo>
                    <a:pt x="1" y="33"/>
                  </a:lnTo>
                  <a:lnTo>
                    <a:pt x="1" y="32"/>
                  </a:lnTo>
                  <a:lnTo>
                    <a:pt x="1" y="31"/>
                  </a:lnTo>
                  <a:lnTo>
                    <a:pt x="1" y="32"/>
                  </a:lnTo>
                  <a:lnTo>
                    <a:pt x="1" y="31"/>
                  </a:lnTo>
                  <a:lnTo>
                    <a:pt x="1" y="32"/>
                  </a:lnTo>
                  <a:lnTo>
                    <a:pt x="1" y="31"/>
                  </a:lnTo>
                  <a:lnTo>
                    <a:pt x="1" y="32"/>
                  </a:lnTo>
                  <a:lnTo>
                    <a:pt x="1" y="31"/>
                  </a:lnTo>
                  <a:lnTo>
                    <a:pt x="1" y="32"/>
                  </a:lnTo>
                  <a:lnTo>
                    <a:pt x="1" y="31"/>
                  </a:lnTo>
                  <a:lnTo>
                    <a:pt x="1" y="32"/>
                  </a:lnTo>
                  <a:lnTo>
                    <a:pt x="1" y="31"/>
                  </a:lnTo>
                  <a:lnTo>
                    <a:pt x="1" y="32"/>
                  </a:lnTo>
                  <a:lnTo>
                    <a:pt x="1" y="31"/>
                  </a:lnTo>
                  <a:lnTo>
                    <a:pt x="1" y="32"/>
                  </a:lnTo>
                  <a:lnTo>
                    <a:pt x="1" y="31"/>
                  </a:lnTo>
                  <a:lnTo>
                    <a:pt x="1" y="30"/>
                  </a:lnTo>
                  <a:lnTo>
                    <a:pt x="1" y="31"/>
                  </a:lnTo>
                  <a:lnTo>
                    <a:pt x="1" y="30"/>
                  </a:lnTo>
                  <a:lnTo>
                    <a:pt x="1" y="31"/>
                  </a:lnTo>
                  <a:lnTo>
                    <a:pt x="1" y="30"/>
                  </a:lnTo>
                  <a:lnTo>
                    <a:pt x="1" y="29"/>
                  </a:lnTo>
                  <a:lnTo>
                    <a:pt x="1" y="30"/>
                  </a:lnTo>
                  <a:lnTo>
                    <a:pt x="1" y="29"/>
                  </a:lnTo>
                  <a:lnTo>
                    <a:pt x="1" y="30"/>
                  </a:lnTo>
                  <a:lnTo>
                    <a:pt x="1" y="29"/>
                  </a:lnTo>
                  <a:lnTo>
                    <a:pt x="1" y="30"/>
                  </a:lnTo>
                  <a:lnTo>
                    <a:pt x="1" y="29"/>
                  </a:lnTo>
                  <a:lnTo>
                    <a:pt x="1" y="30"/>
                  </a:lnTo>
                  <a:lnTo>
                    <a:pt x="1" y="29"/>
                  </a:lnTo>
                  <a:lnTo>
                    <a:pt x="1" y="30"/>
                  </a:lnTo>
                  <a:lnTo>
                    <a:pt x="1" y="29"/>
                  </a:lnTo>
                  <a:lnTo>
                    <a:pt x="1" y="30"/>
                  </a:lnTo>
                  <a:lnTo>
                    <a:pt x="1" y="29"/>
                  </a:lnTo>
                  <a:lnTo>
                    <a:pt x="1" y="30"/>
                  </a:lnTo>
                  <a:lnTo>
                    <a:pt x="1" y="29"/>
                  </a:lnTo>
                  <a:lnTo>
                    <a:pt x="1" y="30"/>
                  </a:lnTo>
                  <a:lnTo>
                    <a:pt x="1" y="28"/>
                  </a:lnTo>
                  <a:lnTo>
                    <a:pt x="2" y="28"/>
                  </a:lnTo>
                  <a:lnTo>
                    <a:pt x="1" y="28"/>
                  </a:lnTo>
                  <a:lnTo>
                    <a:pt x="2" y="28"/>
                  </a:lnTo>
                  <a:lnTo>
                    <a:pt x="2" y="29"/>
                  </a:lnTo>
                  <a:lnTo>
                    <a:pt x="2" y="28"/>
                  </a:lnTo>
                  <a:lnTo>
                    <a:pt x="2" y="29"/>
                  </a:lnTo>
                  <a:lnTo>
                    <a:pt x="2" y="28"/>
                  </a:lnTo>
                  <a:lnTo>
                    <a:pt x="2" y="29"/>
                  </a:lnTo>
                  <a:lnTo>
                    <a:pt x="2" y="28"/>
                  </a:lnTo>
                  <a:lnTo>
                    <a:pt x="2" y="27"/>
                  </a:lnTo>
                  <a:lnTo>
                    <a:pt x="2" y="26"/>
                  </a:lnTo>
                  <a:lnTo>
                    <a:pt x="2" y="27"/>
                  </a:lnTo>
                  <a:lnTo>
                    <a:pt x="2" y="26"/>
                  </a:lnTo>
                  <a:lnTo>
                    <a:pt x="2" y="27"/>
                  </a:lnTo>
                  <a:lnTo>
                    <a:pt x="2" y="28"/>
                  </a:lnTo>
                  <a:lnTo>
                    <a:pt x="2" y="27"/>
                  </a:lnTo>
                  <a:lnTo>
                    <a:pt x="2" y="28"/>
                  </a:lnTo>
                  <a:lnTo>
                    <a:pt x="2" y="27"/>
                  </a:lnTo>
                  <a:lnTo>
                    <a:pt x="2" y="28"/>
                  </a:lnTo>
                  <a:lnTo>
                    <a:pt x="2" y="27"/>
                  </a:lnTo>
                  <a:lnTo>
                    <a:pt x="2" y="28"/>
                  </a:lnTo>
                  <a:lnTo>
                    <a:pt x="2" y="27"/>
                  </a:lnTo>
                  <a:lnTo>
                    <a:pt x="2" y="28"/>
                  </a:lnTo>
                  <a:lnTo>
                    <a:pt x="2" y="27"/>
                  </a:lnTo>
                  <a:lnTo>
                    <a:pt x="2" y="28"/>
                  </a:lnTo>
                  <a:lnTo>
                    <a:pt x="2" y="27"/>
                  </a:lnTo>
                  <a:lnTo>
                    <a:pt x="2" y="26"/>
                  </a:lnTo>
                  <a:lnTo>
                    <a:pt x="3" y="26"/>
                  </a:lnTo>
                  <a:lnTo>
                    <a:pt x="2" y="26"/>
                  </a:lnTo>
                  <a:lnTo>
                    <a:pt x="3" y="26"/>
                  </a:lnTo>
                  <a:lnTo>
                    <a:pt x="2" y="26"/>
                  </a:lnTo>
                  <a:lnTo>
                    <a:pt x="3" y="26"/>
                  </a:lnTo>
                  <a:lnTo>
                    <a:pt x="3" y="27"/>
                  </a:lnTo>
                  <a:lnTo>
                    <a:pt x="3" y="26"/>
                  </a:lnTo>
                  <a:lnTo>
                    <a:pt x="3" y="27"/>
                  </a:lnTo>
                  <a:lnTo>
                    <a:pt x="3" y="26"/>
                  </a:lnTo>
                  <a:lnTo>
                    <a:pt x="3" y="25"/>
                  </a:lnTo>
                  <a:lnTo>
                    <a:pt x="3" y="26"/>
                  </a:lnTo>
                  <a:lnTo>
                    <a:pt x="3" y="25"/>
                  </a:lnTo>
                  <a:lnTo>
                    <a:pt x="3" y="26"/>
                  </a:lnTo>
                  <a:lnTo>
                    <a:pt x="3" y="25"/>
                  </a:lnTo>
                  <a:lnTo>
                    <a:pt x="3" y="26"/>
                  </a:lnTo>
                  <a:lnTo>
                    <a:pt x="3" y="25"/>
                  </a:lnTo>
                  <a:lnTo>
                    <a:pt x="3" y="26"/>
                  </a:lnTo>
                  <a:lnTo>
                    <a:pt x="3" y="25"/>
                  </a:lnTo>
                  <a:lnTo>
                    <a:pt x="3" y="26"/>
                  </a:lnTo>
                  <a:lnTo>
                    <a:pt x="3" y="25"/>
                  </a:lnTo>
                  <a:lnTo>
                    <a:pt x="3" y="26"/>
                  </a:lnTo>
                  <a:lnTo>
                    <a:pt x="3" y="25"/>
                  </a:lnTo>
                  <a:lnTo>
                    <a:pt x="3" y="26"/>
                  </a:lnTo>
                  <a:lnTo>
                    <a:pt x="3" y="25"/>
                  </a:lnTo>
                  <a:lnTo>
                    <a:pt x="3" y="24"/>
                  </a:lnTo>
                  <a:lnTo>
                    <a:pt x="3" y="25"/>
                  </a:lnTo>
                  <a:lnTo>
                    <a:pt x="3" y="24"/>
                  </a:lnTo>
                  <a:lnTo>
                    <a:pt x="3" y="25"/>
                  </a:lnTo>
                  <a:lnTo>
                    <a:pt x="3" y="24"/>
                  </a:lnTo>
                  <a:lnTo>
                    <a:pt x="3" y="25"/>
                  </a:lnTo>
                  <a:lnTo>
                    <a:pt x="3" y="24"/>
                  </a:lnTo>
                  <a:lnTo>
                    <a:pt x="3" y="23"/>
                  </a:lnTo>
                  <a:lnTo>
                    <a:pt x="3" y="24"/>
                  </a:lnTo>
                  <a:lnTo>
                    <a:pt x="3" y="23"/>
                  </a:lnTo>
                  <a:lnTo>
                    <a:pt x="3" y="24"/>
                  </a:lnTo>
                  <a:lnTo>
                    <a:pt x="3" y="23"/>
                  </a:lnTo>
                  <a:lnTo>
                    <a:pt x="3" y="24"/>
                  </a:lnTo>
                  <a:lnTo>
                    <a:pt x="3" y="23"/>
                  </a:lnTo>
                  <a:lnTo>
                    <a:pt x="3" y="24"/>
                  </a:lnTo>
                  <a:lnTo>
                    <a:pt x="3" y="25"/>
                  </a:lnTo>
                  <a:lnTo>
                    <a:pt x="3" y="24"/>
                  </a:lnTo>
                  <a:lnTo>
                    <a:pt x="3" y="25"/>
                  </a:lnTo>
                  <a:lnTo>
                    <a:pt x="3" y="24"/>
                  </a:lnTo>
                  <a:lnTo>
                    <a:pt x="3" y="23"/>
                  </a:lnTo>
                  <a:lnTo>
                    <a:pt x="3" y="24"/>
                  </a:lnTo>
                  <a:lnTo>
                    <a:pt x="3" y="23"/>
                  </a:lnTo>
                  <a:lnTo>
                    <a:pt x="3" y="24"/>
                  </a:lnTo>
                  <a:lnTo>
                    <a:pt x="3" y="23"/>
                  </a:lnTo>
                  <a:lnTo>
                    <a:pt x="3" y="22"/>
                  </a:lnTo>
                  <a:lnTo>
                    <a:pt x="3" y="23"/>
                  </a:lnTo>
                  <a:lnTo>
                    <a:pt x="3" y="22"/>
                  </a:lnTo>
                  <a:lnTo>
                    <a:pt x="3" y="23"/>
                  </a:lnTo>
                  <a:lnTo>
                    <a:pt x="3" y="22"/>
                  </a:lnTo>
                  <a:lnTo>
                    <a:pt x="3" y="23"/>
                  </a:lnTo>
                  <a:lnTo>
                    <a:pt x="3" y="22"/>
                  </a:lnTo>
                  <a:lnTo>
                    <a:pt x="3" y="23"/>
                  </a:lnTo>
                  <a:lnTo>
                    <a:pt x="3" y="22"/>
                  </a:lnTo>
                  <a:lnTo>
                    <a:pt x="3" y="23"/>
                  </a:lnTo>
                  <a:lnTo>
                    <a:pt x="3" y="22"/>
                  </a:lnTo>
                  <a:lnTo>
                    <a:pt x="3" y="23"/>
                  </a:lnTo>
                  <a:lnTo>
                    <a:pt x="3" y="22"/>
                  </a:lnTo>
                  <a:lnTo>
                    <a:pt x="4" y="22"/>
                  </a:lnTo>
                  <a:lnTo>
                    <a:pt x="4" y="21"/>
                  </a:lnTo>
                  <a:lnTo>
                    <a:pt x="4" y="22"/>
                  </a:lnTo>
                  <a:lnTo>
                    <a:pt x="4" y="21"/>
                  </a:lnTo>
                  <a:lnTo>
                    <a:pt x="4" y="20"/>
                  </a:lnTo>
                  <a:lnTo>
                    <a:pt x="4" y="21"/>
                  </a:lnTo>
                  <a:lnTo>
                    <a:pt x="4" y="22"/>
                  </a:lnTo>
                  <a:lnTo>
                    <a:pt x="4" y="21"/>
                  </a:lnTo>
                  <a:lnTo>
                    <a:pt x="4" y="20"/>
                  </a:lnTo>
                  <a:lnTo>
                    <a:pt x="4" y="21"/>
                  </a:lnTo>
                  <a:lnTo>
                    <a:pt x="4" y="20"/>
                  </a:lnTo>
                  <a:lnTo>
                    <a:pt x="4" y="22"/>
                  </a:lnTo>
                  <a:lnTo>
                    <a:pt x="4" y="20"/>
                  </a:lnTo>
                  <a:lnTo>
                    <a:pt x="4" y="21"/>
                  </a:lnTo>
                  <a:lnTo>
                    <a:pt x="4" y="20"/>
                  </a:lnTo>
                  <a:lnTo>
                    <a:pt x="4" y="21"/>
                  </a:lnTo>
                  <a:lnTo>
                    <a:pt x="4" y="22"/>
                  </a:lnTo>
                  <a:lnTo>
                    <a:pt x="4" y="21"/>
                  </a:lnTo>
                  <a:lnTo>
                    <a:pt x="4" y="22"/>
                  </a:lnTo>
                  <a:lnTo>
                    <a:pt x="4" y="21"/>
                  </a:lnTo>
                  <a:lnTo>
                    <a:pt x="4" y="22"/>
                  </a:lnTo>
                  <a:lnTo>
                    <a:pt x="4" y="21"/>
                  </a:lnTo>
                  <a:lnTo>
                    <a:pt x="4" y="22"/>
                  </a:lnTo>
                  <a:lnTo>
                    <a:pt x="4" y="21"/>
                  </a:lnTo>
                  <a:lnTo>
                    <a:pt x="4" y="20"/>
                  </a:lnTo>
                  <a:lnTo>
                    <a:pt x="4" y="21"/>
                  </a:lnTo>
                  <a:lnTo>
                    <a:pt x="4" y="20"/>
                  </a:lnTo>
                  <a:lnTo>
                    <a:pt x="5" y="20"/>
                  </a:lnTo>
                  <a:lnTo>
                    <a:pt x="4" y="20"/>
                  </a:lnTo>
                  <a:lnTo>
                    <a:pt x="5" y="20"/>
                  </a:lnTo>
                  <a:lnTo>
                    <a:pt x="4" y="20"/>
                  </a:lnTo>
                  <a:lnTo>
                    <a:pt x="5" y="20"/>
                  </a:lnTo>
                  <a:lnTo>
                    <a:pt x="5" y="19"/>
                  </a:lnTo>
                  <a:lnTo>
                    <a:pt x="5" y="20"/>
                  </a:lnTo>
                  <a:lnTo>
                    <a:pt x="5" y="19"/>
                  </a:lnTo>
                  <a:lnTo>
                    <a:pt x="5" y="20"/>
                  </a:lnTo>
                  <a:lnTo>
                    <a:pt x="5" y="19"/>
                  </a:lnTo>
                  <a:lnTo>
                    <a:pt x="5" y="20"/>
                  </a:lnTo>
                  <a:lnTo>
                    <a:pt x="5" y="19"/>
                  </a:lnTo>
                  <a:lnTo>
                    <a:pt x="5" y="20"/>
                  </a:lnTo>
                  <a:lnTo>
                    <a:pt x="5" y="19"/>
                  </a:lnTo>
                  <a:lnTo>
                    <a:pt x="5" y="20"/>
                  </a:lnTo>
                  <a:lnTo>
                    <a:pt x="5" y="19"/>
                  </a:lnTo>
                  <a:lnTo>
                    <a:pt x="5" y="20"/>
                  </a:lnTo>
                  <a:lnTo>
                    <a:pt x="5" y="19"/>
                  </a:lnTo>
                  <a:lnTo>
                    <a:pt x="5" y="18"/>
                  </a:lnTo>
                  <a:lnTo>
                    <a:pt x="5" y="19"/>
                  </a:lnTo>
                  <a:lnTo>
                    <a:pt x="5" y="18"/>
                  </a:lnTo>
                  <a:lnTo>
                    <a:pt x="5" y="17"/>
                  </a:lnTo>
                  <a:lnTo>
                    <a:pt x="5" y="18"/>
                  </a:lnTo>
                  <a:lnTo>
                    <a:pt x="5" y="19"/>
                  </a:lnTo>
                  <a:lnTo>
                    <a:pt x="5" y="18"/>
                  </a:lnTo>
                  <a:lnTo>
                    <a:pt x="5" y="19"/>
                  </a:lnTo>
                  <a:lnTo>
                    <a:pt x="5" y="18"/>
                  </a:lnTo>
                  <a:lnTo>
                    <a:pt x="5" y="17"/>
                  </a:lnTo>
                  <a:lnTo>
                    <a:pt x="5" y="18"/>
                  </a:lnTo>
                  <a:lnTo>
                    <a:pt x="5" y="17"/>
                  </a:lnTo>
                  <a:lnTo>
                    <a:pt x="5" y="18"/>
                  </a:lnTo>
                  <a:lnTo>
                    <a:pt x="5" y="17"/>
                  </a:lnTo>
                  <a:lnTo>
                    <a:pt x="5" y="18"/>
                  </a:lnTo>
                  <a:lnTo>
                    <a:pt x="5" y="17"/>
                  </a:lnTo>
                  <a:lnTo>
                    <a:pt x="5" y="18"/>
                  </a:lnTo>
                  <a:lnTo>
                    <a:pt x="5" y="17"/>
                  </a:lnTo>
                  <a:lnTo>
                    <a:pt x="5" y="18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5" y="15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5" y="15"/>
                  </a:lnTo>
                  <a:lnTo>
                    <a:pt x="5" y="16"/>
                  </a:lnTo>
                  <a:lnTo>
                    <a:pt x="5" y="15"/>
                  </a:lnTo>
                  <a:lnTo>
                    <a:pt x="5" y="16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5" y="15"/>
                  </a:lnTo>
                  <a:lnTo>
                    <a:pt x="5" y="16"/>
                  </a:lnTo>
                  <a:lnTo>
                    <a:pt x="5" y="15"/>
                  </a:lnTo>
                  <a:lnTo>
                    <a:pt x="5" y="16"/>
                  </a:lnTo>
                  <a:lnTo>
                    <a:pt x="5" y="15"/>
                  </a:lnTo>
                  <a:lnTo>
                    <a:pt x="5" y="16"/>
                  </a:lnTo>
                  <a:lnTo>
                    <a:pt x="5" y="15"/>
                  </a:lnTo>
                  <a:lnTo>
                    <a:pt x="5" y="16"/>
                  </a:lnTo>
                  <a:lnTo>
                    <a:pt x="5" y="15"/>
                  </a:lnTo>
                  <a:lnTo>
                    <a:pt x="5" y="16"/>
                  </a:lnTo>
                  <a:lnTo>
                    <a:pt x="6" y="15"/>
                  </a:lnTo>
                  <a:lnTo>
                    <a:pt x="6" y="16"/>
                  </a:lnTo>
                  <a:lnTo>
                    <a:pt x="6" y="15"/>
                  </a:lnTo>
                  <a:lnTo>
                    <a:pt x="6" y="14"/>
                  </a:lnTo>
                  <a:lnTo>
                    <a:pt x="6" y="15"/>
                  </a:lnTo>
                  <a:lnTo>
                    <a:pt x="6" y="14"/>
                  </a:lnTo>
                  <a:lnTo>
                    <a:pt x="6" y="15"/>
                  </a:lnTo>
                  <a:lnTo>
                    <a:pt x="6" y="14"/>
                  </a:lnTo>
                  <a:lnTo>
                    <a:pt x="6" y="15"/>
                  </a:lnTo>
                  <a:lnTo>
                    <a:pt x="6" y="14"/>
                  </a:lnTo>
                  <a:lnTo>
                    <a:pt x="6" y="15"/>
                  </a:lnTo>
                  <a:lnTo>
                    <a:pt x="6" y="14"/>
                  </a:lnTo>
                  <a:lnTo>
                    <a:pt x="6" y="15"/>
                  </a:lnTo>
                  <a:lnTo>
                    <a:pt x="6" y="14"/>
                  </a:lnTo>
                  <a:lnTo>
                    <a:pt x="6" y="15"/>
                  </a:lnTo>
                  <a:lnTo>
                    <a:pt x="6" y="14"/>
                  </a:lnTo>
                  <a:lnTo>
                    <a:pt x="6" y="15"/>
                  </a:lnTo>
                  <a:lnTo>
                    <a:pt x="6" y="14"/>
                  </a:lnTo>
                  <a:lnTo>
                    <a:pt x="6" y="13"/>
                  </a:lnTo>
                  <a:lnTo>
                    <a:pt x="6" y="14"/>
                  </a:lnTo>
                  <a:lnTo>
                    <a:pt x="6" y="13"/>
                  </a:lnTo>
                  <a:lnTo>
                    <a:pt x="6" y="14"/>
                  </a:lnTo>
                  <a:lnTo>
                    <a:pt x="6" y="13"/>
                  </a:lnTo>
                  <a:lnTo>
                    <a:pt x="6" y="14"/>
                  </a:lnTo>
                  <a:lnTo>
                    <a:pt x="6" y="13"/>
                  </a:lnTo>
                  <a:lnTo>
                    <a:pt x="6" y="14"/>
                  </a:lnTo>
                  <a:lnTo>
                    <a:pt x="6" y="13"/>
                  </a:lnTo>
                  <a:lnTo>
                    <a:pt x="6" y="14"/>
                  </a:lnTo>
                  <a:lnTo>
                    <a:pt x="6" y="13"/>
                  </a:lnTo>
                  <a:lnTo>
                    <a:pt x="6" y="14"/>
                  </a:lnTo>
                  <a:lnTo>
                    <a:pt x="6" y="13"/>
                  </a:lnTo>
                  <a:lnTo>
                    <a:pt x="6" y="14"/>
                  </a:lnTo>
                  <a:lnTo>
                    <a:pt x="6" y="13"/>
                  </a:lnTo>
                  <a:lnTo>
                    <a:pt x="6" y="14"/>
                  </a:lnTo>
                  <a:lnTo>
                    <a:pt x="6" y="13"/>
                  </a:lnTo>
                  <a:lnTo>
                    <a:pt x="7" y="13"/>
                  </a:lnTo>
                  <a:lnTo>
                    <a:pt x="6" y="13"/>
                  </a:lnTo>
                  <a:lnTo>
                    <a:pt x="7" y="13"/>
                  </a:lnTo>
                  <a:lnTo>
                    <a:pt x="7" y="12"/>
                  </a:lnTo>
                  <a:lnTo>
                    <a:pt x="6" y="13"/>
                  </a:lnTo>
                  <a:lnTo>
                    <a:pt x="7" y="12"/>
                  </a:lnTo>
                  <a:lnTo>
                    <a:pt x="7" y="13"/>
                  </a:lnTo>
                  <a:lnTo>
                    <a:pt x="7" y="12"/>
                  </a:lnTo>
                  <a:lnTo>
                    <a:pt x="7" y="13"/>
                  </a:lnTo>
                  <a:lnTo>
                    <a:pt x="7" y="12"/>
                  </a:lnTo>
                  <a:lnTo>
                    <a:pt x="7" y="13"/>
                  </a:lnTo>
                  <a:lnTo>
                    <a:pt x="7" y="12"/>
                  </a:lnTo>
                  <a:lnTo>
                    <a:pt x="7" y="11"/>
                  </a:lnTo>
                  <a:lnTo>
                    <a:pt x="7" y="12"/>
                  </a:lnTo>
                  <a:lnTo>
                    <a:pt x="7" y="11"/>
                  </a:lnTo>
                  <a:lnTo>
                    <a:pt x="7" y="12"/>
                  </a:lnTo>
                  <a:lnTo>
                    <a:pt x="7" y="11"/>
                  </a:lnTo>
                  <a:lnTo>
                    <a:pt x="7" y="12"/>
                  </a:lnTo>
                  <a:lnTo>
                    <a:pt x="7" y="11"/>
                  </a:lnTo>
                  <a:lnTo>
                    <a:pt x="7" y="12"/>
                  </a:lnTo>
                  <a:lnTo>
                    <a:pt x="7" y="11"/>
                  </a:lnTo>
                  <a:lnTo>
                    <a:pt x="7" y="12"/>
                  </a:lnTo>
                  <a:lnTo>
                    <a:pt x="7" y="11"/>
                  </a:lnTo>
                  <a:lnTo>
                    <a:pt x="7" y="12"/>
                  </a:lnTo>
                  <a:lnTo>
                    <a:pt x="7" y="11"/>
                  </a:lnTo>
                  <a:lnTo>
                    <a:pt x="7" y="10"/>
                  </a:lnTo>
                  <a:lnTo>
                    <a:pt x="7" y="11"/>
                  </a:lnTo>
                  <a:lnTo>
                    <a:pt x="7" y="10"/>
                  </a:lnTo>
                  <a:lnTo>
                    <a:pt x="7" y="11"/>
                  </a:lnTo>
                  <a:lnTo>
                    <a:pt x="7" y="10"/>
                  </a:lnTo>
                  <a:lnTo>
                    <a:pt x="7" y="11"/>
                  </a:lnTo>
                  <a:lnTo>
                    <a:pt x="7" y="10"/>
                  </a:lnTo>
                  <a:lnTo>
                    <a:pt x="7" y="11"/>
                  </a:lnTo>
                  <a:lnTo>
                    <a:pt x="7" y="10"/>
                  </a:lnTo>
                  <a:lnTo>
                    <a:pt x="7" y="11"/>
                  </a:lnTo>
                  <a:lnTo>
                    <a:pt x="7" y="10"/>
                  </a:lnTo>
                  <a:lnTo>
                    <a:pt x="7" y="11"/>
                  </a:lnTo>
                  <a:lnTo>
                    <a:pt x="7" y="10"/>
                  </a:lnTo>
                  <a:lnTo>
                    <a:pt x="7" y="11"/>
                  </a:lnTo>
                  <a:lnTo>
                    <a:pt x="7" y="10"/>
                  </a:lnTo>
                  <a:lnTo>
                    <a:pt x="7" y="9"/>
                  </a:lnTo>
                  <a:lnTo>
                    <a:pt x="7" y="10"/>
                  </a:lnTo>
                  <a:lnTo>
                    <a:pt x="7" y="9"/>
                  </a:lnTo>
                  <a:lnTo>
                    <a:pt x="7" y="10"/>
                  </a:lnTo>
                  <a:lnTo>
                    <a:pt x="7" y="9"/>
                  </a:lnTo>
                  <a:lnTo>
                    <a:pt x="7" y="10"/>
                  </a:lnTo>
                  <a:lnTo>
                    <a:pt x="7" y="9"/>
                  </a:lnTo>
                  <a:lnTo>
                    <a:pt x="7" y="10"/>
                  </a:lnTo>
                  <a:lnTo>
                    <a:pt x="7" y="9"/>
                  </a:lnTo>
                  <a:lnTo>
                    <a:pt x="7" y="10"/>
                  </a:lnTo>
                  <a:lnTo>
                    <a:pt x="7" y="9"/>
                  </a:lnTo>
                  <a:lnTo>
                    <a:pt x="7" y="8"/>
                  </a:lnTo>
                  <a:lnTo>
                    <a:pt x="7" y="9"/>
                  </a:lnTo>
                  <a:lnTo>
                    <a:pt x="7" y="10"/>
                  </a:lnTo>
                  <a:lnTo>
                    <a:pt x="7" y="9"/>
                  </a:lnTo>
                  <a:lnTo>
                    <a:pt x="7" y="10"/>
                  </a:lnTo>
                  <a:lnTo>
                    <a:pt x="7" y="9"/>
                  </a:lnTo>
                  <a:lnTo>
                    <a:pt x="7" y="8"/>
                  </a:lnTo>
                  <a:lnTo>
                    <a:pt x="8" y="8"/>
                  </a:lnTo>
                  <a:lnTo>
                    <a:pt x="8" y="9"/>
                  </a:lnTo>
                  <a:lnTo>
                    <a:pt x="8" y="8"/>
                  </a:lnTo>
                  <a:lnTo>
                    <a:pt x="8" y="9"/>
                  </a:lnTo>
                  <a:lnTo>
                    <a:pt x="8" y="8"/>
                  </a:lnTo>
                  <a:lnTo>
                    <a:pt x="8" y="9"/>
                  </a:lnTo>
                  <a:lnTo>
                    <a:pt x="8" y="8"/>
                  </a:lnTo>
                  <a:lnTo>
                    <a:pt x="8" y="9"/>
                  </a:lnTo>
                  <a:lnTo>
                    <a:pt x="8" y="8"/>
                  </a:lnTo>
                  <a:lnTo>
                    <a:pt x="8" y="9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8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5"/>
                  </a:lnTo>
                  <a:lnTo>
                    <a:pt x="8" y="6"/>
                  </a:lnTo>
                  <a:lnTo>
                    <a:pt x="8" y="5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7"/>
                  </a:lnTo>
                  <a:lnTo>
                    <a:pt x="9" y="6"/>
                  </a:lnTo>
                  <a:lnTo>
                    <a:pt x="8" y="6"/>
                  </a:lnTo>
                  <a:lnTo>
                    <a:pt x="9" y="6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1"/>
                  </a:lnTo>
                  <a:lnTo>
                    <a:pt x="9" y="2"/>
                  </a:lnTo>
                  <a:lnTo>
                    <a:pt x="9" y="1"/>
                  </a:lnTo>
                  <a:lnTo>
                    <a:pt x="9" y="2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1"/>
                  </a:lnTo>
                  <a:lnTo>
                    <a:pt x="9" y="2"/>
                  </a:lnTo>
                  <a:lnTo>
                    <a:pt x="9" y="1"/>
                  </a:lnTo>
                  <a:lnTo>
                    <a:pt x="9" y="2"/>
                  </a:lnTo>
                  <a:lnTo>
                    <a:pt x="9" y="1"/>
                  </a:lnTo>
                  <a:lnTo>
                    <a:pt x="9" y="2"/>
                  </a:lnTo>
                  <a:lnTo>
                    <a:pt x="9" y="1"/>
                  </a:lnTo>
                  <a:lnTo>
                    <a:pt x="9" y="2"/>
                  </a:lnTo>
                  <a:lnTo>
                    <a:pt x="9" y="1"/>
                  </a:lnTo>
                  <a:lnTo>
                    <a:pt x="10" y="1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0" y="0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3638" y="2881"/>
              <a:ext cx="9" cy="33"/>
            </a:xfrm>
            <a:custGeom>
              <a:avLst/>
              <a:gdLst>
                <a:gd name="T0" fmla="*/ 0 w 9"/>
                <a:gd name="T1" fmla="*/ 31 h 33"/>
                <a:gd name="T2" fmla="*/ 0 w 9"/>
                <a:gd name="T3" fmla="*/ 30 h 33"/>
                <a:gd name="T4" fmla="*/ 1 w 9"/>
                <a:gd name="T5" fmla="*/ 32 h 33"/>
                <a:gd name="T6" fmla="*/ 1 w 9"/>
                <a:gd name="T7" fmla="*/ 30 h 33"/>
                <a:gd name="T8" fmla="*/ 1 w 9"/>
                <a:gd name="T9" fmla="*/ 30 h 33"/>
                <a:gd name="T10" fmla="*/ 1 w 9"/>
                <a:gd name="T11" fmla="*/ 30 h 33"/>
                <a:gd name="T12" fmla="*/ 1 w 9"/>
                <a:gd name="T13" fmla="*/ 28 h 33"/>
                <a:gd name="T14" fmla="*/ 1 w 9"/>
                <a:gd name="T15" fmla="*/ 29 h 33"/>
                <a:gd name="T16" fmla="*/ 1 w 9"/>
                <a:gd name="T17" fmla="*/ 27 h 33"/>
                <a:gd name="T18" fmla="*/ 1 w 9"/>
                <a:gd name="T19" fmla="*/ 28 h 33"/>
                <a:gd name="T20" fmla="*/ 1 w 9"/>
                <a:gd name="T21" fmla="*/ 27 h 33"/>
                <a:gd name="T22" fmla="*/ 1 w 9"/>
                <a:gd name="T23" fmla="*/ 27 h 33"/>
                <a:gd name="T24" fmla="*/ 2 w 9"/>
                <a:gd name="T25" fmla="*/ 26 h 33"/>
                <a:gd name="T26" fmla="*/ 2 w 9"/>
                <a:gd name="T27" fmla="*/ 25 h 33"/>
                <a:gd name="T28" fmla="*/ 2 w 9"/>
                <a:gd name="T29" fmla="*/ 25 h 33"/>
                <a:gd name="T30" fmla="*/ 2 w 9"/>
                <a:gd name="T31" fmla="*/ 24 h 33"/>
                <a:gd name="T32" fmla="*/ 2 w 9"/>
                <a:gd name="T33" fmla="*/ 24 h 33"/>
                <a:gd name="T34" fmla="*/ 3 w 9"/>
                <a:gd name="T35" fmla="*/ 23 h 33"/>
                <a:gd name="T36" fmla="*/ 3 w 9"/>
                <a:gd name="T37" fmla="*/ 24 h 33"/>
                <a:gd name="T38" fmla="*/ 3 w 9"/>
                <a:gd name="T39" fmla="*/ 22 h 33"/>
                <a:gd name="T40" fmla="*/ 3 w 9"/>
                <a:gd name="T41" fmla="*/ 21 h 33"/>
                <a:gd name="T42" fmla="*/ 3 w 9"/>
                <a:gd name="T43" fmla="*/ 22 h 33"/>
                <a:gd name="T44" fmla="*/ 3 w 9"/>
                <a:gd name="T45" fmla="*/ 21 h 33"/>
                <a:gd name="T46" fmla="*/ 3 w 9"/>
                <a:gd name="T47" fmla="*/ 20 h 33"/>
                <a:gd name="T48" fmla="*/ 3 w 9"/>
                <a:gd name="T49" fmla="*/ 19 h 33"/>
                <a:gd name="T50" fmla="*/ 4 w 9"/>
                <a:gd name="T51" fmla="*/ 20 h 33"/>
                <a:gd name="T52" fmla="*/ 4 w 9"/>
                <a:gd name="T53" fmla="*/ 18 h 33"/>
                <a:gd name="T54" fmla="*/ 4 w 9"/>
                <a:gd name="T55" fmla="*/ 17 h 33"/>
                <a:gd name="T56" fmla="*/ 4 w 9"/>
                <a:gd name="T57" fmla="*/ 18 h 33"/>
                <a:gd name="T58" fmla="*/ 4 w 9"/>
                <a:gd name="T59" fmla="*/ 18 h 33"/>
                <a:gd name="T60" fmla="*/ 5 w 9"/>
                <a:gd name="T61" fmla="*/ 16 h 33"/>
                <a:gd name="T62" fmla="*/ 5 w 9"/>
                <a:gd name="T63" fmla="*/ 16 h 33"/>
                <a:gd name="T64" fmla="*/ 5 w 9"/>
                <a:gd name="T65" fmla="*/ 16 h 33"/>
                <a:gd name="T66" fmla="*/ 5 w 9"/>
                <a:gd name="T67" fmla="*/ 15 h 33"/>
                <a:gd name="T68" fmla="*/ 5 w 9"/>
                <a:gd name="T69" fmla="*/ 15 h 33"/>
                <a:gd name="T70" fmla="*/ 5 w 9"/>
                <a:gd name="T71" fmla="*/ 13 h 33"/>
                <a:gd name="T72" fmla="*/ 5 w 9"/>
                <a:gd name="T73" fmla="*/ 14 h 33"/>
                <a:gd name="T74" fmla="*/ 5 w 9"/>
                <a:gd name="T75" fmla="*/ 13 h 33"/>
                <a:gd name="T76" fmla="*/ 5 w 9"/>
                <a:gd name="T77" fmla="*/ 11 h 33"/>
                <a:gd name="T78" fmla="*/ 6 w 9"/>
                <a:gd name="T79" fmla="*/ 12 h 33"/>
                <a:gd name="T80" fmla="*/ 6 w 9"/>
                <a:gd name="T81" fmla="*/ 11 h 33"/>
                <a:gd name="T82" fmla="*/ 6 w 9"/>
                <a:gd name="T83" fmla="*/ 10 h 33"/>
                <a:gd name="T84" fmla="*/ 6 w 9"/>
                <a:gd name="T85" fmla="*/ 11 h 33"/>
                <a:gd name="T86" fmla="*/ 6 w 9"/>
                <a:gd name="T87" fmla="*/ 10 h 33"/>
                <a:gd name="T88" fmla="*/ 7 w 9"/>
                <a:gd name="T89" fmla="*/ 10 h 33"/>
                <a:gd name="T90" fmla="*/ 7 w 9"/>
                <a:gd name="T91" fmla="*/ 10 h 33"/>
                <a:gd name="T92" fmla="*/ 7 w 9"/>
                <a:gd name="T93" fmla="*/ 9 h 33"/>
                <a:gd name="T94" fmla="*/ 7 w 9"/>
                <a:gd name="T95" fmla="*/ 7 h 33"/>
                <a:gd name="T96" fmla="*/ 7 w 9"/>
                <a:gd name="T97" fmla="*/ 8 h 33"/>
                <a:gd name="T98" fmla="*/ 7 w 9"/>
                <a:gd name="T99" fmla="*/ 7 h 33"/>
                <a:gd name="T100" fmla="*/ 7 w 9"/>
                <a:gd name="T101" fmla="*/ 6 h 33"/>
                <a:gd name="T102" fmla="*/ 7 w 9"/>
                <a:gd name="T103" fmla="*/ 6 h 33"/>
                <a:gd name="T104" fmla="*/ 7 w 9"/>
                <a:gd name="T105" fmla="*/ 5 h 33"/>
                <a:gd name="T106" fmla="*/ 8 w 9"/>
                <a:gd name="T107" fmla="*/ 5 h 33"/>
                <a:gd name="T108" fmla="*/ 8 w 9"/>
                <a:gd name="T109" fmla="*/ 3 h 33"/>
                <a:gd name="T110" fmla="*/ 8 w 9"/>
                <a:gd name="T111" fmla="*/ 3 h 33"/>
                <a:gd name="T112" fmla="*/ 8 w 9"/>
                <a:gd name="T113" fmla="*/ 3 h 33"/>
                <a:gd name="T114" fmla="*/ 9 w 9"/>
                <a:gd name="T115" fmla="*/ 2 h 33"/>
                <a:gd name="T116" fmla="*/ 9 w 9"/>
                <a:gd name="T117" fmla="*/ 2 h 33"/>
                <a:gd name="T118" fmla="*/ 9 w 9"/>
                <a:gd name="T119" fmla="*/ 1 h 33"/>
                <a:gd name="T120" fmla="*/ 9 w 9"/>
                <a:gd name="T121" fmla="*/ 1 h 33"/>
                <a:gd name="T122" fmla="*/ 9 w 9"/>
                <a:gd name="T123" fmla="*/ 0 h 33"/>
                <a:gd name="T124" fmla="*/ 9 w 9"/>
                <a:gd name="T125" fmla="*/ 0 h 3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9"/>
                <a:gd name="T190" fmla="*/ 0 h 33"/>
                <a:gd name="T191" fmla="*/ 9 w 9"/>
                <a:gd name="T192" fmla="*/ 33 h 3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9" h="33">
                  <a:moveTo>
                    <a:pt x="0" y="32"/>
                  </a:moveTo>
                  <a:lnTo>
                    <a:pt x="0" y="33"/>
                  </a:lnTo>
                  <a:lnTo>
                    <a:pt x="0" y="32"/>
                  </a:lnTo>
                  <a:lnTo>
                    <a:pt x="0" y="31"/>
                  </a:lnTo>
                  <a:lnTo>
                    <a:pt x="0" y="32"/>
                  </a:lnTo>
                  <a:lnTo>
                    <a:pt x="0" y="31"/>
                  </a:lnTo>
                  <a:lnTo>
                    <a:pt x="0" y="32"/>
                  </a:lnTo>
                  <a:lnTo>
                    <a:pt x="0" y="31"/>
                  </a:lnTo>
                  <a:lnTo>
                    <a:pt x="0" y="32"/>
                  </a:lnTo>
                  <a:lnTo>
                    <a:pt x="0" y="31"/>
                  </a:lnTo>
                  <a:lnTo>
                    <a:pt x="0" y="32"/>
                  </a:lnTo>
                  <a:lnTo>
                    <a:pt x="0" y="31"/>
                  </a:lnTo>
                  <a:lnTo>
                    <a:pt x="0" y="30"/>
                  </a:lnTo>
                  <a:lnTo>
                    <a:pt x="0" y="31"/>
                  </a:lnTo>
                  <a:lnTo>
                    <a:pt x="0" y="30"/>
                  </a:lnTo>
                  <a:lnTo>
                    <a:pt x="0" y="31"/>
                  </a:lnTo>
                  <a:lnTo>
                    <a:pt x="0" y="30"/>
                  </a:lnTo>
                  <a:lnTo>
                    <a:pt x="1" y="30"/>
                  </a:lnTo>
                  <a:lnTo>
                    <a:pt x="0" y="31"/>
                  </a:lnTo>
                  <a:lnTo>
                    <a:pt x="1" y="30"/>
                  </a:lnTo>
                  <a:lnTo>
                    <a:pt x="1" y="31"/>
                  </a:lnTo>
                  <a:lnTo>
                    <a:pt x="1" y="30"/>
                  </a:lnTo>
                  <a:lnTo>
                    <a:pt x="1" y="31"/>
                  </a:lnTo>
                  <a:lnTo>
                    <a:pt x="1" y="30"/>
                  </a:lnTo>
                  <a:lnTo>
                    <a:pt x="1" y="31"/>
                  </a:lnTo>
                  <a:lnTo>
                    <a:pt x="1" y="30"/>
                  </a:lnTo>
                  <a:lnTo>
                    <a:pt x="1" y="31"/>
                  </a:lnTo>
                  <a:lnTo>
                    <a:pt x="1" y="32"/>
                  </a:lnTo>
                  <a:lnTo>
                    <a:pt x="1" y="31"/>
                  </a:lnTo>
                  <a:lnTo>
                    <a:pt x="1" y="32"/>
                  </a:lnTo>
                  <a:lnTo>
                    <a:pt x="1" y="30"/>
                  </a:lnTo>
                  <a:lnTo>
                    <a:pt x="1" y="31"/>
                  </a:lnTo>
                  <a:lnTo>
                    <a:pt x="1" y="30"/>
                  </a:lnTo>
                  <a:lnTo>
                    <a:pt x="1" y="31"/>
                  </a:lnTo>
                  <a:lnTo>
                    <a:pt x="1" y="30"/>
                  </a:lnTo>
                  <a:lnTo>
                    <a:pt x="1" y="31"/>
                  </a:lnTo>
                  <a:lnTo>
                    <a:pt x="1" y="30"/>
                  </a:lnTo>
                  <a:lnTo>
                    <a:pt x="1" y="31"/>
                  </a:lnTo>
                  <a:lnTo>
                    <a:pt x="1" y="30"/>
                  </a:lnTo>
                  <a:lnTo>
                    <a:pt x="1" y="31"/>
                  </a:lnTo>
                  <a:lnTo>
                    <a:pt x="1" y="30"/>
                  </a:lnTo>
                  <a:lnTo>
                    <a:pt x="1" y="29"/>
                  </a:lnTo>
                  <a:lnTo>
                    <a:pt x="1" y="30"/>
                  </a:lnTo>
                  <a:lnTo>
                    <a:pt x="1" y="29"/>
                  </a:lnTo>
                  <a:lnTo>
                    <a:pt x="1" y="30"/>
                  </a:lnTo>
                  <a:lnTo>
                    <a:pt x="1" y="29"/>
                  </a:lnTo>
                  <a:lnTo>
                    <a:pt x="1" y="30"/>
                  </a:lnTo>
                  <a:lnTo>
                    <a:pt x="1" y="29"/>
                  </a:lnTo>
                  <a:lnTo>
                    <a:pt x="1" y="30"/>
                  </a:lnTo>
                  <a:lnTo>
                    <a:pt x="1" y="29"/>
                  </a:lnTo>
                  <a:lnTo>
                    <a:pt x="1" y="30"/>
                  </a:lnTo>
                  <a:lnTo>
                    <a:pt x="1" y="28"/>
                  </a:lnTo>
                  <a:lnTo>
                    <a:pt x="1" y="29"/>
                  </a:lnTo>
                  <a:lnTo>
                    <a:pt x="1" y="28"/>
                  </a:lnTo>
                  <a:lnTo>
                    <a:pt x="1" y="29"/>
                  </a:lnTo>
                  <a:lnTo>
                    <a:pt x="1" y="28"/>
                  </a:lnTo>
                  <a:lnTo>
                    <a:pt x="1" y="29"/>
                  </a:lnTo>
                  <a:lnTo>
                    <a:pt x="1" y="28"/>
                  </a:lnTo>
                  <a:lnTo>
                    <a:pt x="1" y="29"/>
                  </a:lnTo>
                  <a:lnTo>
                    <a:pt x="1" y="28"/>
                  </a:lnTo>
                  <a:lnTo>
                    <a:pt x="1" y="29"/>
                  </a:lnTo>
                  <a:lnTo>
                    <a:pt x="1" y="28"/>
                  </a:lnTo>
                  <a:lnTo>
                    <a:pt x="1" y="29"/>
                  </a:lnTo>
                  <a:lnTo>
                    <a:pt x="1" y="28"/>
                  </a:lnTo>
                  <a:lnTo>
                    <a:pt x="1" y="27"/>
                  </a:lnTo>
                  <a:lnTo>
                    <a:pt x="1" y="28"/>
                  </a:lnTo>
                  <a:lnTo>
                    <a:pt x="1" y="27"/>
                  </a:lnTo>
                  <a:lnTo>
                    <a:pt x="1" y="28"/>
                  </a:lnTo>
                  <a:lnTo>
                    <a:pt x="1" y="27"/>
                  </a:lnTo>
                  <a:lnTo>
                    <a:pt x="1" y="28"/>
                  </a:lnTo>
                  <a:lnTo>
                    <a:pt x="1" y="27"/>
                  </a:lnTo>
                  <a:lnTo>
                    <a:pt x="1" y="28"/>
                  </a:lnTo>
                  <a:lnTo>
                    <a:pt x="1" y="27"/>
                  </a:lnTo>
                  <a:lnTo>
                    <a:pt x="1" y="28"/>
                  </a:lnTo>
                  <a:lnTo>
                    <a:pt x="1" y="27"/>
                  </a:lnTo>
                  <a:lnTo>
                    <a:pt x="1" y="28"/>
                  </a:lnTo>
                  <a:lnTo>
                    <a:pt x="1" y="27"/>
                  </a:lnTo>
                  <a:lnTo>
                    <a:pt x="1" y="28"/>
                  </a:lnTo>
                  <a:lnTo>
                    <a:pt x="1" y="27"/>
                  </a:lnTo>
                  <a:lnTo>
                    <a:pt x="1" y="26"/>
                  </a:lnTo>
                  <a:lnTo>
                    <a:pt x="1" y="27"/>
                  </a:lnTo>
                  <a:lnTo>
                    <a:pt x="1" y="26"/>
                  </a:lnTo>
                  <a:lnTo>
                    <a:pt x="1" y="27"/>
                  </a:lnTo>
                  <a:lnTo>
                    <a:pt x="1" y="26"/>
                  </a:lnTo>
                  <a:lnTo>
                    <a:pt x="1" y="27"/>
                  </a:lnTo>
                  <a:lnTo>
                    <a:pt x="2" y="27"/>
                  </a:lnTo>
                  <a:lnTo>
                    <a:pt x="1" y="26"/>
                  </a:lnTo>
                  <a:lnTo>
                    <a:pt x="2" y="26"/>
                  </a:lnTo>
                  <a:lnTo>
                    <a:pt x="2" y="25"/>
                  </a:lnTo>
                  <a:lnTo>
                    <a:pt x="2" y="26"/>
                  </a:lnTo>
                  <a:lnTo>
                    <a:pt x="2" y="25"/>
                  </a:lnTo>
                  <a:lnTo>
                    <a:pt x="2" y="26"/>
                  </a:lnTo>
                  <a:lnTo>
                    <a:pt x="2" y="25"/>
                  </a:lnTo>
                  <a:lnTo>
                    <a:pt x="2" y="26"/>
                  </a:lnTo>
                  <a:lnTo>
                    <a:pt x="2" y="25"/>
                  </a:lnTo>
                  <a:lnTo>
                    <a:pt x="2" y="26"/>
                  </a:lnTo>
                  <a:lnTo>
                    <a:pt x="2" y="27"/>
                  </a:lnTo>
                  <a:lnTo>
                    <a:pt x="2" y="26"/>
                  </a:lnTo>
                  <a:lnTo>
                    <a:pt x="2" y="25"/>
                  </a:lnTo>
                  <a:lnTo>
                    <a:pt x="2" y="24"/>
                  </a:lnTo>
                  <a:lnTo>
                    <a:pt x="2" y="25"/>
                  </a:lnTo>
                  <a:lnTo>
                    <a:pt x="2" y="24"/>
                  </a:lnTo>
                  <a:lnTo>
                    <a:pt x="2" y="25"/>
                  </a:lnTo>
                  <a:lnTo>
                    <a:pt x="2" y="24"/>
                  </a:lnTo>
                  <a:lnTo>
                    <a:pt x="2" y="25"/>
                  </a:lnTo>
                  <a:lnTo>
                    <a:pt x="2" y="24"/>
                  </a:lnTo>
                  <a:lnTo>
                    <a:pt x="2" y="25"/>
                  </a:lnTo>
                  <a:lnTo>
                    <a:pt x="2" y="24"/>
                  </a:lnTo>
                  <a:lnTo>
                    <a:pt x="2" y="25"/>
                  </a:lnTo>
                  <a:lnTo>
                    <a:pt x="2" y="24"/>
                  </a:lnTo>
                  <a:lnTo>
                    <a:pt x="2" y="25"/>
                  </a:lnTo>
                  <a:lnTo>
                    <a:pt x="2" y="24"/>
                  </a:lnTo>
                  <a:lnTo>
                    <a:pt x="3" y="24"/>
                  </a:lnTo>
                  <a:lnTo>
                    <a:pt x="2" y="24"/>
                  </a:lnTo>
                  <a:lnTo>
                    <a:pt x="3" y="24"/>
                  </a:lnTo>
                  <a:lnTo>
                    <a:pt x="3" y="23"/>
                  </a:lnTo>
                  <a:lnTo>
                    <a:pt x="3" y="22"/>
                  </a:lnTo>
                  <a:lnTo>
                    <a:pt x="3" y="23"/>
                  </a:lnTo>
                  <a:lnTo>
                    <a:pt x="3" y="22"/>
                  </a:lnTo>
                  <a:lnTo>
                    <a:pt x="3" y="23"/>
                  </a:lnTo>
                  <a:lnTo>
                    <a:pt x="3" y="22"/>
                  </a:lnTo>
                  <a:lnTo>
                    <a:pt x="3" y="23"/>
                  </a:lnTo>
                  <a:lnTo>
                    <a:pt x="3" y="22"/>
                  </a:lnTo>
                  <a:lnTo>
                    <a:pt x="3" y="23"/>
                  </a:lnTo>
                  <a:lnTo>
                    <a:pt x="3" y="24"/>
                  </a:lnTo>
                  <a:lnTo>
                    <a:pt x="3" y="23"/>
                  </a:lnTo>
                  <a:lnTo>
                    <a:pt x="3" y="24"/>
                  </a:lnTo>
                  <a:lnTo>
                    <a:pt x="3" y="23"/>
                  </a:lnTo>
                  <a:lnTo>
                    <a:pt x="3" y="22"/>
                  </a:lnTo>
                  <a:lnTo>
                    <a:pt x="3" y="23"/>
                  </a:lnTo>
                  <a:lnTo>
                    <a:pt x="3" y="22"/>
                  </a:lnTo>
                  <a:lnTo>
                    <a:pt x="3" y="21"/>
                  </a:lnTo>
                  <a:lnTo>
                    <a:pt x="3" y="22"/>
                  </a:lnTo>
                  <a:lnTo>
                    <a:pt x="3" y="23"/>
                  </a:lnTo>
                  <a:lnTo>
                    <a:pt x="3" y="22"/>
                  </a:lnTo>
                  <a:lnTo>
                    <a:pt x="3" y="23"/>
                  </a:lnTo>
                  <a:lnTo>
                    <a:pt x="3" y="22"/>
                  </a:lnTo>
                  <a:lnTo>
                    <a:pt x="3" y="21"/>
                  </a:lnTo>
                  <a:lnTo>
                    <a:pt x="3" y="22"/>
                  </a:lnTo>
                  <a:lnTo>
                    <a:pt x="3" y="21"/>
                  </a:lnTo>
                  <a:lnTo>
                    <a:pt x="3" y="22"/>
                  </a:lnTo>
                  <a:lnTo>
                    <a:pt x="3" y="21"/>
                  </a:lnTo>
                  <a:lnTo>
                    <a:pt x="3" y="22"/>
                  </a:lnTo>
                  <a:lnTo>
                    <a:pt x="3" y="21"/>
                  </a:lnTo>
                  <a:lnTo>
                    <a:pt x="3" y="22"/>
                  </a:lnTo>
                  <a:lnTo>
                    <a:pt x="3" y="21"/>
                  </a:lnTo>
                  <a:lnTo>
                    <a:pt x="3" y="22"/>
                  </a:lnTo>
                  <a:lnTo>
                    <a:pt x="3" y="21"/>
                  </a:lnTo>
                  <a:lnTo>
                    <a:pt x="3" y="22"/>
                  </a:lnTo>
                  <a:lnTo>
                    <a:pt x="3" y="21"/>
                  </a:lnTo>
                  <a:lnTo>
                    <a:pt x="3" y="20"/>
                  </a:lnTo>
                  <a:lnTo>
                    <a:pt x="3" y="21"/>
                  </a:lnTo>
                  <a:lnTo>
                    <a:pt x="3" y="20"/>
                  </a:lnTo>
                  <a:lnTo>
                    <a:pt x="3" y="19"/>
                  </a:lnTo>
                  <a:lnTo>
                    <a:pt x="3" y="20"/>
                  </a:lnTo>
                  <a:lnTo>
                    <a:pt x="3" y="19"/>
                  </a:lnTo>
                  <a:lnTo>
                    <a:pt x="3" y="20"/>
                  </a:lnTo>
                  <a:lnTo>
                    <a:pt x="3" y="19"/>
                  </a:lnTo>
                  <a:lnTo>
                    <a:pt x="3" y="20"/>
                  </a:lnTo>
                  <a:lnTo>
                    <a:pt x="3" y="21"/>
                  </a:lnTo>
                  <a:lnTo>
                    <a:pt x="3" y="20"/>
                  </a:lnTo>
                  <a:lnTo>
                    <a:pt x="3" y="21"/>
                  </a:lnTo>
                  <a:lnTo>
                    <a:pt x="3" y="20"/>
                  </a:lnTo>
                  <a:lnTo>
                    <a:pt x="3" y="21"/>
                  </a:lnTo>
                  <a:lnTo>
                    <a:pt x="3" y="20"/>
                  </a:lnTo>
                  <a:lnTo>
                    <a:pt x="3" y="19"/>
                  </a:lnTo>
                  <a:lnTo>
                    <a:pt x="3" y="20"/>
                  </a:lnTo>
                  <a:lnTo>
                    <a:pt x="3" y="19"/>
                  </a:lnTo>
                  <a:lnTo>
                    <a:pt x="3" y="18"/>
                  </a:lnTo>
                  <a:lnTo>
                    <a:pt x="3" y="19"/>
                  </a:lnTo>
                  <a:lnTo>
                    <a:pt x="3" y="20"/>
                  </a:lnTo>
                  <a:lnTo>
                    <a:pt x="4" y="19"/>
                  </a:lnTo>
                  <a:lnTo>
                    <a:pt x="3" y="20"/>
                  </a:lnTo>
                  <a:lnTo>
                    <a:pt x="4" y="19"/>
                  </a:lnTo>
                  <a:lnTo>
                    <a:pt x="4" y="20"/>
                  </a:lnTo>
                  <a:lnTo>
                    <a:pt x="4" y="19"/>
                  </a:lnTo>
                  <a:lnTo>
                    <a:pt x="4" y="18"/>
                  </a:lnTo>
                  <a:lnTo>
                    <a:pt x="4" y="19"/>
                  </a:lnTo>
                  <a:lnTo>
                    <a:pt x="4" y="18"/>
                  </a:lnTo>
                  <a:lnTo>
                    <a:pt x="4" y="19"/>
                  </a:lnTo>
                  <a:lnTo>
                    <a:pt x="4" y="18"/>
                  </a:lnTo>
                  <a:lnTo>
                    <a:pt x="4" y="19"/>
                  </a:lnTo>
                  <a:lnTo>
                    <a:pt x="4" y="18"/>
                  </a:lnTo>
                  <a:lnTo>
                    <a:pt x="4" y="19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5" y="18"/>
                  </a:lnTo>
                  <a:lnTo>
                    <a:pt x="4" y="17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5" y="15"/>
                  </a:lnTo>
                  <a:lnTo>
                    <a:pt x="5" y="16"/>
                  </a:lnTo>
                  <a:lnTo>
                    <a:pt x="5" y="15"/>
                  </a:lnTo>
                  <a:lnTo>
                    <a:pt x="5" y="16"/>
                  </a:lnTo>
                  <a:lnTo>
                    <a:pt x="5" y="15"/>
                  </a:lnTo>
                  <a:lnTo>
                    <a:pt x="5" y="14"/>
                  </a:lnTo>
                  <a:lnTo>
                    <a:pt x="5" y="15"/>
                  </a:lnTo>
                  <a:lnTo>
                    <a:pt x="5" y="16"/>
                  </a:lnTo>
                  <a:lnTo>
                    <a:pt x="5" y="15"/>
                  </a:lnTo>
                  <a:lnTo>
                    <a:pt x="5" y="16"/>
                  </a:lnTo>
                  <a:lnTo>
                    <a:pt x="5" y="15"/>
                  </a:lnTo>
                  <a:lnTo>
                    <a:pt x="5" y="14"/>
                  </a:lnTo>
                  <a:lnTo>
                    <a:pt x="5" y="15"/>
                  </a:lnTo>
                  <a:lnTo>
                    <a:pt x="5" y="14"/>
                  </a:lnTo>
                  <a:lnTo>
                    <a:pt x="5" y="15"/>
                  </a:lnTo>
                  <a:lnTo>
                    <a:pt x="5" y="14"/>
                  </a:lnTo>
                  <a:lnTo>
                    <a:pt x="5" y="15"/>
                  </a:lnTo>
                  <a:lnTo>
                    <a:pt x="5" y="14"/>
                  </a:lnTo>
                  <a:lnTo>
                    <a:pt x="5" y="15"/>
                  </a:lnTo>
                  <a:lnTo>
                    <a:pt x="5" y="14"/>
                  </a:lnTo>
                  <a:lnTo>
                    <a:pt x="5" y="15"/>
                  </a:lnTo>
                  <a:lnTo>
                    <a:pt x="5" y="14"/>
                  </a:lnTo>
                  <a:lnTo>
                    <a:pt x="5" y="13"/>
                  </a:lnTo>
                  <a:lnTo>
                    <a:pt x="5" y="14"/>
                  </a:lnTo>
                  <a:lnTo>
                    <a:pt x="5" y="13"/>
                  </a:lnTo>
                  <a:lnTo>
                    <a:pt x="5" y="14"/>
                  </a:lnTo>
                  <a:lnTo>
                    <a:pt x="5" y="13"/>
                  </a:lnTo>
                  <a:lnTo>
                    <a:pt x="5" y="14"/>
                  </a:lnTo>
                  <a:lnTo>
                    <a:pt x="5" y="13"/>
                  </a:lnTo>
                  <a:lnTo>
                    <a:pt x="5" y="14"/>
                  </a:lnTo>
                  <a:lnTo>
                    <a:pt x="5" y="13"/>
                  </a:lnTo>
                  <a:lnTo>
                    <a:pt x="5" y="14"/>
                  </a:lnTo>
                  <a:lnTo>
                    <a:pt x="5" y="13"/>
                  </a:lnTo>
                  <a:lnTo>
                    <a:pt x="5" y="14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6" y="12"/>
                  </a:lnTo>
                  <a:lnTo>
                    <a:pt x="5" y="12"/>
                  </a:lnTo>
                  <a:lnTo>
                    <a:pt x="6" y="12"/>
                  </a:lnTo>
                  <a:lnTo>
                    <a:pt x="6" y="13"/>
                  </a:lnTo>
                  <a:lnTo>
                    <a:pt x="6" y="12"/>
                  </a:lnTo>
                  <a:lnTo>
                    <a:pt x="6" y="13"/>
                  </a:lnTo>
                  <a:lnTo>
                    <a:pt x="6" y="12"/>
                  </a:lnTo>
                  <a:lnTo>
                    <a:pt x="6" y="11"/>
                  </a:lnTo>
                  <a:lnTo>
                    <a:pt x="6" y="12"/>
                  </a:lnTo>
                  <a:lnTo>
                    <a:pt x="6" y="11"/>
                  </a:lnTo>
                  <a:lnTo>
                    <a:pt x="6" y="12"/>
                  </a:lnTo>
                  <a:lnTo>
                    <a:pt x="6" y="11"/>
                  </a:lnTo>
                  <a:lnTo>
                    <a:pt x="6" y="12"/>
                  </a:lnTo>
                  <a:lnTo>
                    <a:pt x="6" y="11"/>
                  </a:lnTo>
                  <a:lnTo>
                    <a:pt x="6" y="12"/>
                  </a:lnTo>
                  <a:lnTo>
                    <a:pt x="6" y="11"/>
                  </a:lnTo>
                  <a:lnTo>
                    <a:pt x="6" y="12"/>
                  </a:lnTo>
                  <a:lnTo>
                    <a:pt x="6" y="11"/>
                  </a:lnTo>
                  <a:lnTo>
                    <a:pt x="6" y="12"/>
                  </a:lnTo>
                  <a:lnTo>
                    <a:pt x="6" y="11"/>
                  </a:lnTo>
                  <a:lnTo>
                    <a:pt x="6" y="12"/>
                  </a:lnTo>
                  <a:lnTo>
                    <a:pt x="6" y="11"/>
                  </a:lnTo>
                  <a:lnTo>
                    <a:pt x="6" y="12"/>
                  </a:lnTo>
                  <a:lnTo>
                    <a:pt x="6" y="11"/>
                  </a:lnTo>
                  <a:lnTo>
                    <a:pt x="6" y="12"/>
                  </a:lnTo>
                  <a:lnTo>
                    <a:pt x="6" y="11"/>
                  </a:lnTo>
                  <a:lnTo>
                    <a:pt x="6" y="10"/>
                  </a:lnTo>
                  <a:lnTo>
                    <a:pt x="6" y="11"/>
                  </a:lnTo>
                  <a:lnTo>
                    <a:pt x="6" y="10"/>
                  </a:lnTo>
                  <a:lnTo>
                    <a:pt x="6" y="11"/>
                  </a:lnTo>
                  <a:lnTo>
                    <a:pt x="6" y="10"/>
                  </a:lnTo>
                  <a:lnTo>
                    <a:pt x="6" y="11"/>
                  </a:lnTo>
                  <a:lnTo>
                    <a:pt x="6" y="10"/>
                  </a:lnTo>
                  <a:lnTo>
                    <a:pt x="6" y="11"/>
                  </a:lnTo>
                  <a:lnTo>
                    <a:pt x="6" y="10"/>
                  </a:lnTo>
                  <a:lnTo>
                    <a:pt x="6" y="11"/>
                  </a:lnTo>
                  <a:lnTo>
                    <a:pt x="6" y="10"/>
                  </a:lnTo>
                  <a:lnTo>
                    <a:pt x="6" y="9"/>
                  </a:lnTo>
                  <a:lnTo>
                    <a:pt x="6" y="10"/>
                  </a:lnTo>
                  <a:lnTo>
                    <a:pt x="7" y="10"/>
                  </a:lnTo>
                  <a:lnTo>
                    <a:pt x="7" y="11"/>
                  </a:lnTo>
                  <a:lnTo>
                    <a:pt x="7" y="10"/>
                  </a:lnTo>
                  <a:lnTo>
                    <a:pt x="7" y="9"/>
                  </a:lnTo>
                  <a:lnTo>
                    <a:pt x="7" y="8"/>
                  </a:lnTo>
                  <a:lnTo>
                    <a:pt x="7" y="10"/>
                  </a:lnTo>
                  <a:lnTo>
                    <a:pt x="7" y="9"/>
                  </a:lnTo>
                  <a:lnTo>
                    <a:pt x="7" y="10"/>
                  </a:lnTo>
                  <a:lnTo>
                    <a:pt x="7" y="9"/>
                  </a:lnTo>
                  <a:lnTo>
                    <a:pt x="7" y="10"/>
                  </a:lnTo>
                  <a:lnTo>
                    <a:pt x="7" y="9"/>
                  </a:lnTo>
                  <a:lnTo>
                    <a:pt x="7" y="10"/>
                  </a:lnTo>
                  <a:lnTo>
                    <a:pt x="7" y="9"/>
                  </a:lnTo>
                  <a:lnTo>
                    <a:pt x="7" y="8"/>
                  </a:lnTo>
                  <a:lnTo>
                    <a:pt x="7" y="9"/>
                  </a:lnTo>
                  <a:lnTo>
                    <a:pt x="7" y="8"/>
                  </a:lnTo>
                  <a:lnTo>
                    <a:pt x="7" y="9"/>
                  </a:lnTo>
                  <a:lnTo>
                    <a:pt x="7" y="8"/>
                  </a:lnTo>
                  <a:lnTo>
                    <a:pt x="7" y="9"/>
                  </a:lnTo>
                  <a:lnTo>
                    <a:pt x="7" y="8"/>
                  </a:lnTo>
                  <a:lnTo>
                    <a:pt x="7" y="9"/>
                  </a:lnTo>
                  <a:lnTo>
                    <a:pt x="7" y="8"/>
                  </a:lnTo>
                  <a:lnTo>
                    <a:pt x="7" y="9"/>
                  </a:lnTo>
                  <a:lnTo>
                    <a:pt x="7" y="8"/>
                  </a:lnTo>
                  <a:lnTo>
                    <a:pt x="7" y="7"/>
                  </a:lnTo>
                  <a:lnTo>
                    <a:pt x="7" y="8"/>
                  </a:lnTo>
                  <a:lnTo>
                    <a:pt x="7" y="7"/>
                  </a:lnTo>
                  <a:lnTo>
                    <a:pt x="7" y="8"/>
                  </a:lnTo>
                  <a:lnTo>
                    <a:pt x="7" y="7"/>
                  </a:lnTo>
                  <a:lnTo>
                    <a:pt x="7" y="8"/>
                  </a:lnTo>
                  <a:lnTo>
                    <a:pt x="7" y="7"/>
                  </a:lnTo>
                  <a:lnTo>
                    <a:pt x="7" y="8"/>
                  </a:lnTo>
                  <a:lnTo>
                    <a:pt x="7" y="7"/>
                  </a:lnTo>
                  <a:lnTo>
                    <a:pt x="7" y="6"/>
                  </a:lnTo>
                  <a:lnTo>
                    <a:pt x="7" y="7"/>
                  </a:lnTo>
                  <a:lnTo>
                    <a:pt x="7" y="6"/>
                  </a:lnTo>
                  <a:lnTo>
                    <a:pt x="7" y="7"/>
                  </a:lnTo>
                  <a:lnTo>
                    <a:pt x="7" y="8"/>
                  </a:lnTo>
                  <a:lnTo>
                    <a:pt x="7" y="7"/>
                  </a:lnTo>
                  <a:lnTo>
                    <a:pt x="7" y="8"/>
                  </a:lnTo>
                  <a:lnTo>
                    <a:pt x="7" y="7"/>
                  </a:lnTo>
                  <a:lnTo>
                    <a:pt x="7" y="6"/>
                  </a:lnTo>
                  <a:lnTo>
                    <a:pt x="7" y="7"/>
                  </a:lnTo>
                  <a:lnTo>
                    <a:pt x="7" y="6"/>
                  </a:lnTo>
                  <a:lnTo>
                    <a:pt x="7" y="7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6"/>
                  </a:lnTo>
                  <a:lnTo>
                    <a:pt x="7" y="5"/>
                  </a:lnTo>
                  <a:lnTo>
                    <a:pt x="8" y="5"/>
                  </a:lnTo>
                  <a:lnTo>
                    <a:pt x="7" y="5"/>
                  </a:lnTo>
                  <a:lnTo>
                    <a:pt x="8" y="5"/>
                  </a:lnTo>
                  <a:lnTo>
                    <a:pt x="7" y="5"/>
                  </a:lnTo>
                  <a:lnTo>
                    <a:pt x="8" y="5"/>
                  </a:lnTo>
                  <a:lnTo>
                    <a:pt x="8" y="4"/>
                  </a:lnTo>
                  <a:lnTo>
                    <a:pt x="8" y="5"/>
                  </a:lnTo>
                  <a:lnTo>
                    <a:pt x="8" y="4"/>
                  </a:lnTo>
                  <a:lnTo>
                    <a:pt x="8" y="3"/>
                  </a:lnTo>
                  <a:lnTo>
                    <a:pt x="8" y="4"/>
                  </a:lnTo>
                  <a:lnTo>
                    <a:pt x="8" y="3"/>
                  </a:lnTo>
                  <a:lnTo>
                    <a:pt x="8" y="4"/>
                  </a:lnTo>
                  <a:lnTo>
                    <a:pt x="8" y="3"/>
                  </a:lnTo>
                  <a:lnTo>
                    <a:pt x="8" y="4"/>
                  </a:lnTo>
                  <a:lnTo>
                    <a:pt x="8" y="3"/>
                  </a:lnTo>
                  <a:lnTo>
                    <a:pt x="8" y="4"/>
                  </a:lnTo>
                  <a:lnTo>
                    <a:pt x="8" y="3"/>
                  </a:lnTo>
                  <a:lnTo>
                    <a:pt x="8" y="4"/>
                  </a:lnTo>
                  <a:lnTo>
                    <a:pt x="8" y="3"/>
                  </a:lnTo>
                  <a:lnTo>
                    <a:pt x="8" y="4"/>
                  </a:lnTo>
                  <a:lnTo>
                    <a:pt x="8" y="5"/>
                  </a:lnTo>
                  <a:lnTo>
                    <a:pt x="8" y="4"/>
                  </a:lnTo>
                  <a:lnTo>
                    <a:pt x="8" y="5"/>
                  </a:lnTo>
                  <a:lnTo>
                    <a:pt x="8" y="4"/>
                  </a:lnTo>
                  <a:lnTo>
                    <a:pt x="8" y="3"/>
                  </a:lnTo>
                  <a:lnTo>
                    <a:pt x="8" y="4"/>
                  </a:lnTo>
                  <a:lnTo>
                    <a:pt x="8" y="3"/>
                  </a:lnTo>
                  <a:lnTo>
                    <a:pt x="8" y="2"/>
                  </a:lnTo>
                  <a:lnTo>
                    <a:pt x="8" y="3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1"/>
                  </a:lnTo>
                  <a:lnTo>
                    <a:pt x="9" y="2"/>
                  </a:lnTo>
                  <a:lnTo>
                    <a:pt x="9" y="1"/>
                  </a:lnTo>
                  <a:lnTo>
                    <a:pt x="9" y="2"/>
                  </a:lnTo>
                  <a:lnTo>
                    <a:pt x="9" y="0"/>
                  </a:lnTo>
                  <a:lnTo>
                    <a:pt x="9" y="1"/>
                  </a:lnTo>
                  <a:lnTo>
                    <a:pt x="9" y="0"/>
                  </a:lnTo>
                  <a:lnTo>
                    <a:pt x="9" y="1"/>
                  </a:lnTo>
                  <a:lnTo>
                    <a:pt x="9" y="2"/>
                  </a:lnTo>
                  <a:lnTo>
                    <a:pt x="9" y="1"/>
                  </a:lnTo>
                  <a:lnTo>
                    <a:pt x="9" y="2"/>
                  </a:lnTo>
                  <a:lnTo>
                    <a:pt x="9" y="1"/>
                  </a:lnTo>
                  <a:lnTo>
                    <a:pt x="9" y="2"/>
                  </a:lnTo>
                  <a:lnTo>
                    <a:pt x="9" y="1"/>
                  </a:lnTo>
                  <a:lnTo>
                    <a:pt x="9" y="0"/>
                  </a:lnTo>
                  <a:lnTo>
                    <a:pt x="9" y="1"/>
                  </a:lnTo>
                  <a:lnTo>
                    <a:pt x="9" y="0"/>
                  </a:lnTo>
                  <a:lnTo>
                    <a:pt x="9" y="1"/>
                  </a:lnTo>
                  <a:lnTo>
                    <a:pt x="9" y="0"/>
                  </a:lnTo>
                  <a:lnTo>
                    <a:pt x="9" y="1"/>
                  </a:lnTo>
                  <a:lnTo>
                    <a:pt x="9" y="0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3647" y="2855"/>
              <a:ext cx="8" cy="26"/>
            </a:xfrm>
            <a:custGeom>
              <a:avLst/>
              <a:gdLst>
                <a:gd name="T0" fmla="*/ 0 w 8"/>
                <a:gd name="T1" fmla="*/ 25 h 26"/>
                <a:gd name="T2" fmla="*/ 0 w 8"/>
                <a:gd name="T3" fmla="*/ 24 h 26"/>
                <a:gd name="T4" fmla="*/ 0 w 8"/>
                <a:gd name="T5" fmla="*/ 24 h 26"/>
                <a:gd name="T6" fmla="*/ 0 w 8"/>
                <a:gd name="T7" fmla="*/ 23 h 26"/>
                <a:gd name="T8" fmla="*/ 1 w 8"/>
                <a:gd name="T9" fmla="*/ 23 h 26"/>
                <a:gd name="T10" fmla="*/ 1 w 8"/>
                <a:gd name="T11" fmla="*/ 23 h 26"/>
                <a:gd name="T12" fmla="*/ 1 w 8"/>
                <a:gd name="T13" fmla="*/ 22 h 26"/>
                <a:gd name="T14" fmla="*/ 2 w 8"/>
                <a:gd name="T15" fmla="*/ 21 h 26"/>
                <a:gd name="T16" fmla="*/ 1 w 8"/>
                <a:gd name="T17" fmla="*/ 21 h 26"/>
                <a:gd name="T18" fmla="*/ 2 w 8"/>
                <a:gd name="T19" fmla="*/ 21 h 26"/>
                <a:gd name="T20" fmla="*/ 1 w 8"/>
                <a:gd name="T21" fmla="*/ 20 h 26"/>
                <a:gd name="T22" fmla="*/ 1 w 8"/>
                <a:gd name="T23" fmla="*/ 21 h 26"/>
                <a:gd name="T24" fmla="*/ 2 w 8"/>
                <a:gd name="T25" fmla="*/ 20 h 26"/>
                <a:gd name="T26" fmla="*/ 2 w 8"/>
                <a:gd name="T27" fmla="*/ 19 h 26"/>
                <a:gd name="T28" fmla="*/ 2 w 8"/>
                <a:gd name="T29" fmla="*/ 20 h 26"/>
                <a:gd name="T30" fmla="*/ 2 w 8"/>
                <a:gd name="T31" fmla="*/ 19 h 26"/>
                <a:gd name="T32" fmla="*/ 2 w 8"/>
                <a:gd name="T33" fmla="*/ 18 h 26"/>
                <a:gd name="T34" fmla="*/ 2 w 8"/>
                <a:gd name="T35" fmla="*/ 18 h 26"/>
                <a:gd name="T36" fmla="*/ 2 w 8"/>
                <a:gd name="T37" fmla="*/ 17 h 26"/>
                <a:gd name="T38" fmla="*/ 2 w 8"/>
                <a:gd name="T39" fmla="*/ 17 h 26"/>
                <a:gd name="T40" fmla="*/ 3 w 8"/>
                <a:gd name="T41" fmla="*/ 18 h 26"/>
                <a:gd name="T42" fmla="*/ 3 w 8"/>
                <a:gd name="T43" fmla="*/ 17 h 26"/>
                <a:gd name="T44" fmla="*/ 3 w 8"/>
                <a:gd name="T45" fmla="*/ 15 h 26"/>
                <a:gd name="T46" fmla="*/ 3 w 8"/>
                <a:gd name="T47" fmla="*/ 15 h 26"/>
                <a:gd name="T48" fmla="*/ 3 w 8"/>
                <a:gd name="T49" fmla="*/ 15 h 26"/>
                <a:gd name="T50" fmla="*/ 3 w 8"/>
                <a:gd name="T51" fmla="*/ 14 h 26"/>
                <a:gd name="T52" fmla="*/ 3 w 8"/>
                <a:gd name="T53" fmla="*/ 13 h 26"/>
                <a:gd name="T54" fmla="*/ 3 w 8"/>
                <a:gd name="T55" fmla="*/ 15 h 26"/>
                <a:gd name="T56" fmla="*/ 4 w 8"/>
                <a:gd name="T57" fmla="*/ 13 h 26"/>
                <a:gd name="T58" fmla="*/ 4 w 8"/>
                <a:gd name="T59" fmla="*/ 12 h 26"/>
                <a:gd name="T60" fmla="*/ 4 w 8"/>
                <a:gd name="T61" fmla="*/ 13 h 26"/>
                <a:gd name="T62" fmla="*/ 4 w 8"/>
                <a:gd name="T63" fmla="*/ 13 h 26"/>
                <a:gd name="T64" fmla="*/ 4 w 8"/>
                <a:gd name="T65" fmla="*/ 13 h 26"/>
                <a:gd name="T66" fmla="*/ 4 w 8"/>
                <a:gd name="T67" fmla="*/ 12 h 26"/>
                <a:gd name="T68" fmla="*/ 4 w 8"/>
                <a:gd name="T69" fmla="*/ 12 h 26"/>
                <a:gd name="T70" fmla="*/ 4 w 8"/>
                <a:gd name="T71" fmla="*/ 11 h 26"/>
                <a:gd name="T72" fmla="*/ 4 w 8"/>
                <a:gd name="T73" fmla="*/ 10 h 26"/>
                <a:gd name="T74" fmla="*/ 5 w 8"/>
                <a:gd name="T75" fmla="*/ 10 h 26"/>
                <a:gd name="T76" fmla="*/ 5 w 8"/>
                <a:gd name="T77" fmla="*/ 10 h 26"/>
                <a:gd name="T78" fmla="*/ 5 w 8"/>
                <a:gd name="T79" fmla="*/ 10 h 26"/>
                <a:gd name="T80" fmla="*/ 5 w 8"/>
                <a:gd name="T81" fmla="*/ 9 h 26"/>
                <a:gd name="T82" fmla="*/ 5 w 8"/>
                <a:gd name="T83" fmla="*/ 9 h 26"/>
                <a:gd name="T84" fmla="*/ 5 w 8"/>
                <a:gd name="T85" fmla="*/ 9 h 26"/>
                <a:gd name="T86" fmla="*/ 6 w 8"/>
                <a:gd name="T87" fmla="*/ 7 h 26"/>
                <a:gd name="T88" fmla="*/ 6 w 8"/>
                <a:gd name="T89" fmla="*/ 7 h 26"/>
                <a:gd name="T90" fmla="*/ 6 w 8"/>
                <a:gd name="T91" fmla="*/ 7 h 26"/>
                <a:gd name="T92" fmla="*/ 6 w 8"/>
                <a:gd name="T93" fmla="*/ 7 h 26"/>
                <a:gd name="T94" fmla="*/ 6 w 8"/>
                <a:gd name="T95" fmla="*/ 7 h 26"/>
                <a:gd name="T96" fmla="*/ 6 w 8"/>
                <a:gd name="T97" fmla="*/ 5 h 26"/>
                <a:gd name="T98" fmla="*/ 6 w 8"/>
                <a:gd name="T99" fmla="*/ 6 h 26"/>
                <a:gd name="T100" fmla="*/ 6 w 8"/>
                <a:gd name="T101" fmla="*/ 5 h 26"/>
                <a:gd name="T102" fmla="*/ 6 w 8"/>
                <a:gd name="T103" fmla="*/ 4 h 26"/>
                <a:gd name="T104" fmla="*/ 6 w 8"/>
                <a:gd name="T105" fmla="*/ 4 h 26"/>
                <a:gd name="T106" fmla="*/ 7 w 8"/>
                <a:gd name="T107" fmla="*/ 3 h 26"/>
                <a:gd name="T108" fmla="*/ 6 w 8"/>
                <a:gd name="T109" fmla="*/ 4 h 26"/>
                <a:gd name="T110" fmla="*/ 7 w 8"/>
                <a:gd name="T111" fmla="*/ 4 h 26"/>
                <a:gd name="T112" fmla="*/ 6 w 8"/>
                <a:gd name="T113" fmla="*/ 3 h 26"/>
                <a:gd name="T114" fmla="*/ 7 w 8"/>
                <a:gd name="T115" fmla="*/ 3 h 26"/>
                <a:gd name="T116" fmla="*/ 7 w 8"/>
                <a:gd name="T117" fmla="*/ 3 h 26"/>
                <a:gd name="T118" fmla="*/ 7 w 8"/>
                <a:gd name="T119" fmla="*/ 2 h 26"/>
                <a:gd name="T120" fmla="*/ 7 w 8"/>
                <a:gd name="T121" fmla="*/ 1 h 26"/>
                <a:gd name="T122" fmla="*/ 7 w 8"/>
                <a:gd name="T123" fmla="*/ 0 h 26"/>
                <a:gd name="T124" fmla="*/ 8 w 8"/>
                <a:gd name="T125" fmla="*/ 0 h 2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"/>
                <a:gd name="T190" fmla="*/ 0 h 26"/>
                <a:gd name="T191" fmla="*/ 8 w 8"/>
                <a:gd name="T192" fmla="*/ 26 h 2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" h="26">
                  <a:moveTo>
                    <a:pt x="0" y="26"/>
                  </a:moveTo>
                  <a:lnTo>
                    <a:pt x="0" y="25"/>
                  </a:lnTo>
                  <a:lnTo>
                    <a:pt x="0" y="26"/>
                  </a:lnTo>
                  <a:lnTo>
                    <a:pt x="0" y="25"/>
                  </a:lnTo>
                  <a:lnTo>
                    <a:pt x="0" y="26"/>
                  </a:lnTo>
                  <a:lnTo>
                    <a:pt x="0" y="25"/>
                  </a:lnTo>
                  <a:lnTo>
                    <a:pt x="0" y="26"/>
                  </a:lnTo>
                  <a:lnTo>
                    <a:pt x="0" y="25"/>
                  </a:lnTo>
                  <a:lnTo>
                    <a:pt x="0" y="24"/>
                  </a:lnTo>
                  <a:lnTo>
                    <a:pt x="0" y="23"/>
                  </a:lnTo>
                  <a:lnTo>
                    <a:pt x="0" y="24"/>
                  </a:lnTo>
                  <a:lnTo>
                    <a:pt x="0" y="25"/>
                  </a:lnTo>
                  <a:lnTo>
                    <a:pt x="0" y="24"/>
                  </a:lnTo>
                  <a:lnTo>
                    <a:pt x="0" y="25"/>
                  </a:lnTo>
                  <a:lnTo>
                    <a:pt x="0" y="24"/>
                  </a:lnTo>
                  <a:lnTo>
                    <a:pt x="0" y="25"/>
                  </a:lnTo>
                  <a:lnTo>
                    <a:pt x="1" y="25"/>
                  </a:lnTo>
                  <a:lnTo>
                    <a:pt x="0" y="25"/>
                  </a:lnTo>
                  <a:lnTo>
                    <a:pt x="1" y="25"/>
                  </a:lnTo>
                  <a:lnTo>
                    <a:pt x="0" y="25"/>
                  </a:lnTo>
                  <a:lnTo>
                    <a:pt x="1" y="25"/>
                  </a:lnTo>
                  <a:lnTo>
                    <a:pt x="0" y="25"/>
                  </a:lnTo>
                  <a:lnTo>
                    <a:pt x="0" y="24"/>
                  </a:lnTo>
                  <a:lnTo>
                    <a:pt x="1" y="23"/>
                  </a:lnTo>
                  <a:lnTo>
                    <a:pt x="0" y="24"/>
                  </a:lnTo>
                  <a:lnTo>
                    <a:pt x="0" y="23"/>
                  </a:lnTo>
                  <a:lnTo>
                    <a:pt x="1" y="23"/>
                  </a:lnTo>
                  <a:lnTo>
                    <a:pt x="0" y="23"/>
                  </a:lnTo>
                  <a:lnTo>
                    <a:pt x="1" y="23"/>
                  </a:lnTo>
                  <a:lnTo>
                    <a:pt x="0" y="23"/>
                  </a:lnTo>
                  <a:lnTo>
                    <a:pt x="1" y="23"/>
                  </a:lnTo>
                  <a:lnTo>
                    <a:pt x="0" y="23"/>
                  </a:lnTo>
                  <a:lnTo>
                    <a:pt x="1" y="23"/>
                  </a:lnTo>
                  <a:lnTo>
                    <a:pt x="0" y="23"/>
                  </a:lnTo>
                  <a:lnTo>
                    <a:pt x="1" y="23"/>
                  </a:lnTo>
                  <a:lnTo>
                    <a:pt x="0" y="23"/>
                  </a:lnTo>
                  <a:lnTo>
                    <a:pt x="1" y="23"/>
                  </a:lnTo>
                  <a:lnTo>
                    <a:pt x="1" y="24"/>
                  </a:lnTo>
                  <a:lnTo>
                    <a:pt x="1" y="23"/>
                  </a:lnTo>
                  <a:lnTo>
                    <a:pt x="1" y="24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2" y="21"/>
                  </a:lnTo>
                  <a:lnTo>
                    <a:pt x="1" y="21"/>
                  </a:lnTo>
                  <a:lnTo>
                    <a:pt x="2" y="20"/>
                  </a:lnTo>
                  <a:lnTo>
                    <a:pt x="1" y="21"/>
                  </a:lnTo>
                  <a:lnTo>
                    <a:pt x="2" y="21"/>
                  </a:lnTo>
                  <a:lnTo>
                    <a:pt x="1" y="21"/>
                  </a:lnTo>
                  <a:lnTo>
                    <a:pt x="2" y="21"/>
                  </a:lnTo>
                  <a:lnTo>
                    <a:pt x="1" y="21"/>
                  </a:lnTo>
                  <a:lnTo>
                    <a:pt x="2" y="22"/>
                  </a:lnTo>
                  <a:lnTo>
                    <a:pt x="1" y="21"/>
                  </a:lnTo>
                  <a:lnTo>
                    <a:pt x="2" y="21"/>
                  </a:lnTo>
                  <a:lnTo>
                    <a:pt x="1" y="21"/>
                  </a:lnTo>
                  <a:lnTo>
                    <a:pt x="2" y="21"/>
                  </a:lnTo>
                  <a:lnTo>
                    <a:pt x="1" y="21"/>
                  </a:lnTo>
                  <a:lnTo>
                    <a:pt x="2" y="21"/>
                  </a:lnTo>
                  <a:lnTo>
                    <a:pt x="1" y="21"/>
                  </a:lnTo>
                  <a:lnTo>
                    <a:pt x="2" y="21"/>
                  </a:lnTo>
                  <a:lnTo>
                    <a:pt x="1" y="22"/>
                  </a:lnTo>
                  <a:lnTo>
                    <a:pt x="2" y="22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2" y="21"/>
                  </a:lnTo>
                  <a:lnTo>
                    <a:pt x="1" y="21"/>
                  </a:lnTo>
                  <a:lnTo>
                    <a:pt x="2" y="20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2" y="20"/>
                  </a:lnTo>
                  <a:lnTo>
                    <a:pt x="1" y="20"/>
                  </a:lnTo>
                  <a:lnTo>
                    <a:pt x="2" y="20"/>
                  </a:lnTo>
                  <a:lnTo>
                    <a:pt x="1" y="20"/>
                  </a:lnTo>
                  <a:lnTo>
                    <a:pt x="2" y="21"/>
                  </a:lnTo>
                  <a:lnTo>
                    <a:pt x="1" y="20"/>
                  </a:lnTo>
                  <a:lnTo>
                    <a:pt x="2" y="21"/>
                  </a:lnTo>
                  <a:lnTo>
                    <a:pt x="1" y="20"/>
                  </a:lnTo>
                  <a:lnTo>
                    <a:pt x="2" y="20"/>
                  </a:lnTo>
                  <a:lnTo>
                    <a:pt x="1" y="20"/>
                  </a:lnTo>
                  <a:lnTo>
                    <a:pt x="2" y="20"/>
                  </a:lnTo>
                  <a:lnTo>
                    <a:pt x="1" y="20"/>
                  </a:lnTo>
                  <a:lnTo>
                    <a:pt x="2" y="20"/>
                  </a:lnTo>
                  <a:lnTo>
                    <a:pt x="1" y="21"/>
                  </a:lnTo>
                  <a:lnTo>
                    <a:pt x="2" y="21"/>
                  </a:lnTo>
                  <a:lnTo>
                    <a:pt x="1" y="21"/>
                  </a:lnTo>
                  <a:lnTo>
                    <a:pt x="2" y="21"/>
                  </a:lnTo>
                  <a:lnTo>
                    <a:pt x="1" y="21"/>
                  </a:lnTo>
                  <a:lnTo>
                    <a:pt x="2" y="21"/>
                  </a:lnTo>
                  <a:lnTo>
                    <a:pt x="1" y="21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5"/>
                  </a:lnTo>
                  <a:lnTo>
                    <a:pt x="4" y="15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4" y="15"/>
                  </a:lnTo>
                  <a:lnTo>
                    <a:pt x="3" y="15"/>
                  </a:lnTo>
                  <a:lnTo>
                    <a:pt x="4" y="15"/>
                  </a:lnTo>
                  <a:lnTo>
                    <a:pt x="3" y="15"/>
                  </a:lnTo>
                  <a:lnTo>
                    <a:pt x="4" y="15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4" y="14"/>
                  </a:lnTo>
                  <a:lnTo>
                    <a:pt x="3" y="13"/>
                  </a:lnTo>
                  <a:lnTo>
                    <a:pt x="4" y="13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4" y="13"/>
                  </a:lnTo>
                  <a:lnTo>
                    <a:pt x="3" y="13"/>
                  </a:lnTo>
                  <a:lnTo>
                    <a:pt x="4" y="13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4" y="13"/>
                  </a:lnTo>
                  <a:lnTo>
                    <a:pt x="3" y="13"/>
                  </a:lnTo>
                  <a:lnTo>
                    <a:pt x="4" y="13"/>
                  </a:lnTo>
                  <a:lnTo>
                    <a:pt x="3" y="13"/>
                  </a:lnTo>
                  <a:lnTo>
                    <a:pt x="4" y="13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5" y="10"/>
                  </a:lnTo>
                  <a:lnTo>
                    <a:pt x="4" y="9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4" y="10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5" y="10"/>
                  </a:lnTo>
                  <a:lnTo>
                    <a:pt x="4" y="9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5" y="10"/>
                  </a:lnTo>
                  <a:lnTo>
                    <a:pt x="5" y="9"/>
                  </a:lnTo>
                  <a:lnTo>
                    <a:pt x="5" y="10"/>
                  </a:lnTo>
                  <a:lnTo>
                    <a:pt x="5" y="9"/>
                  </a:lnTo>
                  <a:lnTo>
                    <a:pt x="5" y="10"/>
                  </a:lnTo>
                  <a:lnTo>
                    <a:pt x="5" y="9"/>
                  </a:lnTo>
                  <a:lnTo>
                    <a:pt x="5" y="10"/>
                  </a:lnTo>
                  <a:lnTo>
                    <a:pt x="5" y="9"/>
                  </a:lnTo>
                  <a:lnTo>
                    <a:pt x="5" y="10"/>
                  </a:lnTo>
                  <a:lnTo>
                    <a:pt x="5" y="9"/>
                  </a:lnTo>
                  <a:lnTo>
                    <a:pt x="5" y="10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8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7"/>
                  </a:lnTo>
                  <a:lnTo>
                    <a:pt x="6" y="7"/>
                  </a:lnTo>
                  <a:lnTo>
                    <a:pt x="5" y="7"/>
                  </a:lnTo>
                  <a:lnTo>
                    <a:pt x="6" y="7"/>
                  </a:lnTo>
                  <a:lnTo>
                    <a:pt x="5" y="7"/>
                  </a:lnTo>
                  <a:lnTo>
                    <a:pt x="6" y="7"/>
                  </a:lnTo>
                  <a:lnTo>
                    <a:pt x="5" y="7"/>
                  </a:lnTo>
                  <a:lnTo>
                    <a:pt x="6" y="8"/>
                  </a:lnTo>
                  <a:lnTo>
                    <a:pt x="6" y="7"/>
                  </a:lnTo>
                  <a:lnTo>
                    <a:pt x="6" y="8"/>
                  </a:lnTo>
                  <a:lnTo>
                    <a:pt x="6" y="7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4"/>
                  </a:lnTo>
                  <a:lnTo>
                    <a:pt x="7" y="4"/>
                  </a:lnTo>
                  <a:lnTo>
                    <a:pt x="6" y="4"/>
                  </a:lnTo>
                  <a:lnTo>
                    <a:pt x="7" y="4"/>
                  </a:lnTo>
                  <a:lnTo>
                    <a:pt x="7" y="3"/>
                  </a:lnTo>
                  <a:lnTo>
                    <a:pt x="6" y="4"/>
                  </a:lnTo>
                  <a:lnTo>
                    <a:pt x="7" y="3"/>
                  </a:lnTo>
                  <a:lnTo>
                    <a:pt x="7" y="4"/>
                  </a:lnTo>
                  <a:lnTo>
                    <a:pt x="6" y="3"/>
                  </a:lnTo>
                  <a:lnTo>
                    <a:pt x="7" y="4"/>
                  </a:lnTo>
                  <a:lnTo>
                    <a:pt x="6" y="4"/>
                  </a:lnTo>
                  <a:lnTo>
                    <a:pt x="7" y="4"/>
                  </a:lnTo>
                  <a:lnTo>
                    <a:pt x="6" y="4"/>
                  </a:lnTo>
                  <a:lnTo>
                    <a:pt x="7" y="4"/>
                  </a:lnTo>
                  <a:lnTo>
                    <a:pt x="6" y="4"/>
                  </a:lnTo>
                  <a:lnTo>
                    <a:pt x="7" y="4"/>
                  </a:lnTo>
                  <a:lnTo>
                    <a:pt x="6" y="4"/>
                  </a:lnTo>
                  <a:lnTo>
                    <a:pt x="7" y="4"/>
                  </a:lnTo>
                  <a:lnTo>
                    <a:pt x="6" y="3"/>
                  </a:lnTo>
                  <a:lnTo>
                    <a:pt x="7" y="3"/>
                  </a:lnTo>
                  <a:lnTo>
                    <a:pt x="7" y="4"/>
                  </a:lnTo>
                  <a:lnTo>
                    <a:pt x="6" y="3"/>
                  </a:lnTo>
                  <a:lnTo>
                    <a:pt x="7" y="3"/>
                  </a:lnTo>
                  <a:lnTo>
                    <a:pt x="6" y="3"/>
                  </a:lnTo>
                  <a:lnTo>
                    <a:pt x="7" y="4"/>
                  </a:lnTo>
                  <a:lnTo>
                    <a:pt x="6" y="4"/>
                  </a:lnTo>
                  <a:lnTo>
                    <a:pt x="7" y="3"/>
                  </a:lnTo>
                  <a:lnTo>
                    <a:pt x="6" y="4"/>
                  </a:lnTo>
                  <a:lnTo>
                    <a:pt x="7" y="4"/>
                  </a:lnTo>
                  <a:lnTo>
                    <a:pt x="7" y="3"/>
                  </a:lnTo>
                  <a:lnTo>
                    <a:pt x="6" y="3"/>
                  </a:lnTo>
                  <a:lnTo>
                    <a:pt x="7" y="2"/>
                  </a:lnTo>
                  <a:lnTo>
                    <a:pt x="7" y="3"/>
                  </a:lnTo>
                  <a:lnTo>
                    <a:pt x="6" y="3"/>
                  </a:lnTo>
                  <a:lnTo>
                    <a:pt x="7" y="3"/>
                  </a:lnTo>
                  <a:lnTo>
                    <a:pt x="6" y="3"/>
                  </a:lnTo>
                  <a:lnTo>
                    <a:pt x="7" y="4"/>
                  </a:lnTo>
                  <a:lnTo>
                    <a:pt x="7" y="3"/>
                  </a:lnTo>
                  <a:lnTo>
                    <a:pt x="6" y="4"/>
                  </a:lnTo>
                  <a:lnTo>
                    <a:pt x="7" y="4"/>
                  </a:lnTo>
                  <a:lnTo>
                    <a:pt x="6" y="4"/>
                  </a:lnTo>
                  <a:lnTo>
                    <a:pt x="7" y="4"/>
                  </a:lnTo>
                  <a:lnTo>
                    <a:pt x="6" y="3"/>
                  </a:lnTo>
                  <a:lnTo>
                    <a:pt x="7" y="3"/>
                  </a:lnTo>
                  <a:lnTo>
                    <a:pt x="6" y="2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0"/>
                  </a:lnTo>
                  <a:lnTo>
                    <a:pt x="7" y="1"/>
                  </a:lnTo>
                  <a:lnTo>
                    <a:pt x="8" y="1"/>
                  </a:lnTo>
                  <a:lnTo>
                    <a:pt x="7" y="1"/>
                  </a:lnTo>
                  <a:lnTo>
                    <a:pt x="8" y="1"/>
                  </a:lnTo>
                  <a:lnTo>
                    <a:pt x="7" y="1"/>
                  </a:lnTo>
                  <a:lnTo>
                    <a:pt x="8" y="1"/>
                  </a:lnTo>
                  <a:lnTo>
                    <a:pt x="7" y="1"/>
                  </a:lnTo>
                  <a:lnTo>
                    <a:pt x="8" y="0"/>
                  </a:lnTo>
                  <a:lnTo>
                    <a:pt x="8" y="1"/>
                  </a:lnTo>
                  <a:lnTo>
                    <a:pt x="7" y="1"/>
                  </a:lnTo>
                  <a:lnTo>
                    <a:pt x="8" y="1"/>
                  </a:lnTo>
                  <a:lnTo>
                    <a:pt x="7" y="1"/>
                  </a:lnTo>
                  <a:lnTo>
                    <a:pt x="8" y="1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3654" y="2832"/>
              <a:ext cx="7" cy="24"/>
            </a:xfrm>
            <a:custGeom>
              <a:avLst/>
              <a:gdLst>
                <a:gd name="T0" fmla="*/ 1 w 7"/>
                <a:gd name="T1" fmla="*/ 24 h 24"/>
                <a:gd name="T2" fmla="*/ 1 w 7"/>
                <a:gd name="T3" fmla="*/ 23 h 24"/>
                <a:gd name="T4" fmla="*/ 1 w 7"/>
                <a:gd name="T5" fmla="*/ 21 h 24"/>
                <a:gd name="T6" fmla="*/ 1 w 7"/>
                <a:gd name="T7" fmla="*/ 22 h 24"/>
                <a:gd name="T8" fmla="*/ 1 w 7"/>
                <a:gd name="T9" fmla="*/ 21 h 24"/>
                <a:gd name="T10" fmla="*/ 1 w 7"/>
                <a:gd name="T11" fmla="*/ 21 h 24"/>
                <a:gd name="T12" fmla="*/ 1 w 7"/>
                <a:gd name="T13" fmla="*/ 21 h 24"/>
                <a:gd name="T14" fmla="*/ 1 w 7"/>
                <a:gd name="T15" fmla="*/ 19 h 24"/>
                <a:gd name="T16" fmla="*/ 1 w 7"/>
                <a:gd name="T17" fmla="*/ 21 h 24"/>
                <a:gd name="T18" fmla="*/ 1 w 7"/>
                <a:gd name="T19" fmla="*/ 19 h 24"/>
                <a:gd name="T20" fmla="*/ 2 w 7"/>
                <a:gd name="T21" fmla="*/ 19 h 24"/>
                <a:gd name="T22" fmla="*/ 1 w 7"/>
                <a:gd name="T23" fmla="*/ 18 h 24"/>
                <a:gd name="T24" fmla="*/ 1 w 7"/>
                <a:gd name="T25" fmla="*/ 18 h 24"/>
                <a:gd name="T26" fmla="*/ 1 w 7"/>
                <a:gd name="T27" fmla="*/ 18 h 24"/>
                <a:gd name="T28" fmla="*/ 2 w 7"/>
                <a:gd name="T29" fmla="*/ 17 h 24"/>
                <a:gd name="T30" fmla="*/ 3 w 7"/>
                <a:gd name="T31" fmla="*/ 18 h 24"/>
                <a:gd name="T32" fmla="*/ 3 w 7"/>
                <a:gd name="T33" fmla="*/ 17 h 24"/>
                <a:gd name="T34" fmla="*/ 2 w 7"/>
                <a:gd name="T35" fmla="*/ 18 h 24"/>
                <a:gd name="T36" fmla="*/ 3 w 7"/>
                <a:gd name="T37" fmla="*/ 16 h 24"/>
                <a:gd name="T38" fmla="*/ 3 w 7"/>
                <a:gd name="T39" fmla="*/ 17 h 24"/>
                <a:gd name="T40" fmla="*/ 3 w 7"/>
                <a:gd name="T41" fmla="*/ 15 h 24"/>
                <a:gd name="T42" fmla="*/ 3 w 7"/>
                <a:gd name="T43" fmla="*/ 17 h 24"/>
                <a:gd name="T44" fmla="*/ 3 w 7"/>
                <a:gd name="T45" fmla="*/ 17 h 24"/>
                <a:gd name="T46" fmla="*/ 3 w 7"/>
                <a:gd name="T47" fmla="*/ 18 h 24"/>
                <a:gd name="T48" fmla="*/ 3 w 7"/>
                <a:gd name="T49" fmla="*/ 19 h 24"/>
                <a:gd name="T50" fmla="*/ 3 w 7"/>
                <a:gd name="T51" fmla="*/ 17 h 24"/>
                <a:gd name="T52" fmla="*/ 3 w 7"/>
                <a:gd name="T53" fmla="*/ 15 h 24"/>
                <a:gd name="T54" fmla="*/ 3 w 7"/>
                <a:gd name="T55" fmla="*/ 14 h 24"/>
                <a:gd name="T56" fmla="*/ 4 w 7"/>
                <a:gd name="T57" fmla="*/ 14 h 24"/>
                <a:gd name="T58" fmla="*/ 3 w 7"/>
                <a:gd name="T59" fmla="*/ 14 h 24"/>
                <a:gd name="T60" fmla="*/ 4 w 7"/>
                <a:gd name="T61" fmla="*/ 14 h 24"/>
                <a:gd name="T62" fmla="*/ 4 w 7"/>
                <a:gd name="T63" fmla="*/ 14 h 24"/>
                <a:gd name="T64" fmla="*/ 4 w 7"/>
                <a:gd name="T65" fmla="*/ 13 h 24"/>
                <a:gd name="T66" fmla="*/ 4 w 7"/>
                <a:gd name="T67" fmla="*/ 12 h 24"/>
                <a:gd name="T68" fmla="*/ 4 w 7"/>
                <a:gd name="T69" fmla="*/ 12 h 24"/>
                <a:gd name="T70" fmla="*/ 4 w 7"/>
                <a:gd name="T71" fmla="*/ 11 h 24"/>
                <a:gd name="T72" fmla="*/ 4 w 7"/>
                <a:gd name="T73" fmla="*/ 11 h 24"/>
                <a:gd name="T74" fmla="*/ 4 w 7"/>
                <a:gd name="T75" fmla="*/ 11 h 24"/>
                <a:gd name="T76" fmla="*/ 4 w 7"/>
                <a:gd name="T77" fmla="*/ 10 h 24"/>
                <a:gd name="T78" fmla="*/ 5 w 7"/>
                <a:gd name="T79" fmla="*/ 11 h 24"/>
                <a:gd name="T80" fmla="*/ 5 w 7"/>
                <a:gd name="T81" fmla="*/ 10 h 24"/>
                <a:gd name="T82" fmla="*/ 5 w 7"/>
                <a:gd name="T83" fmla="*/ 10 h 24"/>
                <a:gd name="T84" fmla="*/ 5 w 7"/>
                <a:gd name="T85" fmla="*/ 8 h 24"/>
                <a:gd name="T86" fmla="*/ 5 w 7"/>
                <a:gd name="T87" fmla="*/ 9 h 24"/>
                <a:gd name="T88" fmla="*/ 5 w 7"/>
                <a:gd name="T89" fmla="*/ 7 h 24"/>
                <a:gd name="T90" fmla="*/ 5 w 7"/>
                <a:gd name="T91" fmla="*/ 8 h 24"/>
                <a:gd name="T92" fmla="*/ 5 w 7"/>
                <a:gd name="T93" fmla="*/ 7 h 24"/>
                <a:gd name="T94" fmla="*/ 6 w 7"/>
                <a:gd name="T95" fmla="*/ 7 h 24"/>
                <a:gd name="T96" fmla="*/ 6 w 7"/>
                <a:gd name="T97" fmla="*/ 6 h 24"/>
                <a:gd name="T98" fmla="*/ 6 w 7"/>
                <a:gd name="T99" fmla="*/ 7 h 24"/>
                <a:gd name="T100" fmla="*/ 6 w 7"/>
                <a:gd name="T101" fmla="*/ 5 h 24"/>
                <a:gd name="T102" fmla="*/ 6 w 7"/>
                <a:gd name="T103" fmla="*/ 4 h 24"/>
                <a:gd name="T104" fmla="*/ 6 w 7"/>
                <a:gd name="T105" fmla="*/ 3 h 24"/>
                <a:gd name="T106" fmla="*/ 7 w 7"/>
                <a:gd name="T107" fmla="*/ 4 h 24"/>
                <a:gd name="T108" fmla="*/ 6 w 7"/>
                <a:gd name="T109" fmla="*/ 3 h 24"/>
                <a:gd name="T110" fmla="*/ 7 w 7"/>
                <a:gd name="T111" fmla="*/ 3 h 24"/>
                <a:gd name="T112" fmla="*/ 7 w 7"/>
                <a:gd name="T113" fmla="*/ 2 h 24"/>
                <a:gd name="T114" fmla="*/ 7 w 7"/>
                <a:gd name="T115" fmla="*/ 3 h 24"/>
                <a:gd name="T116" fmla="*/ 7 w 7"/>
                <a:gd name="T117" fmla="*/ 3 h 24"/>
                <a:gd name="T118" fmla="*/ 7 w 7"/>
                <a:gd name="T119" fmla="*/ 2 h 24"/>
                <a:gd name="T120" fmla="*/ 7 w 7"/>
                <a:gd name="T121" fmla="*/ 1 h 24"/>
                <a:gd name="T122" fmla="*/ 7 w 7"/>
                <a:gd name="T123" fmla="*/ 1 h 24"/>
                <a:gd name="T124" fmla="*/ 7 w 7"/>
                <a:gd name="T125" fmla="*/ 1 h 2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7"/>
                <a:gd name="T190" fmla="*/ 0 h 24"/>
                <a:gd name="T191" fmla="*/ 7 w 7"/>
                <a:gd name="T192" fmla="*/ 24 h 2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7" h="24">
                  <a:moveTo>
                    <a:pt x="1" y="24"/>
                  </a:moveTo>
                  <a:lnTo>
                    <a:pt x="0" y="24"/>
                  </a:lnTo>
                  <a:lnTo>
                    <a:pt x="1" y="24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1" y="24"/>
                  </a:lnTo>
                  <a:lnTo>
                    <a:pt x="1" y="23"/>
                  </a:lnTo>
                  <a:lnTo>
                    <a:pt x="1" y="24"/>
                  </a:lnTo>
                  <a:lnTo>
                    <a:pt x="1" y="23"/>
                  </a:lnTo>
                  <a:lnTo>
                    <a:pt x="1" y="24"/>
                  </a:lnTo>
                  <a:lnTo>
                    <a:pt x="1" y="23"/>
                  </a:lnTo>
                  <a:lnTo>
                    <a:pt x="1" y="24"/>
                  </a:lnTo>
                  <a:lnTo>
                    <a:pt x="1" y="23"/>
                  </a:lnTo>
                  <a:lnTo>
                    <a:pt x="1" y="24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1" y="24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19"/>
                  </a:lnTo>
                  <a:lnTo>
                    <a:pt x="1" y="20"/>
                  </a:lnTo>
                  <a:lnTo>
                    <a:pt x="1" y="19"/>
                  </a:lnTo>
                  <a:lnTo>
                    <a:pt x="1" y="20"/>
                  </a:lnTo>
                  <a:lnTo>
                    <a:pt x="1" y="19"/>
                  </a:lnTo>
                  <a:lnTo>
                    <a:pt x="1" y="20"/>
                  </a:lnTo>
                  <a:lnTo>
                    <a:pt x="1" y="19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19"/>
                  </a:lnTo>
                  <a:lnTo>
                    <a:pt x="1" y="20"/>
                  </a:lnTo>
                  <a:lnTo>
                    <a:pt x="1" y="19"/>
                  </a:lnTo>
                  <a:lnTo>
                    <a:pt x="1" y="18"/>
                  </a:lnTo>
                  <a:lnTo>
                    <a:pt x="1" y="19"/>
                  </a:lnTo>
                  <a:lnTo>
                    <a:pt x="1" y="18"/>
                  </a:lnTo>
                  <a:lnTo>
                    <a:pt x="1" y="19"/>
                  </a:lnTo>
                  <a:lnTo>
                    <a:pt x="1" y="18"/>
                  </a:lnTo>
                  <a:lnTo>
                    <a:pt x="1" y="19"/>
                  </a:lnTo>
                  <a:lnTo>
                    <a:pt x="1" y="18"/>
                  </a:lnTo>
                  <a:lnTo>
                    <a:pt x="1" y="19"/>
                  </a:lnTo>
                  <a:lnTo>
                    <a:pt x="2" y="19"/>
                  </a:lnTo>
                  <a:lnTo>
                    <a:pt x="1" y="19"/>
                  </a:lnTo>
                  <a:lnTo>
                    <a:pt x="2" y="19"/>
                  </a:lnTo>
                  <a:lnTo>
                    <a:pt x="1" y="19"/>
                  </a:lnTo>
                  <a:lnTo>
                    <a:pt x="2" y="19"/>
                  </a:lnTo>
                  <a:lnTo>
                    <a:pt x="1" y="19"/>
                  </a:lnTo>
                  <a:lnTo>
                    <a:pt x="2" y="19"/>
                  </a:lnTo>
                  <a:lnTo>
                    <a:pt x="1" y="19"/>
                  </a:lnTo>
                  <a:lnTo>
                    <a:pt x="2" y="19"/>
                  </a:lnTo>
                  <a:lnTo>
                    <a:pt x="1" y="19"/>
                  </a:lnTo>
                  <a:lnTo>
                    <a:pt x="1" y="18"/>
                  </a:lnTo>
                  <a:lnTo>
                    <a:pt x="2" y="18"/>
                  </a:lnTo>
                  <a:lnTo>
                    <a:pt x="1" y="18"/>
                  </a:lnTo>
                  <a:lnTo>
                    <a:pt x="2" y="18"/>
                  </a:lnTo>
                  <a:lnTo>
                    <a:pt x="1" y="18"/>
                  </a:lnTo>
                  <a:lnTo>
                    <a:pt x="2" y="18"/>
                  </a:lnTo>
                  <a:lnTo>
                    <a:pt x="1" y="18"/>
                  </a:lnTo>
                  <a:lnTo>
                    <a:pt x="2" y="18"/>
                  </a:lnTo>
                  <a:lnTo>
                    <a:pt x="1" y="18"/>
                  </a:lnTo>
                  <a:lnTo>
                    <a:pt x="2" y="18"/>
                  </a:lnTo>
                  <a:lnTo>
                    <a:pt x="1" y="18"/>
                  </a:lnTo>
                  <a:lnTo>
                    <a:pt x="2" y="18"/>
                  </a:lnTo>
                  <a:lnTo>
                    <a:pt x="1" y="18"/>
                  </a:lnTo>
                  <a:lnTo>
                    <a:pt x="2" y="18"/>
                  </a:lnTo>
                  <a:lnTo>
                    <a:pt x="1" y="18"/>
                  </a:lnTo>
                  <a:lnTo>
                    <a:pt x="2" y="18"/>
                  </a:lnTo>
                  <a:lnTo>
                    <a:pt x="1" y="18"/>
                  </a:lnTo>
                  <a:lnTo>
                    <a:pt x="2" y="18"/>
                  </a:lnTo>
                  <a:lnTo>
                    <a:pt x="1" y="18"/>
                  </a:lnTo>
                  <a:lnTo>
                    <a:pt x="1" y="19"/>
                  </a:lnTo>
                  <a:lnTo>
                    <a:pt x="2" y="18"/>
                  </a:lnTo>
                  <a:lnTo>
                    <a:pt x="1" y="19"/>
                  </a:lnTo>
                  <a:lnTo>
                    <a:pt x="1" y="18"/>
                  </a:lnTo>
                  <a:lnTo>
                    <a:pt x="2" y="18"/>
                  </a:lnTo>
                  <a:lnTo>
                    <a:pt x="1" y="18"/>
                  </a:lnTo>
                  <a:lnTo>
                    <a:pt x="2" y="18"/>
                  </a:lnTo>
                  <a:lnTo>
                    <a:pt x="1" y="18"/>
                  </a:lnTo>
                  <a:lnTo>
                    <a:pt x="2" y="18"/>
                  </a:lnTo>
                  <a:lnTo>
                    <a:pt x="1" y="18"/>
                  </a:lnTo>
                  <a:lnTo>
                    <a:pt x="2" y="17"/>
                  </a:lnTo>
                  <a:lnTo>
                    <a:pt x="1" y="17"/>
                  </a:lnTo>
                  <a:lnTo>
                    <a:pt x="1" y="18"/>
                  </a:lnTo>
                  <a:lnTo>
                    <a:pt x="2" y="17"/>
                  </a:lnTo>
                  <a:lnTo>
                    <a:pt x="1" y="17"/>
                  </a:lnTo>
                  <a:lnTo>
                    <a:pt x="2" y="17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2" y="17"/>
                  </a:lnTo>
                  <a:lnTo>
                    <a:pt x="3" y="17"/>
                  </a:lnTo>
                  <a:lnTo>
                    <a:pt x="2" y="18"/>
                  </a:lnTo>
                  <a:lnTo>
                    <a:pt x="3" y="18"/>
                  </a:lnTo>
                  <a:lnTo>
                    <a:pt x="2" y="17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2" y="17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2" y="17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2" y="17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2" y="17"/>
                  </a:lnTo>
                  <a:lnTo>
                    <a:pt x="3" y="17"/>
                  </a:lnTo>
                  <a:lnTo>
                    <a:pt x="2" y="16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2" y="16"/>
                  </a:lnTo>
                  <a:lnTo>
                    <a:pt x="3" y="16"/>
                  </a:lnTo>
                  <a:lnTo>
                    <a:pt x="2" y="16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2" y="17"/>
                  </a:lnTo>
                  <a:lnTo>
                    <a:pt x="3" y="17"/>
                  </a:lnTo>
                  <a:lnTo>
                    <a:pt x="2" y="18"/>
                  </a:lnTo>
                  <a:lnTo>
                    <a:pt x="3" y="17"/>
                  </a:lnTo>
                  <a:lnTo>
                    <a:pt x="2" y="16"/>
                  </a:lnTo>
                  <a:lnTo>
                    <a:pt x="3" y="17"/>
                  </a:lnTo>
                  <a:lnTo>
                    <a:pt x="2" y="17"/>
                  </a:lnTo>
                  <a:lnTo>
                    <a:pt x="3" y="17"/>
                  </a:lnTo>
                  <a:lnTo>
                    <a:pt x="2" y="17"/>
                  </a:lnTo>
                  <a:lnTo>
                    <a:pt x="3" y="18"/>
                  </a:lnTo>
                  <a:lnTo>
                    <a:pt x="3" y="16"/>
                  </a:lnTo>
                  <a:lnTo>
                    <a:pt x="2" y="17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3" y="19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3" y="19"/>
                  </a:lnTo>
                  <a:lnTo>
                    <a:pt x="3" y="18"/>
                  </a:lnTo>
                  <a:lnTo>
                    <a:pt x="3" y="19"/>
                  </a:lnTo>
                  <a:lnTo>
                    <a:pt x="3" y="18"/>
                  </a:lnTo>
                  <a:lnTo>
                    <a:pt x="3" y="19"/>
                  </a:lnTo>
                  <a:lnTo>
                    <a:pt x="3" y="18"/>
                  </a:lnTo>
                  <a:lnTo>
                    <a:pt x="3" y="19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3" y="15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5" y="12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5" y="12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5" y="12"/>
                  </a:lnTo>
                  <a:lnTo>
                    <a:pt x="4" y="12"/>
                  </a:lnTo>
                  <a:lnTo>
                    <a:pt x="5" y="12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5" y="12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4" y="10"/>
                  </a:lnTo>
                  <a:lnTo>
                    <a:pt x="5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4" y="10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5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5" y="10"/>
                  </a:lnTo>
                  <a:lnTo>
                    <a:pt x="5" y="9"/>
                  </a:lnTo>
                  <a:lnTo>
                    <a:pt x="5" y="10"/>
                  </a:lnTo>
                  <a:lnTo>
                    <a:pt x="5" y="8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9"/>
                  </a:lnTo>
                  <a:lnTo>
                    <a:pt x="5" y="10"/>
                  </a:lnTo>
                  <a:lnTo>
                    <a:pt x="5" y="9"/>
                  </a:lnTo>
                  <a:lnTo>
                    <a:pt x="5" y="10"/>
                  </a:lnTo>
                  <a:lnTo>
                    <a:pt x="5" y="9"/>
                  </a:lnTo>
                  <a:lnTo>
                    <a:pt x="5" y="10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8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8"/>
                  </a:lnTo>
                  <a:lnTo>
                    <a:pt x="5" y="7"/>
                  </a:lnTo>
                  <a:lnTo>
                    <a:pt x="6" y="7"/>
                  </a:lnTo>
                  <a:lnTo>
                    <a:pt x="5" y="7"/>
                  </a:lnTo>
                  <a:lnTo>
                    <a:pt x="6" y="7"/>
                  </a:lnTo>
                  <a:lnTo>
                    <a:pt x="6" y="8"/>
                  </a:lnTo>
                  <a:lnTo>
                    <a:pt x="6" y="7"/>
                  </a:lnTo>
                  <a:lnTo>
                    <a:pt x="6" y="8"/>
                  </a:lnTo>
                  <a:lnTo>
                    <a:pt x="6" y="7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4"/>
                  </a:lnTo>
                  <a:lnTo>
                    <a:pt x="7" y="4"/>
                  </a:lnTo>
                  <a:lnTo>
                    <a:pt x="6" y="4"/>
                  </a:lnTo>
                  <a:lnTo>
                    <a:pt x="6" y="5"/>
                  </a:lnTo>
                  <a:lnTo>
                    <a:pt x="7" y="4"/>
                  </a:lnTo>
                  <a:lnTo>
                    <a:pt x="6" y="4"/>
                  </a:lnTo>
                  <a:lnTo>
                    <a:pt x="6" y="3"/>
                  </a:lnTo>
                  <a:lnTo>
                    <a:pt x="7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7" y="4"/>
                  </a:lnTo>
                  <a:lnTo>
                    <a:pt x="6" y="4"/>
                  </a:lnTo>
                  <a:lnTo>
                    <a:pt x="7" y="5"/>
                  </a:lnTo>
                  <a:lnTo>
                    <a:pt x="6" y="4"/>
                  </a:lnTo>
                  <a:lnTo>
                    <a:pt x="6" y="5"/>
                  </a:lnTo>
                  <a:lnTo>
                    <a:pt x="7" y="4"/>
                  </a:lnTo>
                  <a:lnTo>
                    <a:pt x="6" y="4"/>
                  </a:lnTo>
                  <a:lnTo>
                    <a:pt x="6" y="5"/>
                  </a:lnTo>
                  <a:lnTo>
                    <a:pt x="7" y="4"/>
                  </a:lnTo>
                  <a:lnTo>
                    <a:pt x="6" y="4"/>
                  </a:lnTo>
                  <a:lnTo>
                    <a:pt x="7" y="4"/>
                  </a:lnTo>
                  <a:lnTo>
                    <a:pt x="6" y="5"/>
                  </a:lnTo>
                  <a:lnTo>
                    <a:pt x="6" y="4"/>
                  </a:lnTo>
                  <a:lnTo>
                    <a:pt x="7" y="4"/>
                  </a:lnTo>
                  <a:lnTo>
                    <a:pt x="6" y="4"/>
                  </a:lnTo>
                  <a:lnTo>
                    <a:pt x="7" y="4"/>
                  </a:lnTo>
                  <a:lnTo>
                    <a:pt x="6" y="3"/>
                  </a:lnTo>
                  <a:lnTo>
                    <a:pt x="7" y="3"/>
                  </a:lnTo>
                  <a:lnTo>
                    <a:pt x="6" y="3"/>
                  </a:lnTo>
                  <a:lnTo>
                    <a:pt x="6" y="4"/>
                  </a:lnTo>
                  <a:lnTo>
                    <a:pt x="7" y="3"/>
                  </a:lnTo>
                  <a:lnTo>
                    <a:pt x="6" y="3"/>
                  </a:lnTo>
                  <a:lnTo>
                    <a:pt x="7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7" y="3"/>
                  </a:lnTo>
                  <a:lnTo>
                    <a:pt x="6" y="3"/>
                  </a:lnTo>
                  <a:lnTo>
                    <a:pt x="7" y="4"/>
                  </a:lnTo>
                  <a:lnTo>
                    <a:pt x="7" y="3"/>
                  </a:lnTo>
                  <a:lnTo>
                    <a:pt x="7" y="4"/>
                  </a:lnTo>
                  <a:lnTo>
                    <a:pt x="7" y="3"/>
                  </a:lnTo>
                  <a:lnTo>
                    <a:pt x="7" y="4"/>
                  </a:lnTo>
                  <a:lnTo>
                    <a:pt x="7" y="3"/>
                  </a:lnTo>
                  <a:lnTo>
                    <a:pt x="7" y="4"/>
                  </a:lnTo>
                  <a:lnTo>
                    <a:pt x="7" y="3"/>
                  </a:lnTo>
                  <a:lnTo>
                    <a:pt x="7" y="4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0"/>
                  </a:lnTo>
                  <a:lnTo>
                    <a:pt x="7" y="1"/>
                  </a:lnTo>
                  <a:lnTo>
                    <a:pt x="7" y="0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0"/>
                  </a:lnTo>
                  <a:lnTo>
                    <a:pt x="7" y="1"/>
                  </a:lnTo>
                  <a:lnTo>
                    <a:pt x="7" y="0"/>
                  </a:lnTo>
                  <a:lnTo>
                    <a:pt x="7" y="1"/>
                  </a:lnTo>
                  <a:lnTo>
                    <a:pt x="7" y="0"/>
                  </a:lnTo>
                  <a:lnTo>
                    <a:pt x="7" y="1"/>
                  </a:lnTo>
                  <a:lnTo>
                    <a:pt x="7" y="0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3661" y="2807"/>
              <a:ext cx="8" cy="26"/>
            </a:xfrm>
            <a:custGeom>
              <a:avLst/>
              <a:gdLst>
                <a:gd name="T0" fmla="*/ 0 w 8"/>
                <a:gd name="T1" fmla="*/ 25 h 26"/>
                <a:gd name="T2" fmla="*/ 1 w 8"/>
                <a:gd name="T3" fmla="*/ 24 h 26"/>
                <a:gd name="T4" fmla="*/ 1 w 8"/>
                <a:gd name="T5" fmla="*/ 24 h 26"/>
                <a:gd name="T6" fmla="*/ 1 w 8"/>
                <a:gd name="T7" fmla="*/ 25 h 26"/>
                <a:gd name="T8" fmla="*/ 1 w 8"/>
                <a:gd name="T9" fmla="*/ 22 h 26"/>
                <a:gd name="T10" fmla="*/ 1 w 8"/>
                <a:gd name="T11" fmla="*/ 22 h 26"/>
                <a:gd name="T12" fmla="*/ 1 w 8"/>
                <a:gd name="T13" fmla="*/ 22 h 26"/>
                <a:gd name="T14" fmla="*/ 1 w 8"/>
                <a:gd name="T15" fmla="*/ 21 h 26"/>
                <a:gd name="T16" fmla="*/ 2 w 8"/>
                <a:gd name="T17" fmla="*/ 22 h 26"/>
                <a:gd name="T18" fmla="*/ 2 w 8"/>
                <a:gd name="T19" fmla="*/ 21 h 26"/>
                <a:gd name="T20" fmla="*/ 2 w 8"/>
                <a:gd name="T21" fmla="*/ 20 h 26"/>
                <a:gd name="T22" fmla="*/ 2 w 8"/>
                <a:gd name="T23" fmla="*/ 20 h 26"/>
                <a:gd name="T24" fmla="*/ 2 w 8"/>
                <a:gd name="T25" fmla="*/ 19 h 26"/>
                <a:gd name="T26" fmla="*/ 2 w 8"/>
                <a:gd name="T27" fmla="*/ 19 h 26"/>
                <a:gd name="T28" fmla="*/ 2 w 8"/>
                <a:gd name="T29" fmla="*/ 18 h 26"/>
                <a:gd name="T30" fmla="*/ 2 w 8"/>
                <a:gd name="T31" fmla="*/ 18 h 26"/>
                <a:gd name="T32" fmla="*/ 3 w 8"/>
                <a:gd name="T33" fmla="*/ 17 h 26"/>
                <a:gd name="T34" fmla="*/ 2 w 8"/>
                <a:gd name="T35" fmla="*/ 18 h 26"/>
                <a:gd name="T36" fmla="*/ 3 w 8"/>
                <a:gd name="T37" fmla="*/ 18 h 26"/>
                <a:gd name="T38" fmla="*/ 2 w 8"/>
                <a:gd name="T39" fmla="*/ 16 h 26"/>
                <a:gd name="T40" fmla="*/ 3 w 8"/>
                <a:gd name="T41" fmla="*/ 17 h 26"/>
                <a:gd name="T42" fmla="*/ 3 w 8"/>
                <a:gd name="T43" fmla="*/ 16 h 26"/>
                <a:gd name="T44" fmla="*/ 3 w 8"/>
                <a:gd name="T45" fmla="*/ 16 h 26"/>
                <a:gd name="T46" fmla="*/ 3 w 8"/>
                <a:gd name="T47" fmla="*/ 15 h 26"/>
                <a:gd name="T48" fmla="*/ 4 w 8"/>
                <a:gd name="T49" fmla="*/ 15 h 26"/>
                <a:gd name="T50" fmla="*/ 4 w 8"/>
                <a:gd name="T51" fmla="*/ 16 h 26"/>
                <a:gd name="T52" fmla="*/ 4 w 8"/>
                <a:gd name="T53" fmla="*/ 14 h 26"/>
                <a:gd name="T54" fmla="*/ 4 w 8"/>
                <a:gd name="T55" fmla="*/ 14 h 26"/>
                <a:gd name="T56" fmla="*/ 4 w 8"/>
                <a:gd name="T57" fmla="*/ 13 h 26"/>
                <a:gd name="T58" fmla="*/ 4 w 8"/>
                <a:gd name="T59" fmla="*/ 13 h 26"/>
                <a:gd name="T60" fmla="*/ 4 w 8"/>
                <a:gd name="T61" fmla="*/ 12 h 26"/>
                <a:gd name="T62" fmla="*/ 4 w 8"/>
                <a:gd name="T63" fmla="*/ 12 h 26"/>
                <a:gd name="T64" fmla="*/ 4 w 8"/>
                <a:gd name="T65" fmla="*/ 11 h 26"/>
                <a:gd name="T66" fmla="*/ 4 w 8"/>
                <a:gd name="T67" fmla="*/ 12 h 26"/>
                <a:gd name="T68" fmla="*/ 4 w 8"/>
                <a:gd name="T69" fmla="*/ 11 h 26"/>
                <a:gd name="T70" fmla="*/ 4 w 8"/>
                <a:gd name="T71" fmla="*/ 11 h 26"/>
                <a:gd name="T72" fmla="*/ 4 w 8"/>
                <a:gd name="T73" fmla="*/ 10 h 26"/>
                <a:gd name="T74" fmla="*/ 5 w 8"/>
                <a:gd name="T75" fmla="*/ 9 h 26"/>
                <a:gd name="T76" fmla="*/ 5 w 8"/>
                <a:gd name="T77" fmla="*/ 9 h 26"/>
                <a:gd name="T78" fmla="*/ 4 w 8"/>
                <a:gd name="T79" fmla="*/ 9 h 26"/>
                <a:gd name="T80" fmla="*/ 5 w 8"/>
                <a:gd name="T81" fmla="*/ 9 h 26"/>
                <a:gd name="T82" fmla="*/ 4 w 8"/>
                <a:gd name="T83" fmla="*/ 9 h 26"/>
                <a:gd name="T84" fmla="*/ 6 w 8"/>
                <a:gd name="T85" fmla="*/ 8 h 26"/>
                <a:gd name="T86" fmla="*/ 6 w 8"/>
                <a:gd name="T87" fmla="*/ 8 h 26"/>
                <a:gd name="T88" fmla="*/ 6 w 8"/>
                <a:gd name="T89" fmla="*/ 8 h 26"/>
                <a:gd name="T90" fmla="*/ 6 w 8"/>
                <a:gd name="T91" fmla="*/ 7 h 26"/>
                <a:gd name="T92" fmla="*/ 6 w 8"/>
                <a:gd name="T93" fmla="*/ 7 h 26"/>
                <a:gd name="T94" fmla="*/ 6 w 8"/>
                <a:gd name="T95" fmla="*/ 6 h 26"/>
                <a:gd name="T96" fmla="*/ 6 w 8"/>
                <a:gd name="T97" fmla="*/ 6 h 26"/>
                <a:gd name="T98" fmla="*/ 6 w 8"/>
                <a:gd name="T99" fmla="*/ 6 h 26"/>
                <a:gd name="T100" fmla="*/ 6 w 8"/>
                <a:gd name="T101" fmla="*/ 5 h 26"/>
                <a:gd name="T102" fmla="*/ 6 w 8"/>
                <a:gd name="T103" fmla="*/ 6 h 26"/>
                <a:gd name="T104" fmla="*/ 6 w 8"/>
                <a:gd name="T105" fmla="*/ 4 h 26"/>
                <a:gd name="T106" fmla="*/ 6 w 8"/>
                <a:gd name="T107" fmla="*/ 3 h 26"/>
                <a:gd name="T108" fmla="*/ 6 w 8"/>
                <a:gd name="T109" fmla="*/ 4 h 26"/>
                <a:gd name="T110" fmla="*/ 6 w 8"/>
                <a:gd name="T111" fmla="*/ 3 h 26"/>
                <a:gd name="T112" fmla="*/ 7 w 8"/>
                <a:gd name="T113" fmla="*/ 2 h 26"/>
                <a:gd name="T114" fmla="*/ 6 w 8"/>
                <a:gd name="T115" fmla="*/ 2 h 26"/>
                <a:gd name="T116" fmla="*/ 7 w 8"/>
                <a:gd name="T117" fmla="*/ 3 h 26"/>
                <a:gd name="T118" fmla="*/ 7 w 8"/>
                <a:gd name="T119" fmla="*/ 2 h 26"/>
                <a:gd name="T120" fmla="*/ 7 w 8"/>
                <a:gd name="T121" fmla="*/ 2 h 26"/>
                <a:gd name="T122" fmla="*/ 8 w 8"/>
                <a:gd name="T123" fmla="*/ 1 h 26"/>
                <a:gd name="T124" fmla="*/ 8 w 8"/>
                <a:gd name="T125" fmla="*/ 0 h 2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"/>
                <a:gd name="T190" fmla="*/ 0 h 26"/>
                <a:gd name="T191" fmla="*/ 8 w 8"/>
                <a:gd name="T192" fmla="*/ 26 h 2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" h="26">
                  <a:moveTo>
                    <a:pt x="0" y="25"/>
                  </a:moveTo>
                  <a:lnTo>
                    <a:pt x="0" y="26"/>
                  </a:lnTo>
                  <a:lnTo>
                    <a:pt x="0" y="25"/>
                  </a:lnTo>
                  <a:lnTo>
                    <a:pt x="0" y="26"/>
                  </a:lnTo>
                  <a:lnTo>
                    <a:pt x="0" y="25"/>
                  </a:lnTo>
                  <a:lnTo>
                    <a:pt x="1" y="25"/>
                  </a:lnTo>
                  <a:lnTo>
                    <a:pt x="0" y="25"/>
                  </a:lnTo>
                  <a:lnTo>
                    <a:pt x="1" y="25"/>
                  </a:lnTo>
                  <a:lnTo>
                    <a:pt x="0" y="25"/>
                  </a:lnTo>
                  <a:lnTo>
                    <a:pt x="1" y="25"/>
                  </a:lnTo>
                  <a:lnTo>
                    <a:pt x="0" y="24"/>
                  </a:lnTo>
                  <a:lnTo>
                    <a:pt x="1" y="24"/>
                  </a:lnTo>
                  <a:lnTo>
                    <a:pt x="1" y="25"/>
                  </a:lnTo>
                  <a:lnTo>
                    <a:pt x="0" y="24"/>
                  </a:lnTo>
                  <a:lnTo>
                    <a:pt x="1" y="24"/>
                  </a:lnTo>
                  <a:lnTo>
                    <a:pt x="0" y="24"/>
                  </a:lnTo>
                  <a:lnTo>
                    <a:pt x="1" y="25"/>
                  </a:lnTo>
                  <a:lnTo>
                    <a:pt x="1" y="24"/>
                  </a:lnTo>
                  <a:lnTo>
                    <a:pt x="0" y="24"/>
                  </a:lnTo>
                  <a:lnTo>
                    <a:pt x="1" y="24"/>
                  </a:lnTo>
                  <a:lnTo>
                    <a:pt x="0" y="25"/>
                  </a:lnTo>
                  <a:lnTo>
                    <a:pt x="1" y="24"/>
                  </a:lnTo>
                  <a:lnTo>
                    <a:pt x="1" y="25"/>
                  </a:lnTo>
                  <a:lnTo>
                    <a:pt x="0" y="25"/>
                  </a:lnTo>
                  <a:lnTo>
                    <a:pt x="1" y="25"/>
                  </a:lnTo>
                  <a:lnTo>
                    <a:pt x="1" y="24"/>
                  </a:lnTo>
                  <a:lnTo>
                    <a:pt x="1" y="25"/>
                  </a:lnTo>
                  <a:lnTo>
                    <a:pt x="1" y="24"/>
                  </a:lnTo>
                  <a:lnTo>
                    <a:pt x="1" y="23"/>
                  </a:lnTo>
                  <a:lnTo>
                    <a:pt x="1" y="24"/>
                  </a:lnTo>
                  <a:lnTo>
                    <a:pt x="1" y="23"/>
                  </a:lnTo>
                  <a:lnTo>
                    <a:pt x="1" y="24"/>
                  </a:lnTo>
                  <a:lnTo>
                    <a:pt x="1" y="25"/>
                  </a:lnTo>
                  <a:lnTo>
                    <a:pt x="1" y="24"/>
                  </a:lnTo>
                  <a:lnTo>
                    <a:pt x="1" y="25"/>
                  </a:lnTo>
                  <a:lnTo>
                    <a:pt x="1" y="24"/>
                  </a:lnTo>
                  <a:lnTo>
                    <a:pt x="1" y="23"/>
                  </a:lnTo>
                  <a:lnTo>
                    <a:pt x="1" y="24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1" y="24"/>
                  </a:lnTo>
                  <a:lnTo>
                    <a:pt x="1" y="23"/>
                  </a:lnTo>
                  <a:lnTo>
                    <a:pt x="1" y="24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1" y="24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2" y="22"/>
                  </a:lnTo>
                  <a:lnTo>
                    <a:pt x="1" y="22"/>
                  </a:lnTo>
                  <a:lnTo>
                    <a:pt x="2" y="22"/>
                  </a:lnTo>
                  <a:lnTo>
                    <a:pt x="1" y="22"/>
                  </a:lnTo>
                  <a:lnTo>
                    <a:pt x="2" y="22"/>
                  </a:lnTo>
                  <a:lnTo>
                    <a:pt x="1" y="21"/>
                  </a:lnTo>
                  <a:lnTo>
                    <a:pt x="2" y="22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2" y="21"/>
                  </a:lnTo>
                  <a:lnTo>
                    <a:pt x="2" y="22"/>
                  </a:lnTo>
                  <a:lnTo>
                    <a:pt x="2" y="21"/>
                  </a:lnTo>
                  <a:lnTo>
                    <a:pt x="2" y="22"/>
                  </a:lnTo>
                  <a:lnTo>
                    <a:pt x="2" y="21"/>
                  </a:lnTo>
                  <a:lnTo>
                    <a:pt x="2" y="22"/>
                  </a:lnTo>
                  <a:lnTo>
                    <a:pt x="2" y="21"/>
                  </a:lnTo>
                  <a:lnTo>
                    <a:pt x="2" y="22"/>
                  </a:lnTo>
                  <a:lnTo>
                    <a:pt x="2" y="21"/>
                  </a:lnTo>
                  <a:lnTo>
                    <a:pt x="2" y="20"/>
                  </a:lnTo>
                  <a:lnTo>
                    <a:pt x="2" y="21"/>
                  </a:lnTo>
                  <a:lnTo>
                    <a:pt x="2" y="20"/>
                  </a:lnTo>
                  <a:lnTo>
                    <a:pt x="2" y="21"/>
                  </a:lnTo>
                  <a:lnTo>
                    <a:pt x="2" y="22"/>
                  </a:lnTo>
                  <a:lnTo>
                    <a:pt x="2" y="21"/>
                  </a:lnTo>
                  <a:lnTo>
                    <a:pt x="2" y="22"/>
                  </a:lnTo>
                  <a:lnTo>
                    <a:pt x="2" y="21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3" y="18"/>
                  </a:lnTo>
                  <a:lnTo>
                    <a:pt x="2" y="18"/>
                  </a:lnTo>
                  <a:lnTo>
                    <a:pt x="3" y="18"/>
                  </a:lnTo>
                  <a:lnTo>
                    <a:pt x="2" y="18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2" y="18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2" y="17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2" y="17"/>
                  </a:lnTo>
                  <a:lnTo>
                    <a:pt x="3" y="17"/>
                  </a:lnTo>
                  <a:lnTo>
                    <a:pt x="2" y="17"/>
                  </a:lnTo>
                  <a:lnTo>
                    <a:pt x="3" y="17"/>
                  </a:lnTo>
                  <a:lnTo>
                    <a:pt x="2" y="17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2" y="18"/>
                  </a:lnTo>
                  <a:lnTo>
                    <a:pt x="3" y="19"/>
                  </a:lnTo>
                  <a:lnTo>
                    <a:pt x="3" y="18"/>
                  </a:lnTo>
                  <a:lnTo>
                    <a:pt x="2" y="18"/>
                  </a:lnTo>
                  <a:lnTo>
                    <a:pt x="3" y="18"/>
                  </a:lnTo>
                  <a:lnTo>
                    <a:pt x="2" y="19"/>
                  </a:lnTo>
                  <a:lnTo>
                    <a:pt x="3" y="18"/>
                  </a:lnTo>
                  <a:lnTo>
                    <a:pt x="2" y="19"/>
                  </a:lnTo>
                  <a:lnTo>
                    <a:pt x="3" y="18"/>
                  </a:lnTo>
                  <a:lnTo>
                    <a:pt x="2" y="17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2" y="18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2" y="18"/>
                  </a:lnTo>
                  <a:lnTo>
                    <a:pt x="3" y="18"/>
                  </a:lnTo>
                  <a:lnTo>
                    <a:pt x="2" y="17"/>
                  </a:lnTo>
                  <a:lnTo>
                    <a:pt x="3" y="17"/>
                  </a:lnTo>
                  <a:lnTo>
                    <a:pt x="2" y="17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2" y="16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2" y="16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4" y="15"/>
                  </a:lnTo>
                  <a:lnTo>
                    <a:pt x="4" y="14"/>
                  </a:lnTo>
                  <a:lnTo>
                    <a:pt x="3" y="15"/>
                  </a:lnTo>
                  <a:lnTo>
                    <a:pt x="4" y="14"/>
                  </a:lnTo>
                  <a:lnTo>
                    <a:pt x="3" y="15"/>
                  </a:lnTo>
                  <a:lnTo>
                    <a:pt x="4" y="15"/>
                  </a:lnTo>
                  <a:lnTo>
                    <a:pt x="3" y="15"/>
                  </a:lnTo>
                  <a:lnTo>
                    <a:pt x="4" y="15"/>
                  </a:lnTo>
                  <a:lnTo>
                    <a:pt x="3" y="15"/>
                  </a:lnTo>
                  <a:lnTo>
                    <a:pt x="4" y="15"/>
                  </a:lnTo>
                  <a:lnTo>
                    <a:pt x="4" y="16"/>
                  </a:lnTo>
                  <a:lnTo>
                    <a:pt x="4" y="15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4" y="16"/>
                  </a:lnTo>
                  <a:lnTo>
                    <a:pt x="4" y="15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4" y="16"/>
                  </a:lnTo>
                  <a:lnTo>
                    <a:pt x="4" y="15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9"/>
                  </a:lnTo>
                  <a:lnTo>
                    <a:pt x="5" y="9"/>
                  </a:lnTo>
                  <a:lnTo>
                    <a:pt x="4" y="9"/>
                  </a:lnTo>
                  <a:lnTo>
                    <a:pt x="5" y="9"/>
                  </a:lnTo>
                  <a:lnTo>
                    <a:pt x="4" y="10"/>
                  </a:lnTo>
                  <a:lnTo>
                    <a:pt x="5" y="9"/>
                  </a:lnTo>
                  <a:lnTo>
                    <a:pt x="4" y="9"/>
                  </a:lnTo>
                  <a:lnTo>
                    <a:pt x="4" y="10"/>
                  </a:lnTo>
                  <a:lnTo>
                    <a:pt x="5" y="9"/>
                  </a:lnTo>
                  <a:lnTo>
                    <a:pt x="4" y="9"/>
                  </a:lnTo>
                  <a:lnTo>
                    <a:pt x="5" y="9"/>
                  </a:lnTo>
                  <a:lnTo>
                    <a:pt x="4" y="9"/>
                  </a:lnTo>
                  <a:lnTo>
                    <a:pt x="5" y="9"/>
                  </a:lnTo>
                  <a:lnTo>
                    <a:pt x="4" y="9"/>
                  </a:lnTo>
                  <a:lnTo>
                    <a:pt x="5" y="9"/>
                  </a:lnTo>
                  <a:lnTo>
                    <a:pt x="4" y="9"/>
                  </a:lnTo>
                  <a:lnTo>
                    <a:pt x="5" y="9"/>
                  </a:lnTo>
                  <a:lnTo>
                    <a:pt x="4" y="9"/>
                  </a:lnTo>
                  <a:lnTo>
                    <a:pt x="5" y="9"/>
                  </a:lnTo>
                  <a:lnTo>
                    <a:pt x="4" y="9"/>
                  </a:lnTo>
                  <a:lnTo>
                    <a:pt x="5" y="9"/>
                  </a:lnTo>
                  <a:lnTo>
                    <a:pt x="4" y="9"/>
                  </a:lnTo>
                  <a:lnTo>
                    <a:pt x="5" y="9"/>
                  </a:lnTo>
                  <a:lnTo>
                    <a:pt x="4" y="9"/>
                  </a:lnTo>
                  <a:lnTo>
                    <a:pt x="4" y="8"/>
                  </a:lnTo>
                  <a:lnTo>
                    <a:pt x="5" y="9"/>
                  </a:lnTo>
                  <a:lnTo>
                    <a:pt x="4" y="9"/>
                  </a:lnTo>
                  <a:lnTo>
                    <a:pt x="5" y="8"/>
                  </a:lnTo>
                  <a:lnTo>
                    <a:pt x="4" y="9"/>
                  </a:lnTo>
                  <a:lnTo>
                    <a:pt x="5" y="9"/>
                  </a:lnTo>
                  <a:lnTo>
                    <a:pt x="4" y="9"/>
                  </a:lnTo>
                  <a:lnTo>
                    <a:pt x="5" y="9"/>
                  </a:lnTo>
                  <a:lnTo>
                    <a:pt x="4" y="9"/>
                  </a:lnTo>
                  <a:lnTo>
                    <a:pt x="4" y="8"/>
                  </a:lnTo>
                  <a:lnTo>
                    <a:pt x="5" y="8"/>
                  </a:lnTo>
                  <a:lnTo>
                    <a:pt x="4" y="9"/>
                  </a:lnTo>
                  <a:lnTo>
                    <a:pt x="4" y="8"/>
                  </a:lnTo>
                  <a:lnTo>
                    <a:pt x="5" y="8"/>
                  </a:lnTo>
                  <a:lnTo>
                    <a:pt x="4" y="8"/>
                  </a:lnTo>
                  <a:lnTo>
                    <a:pt x="5" y="8"/>
                  </a:lnTo>
                  <a:lnTo>
                    <a:pt x="4" y="9"/>
                  </a:lnTo>
                  <a:lnTo>
                    <a:pt x="5" y="9"/>
                  </a:lnTo>
                  <a:lnTo>
                    <a:pt x="4" y="9"/>
                  </a:lnTo>
                  <a:lnTo>
                    <a:pt x="5" y="9"/>
                  </a:lnTo>
                  <a:lnTo>
                    <a:pt x="4" y="9"/>
                  </a:lnTo>
                  <a:lnTo>
                    <a:pt x="4" y="8"/>
                  </a:lnTo>
                  <a:lnTo>
                    <a:pt x="5" y="8"/>
                  </a:lnTo>
                  <a:lnTo>
                    <a:pt x="4" y="8"/>
                  </a:lnTo>
                  <a:lnTo>
                    <a:pt x="5" y="8"/>
                  </a:lnTo>
                  <a:lnTo>
                    <a:pt x="6" y="8"/>
                  </a:lnTo>
                  <a:lnTo>
                    <a:pt x="5" y="8"/>
                  </a:lnTo>
                  <a:lnTo>
                    <a:pt x="6" y="8"/>
                  </a:lnTo>
                  <a:lnTo>
                    <a:pt x="5" y="8"/>
                  </a:lnTo>
                  <a:lnTo>
                    <a:pt x="6" y="8"/>
                  </a:lnTo>
                  <a:lnTo>
                    <a:pt x="5" y="8"/>
                  </a:lnTo>
                  <a:lnTo>
                    <a:pt x="6" y="8"/>
                  </a:lnTo>
                  <a:lnTo>
                    <a:pt x="5" y="8"/>
                  </a:lnTo>
                  <a:lnTo>
                    <a:pt x="6" y="9"/>
                  </a:lnTo>
                  <a:lnTo>
                    <a:pt x="6" y="8"/>
                  </a:lnTo>
                  <a:lnTo>
                    <a:pt x="5" y="8"/>
                  </a:lnTo>
                  <a:lnTo>
                    <a:pt x="6" y="8"/>
                  </a:lnTo>
                  <a:lnTo>
                    <a:pt x="5" y="8"/>
                  </a:lnTo>
                  <a:lnTo>
                    <a:pt x="6" y="8"/>
                  </a:lnTo>
                  <a:lnTo>
                    <a:pt x="5" y="8"/>
                  </a:lnTo>
                  <a:lnTo>
                    <a:pt x="6" y="8"/>
                  </a:lnTo>
                  <a:lnTo>
                    <a:pt x="5" y="9"/>
                  </a:lnTo>
                  <a:lnTo>
                    <a:pt x="6" y="9"/>
                  </a:lnTo>
                  <a:lnTo>
                    <a:pt x="5" y="9"/>
                  </a:lnTo>
                  <a:lnTo>
                    <a:pt x="6" y="9"/>
                  </a:lnTo>
                  <a:lnTo>
                    <a:pt x="5" y="9"/>
                  </a:lnTo>
                  <a:lnTo>
                    <a:pt x="6" y="8"/>
                  </a:lnTo>
                  <a:lnTo>
                    <a:pt x="5" y="8"/>
                  </a:lnTo>
                  <a:lnTo>
                    <a:pt x="6" y="8"/>
                  </a:lnTo>
                  <a:lnTo>
                    <a:pt x="5" y="7"/>
                  </a:lnTo>
                  <a:lnTo>
                    <a:pt x="6" y="7"/>
                  </a:lnTo>
                  <a:lnTo>
                    <a:pt x="6" y="8"/>
                  </a:lnTo>
                  <a:lnTo>
                    <a:pt x="5" y="7"/>
                  </a:lnTo>
                  <a:lnTo>
                    <a:pt x="6" y="7"/>
                  </a:lnTo>
                  <a:lnTo>
                    <a:pt x="5" y="7"/>
                  </a:lnTo>
                  <a:lnTo>
                    <a:pt x="6" y="8"/>
                  </a:lnTo>
                  <a:lnTo>
                    <a:pt x="6" y="7"/>
                  </a:lnTo>
                  <a:lnTo>
                    <a:pt x="6" y="8"/>
                  </a:lnTo>
                  <a:lnTo>
                    <a:pt x="6" y="7"/>
                  </a:lnTo>
                  <a:lnTo>
                    <a:pt x="6" y="8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8"/>
                  </a:lnTo>
                  <a:lnTo>
                    <a:pt x="6" y="7"/>
                  </a:lnTo>
                  <a:lnTo>
                    <a:pt x="6" y="8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7" y="3"/>
                  </a:lnTo>
                  <a:lnTo>
                    <a:pt x="6" y="2"/>
                  </a:lnTo>
                  <a:lnTo>
                    <a:pt x="7" y="2"/>
                  </a:lnTo>
                  <a:lnTo>
                    <a:pt x="6" y="2"/>
                  </a:lnTo>
                  <a:lnTo>
                    <a:pt x="6" y="3"/>
                  </a:lnTo>
                  <a:lnTo>
                    <a:pt x="7" y="2"/>
                  </a:lnTo>
                  <a:lnTo>
                    <a:pt x="6" y="2"/>
                  </a:lnTo>
                  <a:lnTo>
                    <a:pt x="7" y="2"/>
                  </a:lnTo>
                  <a:lnTo>
                    <a:pt x="6" y="2"/>
                  </a:lnTo>
                  <a:lnTo>
                    <a:pt x="7" y="2"/>
                  </a:lnTo>
                  <a:lnTo>
                    <a:pt x="6" y="2"/>
                  </a:lnTo>
                  <a:lnTo>
                    <a:pt x="7" y="3"/>
                  </a:lnTo>
                  <a:lnTo>
                    <a:pt x="6" y="2"/>
                  </a:lnTo>
                  <a:lnTo>
                    <a:pt x="7" y="3"/>
                  </a:lnTo>
                  <a:lnTo>
                    <a:pt x="6" y="2"/>
                  </a:lnTo>
                  <a:lnTo>
                    <a:pt x="7" y="2"/>
                  </a:lnTo>
                  <a:lnTo>
                    <a:pt x="6" y="2"/>
                  </a:lnTo>
                  <a:lnTo>
                    <a:pt x="7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7" y="3"/>
                  </a:lnTo>
                  <a:lnTo>
                    <a:pt x="6" y="3"/>
                  </a:lnTo>
                  <a:lnTo>
                    <a:pt x="7" y="3"/>
                  </a:lnTo>
                  <a:lnTo>
                    <a:pt x="6" y="3"/>
                  </a:lnTo>
                  <a:lnTo>
                    <a:pt x="7" y="3"/>
                  </a:lnTo>
                  <a:lnTo>
                    <a:pt x="6" y="2"/>
                  </a:lnTo>
                  <a:lnTo>
                    <a:pt x="7" y="2"/>
                  </a:lnTo>
                  <a:lnTo>
                    <a:pt x="8" y="2"/>
                  </a:lnTo>
                  <a:lnTo>
                    <a:pt x="7" y="2"/>
                  </a:lnTo>
                  <a:lnTo>
                    <a:pt x="8" y="2"/>
                  </a:lnTo>
                  <a:lnTo>
                    <a:pt x="8" y="1"/>
                  </a:lnTo>
                  <a:lnTo>
                    <a:pt x="7" y="2"/>
                  </a:lnTo>
                  <a:lnTo>
                    <a:pt x="8" y="2"/>
                  </a:lnTo>
                  <a:lnTo>
                    <a:pt x="7" y="2"/>
                  </a:lnTo>
                  <a:lnTo>
                    <a:pt x="8" y="2"/>
                  </a:lnTo>
                  <a:lnTo>
                    <a:pt x="7" y="2"/>
                  </a:lnTo>
                  <a:lnTo>
                    <a:pt x="8" y="2"/>
                  </a:lnTo>
                  <a:lnTo>
                    <a:pt x="7" y="1"/>
                  </a:lnTo>
                  <a:lnTo>
                    <a:pt x="8" y="1"/>
                  </a:lnTo>
                  <a:lnTo>
                    <a:pt x="8" y="2"/>
                  </a:lnTo>
                  <a:lnTo>
                    <a:pt x="7" y="0"/>
                  </a:lnTo>
                  <a:lnTo>
                    <a:pt x="8" y="1"/>
                  </a:lnTo>
                  <a:lnTo>
                    <a:pt x="7" y="1"/>
                  </a:lnTo>
                  <a:lnTo>
                    <a:pt x="8" y="2"/>
                  </a:lnTo>
                  <a:lnTo>
                    <a:pt x="7" y="2"/>
                  </a:lnTo>
                  <a:lnTo>
                    <a:pt x="8" y="2"/>
                  </a:lnTo>
                  <a:lnTo>
                    <a:pt x="7" y="3"/>
                  </a:lnTo>
                  <a:lnTo>
                    <a:pt x="8" y="2"/>
                  </a:lnTo>
                  <a:lnTo>
                    <a:pt x="7" y="2"/>
                  </a:lnTo>
                  <a:lnTo>
                    <a:pt x="8" y="2"/>
                  </a:lnTo>
                  <a:lnTo>
                    <a:pt x="7" y="2"/>
                  </a:lnTo>
                  <a:lnTo>
                    <a:pt x="8" y="2"/>
                  </a:lnTo>
                  <a:lnTo>
                    <a:pt x="7" y="1"/>
                  </a:lnTo>
                  <a:lnTo>
                    <a:pt x="8" y="2"/>
                  </a:lnTo>
                  <a:lnTo>
                    <a:pt x="8" y="1"/>
                  </a:lnTo>
                  <a:lnTo>
                    <a:pt x="7" y="1"/>
                  </a:lnTo>
                  <a:lnTo>
                    <a:pt x="8" y="1"/>
                  </a:lnTo>
                  <a:lnTo>
                    <a:pt x="8" y="2"/>
                  </a:lnTo>
                  <a:lnTo>
                    <a:pt x="7" y="2"/>
                  </a:lnTo>
                  <a:lnTo>
                    <a:pt x="8" y="1"/>
                  </a:lnTo>
                  <a:lnTo>
                    <a:pt x="7" y="1"/>
                  </a:lnTo>
                  <a:lnTo>
                    <a:pt x="8" y="0"/>
                  </a:lnTo>
                  <a:lnTo>
                    <a:pt x="8" y="1"/>
                  </a:lnTo>
                  <a:lnTo>
                    <a:pt x="7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8" y="0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3668" y="2782"/>
              <a:ext cx="7" cy="27"/>
            </a:xfrm>
            <a:custGeom>
              <a:avLst/>
              <a:gdLst>
                <a:gd name="T0" fmla="*/ 0 w 7"/>
                <a:gd name="T1" fmla="*/ 25 h 27"/>
                <a:gd name="T2" fmla="*/ 1 w 7"/>
                <a:gd name="T3" fmla="*/ 25 h 27"/>
                <a:gd name="T4" fmla="*/ 1 w 7"/>
                <a:gd name="T5" fmla="*/ 25 h 27"/>
                <a:gd name="T6" fmla="*/ 1 w 7"/>
                <a:gd name="T7" fmla="*/ 24 h 27"/>
                <a:gd name="T8" fmla="*/ 1 w 7"/>
                <a:gd name="T9" fmla="*/ 23 h 27"/>
                <a:gd name="T10" fmla="*/ 1 w 7"/>
                <a:gd name="T11" fmla="*/ 24 h 27"/>
                <a:gd name="T12" fmla="*/ 1 w 7"/>
                <a:gd name="T13" fmla="*/ 23 h 27"/>
                <a:gd name="T14" fmla="*/ 1 w 7"/>
                <a:gd name="T15" fmla="*/ 23 h 27"/>
                <a:gd name="T16" fmla="*/ 1 w 7"/>
                <a:gd name="T17" fmla="*/ 22 h 27"/>
                <a:gd name="T18" fmla="*/ 1 w 7"/>
                <a:gd name="T19" fmla="*/ 22 h 27"/>
                <a:gd name="T20" fmla="*/ 1 w 7"/>
                <a:gd name="T21" fmla="*/ 22 h 27"/>
                <a:gd name="T22" fmla="*/ 1 w 7"/>
                <a:gd name="T23" fmla="*/ 21 h 27"/>
                <a:gd name="T24" fmla="*/ 1 w 7"/>
                <a:gd name="T25" fmla="*/ 20 h 27"/>
                <a:gd name="T26" fmla="*/ 2 w 7"/>
                <a:gd name="T27" fmla="*/ 20 h 27"/>
                <a:gd name="T28" fmla="*/ 2 w 7"/>
                <a:gd name="T29" fmla="*/ 20 h 27"/>
                <a:gd name="T30" fmla="*/ 2 w 7"/>
                <a:gd name="T31" fmla="*/ 19 h 27"/>
                <a:gd name="T32" fmla="*/ 2 w 7"/>
                <a:gd name="T33" fmla="*/ 18 h 27"/>
                <a:gd name="T34" fmla="*/ 3 w 7"/>
                <a:gd name="T35" fmla="*/ 17 h 27"/>
                <a:gd name="T36" fmla="*/ 2 w 7"/>
                <a:gd name="T37" fmla="*/ 17 h 27"/>
                <a:gd name="T38" fmla="*/ 2 w 7"/>
                <a:gd name="T39" fmla="*/ 19 h 27"/>
                <a:gd name="T40" fmla="*/ 3 w 7"/>
                <a:gd name="T41" fmla="*/ 18 h 27"/>
                <a:gd name="T42" fmla="*/ 3 w 7"/>
                <a:gd name="T43" fmla="*/ 17 h 27"/>
                <a:gd name="T44" fmla="*/ 3 w 7"/>
                <a:gd name="T45" fmla="*/ 17 h 27"/>
                <a:gd name="T46" fmla="*/ 3 w 7"/>
                <a:gd name="T47" fmla="*/ 16 h 27"/>
                <a:gd name="T48" fmla="*/ 3 w 7"/>
                <a:gd name="T49" fmla="*/ 16 h 27"/>
                <a:gd name="T50" fmla="*/ 3 w 7"/>
                <a:gd name="T51" fmla="*/ 17 h 27"/>
                <a:gd name="T52" fmla="*/ 3 w 7"/>
                <a:gd name="T53" fmla="*/ 16 h 27"/>
                <a:gd name="T54" fmla="*/ 3 w 7"/>
                <a:gd name="T55" fmla="*/ 15 h 27"/>
                <a:gd name="T56" fmla="*/ 3 w 7"/>
                <a:gd name="T57" fmla="*/ 15 h 27"/>
                <a:gd name="T58" fmla="*/ 3 w 7"/>
                <a:gd name="T59" fmla="*/ 14 h 27"/>
                <a:gd name="T60" fmla="*/ 3 w 7"/>
                <a:gd name="T61" fmla="*/ 14 h 27"/>
                <a:gd name="T62" fmla="*/ 4 w 7"/>
                <a:gd name="T63" fmla="*/ 12 h 27"/>
                <a:gd name="T64" fmla="*/ 4 w 7"/>
                <a:gd name="T65" fmla="*/ 14 h 27"/>
                <a:gd name="T66" fmla="*/ 4 w 7"/>
                <a:gd name="T67" fmla="*/ 13 h 27"/>
                <a:gd name="T68" fmla="*/ 4 w 7"/>
                <a:gd name="T69" fmla="*/ 12 h 27"/>
                <a:gd name="T70" fmla="*/ 4 w 7"/>
                <a:gd name="T71" fmla="*/ 11 h 27"/>
                <a:gd name="T72" fmla="*/ 4 w 7"/>
                <a:gd name="T73" fmla="*/ 11 h 27"/>
                <a:gd name="T74" fmla="*/ 5 w 7"/>
                <a:gd name="T75" fmla="*/ 11 h 27"/>
                <a:gd name="T76" fmla="*/ 5 w 7"/>
                <a:gd name="T77" fmla="*/ 11 h 27"/>
                <a:gd name="T78" fmla="*/ 5 w 7"/>
                <a:gd name="T79" fmla="*/ 10 h 27"/>
                <a:gd name="T80" fmla="*/ 5 w 7"/>
                <a:gd name="T81" fmla="*/ 9 h 27"/>
                <a:gd name="T82" fmla="*/ 5 w 7"/>
                <a:gd name="T83" fmla="*/ 9 h 27"/>
                <a:gd name="T84" fmla="*/ 5 w 7"/>
                <a:gd name="T85" fmla="*/ 8 h 27"/>
                <a:gd name="T86" fmla="*/ 5 w 7"/>
                <a:gd name="T87" fmla="*/ 8 h 27"/>
                <a:gd name="T88" fmla="*/ 5 w 7"/>
                <a:gd name="T89" fmla="*/ 8 h 27"/>
                <a:gd name="T90" fmla="*/ 5 w 7"/>
                <a:gd name="T91" fmla="*/ 7 h 27"/>
                <a:gd name="T92" fmla="*/ 6 w 7"/>
                <a:gd name="T93" fmla="*/ 8 h 27"/>
                <a:gd name="T94" fmla="*/ 5 w 7"/>
                <a:gd name="T95" fmla="*/ 8 h 27"/>
                <a:gd name="T96" fmla="*/ 5 w 7"/>
                <a:gd name="T97" fmla="*/ 6 h 27"/>
                <a:gd name="T98" fmla="*/ 5 w 7"/>
                <a:gd name="T99" fmla="*/ 7 h 27"/>
                <a:gd name="T100" fmla="*/ 6 w 7"/>
                <a:gd name="T101" fmla="*/ 6 h 27"/>
                <a:gd name="T102" fmla="*/ 6 w 7"/>
                <a:gd name="T103" fmla="*/ 6 h 27"/>
                <a:gd name="T104" fmla="*/ 6 w 7"/>
                <a:gd name="T105" fmla="*/ 5 h 27"/>
                <a:gd name="T106" fmla="*/ 6 w 7"/>
                <a:gd name="T107" fmla="*/ 4 h 27"/>
                <a:gd name="T108" fmla="*/ 6 w 7"/>
                <a:gd name="T109" fmla="*/ 4 h 27"/>
                <a:gd name="T110" fmla="*/ 7 w 7"/>
                <a:gd name="T111" fmla="*/ 3 h 27"/>
                <a:gd name="T112" fmla="*/ 7 w 7"/>
                <a:gd name="T113" fmla="*/ 4 h 27"/>
                <a:gd name="T114" fmla="*/ 7 w 7"/>
                <a:gd name="T115" fmla="*/ 4 h 27"/>
                <a:gd name="T116" fmla="*/ 7 w 7"/>
                <a:gd name="T117" fmla="*/ 2 h 27"/>
                <a:gd name="T118" fmla="*/ 7 w 7"/>
                <a:gd name="T119" fmla="*/ 3 h 27"/>
                <a:gd name="T120" fmla="*/ 7 w 7"/>
                <a:gd name="T121" fmla="*/ 2 h 27"/>
                <a:gd name="T122" fmla="*/ 7 w 7"/>
                <a:gd name="T123" fmla="*/ 3 h 27"/>
                <a:gd name="T124" fmla="*/ 7 w 7"/>
                <a:gd name="T125" fmla="*/ 0 h 2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7"/>
                <a:gd name="T190" fmla="*/ 0 h 27"/>
                <a:gd name="T191" fmla="*/ 7 w 7"/>
                <a:gd name="T192" fmla="*/ 27 h 2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7" h="27">
                  <a:moveTo>
                    <a:pt x="1" y="25"/>
                  </a:moveTo>
                  <a:lnTo>
                    <a:pt x="0" y="26"/>
                  </a:lnTo>
                  <a:lnTo>
                    <a:pt x="1" y="26"/>
                  </a:lnTo>
                  <a:lnTo>
                    <a:pt x="1" y="27"/>
                  </a:lnTo>
                  <a:lnTo>
                    <a:pt x="0" y="26"/>
                  </a:lnTo>
                  <a:lnTo>
                    <a:pt x="1" y="26"/>
                  </a:lnTo>
                  <a:lnTo>
                    <a:pt x="1" y="27"/>
                  </a:lnTo>
                  <a:lnTo>
                    <a:pt x="0" y="26"/>
                  </a:lnTo>
                  <a:lnTo>
                    <a:pt x="1" y="26"/>
                  </a:lnTo>
                  <a:lnTo>
                    <a:pt x="1" y="25"/>
                  </a:lnTo>
                  <a:lnTo>
                    <a:pt x="0" y="25"/>
                  </a:lnTo>
                  <a:lnTo>
                    <a:pt x="1" y="26"/>
                  </a:lnTo>
                  <a:lnTo>
                    <a:pt x="1" y="25"/>
                  </a:lnTo>
                  <a:lnTo>
                    <a:pt x="0" y="26"/>
                  </a:lnTo>
                  <a:lnTo>
                    <a:pt x="1" y="25"/>
                  </a:lnTo>
                  <a:lnTo>
                    <a:pt x="1" y="26"/>
                  </a:lnTo>
                  <a:lnTo>
                    <a:pt x="1" y="25"/>
                  </a:lnTo>
                  <a:lnTo>
                    <a:pt x="1" y="26"/>
                  </a:lnTo>
                  <a:lnTo>
                    <a:pt x="1" y="25"/>
                  </a:lnTo>
                  <a:lnTo>
                    <a:pt x="1" y="24"/>
                  </a:lnTo>
                  <a:lnTo>
                    <a:pt x="1" y="25"/>
                  </a:lnTo>
                  <a:lnTo>
                    <a:pt x="1" y="26"/>
                  </a:lnTo>
                  <a:lnTo>
                    <a:pt x="1" y="25"/>
                  </a:lnTo>
                  <a:lnTo>
                    <a:pt x="1" y="24"/>
                  </a:lnTo>
                  <a:lnTo>
                    <a:pt x="1" y="25"/>
                  </a:lnTo>
                  <a:lnTo>
                    <a:pt x="1" y="24"/>
                  </a:lnTo>
                  <a:lnTo>
                    <a:pt x="1" y="25"/>
                  </a:lnTo>
                  <a:lnTo>
                    <a:pt x="1" y="24"/>
                  </a:lnTo>
                  <a:lnTo>
                    <a:pt x="1" y="25"/>
                  </a:lnTo>
                  <a:lnTo>
                    <a:pt x="1" y="24"/>
                  </a:lnTo>
                  <a:lnTo>
                    <a:pt x="1" y="25"/>
                  </a:lnTo>
                  <a:lnTo>
                    <a:pt x="1" y="24"/>
                  </a:lnTo>
                  <a:lnTo>
                    <a:pt x="1" y="23"/>
                  </a:lnTo>
                  <a:lnTo>
                    <a:pt x="1" y="24"/>
                  </a:lnTo>
                  <a:lnTo>
                    <a:pt x="1" y="23"/>
                  </a:lnTo>
                  <a:lnTo>
                    <a:pt x="1" y="24"/>
                  </a:lnTo>
                  <a:lnTo>
                    <a:pt x="1" y="23"/>
                  </a:lnTo>
                  <a:lnTo>
                    <a:pt x="1" y="24"/>
                  </a:lnTo>
                  <a:lnTo>
                    <a:pt x="1" y="23"/>
                  </a:lnTo>
                  <a:lnTo>
                    <a:pt x="1" y="24"/>
                  </a:lnTo>
                  <a:lnTo>
                    <a:pt x="1" y="23"/>
                  </a:lnTo>
                  <a:lnTo>
                    <a:pt x="1" y="24"/>
                  </a:lnTo>
                  <a:lnTo>
                    <a:pt x="1" y="25"/>
                  </a:lnTo>
                  <a:lnTo>
                    <a:pt x="1" y="24"/>
                  </a:lnTo>
                  <a:lnTo>
                    <a:pt x="1" y="25"/>
                  </a:lnTo>
                  <a:lnTo>
                    <a:pt x="1" y="24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1" y="24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2" y="21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2" y="21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2" y="22"/>
                  </a:lnTo>
                  <a:lnTo>
                    <a:pt x="2" y="21"/>
                  </a:lnTo>
                  <a:lnTo>
                    <a:pt x="2" y="20"/>
                  </a:lnTo>
                  <a:lnTo>
                    <a:pt x="2" y="21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3" y="17"/>
                  </a:lnTo>
                  <a:lnTo>
                    <a:pt x="2" y="17"/>
                  </a:lnTo>
                  <a:lnTo>
                    <a:pt x="3" y="17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3" y="18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3" y="18"/>
                  </a:lnTo>
                  <a:lnTo>
                    <a:pt x="2" y="17"/>
                  </a:lnTo>
                  <a:lnTo>
                    <a:pt x="3" y="18"/>
                  </a:lnTo>
                  <a:lnTo>
                    <a:pt x="2" y="18"/>
                  </a:lnTo>
                  <a:lnTo>
                    <a:pt x="3" y="17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3" y="17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3" y="18"/>
                  </a:lnTo>
                  <a:lnTo>
                    <a:pt x="2" y="18"/>
                  </a:lnTo>
                  <a:lnTo>
                    <a:pt x="3" y="18"/>
                  </a:lnTo>
                  <a:lnTo>
                    <a:pt x="2" y="18"/>
                  </a:lnTo>
                  <a:lnTo>
                    <a:pt x="3" y="19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3" y="18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3" y="17"/>
                  </a:lnTo>
                  <a:lnTo>
                    <a:pt x="2" y="17"/>
                  </a:lnTo>
                  <a:lnTo>
                    <a:pt x="3" y="17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3" y="17"/>
                  </a:lnTo>
                  <a:lnTo>
                    <a:pt x="2" y="17"/>
                  </a:lnTo>
                  <a:lnTo>
                    <a:pt x="3" y="18"/>
                  </a:lnTo>
                  <a:lnTo>
                    <a:pt x="2" y="17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3" y="15"/>
                  </a:lnTo>
                  <a:lnTo>
                    <a:pt x="4" y="15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4" y="13"/>
                  </a:lnTo>
                  <a:lnTo>
                    <a:pt x="3" y="12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4" y="12"/>
                  </a:lnTo>
                  <a:lnTo>
                    <a:pt x="5" y="12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5" y="9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5" y="10"/>
                  </a:lnTo>
                  <a:lnTo>
                    <a:pt x="5" y="9"/>
                  </a:lnTo>
                  <a:lnTo>
                    <a:pt x="5" y="11"/>
                  </a:lnTo>
                  <a:lnTo>
                    <a:pt x="5" y="10"/>
                  </a:lnTo>
                  <a:lnTo>
                    <a:pt x="5" y="9"/>
                  </a:lnTo>
                  <a:lnTo>
                    <a:pt x="5" y="10"/>
                  </a:lnTo>
                  <a:lnTo>
                    <a:pt x="5" y="9"/>
                  </a:lnTo>
                  <a:lnTo>
                    <a:pt x="5" y="10"/>
                  </a:lnTo>
                  <a:lnTo>
                    <a:pt x="5" y="9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5" y="9"/>
                  </a:lnTo>
                  <a:lnTo>
                    <a:pt x="5" y="10"/>
                  </a:lnTo>
                  <a:lnTo>
                    <a:pt x="5" y="9"/>
                  </a:lnTo>
                  <a:lnTo>
                    <a:pt x="5" y="10"/>
                  </a:lnTo>
                  <a:lnTo>
                    <a:pt x="5" y="9"/>
                  </a:lnTo>
                  <a:lnTo>
                    <a:pt x="5" y="10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8"/>
                  </a:lnTo>
                  <a:lnTo>
                    <a:pt x="5" y="7"/>
                  </a:lnTo>
                  <a:lnTo>
                    <a:pt x="6" y="8"/>
                  </a:lnTo>
                  <a:lnTo>
                    <a:pt x="5" y="8"/>
                  </a:lnTo>
                  <a:lnTo>
                    <a:pt x="6" y="8"/>
                  </a:lnTo>
                  <a:lnTo>
                    <a:pt x="5" y="8"/>
                  </a:lnTo>
                  <a:lnTo>
                    <a:pt x="6" y="8"/>
                  </a:lnTo>
                  <a:lnTo>
                    <a:pt x="5" y="8"/>
                  </a:lnTo>
                  <a:lnTo>
                    <a:pt x="6" y="8"/>
                  </a:lnTo>
                  <a:lnTo>
                    <a:pt x="5" y="8"/>
                  </a:lnTo>
                  <a:lnTo>
                    <a:pt x="6" y="8"/>
                  </a:lnTo>
                  <a:lnTo>
                    <a:pt x="5" y="8"/>
                  </a:lnTo>
                  <a:lnTo>
                    <a:pt x="6" y="8"/>
                  </a:lnTo>
                  <a:lnTo>
                    <a:pt x="5" y="8"/>
                  </a:lnTo>
                  <a:lnTo>
                    <a:pt x="6" y="8"/>
                  </a:lnTo>
                  <a:lnTo>
                    <a:pt x="5" y="8"/>
                  </a:lnTo>
                  <a:lnTo>
                    <a:pt x="6" y="8"/>
                  </a:lnTo>
                  <a:lnTo>
                    <a:pt x="6" y="7"/>
                  </a:lnTo>
                  <a:lnTo>
                    <a:pt x="5" y="7"/>
                  </a:lnTo>
                  <a:lnTo>
                    <a:pt x="6" y="7"/>
                  </a:lnTo>
                  <a:lnTo>
                    <a:pt x="6" y="6"/>
                  </a:lnTo>
                  <a:lnTo>
                    <a:pt x="5" y="6"/>
                  </a:lnTo>
                  <a:lnTo>
                    <a:pt x="6" y="6"/>
                  </a:lnTo>
                  <a:lnTo>
                    <a:pt x="5" y="6"/>
                  </a:lnTo>
                  <a:lnTo>
                    <a:pt x="6" y="6"/>
                  </a:lnTo>
                  <a:lnTo>
                    <a:pt x="6" y="7"/>
                  </a:lnTo>
                  <a:lnTo>
                    <a:pt x="5" y="6"/>
                  </a:lnTo>
                  <a:lnTo>
                    <a:pt x="6" y="6"/>
                  </a:lnTo>
                  <a:lnTo>
                    <a:pt x="6" y="7"/>
                  </a:lnTo>
                  <a:lnTo>
                    <a:pt x="5" y="6"/>
                  </a:lnTo>
                  <a:lnTo>
                    <a:pt x="6" y="7"/>
                  </a:lnTo>
                  <a:lnTo>
                    <a:pt x="6" y="6"/>
                  </a:lnTo>
                  <a:lnTo>
                    <a:pt x="5" y="6"/>
                  </a:lnTo>
                  <a:lnTo>
                    <a:pt x="6" y="6"/>
                  </a:lnTo>
                  <a:lnTo>
                    <a:pt x="5" y="7"/>
                  </a:lnTo>
                  <a:lnTo>
                    <a:pt x="6" y="6"/>
                  </a:lnTo>
                  <a:lnTo>
                    <a:pt x="6" y="7"/>
                  </a:lnTo>
                  <a:lnTo>
                    <a:pt x="5" y="7"/>
                  </a:lnTo>
                  <a:lnTo>
                    <a:pt x="6" y="7"/>
                  </a:lnTo>
                  <a:lnTo>
                    <a:pt x="6" y="8"/>
                  </a:lnTo>
                  <a:lnTo>
                    <a:pt x="5" y="7"/>
                  </a:lnTo>
                  <a:lnTo>
                    <a:pt x="6" y="7"/>
                  </a:lnTo>
                  <a:lnTo>
                    <a:pt x="6" y="8"/>
                  </a:lnTo>
                  <a:lnTo>
                    <a:pt x="5" y="7"/>
                  </a:lnTo>
                  <a:lnTo>
                    <a:pt x="6" y="8"/>
                  </a:lnTo>
                  <a:lnTo>
                    <a:pt x="6" y="7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5"/>
                  </a:lnTo>
                  <a:lnTo>
                    <a:pt x="7" y="4"/>
                  </a:lnTo>
                  <a:lnTo>
                    <a:pt x="7" y="5"/>
                  </a:lnTo>
                  <a:lnTo>
                    <a:pt x="6" y="6"/>
                  </a:lnTo>
                  <a:lnTo>
                    <a:pt x="7" y="5"/>
                  </a:lnTo>
                  <a:lnTo>
                    <a:pt x="7" y="4"/>
                  </a:lnTo>
                  <a:lnTo>
                    <a:pt x="6" y="4"/>
                  </a:lnTo>
                  <a:lnTo>
                    <a:pt x="7" y="4"/>
                  </a:lnTo>
                  <a:lnTo>
                    <a:pt x="6" y="4"/>
                  </a:lnTo>
                  <a:lnTo>
                    <a:pt x="7" y="3"/>
                  </a:lnTo>
                  <a:lnTo>
                    <a:pt x="7" y="4"/>
                  </a:lnTo>
                  <a:lnTo>
                    <a:pt x="7" y="3"/>
                  </a:lnTo>
                  <a:lnTo>
                    <a:pt x="7" y="4"/>
                  </a:lnTo>
                  <a:lnTo>
                    <a:pt x="7" y="3"/>
                  </a:lnTo>
                  <a:lnTo>
                    <a:pt x="7" y="4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0"/>
                  </a:lnTo>
                  <a:lnTo>
                    <a:pt x="7" y="1"/>
                  </a:lnTo>
                  <a:lnTo>
                    <a:pt x="7" y="0"/>
                  </a:lnTo>
                  <a:lnTo>
                    <a:pt x="7" y="1"/>
                  </a:lnTo>
                  <a:lnTo>
                    <a:pt x="7" y="0"/>
                  </a:lnTo>
                  <a:lnTo>
                    <a:pt x="7" y="1"/>
                  </a:lnTo>
                  <a:lnTo>
                    <a:pt x="7" y="0"/>
                  </a:lnTo>
                  <a:lnTo>
                    <a:pt x="7" y="1"/>
                  </a:lnTo>
                  <a:lnTo>
                    <a:pt x="7" y="0"/>
                  </a:lnTo>
                  <a:lnTo>
                    <a:pt x="7" y="1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auto">
            <a:xfrm>
              <a:off x="3675" y="2757"/>
              <a:ext cx="7" cy="27"/>
            </a:xfrm>
            <a:custGeom>
              <a:avLst/>
              <a:gdLst>
                <a:gd name="T0" fmla="*/ 0 w 7"/>
                <a:gd name="T1" fmla="*/ 25 h 27"/>
                <a:gd name="T2" fmla="*/ 0 w 7"/>
                <a:gd name="T3" fmla="*/ 25 h 27"/>
                <a:gd name="T4" fmla="*/ 1 w 7"/>
                <a:gd name="T5" fmla="*/ 24 h 27"/>
                <a:gd name="T6" fmla="*/ 0 w 7"/>
                <a:gd name="T7" fmla="*/ 23 h 27"/>
                <a:gd name="T8" fmla="*/ 1 w 7"/>
                <a:gd name="T9" fmla="*/ 24 h 27"/>
                <a:gd name="T10" fmla="*/ 0 w 7"/>
                <a:gd name="T11" fmla="*/ 24 h 27"/>
                <a:gd name="T12" fmla="*/ 0 w 7"/>
                <a:gd name="T13" fmla="*/ 23 h 27"/>
                <a:gd name="T14" fmla="*/ 0 w 7"/>
                <a:gd name="T15" fmla="*/ 23 h 27"/>
                <a:gd name="T16" fmla="*/ 1 w 7"/>
                <a:gd name="T17" fmla="*/ 23 h 27"/>
                <a:gd name="T18" fmla="*/ 2 w 7"/>
                <a:gd name="T19" fmla="*/ 22 h 27"/>
                <a:gd name="T20" fmla="*/ 2 w 7"/>
                <a:gd name="T21" fmla="*/ 23 h 27"/>
                <a:gd name="T22" fmla="*/ 2 w 7"/>
                <a:gd name="T23" fmla="*/ 22 h 27"/>
                <a:gd name="T24" fmla="*/ 2 w 7"/>
                <a:gd name="T25" fmla="*/ 21 h 27"/>
                <a:gd name="T26" fmla="*/ 2 w 7"/>
                <a:gd name="T27" fmla="*/ 22 h 27"/>
                <a:gd name="T28" fmla="*/ 2 w 7"/>
                <a:gd name="T29" fmla="*/ 20 h 27"/>
                <a:gd name="T30" fmla="*/ 2 w 7"/>
                <a:gd name="T31" fmla="*/ 21 h 27"/>
                <a:gd name="T32" fmla="*/ 2 w 7"/>
                <a:gd name="T33" fmla="*/ 19 h 27"/>
                <a:gd name="T34" fmla="*/ 2 w 7"/>
                <a:gd name="T35" fmla="*/ 18 h 27"/>
                <a:gd name="T36" fmla="*/ 2 w 7"/>
                <a:gd name="T37" fmla="*/ 19 h 27"/>
                <a:gd name="T38" fmla="*/ 2 w 7"/>
                <a:gd name="T39" fmla="*/ 18 h 27"/>
                <a:gd name="T40" fmla="*/ 3 w 7"/>
                <a:gd name="T41" fmla="*/ 18 h 27"/>
                <a:gd name="T42" fmla="*/ 3 w 7"/>
                <a:gd name="T43" fmla="*/ 18 h 27"/>
                <a:gd name="T44" fmla="*/ 2 w 7"/>
                <a:gd name="T45" fmla="*/ 16 h 27"/>
                <a:gd name="T46" fmla="*/ 3 w 7"/>
                <a:gd name="T47" fmla="*/ 16 h 27"/>
                <a:gd name="T48" fmla="*/ 3 w 7"/>
                <a:gd name="T49" fmla="*/ 17 h 27"/>
                <a:gd name="T50" fmla="*/ 4 w 7"/>
                <a:gd name="T51" fmla="*/ 15 h 27"/>
                <a:gd name="T52" fmla="*/ 3 w 7"/>
                <a:gd name="T53" fmla="*/ 16 h 27"/>
                <a:gd name="T54" fmla="*/ 3 w 7"/>
                <a:gd name="T55" fmla="*/ 16 h 27"/>
                <a:gd name="T56" fmla="*/ 3 w 7"/>
                <a:gd name="T57" fmla="*/ 15 h 27"/>
                <a:gd name="T58" fmla="*/ 4 w 7"/>
                <a:gd name="T59" fmla="*/ 14 h 27"/>
                <a:gd name="T60" fmla="*/ 4 w 7"/>
                <a:gd name="T61" fmla="*/ 14 h 27"/>
                <a:gd name="T62" fmla="*/ 4 w 7"/>
                <a:gd name="T63" fmla="*/ 14 h 27"/>
                <a:gd name="T64" fmla="*/ 4 w 7"/>
                <a:gd name="T65" fmla="*/ 14 h 27"/>
                <a:gd name="T66" fmla="*/ 4 w 7"/>
                <a:gd name="T67" fmla="*/ 13 h 27"/>
                <a:gd name="T68" fmla="*/ 4 w 7"/>
                <a:gd name="T69" fmla="*/ 12 h 27"/>
                <a:gd name="T70" fmla="*/ 4 w 7"/>
                <a:gd name="T71" fmla="*/ 13 h 27"/>
                <a:gd name="T72" fmla="*/ 4 w 7"/>
                <a:gd name="T73" fmla="*/ 12 h 27"/>
                <a:gd name="T74" fmla="*/ 4 w 7"/>
                <a:gd name="T75" fmla="*/ 11 h 27"/>
                <a:gd name="T76" fmla="*/ 4 w 7"/>
                <a:gd name="T77" fmla="*/ 11 h 27"/>
                <a:gd name="T78" fmla="*/ 4 w 7"/>
                <a:gd name="T79" fmla="*/ 11 h 27"/>
                <a:gd name="T80" fmla="*/ 4 w 7"/>
                <a:gd name="T81" fmla="*/ 11 h 27"/>
                <a:gd name="T82" fmla="*/ 5 w 7"/>
                <a:gd name="T83" fmla="*/ 11 h 27"/>
                <a:gd name="T84" fmla="*/ 5 w 7"/>
                <a:gd name="T85" fmla="*/ 10 h 27"/>
                <a:gd name="T86" fmla="*/ 5 w 7"/>
                <a:gd name="T87" fmla="*/ 9 h 27"/>
                <a:gd name="T88" fmla="*/ 5 w 7"/>
                <a:gd name="T89" fmla="*/ 9 h 27"/>
                <a:gd name="T90" fmla="*/ 5 w 7"/>
                <a:gd name="T91" fmla="*/ 7 h 27"/>
                <a:gd name="T92" fmla="*/ 5 w 7"/>
                <a:gd name="T93" fmla="*/ 8 h 27"/>
                <a:gd name="T94" fmla="*/ 6 w 7"/>
                <a:gd name="T95" fmla="*/ 7 h 27"/>
                <a:gd name="T96" fmla="*/ 6 w 7"/>
                <a:gd name="T97" fmla="*/ 7 h 27"/>
                <a:gd name="T98" fmla="*/ 6 w 7"/>
                <a:gd name="T99" fmla="*/ 7 h 27"/>
                <a:gd name="T100" fmla="*/ 6 w 7"/>
                <a:gd name="T101" fmla="*/ 6 h 27"/>
                <a:gd name="T102" fmla="*/ 6 w 7"/>
                <a:gd name="T103" fmla="*/ 7 h 27"/>
                <a:gd name="T104" fmla="*/ 6 w 7"/>
                <a:gd name="T105" fmla="*/ 6 h 27"/>
                <a:gd name="T106" fmla="*/ 6 w 7"/>
                <a:gd name="T107" fmla="*/ 6 h 27"/>
                <a:gd name="T108" fmla="*/ 6 w 7"/>
                <a:gd name="T109" fmla="*/ 4 h 27"/>
                <a:gd name="T110" fmla="*/ 6 w 7"/>
                <a:gd name="T111" fmla="*/ 6 h 27"/>
                <a:gd name="T112" fmla="*/ 6 w 7"/>
                <a:gd name="T113" fmla="*/ 5 h 27"/>
                <a:gd name="T114" fmla="*/ 6 w 7"/>
                <a:gd name="T115" fmla="*/ 4 h 27"/>
                <a:gd name="T116" fmla="*/ 6 w 7"/>
                <a:gd name="T117" fmla="*/ 3 h 27"/>
                <a:gd name="T118" fmla="*/ 7 w 7"/>
                <a:gd name="T119" fmla="*/ 3 h 27"/>
                <a:gd name="T120" fmla="*/ 7 w 7"/>
                <a:gd name="T121" fmla="*/ 3 h 27"/>
                <a:gd name="T122" fmla="*/ 7 w 7"/>
                <a:gd name="T123" fmla="*/ 3 h 27"/>
                <a:gd name="T124" fmla="*/ 7 w 7"/>
                <a:gd name="T125" fmla="*/ 3 h 2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7"/>
                <a:gd name="T190" fmla="*/ 0 h 27"/>
                <a:gd name="T191" fmla="*/ 7 w 7"/>
                <a:gd name="T192" fmla="*/ 27 h 2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7" h="27">
                  <a:moveTo>
                    <a:pt x="0" y="26"/>
                  </a:moveTo>
                  <a:lnTo>
                    <a:pt x="0" y="26"/>
                  </a:lnTo>
                  <a:lnTo>
                    <a:pt x="0" y="27"/>
                  </a:lnTo>
                  <a:lnTo>
                    <a:pt x="0" y="26"/>
                  </a:lnTo>
                  <a:lnTo>
                    <a:pt x="0" y="25"/>
                  </a:lnTo>
                  <a:lnTo>
                    <a:pt x="0" y="26"/>
                  </a:lnTo>
                  <a:lnTo>
                    <a:pt x="0" y="25"/>
                  </a:lnTo>
                  <a:lnTo>
                    <a:pt x="0" y="26"/>
                  </a:lnTo>
                  <a:lnTo>
                    <a:pt x="0" y="25"/>
                  </a:lnTo>
                  <a:lnTo>
                    <a:pt x="0" y="26"/>
                  </a:lnTo>
                  <a:lnTo>
                    <a:pt x="0" y="25"/>
                  </a:lnTo>
                  <a:lnTo>
                    <a:pt x="0" y="26"/>
                  </a:lnTo>
                  <a:lnTo>
                    <a:pt x="0" y="25"/>
                  </a:lnTo>
                  <a:lnTo>
                    <a:pt x="0" y="26"/>
                  </a:lnTo>
                  <a:lnTo>
                    <a:pt x="0" y="25"/>
                  </a:lnTo>
                  <a:lnTo>
                    <a:pt x="0" y="26"/>
                  </a:lnTo>
                  <a:lnTo>
                    <a:pt x="0" y="25"/>
                  </a:lnTo>
                  <a:lnTo>
                    <a:pt x="0" y="24"/>
                  </a:lnTo>
                  <a:lnTo>
                    <a:pt x="0" y="25"/>
                  </a:lnTo>
                  <a:lnTo>
                    <a:pt x="0" y="24"/>
                  </a:lnTo>
                  <a:lnTo>
                    <a:pt x="1" y="24"/>
                  </a:lnTo>
                  <a:lnTo>
                    <a:pt x="0" y="25"/>
                  </a:lnTo>
                  <a:lnTo>
                    <a:pt x="1" y="25"/>
                  </a:lnTo>
                  <a:lnTo>
                    <a:pt x="0" y="24"/>
                  </a:lnTo>
                  <a:lnTo>
                    <a:pt x="1" y="25"/>
                  </a:lnTo>
                  <a:lnTo>
                    <a:pt x="0" y="25"/>
                  </a:lnTo>
                  <a:lnTo>
                    <a:pt x="1" y="24"/>
                  </a:lnTo>
                  <a:lnTo>
                    <a:pt x="0" y="24"/>
                  </a:lnTo>
                  <a:lnTo>
                    <a:pt x="0" y="25"/>
                  </a:lnTo>
                  <a:lnTo>
                    <a:pt x="1" y="24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1" y="23"/>
                  </a:lnTo>
                  <a:lnTo>
                    <a:pt x="0" y="24"/>
                  </a:lnTo>
                  <a:lnTo>
                    <a:pt x="0" y="23"/>
                  </a:lnTo>
                  <a:lnTo>
                    <a:pt x="1" y="23"/>
                  </a:lnTo>
                  <a:lnTo>
                    <a:pt x="0" y="23"/>
                  </a:lnTo>
                  <a:lnTo>
                    <a:pt x="1" y="24"/>
                  </a:lnTo>
                  <a:lnTo>
                    <a:pt x="0" y="24"/>
                  </a:lnTo>
                  <a:lnTo>
                    <a:pt x="1" y="23"/>
                  </a:lnTo>
                  <a:lnTo>
                    <a:pt x="0" y="24"/>
                  </a:lnTo>
                  <a:lnTo>
                    <a:pt x="0" y="25"/>
                  </a:lnTo>
                  <a:lnTo>
                    <a:pt x="1" y="24"/>
                  </a:lnTo>
                  <a:lnTo>
                    <a:pt x="0" y="24"/>
                  </a:lnTo>
                  <a:lnTo>
                    <a:pt x="0" y="23"/>
                  </a:lnTo>
                  <a:lnTo>
                    <a:pt x="1" y="23"/>
                  </a:lnTo>
                  <a:lnTo>
                    <a:pt x="0" y="25"/>
                  </a:lnTo>
                  <a:lnTo>
                    <a:pt x="0" y="24"/>
                  </a:lnTo>
                  <a:lnTo>
                    <a:pt x="1" y="24"/>
                  </a:lnTo>
                  <a:lnTo>
                    <a:pt x="0" y="24"/>
                  </a:lnTo>
                  <a:lnTo>
                    <a:pt x="1" y="25"/>
                  </a:lnTo>
                  <a:lnTo>
                    <a:pt x="0" y="24"/>
                  </a:lnTo>
                  <a:lnTo>
                    <a:pt x="1" y="24"/>
                  </a:lnTo>
                  <a:lnTo>
                    <a:pt x="0" y="24"/>
                  </a:lnTo>
                  <a:lnTo>
                    <a:pt x="0" y="25"/>
                  </a:lnTo>
                  <a:lnTo>
                    <a:pt x="1" y="24"/>
                  </a:lnTo>
                  <a:lnTo>
                    <a:pt x="0" y="24"/>
                  </a:lnTo>
                  <a:lnTo>
                    <a:pt x="0" y="23"/>
                  </a:lnTo>
                  <a:lnTo>
                    <a:pt x="1" y="23"/>
                  </a:lnTo>
                  <a:lnTo>
                    <a:pt x="0" y="24"/>
                  </a:lnTo>
                  <a:lnTo>
                    <a:pt x="0" y="23"/>
                  </a:lnTo>
                  <a:lnTo>
                    <a:pt x="1" y="23"/>
                  </a:lnTo>
                  <a:lnTo>
                    <a:pt x="0" y="23"/>
                  </a:lnTo>
                  <a:lnTo>
                    <a:pt x="1" y="23"/>
                  </a:lnTo>
                  <a:lnTo>
                    <a:pt x="0" y="23"/>
                  </a:lnTo>
                  <a:lnTo>
                    <a:pt x="1" y="23"/>
                  </a:lnTo>
                  <a:lnTo>
                    <a:pt x="0" y="23"/>
                  </a:lnTo>
                  <a:lnTo>
                    <a:pt x="1" y="23"/>
                  </a:lnTo>
                  <a:lnTo>
                    <a:pt x="0" y="23"/>
                  </a:lnTo>
                  <a:lnTo>
                    <a:pt x="1" y="23"/>
                  </a:lnTo>
                  <a:lnTo>
                    <a:pt x="0" y="23"/>
                  </a:lnTo>
                  <a:lnTo>
                    <a:pt x="1" y="23"/>
                  </a:lnTo>
                  <a:lnTo>
                    <a:pt x="0" y="23"/>
                  </a:lnTo>
                  <a:lnTo>
                    <a:pt x="1" y="23"/>
                  </a:lnTo>
                  <a:lnTo>
                    <a:pt x="0" y="23"/>
                  </a:lnTo>
                  <a:lnTo>
                    <a:pt x="1" y="23"/>
                  </a:lnTo>
                  <a:lnTo>
                    <a:pt x="2" y="23"/>
                  </a:lnTo>
                  <a:lnTo>
                    <a:pt x="2" y="24"/>
                  </a:lnTo>
                  <a:lnTo>
                    <a:pt x="1" y="23"/>
                  </a:lnTo>
                  <a:lnTo>
                    <a:pt x="2" y="23"/>
                  </a:lnTo>
                  <a:lnTo>
                    <a:pt x="1" y="24"/>
                  </a:lnTo>
                  <a:lnTo>
                    <a:pt x="2" y="24"/>
                  </a:lnTo>
                  <a:lnTo>
                    <a:pt x="2" y="23"/>
                  </a:lnTo>
                  <a:lnTo>
                    <a:pt x="1" y="23"/>
                  </a:lnTo>
                  <a:lnTo>
                    <a:pt x="2" y="23"/>
                  </a:lnTo>
                  <a:lnTo>
                    <a:pt x="1" y="23"/>
                  </a:lnTo>
                  <a:lnTo>
                    <a:pt x="2" y="22"/>
                  </a:lnTo>
                  <a:lnTo>
                    <a:pt x="1" y="23"/>
                  </a:lnTo>
                  <a:lnTo>
                    <a:pt x="2" y="22"/>
                  </a:lnTo>
                  <a:lnTo>
                    <a:pt x="1" y="22"/>
                  </a:lnTo>
                  <a:lnTo>
                    <a:pt x="2" y="22"/>
                  </a:lnTo>
                  <a:lnTo>
                    <a:pt x="1" y="22"/>
                  </a:lnTo>
                  <a:lnTo>
                    <a:pt x="2" y="22"/>
                  </a:lnTo>
                  <a:lnTo>
                    <a:pt x="1" y="22"/>
                  </a:lnTo>
                  <a:lnTo>
                    <a:pt x="2" y="22"/>
                  </a:lnTo>
                  <a:lnTo>
                    <a:pt x="1" y="22"/>
                  </a:lnTo>
                  <a:lnTo>
                    <a:pt x="2" y="22"/>
                  </a:lnTo>
                  <a:lnTo>
                    <a:pt x="1" y="22"/>
                  </a:lnTo>
                  <a:lnTo>
                    <a:pt x="2" y="22"/>
                  </a:lnTo>
                  <a:lnTo>
                    <a:pt x="1" y="22"/>
                  </a:lnTo>
                  <a:lnTo>
                    <a:pt x="2" y="22"/>
                  </a:lnTo>
                  <a:lnTo>
                    <a:pt x="2" y="23"/>
                  </a:lnTo>
                  <a:lnTo>
                    <a:pt x="1" y="23"/>
                  </a:lnTo>
                  <a:lnTo>
                    <a:pt x="2" y="23"/>
                  </a:lnTo>
                  <a:lnTo>
                    <a:pt x="1" y="23"/>
                  </a:lnTo>
                  <a:lnTo>
                    <a:pt x="2" y="23"/>
                  </a:lnTo>
                  <a:lnTo>
                    <a:pt x="2" y="22"/>
                  </a:lnTo>
                  <a:lnTo>
                    <a:pt x="2" y="23"/>
                  </a:lnTo>
                  <a:lnTo>
                    <a:pt x="2" y="22"/>
                  </a:lnTo>
                  <a:lnTo>
                    <a:pt x="2" y="21"/>
                  </a:lnTo>
                  <a:lnTo>
                    <a:pt x="2" y="22"/>
                  </a:lnTo>
                  <a:lnTo>
                    <a:pt x="2" y="21"/>
                  </a:lnTo>
                  <a:lnTo>
                    <a:pt x="2" y="22"/>
                  </a:lnTo>
                  <a:lnTo>
                    <a:pt x="2" y="21"/>
                  </a:lnTo>
                  <a:lnTo>
                    <a:pt x="2" y="22"/>
                  </a:lnTo>
                  <a:lnTo>
                    <a:pt x="2" y="20"/>
                  </a:lnTo>
                  <a:lnTo>
                    <a:pt x="2" y="21"/>
                  </a:lnTo>
                  <a:lnTo>
                    <a:pt x="2" y="22"/>
                  </a:lnTo>
                  <a:lnTo>
                    <a:pt x="2" y="21"/>
                  </a:lnTo>
                  <a:lnTo>
                    <a:pt x="2" y="22"/>
                  </a:lnTo>
                  <a:lnTo>
                    <a:pt x="2" y="21"/>
                  </a:lnTo>
                  <a:lnTo>
                    <a:pt x="2" y="22"/>
                  </a:lnTo>
                  <a:lnTo>
                    <a:pt x="2" y="20"/>
                  </a:lnTo>
                  <a:lnTo>
                    <a:pt x="2" y="21"/>
                  </a:lnTo>
                  <a:lnTo>
                    <a:pt x="2" y="22"/>
                  </a:lnTo>
                  <a:lnTo>
                    <a:pt x="2" y="21"/>
                  </a:lnTo>
                  <a:lnTo>
                    <a:pt x="2" y="22"/>
                  </a:lnTo>
                  <a:lnTo>
                    <a:pt x="2" y="21"/>
                  </a:lnTo>
                  <a:lnTo>
                    <a:pt x="2" y="20"/>
                  </a:lnTo>
                  <a:lnTo>
                    <a:pt x="2" y="21"/>
                  </a:lnTo>
                  <a:lnTo>
                    <a:pt x="2" y="20"/>
                  </a:lnTo>
                  <a:lnTo>
                    <a:pt x="2" y="22"/>
                  </a:lnTo>
                  <a:lnTo>
                    <a:pt x="2" y="21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3" y="18"/>
                  </a:lnTo>
                  <a:lnTo>
                    <a:pt x="2" y="17"/>
                  </a:lnTo>
                  <a:lnTo>
                    <a:pt x="3" y="17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3" y="17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3" y="18"/>
                  </a:lnTo>
                  <a:lnTo>
                    <a:pt x="2" y="18"/>
                  </a:lnTo>
                  <a:lnTo>
                    <a:pt x="3" y="18"/>
                  </a:lnTo>
                  <a:lnTo>
                    <a:pt x="2" y="18"/>
                  </a:lnTo>
                  <a:lnTo>
                    <a:pt x="3" y="18"/>
                  </a:lnTo>
                  <a:lnTo>
                    <a:pt x="2" y="17"/>
                  </a:lnTo>
                  <a:lnTo>
                    <a:pt x="3" y="17"/>
                  </a:lnTo>
                  <a:lnTo>
                    <a:pt x="2" y="17"/>
                  </a:lnTo>
                  <a:lnTo>
                    <a:pt x="3" y="17"/>
                  </a:lnTo>
                  <a:lnTo>
                    <a:pt x="2" y="17"/>
                  </a:lnTo>
                  <a:lnTo>
                    <a:pt x="3" y="17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3" y="16"/>
                  </a:lnTo>
                  <a:lnTo>
                    <a:pt x="2" y="17"/>
                  </a:lnTo>
                  <a:lnTo>
                    <a:pt x="3" y="17"/>
                  </a:lnTo>
                  <a:lnTo>
                    <a:pt x="2" y="16"/>
                  </a:lnTo>
                  <a:lnTo>
                    <a:pt x="3" y="17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3" y="15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3" y="16"/>
                  </a:lnTo>
                  <a:lnTo>
                    <a:pt x="4" y="17"/>
                  </a:lnTo>
                  <a:lnTo>
                    <a:pt x="3" y="17"/>
                  </a:lnTo>
                  <a:lnTo>
                    <a:pt x="4" y="17"/>
                  </a:lnTo>
                  <a:lnTo>
                    <a:pt x="3" y="17"/>
                  </a:lnTo>
                  <a:lnTo>
                    <a:pt x="4" y="17"/>
                  </a:lnTo>
                  <a:lnTo>
                    <a:pt x="3" y="17"/>
                  </a:lnTo>
                  <a:lnTo>
                    <a:pt x="4" y="17"/>
                  </a:lnTo>
                  <a:lnTo>
                    <a:pt x="3" y="17"/>
                  </a:lnTo>
                  <a:lnTo>
                    <a:pt x="4" y="17"/>
                  </a:lnTo>
                  <a:lnTo>
                    <a:pt x="3" y="17"/>
                  </a:lnTo>
                  <a:lnTo>
                    <a:pt x="4" y="16"/>
                  </a:lnTo>
                  <a:lnTo>
                    <a:pt x="4" y="15"/>
                  </a:lnTo>
                  <a:lnTo>
                    <a:pt x="3" y="15"/>
                  </a:lnTo>
                  <a:lnTo>
                    <a:pt x="4" y="16"/>
                  </a:lnTo>
                  <a:lnTo>
                    <a:pt x="4" y="15"/>
                  </a:lnTo>
                  <a:lnTo>
                    <a:pt x="3" y="16"/>
                  </a:lnTo>
                  <a:lnTo>
                    <a:pt x="4" y="16"/>
                  </a:lnTo>
                  <a:lnTo>
                    <a:pt x="3" y="17"/>
                  </a:lnTo>
                  <a:lnTo>
                    <a:pt x="4" y="16"/>
                  </a:lnTo>
                  <a:lnTo>
                    <a:pt x="3" y="15"/>
                  </a:lnTo>
                  <a:lnTo>
                    <a:pt x="4" y="15"/>
                  </a:lnTo>
                  <a:lnTo>
                    <a:pt x="4" y="16"/>
                  </a:lnTo>
                  <a:lnTo>
                    <a:pt x="3" y="15"/>
                  </a:lnTo>
                  <a:lnTo>
                    <a:pt x="4" y="15"/>
                  </a:lnTo>
                  <a:lnTo>
                    <a:pt x="3" y="15"/>
                  </a:lnTo>
                  <a:lnTo>
                    <a:pt x="4" y="16"/>
                  </a:lnTo>
                  <a:lnTo>
                    <a:pt x="4" y="15"/>
                  </a:lnTo>
                  <a:lnTo>
                    <a:pt x="3" y="15"/>
                  </a:lnTo>
                  <a:lnTo>
                    <a:pt x="4" y="16"/>
                  </a:lnTo>
                  <a:lnTo>
                    <a:pt x="3" y="17"/>
                  </a:lnTo>
                  <a:lnTo>
                    <a:pt x="4" y="16"/>
                  </a:lnTo>
                  <a:lnTo>
                    <a:pt x="3" y="16"/>
                  </a:lnTo>
                  <a:lnTo>
                    <a:pt x="4" y="17"/>
                  </a:lnTo>
                  <a:lnTo>
                    <a:pt x="3" y="16"/>
                  </a:lnTo>
                  <a:lnTo>
                    <a:pt x="4" y="16"/>
                  </a:lnTo>
                  <a:lnTo>
                    <a:pt x="4" y="15"/>
                  </a:lnTo>
                  <a:lnTo>
                    <a:pt x="3" y="15"/>
                  </a:lnTo>
                  <a:lnTo>
                    <a:pt x="4" y="15"/>
                  </a:lnTo>
                  <a:lnTo>
                    <a:pt x="3" y="15"/>
                  </a:lnTo>
                  <a:lnTo>
                    <a:pt x="4" y="15"/>
                  </a:lnTo>
                  <a:lnTo>
                    <a:pt x="3" y="16"/>
                  </a:lnTo>
                  <a:lnTo>
                    <a:pt x="4" y="15"/>
                  </a:lnTo>
                  <a:lnTo>
                    <a:pt x="3" y="15"/>
                  </a:lnTo>
                  <a:lnTo>
                    <a:pt x="4" y="15"/>
                  </a:lnTo>
                  <a:lnTo>
                    <a:pt x="4" y="16"/>
                  </a:lnTo>
                  <a:lnTo>
                    <a:pt x="3" y="15"/>
                  </a:lnTo>
                  <a:lnTo>
                    <a:pt x="4" y="15"/>
                  </a:lnTo>
                  <a:lnTo>
                    <a:pt x="3" y="15"/>
                  </a:lnTo>
                  <a:lnTo>
                    <a:pt x="4" y="15"/>
                  </a:lnTo>
                  <a:lnTo>
                    <a:pt x="3" y="15"/>
                  </a:lnTo>
                  <a:lnTo>
                    <a:pt x="4" y="15"/>
                  </a:lnTo>
                  <a:lnTo>
                    <a:pt x="3" y="15"/>
                  </a:lnTo>
                  <a:lnTo>
                    <a:pt x="4" y="15"/>
                  </a:lnTo>
                  <a:lnTo>
                    <a:pt x="4" y="16"/>
                  </a:lnTo>
                  <a:lnTo>
                    <a:pt x="4" y="15"/>
                  </a:lnTo>
                  <a:lnTo>
                    <a:pt x="4" y="16"/>
                  </a:lnTo>
                  <a:lnTo>
                    <a:pt x="4" y="15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4" y="16"/>
                  </a:lnTo>
                  <a:lnTo>
                    <a:pt x="4" y="15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5" y="9"/>
                  </a:lnTo>
                  <a:lnTo>
                    <a:pt x="4" y="11"/>
                  </a:lnTo>
                  <a:lnTo>
                    <a:pt x="4" y="9"/>
                  </a:lnTo>
                  <a:lnTo>
                    <a:pt x="5" y="10"/>
                  </a:lnTo>
                  <a:lnTo>
                    <a:pt x="5" y="9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5" y="9"/>
                  </a:lnTo>
                  <a:lnTo>
                    <a:pt x="5" y="10"/>
                  </a:lnTo>
                  <a:lnTo>
                    <a:pt x="5" y="9"/>
                  </a:lnTo>
                  <a:lnTo>
                    <a:pt x="5" y="10"/>
                  </a:lnTo>
                  <a:lnTo>
                    <a:pt x="5" y="9"/>
                  </a:lnTo>
                  <a:lnTo>
                    <a:pt x="5" y="10"/>
                  </a:lnTo>
                  <a:lnTo>
                    <a:pt x="5" y="9"/>
                  </a:lnTo>
                  <a:lnTo>
                    <a:pt x="5" y="10"/>
                  </a:lnTo>
                  <a:lnTo>
                    <a:pt x="5" y="9"/>
                  </a:lnTo>
                  <a:lnTo>
                    <a:pt x="5" y="10"/>
                  </a:lnTo>
                  <a:lnTo>
                    <a:pt x="5" y="9"/>
                  </a:lnTo>
                  <a:lnTo>
                    <a:pt x="5" y="10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8"/>
                  </a:lnTo>
                  <a:lnTo>
                    <a:pt x="5" y="7"/>
                  </a:lnTo>
                  <a:lnTo>
                    <a:pt x="6" y="7"/>
                  </a:lnTo>
                  <a:lnTo>
                    <a:pt x="5" y="7"/>
                  </a:lnTo>
                  <a:lnTo>
                    <a:pt x="5" y="8"/>
                  </a:lnTo>
                  <a:lnTo>
                    <a:pt x="6" y="7"/>
                  </a:lnTo>
                  <a:lnTo>
                    <a:pt x="5" y="7"/>
                  </a:lnTo>
                  <a:lnTo>
                    <a:pt x="5" y="8"/>
                  </a:lnTo>
                  <a:lnTo>
                    <a:pt x="6" y="8"/>
                  </a:lnTo>
                  <a:lnTo>
                    <a:pt x="5" y="9"/>
                  </a:lnTo>
                  <a:lnTo>
                    <a:pt x="5" y="8"/>
                  </a:lnTo>
                  <a:lnTo>
                    <a:pt x="6" y="9"/>
                  </a:lnTo>
                  <a:lnTo>
                    <a:pt x="5" y="9"/>
                  </a:lnTo>
                  <a:lnTo>
                    <a:pt x="6" y="9"/>
                  </a:lnTo>
                  <a:lnTo>
                    <a:pt x="5" y="8"/>
                  </a:lnTo>
                  <a:lnTo>
                    <a:pt x="6" y="9"/>
                  </a:lnTo>
                  <a:lnTo>
                    <a:pt x="5" y="8"/>
                  </a:lnTo>
                  <a:lnTo>
                    <a:pt x="5" y="9"/>
                  </a:lnTo>
                  <a:lnTo>
                    <a:pt x="6" y="7"/>
                  </a:lnTo>
                  <a:lnTo>
                    <a:pt x="5" y="7"/>
                  </a:lnTo>
                  <a:lnTo>
                    <a:pt x="5" y="8"/>
                  </a:lnTo>
                  <a:lnTo>
                    <a:pt x="6" y="8"/>
                  </a:lnTo>
                  <a:lnTo>
                    <a:pt x="5" y="8"/>
                  </a:lnTo>
                  <a:lnTo>
                    <a:pt x="6" y="8"/>
                  </a:lnTo>
                  <a:lnTo>
                    <a:pt x="5" y="8"/>
                  </a:lnTo>
                  <a:lnTo>
                    <a:pt x="6" y="7"/>
                  </a:lnTo>
                  <a:lnTo>
                    <a:pt x="5" y="7"/>
                  </a:lnTo>
                  <a:lnTo>
                    <a:pt x="6" y="7"/>
                  </a:lnTo>
                  <a:lnTo>
                    <a:pt x="5" y="7"/>
                  </a:lnTo>
                  <a:lnTo>
                    <a:pt x="6" y="6"/>
                  </a:lnTo>
                  <a:lnTo>
                    <a:pt x="5" y="6"/>
                  </a:lnTo>
                  <a:lnTo>
                    <a:pt x="5" y="7"/>
                  </a:lnTo>
                  <a:lnTo>
                    <a:pt x="6" y="7"/>
                  </a:lnTo>
                  <a:lnTo>
                    <a:pt x="5" y="7"/>
                  </a:lnTo>
                  <a:lnTo>
                    <a:pt x="6" y="7"/>
                  </a:lnTo>
                  <a:lnTo>
                    <a:pt x="5" y="7"/>
                  </a:lnTo>
                  <a:lnTo>
                    <a:pt x="6" y="7"/>
                  </a:lnTo>
                  <a:lnTo>
                    <a:pt x="5" y="7"/>
                  </a:lnTo>
                  <a:lnTo>
                    <a:pt x="6" y="8"/>
                  </a:lnTo>
                  <a:lnTo>
                    <a:pt x="5" y="7"/>
                  </a:lnTo>
                  <a:lnTo>
                    <a:pt x="6" y="7"/>
                  </a:lnTo>
                  <a:lnTo>
                    <a:pt x="5" y="7"/>
                  </a:lnTo>
                  <a:lnTo>
                    <a:pt x="6" y="7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3"/>
                  </a:lnTo>
                  <a:lnTo>
                    <a:pt x="7" y="3"/>
                  </a:lnTo>
                  <a:lnTo>
                    <a:pt x="6" y="3"/>
                  </a:lnTo>
                  <a:lnTo>
                    <a:pt x="7" y="3"/>
                  </a:lnTo>
                  <a:lnTo>
                    <a:pt x="6" y="3"/>
                  </a:lnTo>
                  <a:lnTo>
                    <a:pt x="7" y="4"/>
                  </a:lnTo>
                  <a:lnTo>
                    <a:pt x="7" y="3"/>
                  </a:lnTo>
                  <a:lnTo>
                    <a:pt x="6" y="3"/>
                  </a:lnTo>
                  <a:lnTo>
                    <a:pt x="7" y="4"/>
                  </a:lnTo>
                  <a:lnTo>
                    <a:pt x="6" y="4"/>
                  </a:lnTo>
                  <a:lnTo>
                    <a:pt x="7" y="3"/>
                  </a:lnTo>
                  <a:lnTo>
                    <a:pt x="6" y="4"/>
                  </a:lnTo>
                  <a:lnTo>
                    <a:pt x="7" y="3"/>
                  </a:lnTo>
                  <a:lnTo>
                    <a:pt x="7" y="4"/>
                  </a:lnTo>
                  <a:lnTo>
                    <a:pt x="7" y="3"/>
                  </a:lnTo>
                  <a:lnTo>
                    <a:pt x="7" y="4"/>
                  </a:lnTo>
                  <a:lnTo>
                    <a:pt x="7" y="3"/>
                  </a:lnTo>
                  <a:lnTo>
                    <a:pt x="7" y="4"/>
                  </a:lnTo>
                  <a:lnTo>
                    <a:pt x="7" y="3"/>
                  </a:lnTo>
                  <a:lnTo>
                    <a:pt x="7" y="4"/>
                  </a:lnTo>
                  <a:lnTo>
                    <a:pt x="7" y="3"/>
                  </a:lnTo>
                  <a:lnTo>
                    <a:pt x="7" y="4"/>
                  </a:lnTo>
                  <a:lnTo>
                    <a:pt x="7" y="3"/>
                  </a:lnTo>
                  <a:lnTo>
                    <a:pt x="7" y="4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0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3682" y="2734"/>
              <a:ext cx="7" cy="26"/>
            </a:xfrm>
            <a:custGeom>
              <a:avLst/>
              <a:gdLst>
                <a:gd name="T0" fmla="*/ 0 w 7"/>
                <a:gd name="T1" fmla="*/ 25 h 26"/>
                <a:gd name="T2" fmla="*/ 0 w 7"/>
                <a:gd name="T3" fmla="*/ 22 h 26"/>
                <a:gd name="T4" fmla="*/ 0 w 7"/>
                <a:gd name="T5" fmla="*/ 23 h 26"/>
                <a:gd name="T6" fmla="*/ 1 w 7"/>
                <a:gd name="T7" fmla="*/ 22 h 26"/>
                <a:gd name="T8" fmla="*/ 1 w 7"/>
                <a:gd name="T9" fmla="*/ 23 h 26"/>
                <a:gd name="T10" fmla="*/ 1 w 7"/>
                <a:gd name="T11" fmla="*/ 22 h 26"/>
                <a:gd name="T12" fmla="*/ 1 w 7"/>
                <a:gd name="T13" fmla="*/ 22 h 26"/>
                <a:gd name="T14" fmla="*/ 1 w 7"/>
                <a:gd name="T15" fmla="*/ 21 h 26"/>
                <a:gd name="T16" fmla="*/ 1 w 7"/>
                <a:gd name="T17" fmla="*/ 21 h 26"/>
                <a:gd name="T18" fmla="*/ 1 w 7"/>
                <a:gd name="T19" fmla="*/ 21 h 26"/>
                <a:gd name="T20" fmla="*/ 1 w 7"/>
                <a:gd name="T21" fmla="*/ 21 h 26"/>
                <a:gd name="T22" fmla="*/ 2 w 7"/>
                <a:gd name="T23" fmla="*/ 20 h 26"/>
                <a:gd name="T24" fmla="*/ 2 w 7"/>
                <a:gd name="T25" fmla="*/ 19 h 26"/>
                <a:gd name="T26" fmla="*/ 2 w 7"/>
                <a:gd name="T27" fmla="*/ 20 h 26"/>
                <a:gd name="T28" fmla="*/ 2 w 7"/>
                <a:gd name="T29" fmla="*/ 19 h 26"/>
                <a:gd name="T30" fmla="*/ 2 w 7"/>
                <a:gd name="T31" fmla="*/ 19 h 26"/>
                <a:gd name="T32" fmla="*/ 2 w 7"/>
                <a:gd name="T33" fmla="*/ 19 h 26"/>
                <a:gd name="T34" fmla="*/ 2 w 7"/>
                <a:gd name="T35" fmla="*/ 19 h 26"/>
                <a:gd name="T36" fmla="*/ 2 w 7"/>
                <a:gd name="T37" fmla="*/ 18 h 26"/>
                <a:gd name="T38" fmla="*/ 2 w 7"/>
                <a:gd name="T39" fmla="*/ 18 h 26"/>
                <a:gd name="T40" fmla="*/ 3 w 7"/>
                <a:gd name="T41" fmla="*/ 16 h 26"/>
                <a:gd name="T42" fmla="*/ 3 w 7"/>
                <a:gd name="T43" fmla="*/ 17 h 26"/>
                <a:gd name="T44" fmla="*/ 3 w 7"/>
                <a:gd name="T45" fmla="*/ 17 h 26"/>
                <a:gd name="T46" fmla="*/ 3 w 7"/>
                <a:gd name="T47" fmla="*/ 15 h 26"/>
                <a:gd name="T48" fmla="*/ 3 w 7"/>
                <a:gd name="T49" fmla="*/ 16 h 26"/>
                <a:gd name="T50" fmla="*/ 3 w 7"/>
                <a:gd name="T51" fmla="*/ 14 h 26"/>
                <a:gd name="T52" fmla="*/ 3 w 7"/>
                <a:gd name="T53" fmla="*/ 15 h 26"/>
                <a:gd name="T54" fmla="*/ 3 w 7"/>
                <a:gd name="T55" fmla="*/ 14 h 26"/>
                <a:gd name="T56" fmla="*/ 3 w 7"/>
                <a:gd name="T57" fmla="*/ 14 h 26"/>
                <a:gd name="T58" fmla="*/ 3 w 7"/>
                <a:gd name="T59" fmla="*/ 13 h 26"/>
                <a:gd name="T60" fmla="*/ 3 w 7"/>
                <a:gd name="T61" fmla="*/ 13 h 26"/>
                <a:gd name="T62" fmla="*/ 3 w 7"/>
                <a:gd name="T63" fmla="*/ 13 h 26"/>
                <a:gd name="T64" fmla="*/ 3 w 7"/>
                <a:gd name="T65" fmla="*/ 13 h 26"/>
                <a:gd name="T66" fmla="*/ 3 w 7"/>
                <a:gd name="T67" fmla="*/ 12 h 26"/>
                <a:gd name="T68" fmla="*/ 3 w 7"/>
                <a:gd name="T69" fmla="*/ 13 h 26"/>
                <a:gd name="T70" fmla="*/ 3 w 7"/>
                <a:gd name="T71" fmla="*/ 10 h 26"/>
                <a:gd name="T72" fmla="*/ 4 w 7"/>
                <a:gd name="T73" fmla="*/ 10 h 26"/>
                <a:gd name="T74" fmla="*/ 3 w 7"/>
                <a:gd name="T75" fmla="*/ 11 h 26"/>
                <a:gd name="T76" fmla="*/ 3 w 7"/>
                <a:gd name="T77" fmla="*/ 11 h 26"/>
                <a:gd name="T78" fmla="*/ 5 w 7"/>
                <a:gd name="T79" fmla="*/ 10 h 26"/>
                <a:gd name="T80" fmla="*/ 4 w 7"/>
                <a:gd name="T81" fmla="*/ 10 h 26"/>
                <a:gd name="T82" fmla="*/ 5 w 7"/>
                <a:gd name="T83" fmla="*/ 9 h 26"/>
                <a:gd name="T84" fmla="*/ 5 w 7"/>
                <a:gd name="T85" fmla="*/ 10 h 26"/>
                <a:gd name="T86" fmla="*/ 5 w 7"/>
                <a:gd name="T87" fmla="*/ 9 h 26"/>
                <a:gd name="T88" fmla="*/ 5 w 7"/>
                <a:gd name="T89" fmla="*/ 8 h 26"/>
                <a:gd name="T90" fmla="*/ 5 w 7"/>
                <a:gd name="T91" fmla="*/ 8 h 26"/>
                <a:gd name="T92" fmla="*/ 5 w 7"/>
                <a:gd name="T93" fmla="*/ 8 h 26"/>
                <a:gd name="T94" fmla="*/ 5 w 7"/>
                <a:gd name="T95" fmla="*/ 7 h 26"/>
                <a:gd name="T96" fmla="*/ 5 w 7"/>
                <a:gd name="T97" fmla="*/ 7 h 26"/>
                <a:gd name="T98" fmla="*/ 5 w 7"/>
                <a:gd name="T99" fmla="*/ 7 h 26"/>
                <a:gd name="T100" fmla="*/ 5 w 7"/>
                <a:gd name="T101" fmla="*/ 5 h 26"/>
                <a:gd name="T102" fmla="*/ 5 w 7"/>
                <a:gd name="T103" fmla="*/ 5 h 26"/>
                <a:gd name="T104" fmla="*/ 5 w 7"/>
                <a:gd name="T105" fmla="*/ 5 h 26"/>
                <a:gd name="T106" fmla="*/ 5 w 7"/>
                <a:gd name="T107" fmla="*/ 4 h 26"/>
                <a:gd name="T108" fmla="*/ 6 w 7"/>
                <a:gd name="T109" fmla="*/ 4 h 26"/>
                <a:gd name="T110" fmla="*/ 7 w 7"/>
                <a:gd name="T111" fmla="*/ 4 h 26"/>
                <a:gd name="T112" fmla="*/ 6 w 7"/>
                <a:gd name="T113" fmla="*/ 4 h 26"/>
                <a:gd name="T114" fmla="*/ 6 w 7"/>
                <a:gd name="T115" fmla="*/ 3 h 26"/>
                <a:gd name="T116" fmla="*/ 7 w 7"/>
                <a:gd name="T117" fmla="*/ 4 h 26"/>
                <a:gd name="T118" fmla="*/ 6 w 7"/>
                <a:gd name="T119" fmla="*/ 2 h 26"/>
                <a:gd name="T120" fmla="*/ 7 w 7"/>
                <a:gd name="T121" fmla="*/ 2 h 26"/>
                <a:gd name="T122" fmla="*/ 7 w 7"/>
                <a:gd name="T123" fmla="*/ 2 h 26"/>
                <a:gd name="T124" fmla="*/ 7 w 7"/>
                <a:gd name="T125" fmla="*/ 2 h 2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7"/>
                <a:gd name="T190" fmla="*/ 0 h 26"/>
                <a:gd name="T191" fmla="*/ 7 w 7"/>
                <a:gd name="T192" fmla="*/ 26 h 2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7" h="26">
                  <a:moveTo>
                    <a:pt x="0" y="23"/>
                  </a:moveTo>
                  <a:lnTo>
                    <a:pt x="0" y="24"/>
                  </a:lnTo>
                  <a:lnTo>
                    <a:pt x="0" y="25"/>
                  </a:lnTo>
                  <a:lnTo>
                    <a:pt x="0" y="24"/>
                  </a:lnTo>
                  <a:lnTo>
                    <a:pt x="0" y="25"/>
                  </a:lnTo>
                  <a:lnTo>
                    <a:pt x="0" y="24"/>
                  </a:lnTo>
                  <a:lnTo>
                    <a:pt x="0" y="25"/>
                  </a:lnTo>
                  <a:lnTo>
                    <a:pt x="0" y="24"/>
                  </a:lnTo>
                  <a:lnTo>
                    <a:pt x="0" y="25"/>
                  </a:lnTo>
                  <a:lnTo>
                    <a:pt x="0" y="26"/>
                  </a:lnTo>
                  <a:lnTo>
                    <a:pt x="0" y="25"/>
                  </a:lnTo>
                  <a:lnTo>
                    <a:pt x="0" y="24"/>
                  </a:lnTo>
                  <a:lnTo>
                    <a:pt x="0" y="25"/>
                  </a:lnTo>
                  <a:lnTo>
                    <a:pt x="1" y="24"/>
                  </a:lnTo>
                  <a:lnTo>
                    <a:pt x="0" y="24"/>
                  </a:lnTo>
                  <a:lnTo>
                    <a:pt x="1" y="23"/>
                  </a:lnTo>
                  <a:lnTo>
                    <a:pt x="0" y="24"/>
                  </a:lnTo>
                  <a:lnTo>
                    <a:pt x="0" y="23"/>
                  </a:lnTo>
                  <a:lnTo>
                    <a:pt x="1" y="23"/>
                  </a:lnTo>
                  <a:lnTo>
                    <a:pt x="0" y="22"/>
                  </a:lnTo>
                  <a:lnTo>
                    <a:pt x="0" y="23"/>
                  </a:lnTo>
                  <a:lnTo>
                    <a:pt x="1" y="24"/>
                  </a:lnTo>
                  <a:lnTo>
                    <a:pt x="0" y="23"/>
                  </a:lnTo>
                  <a:lnTo>
                    <a:pt x="1" y="24"/>
                  </a:lnTo>
                  <a:lnTo>
                    <a:pt x="0" y="24"/>
                  </a:lnTo>
                  <a:lnTo>
                    <a:pt x="1" y="24"/>
                  </a:lnTo>
                  <a:lnTo>
                    <a:pt x="0" y="24"/>
                  </a:lnTo>
                  <a:lnTo>
                    <a:pt x="1" y="23"/>
                  </a:lnTo>
                  <a:lnTo>
                    <a:pt x="0" y="24"/>
                  </a:lnTo>
                  <a:lnTo>
                    <a:pt x="0" y="23"/>
                  </a:lnTo>
                  <a:lnTo>
                    <a:pt x="1" y="23"/>
                  </a:lnTo>
                  <a:lnTo>
                    <a:pt x="1" y="24"/>
                  </a:lnTo>
                  <a:lnTo>
                    <a:pt x="1" y="23"/>
                  </a:lnTo>
                  <a:lnTo>
                    <a:pt x="1" y="24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1" y="24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1" y="19"/>
                  </a:lnTo>
                  <a:lnTo>
                    <a:pt x="2" y="20"/>
                  </a:lnTo>
                  <a:lnTo>
                    <a:pt x="1" y="20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1" y="20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1" y="19"/>
                  </a:lnTo>
                  <a:lnTo>
                    <a:pt x="2" y="20"/>
                  </a:lnTo>
                  <a:lnTo>
                    <a:pt x="2" y="21"/>
                  </a:lnTo>
                  <a:lnTo>
                    <a:pt x="1" y="20"/>
                  </a:lnTo>
                  <a:lnTo>
                    <a:pt x="2" y="19"/>
                  </a:lnTo>
                  <a:lnTo>
                    <a:pt x="1" y="19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1" y="19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1" y="21"/>
                  </a:lnTo>
                  <a:lnTo>
                    <a:pt x="2" y="20"/>
                  </a:lnTo>
                  <a:lnTo>
                    <a:pt x="2" y="21"/>
                  </a:lnTo>
                  <a:lnTo>
                    <a:pt x="1" y="20"/>
                  </a:lnTo>
                  <a:lnTo>
                    <a:pt x="2" y="20"/>
                  </a:lnTo>
                  <a:lnTo>
                    <a:pt x="2" y="21"/>
                  </a:lnTo>
                  <a:lnTo>
                    <a:pt x="1" y="20"/>
                  </a:lnTo>
                  <a:lnTo>
                    <a:pt x="2" y="19"/>
                  </a:lnTo>
                  <a:lnTo>
                    <a:pt x="1" y="19"/>
                  </a:lnTo>
                  <a:lnTo>
                    <a:pt x="2" y="19"/>
                  </a:lnTo>
                  <a:lnTo>
                    <a:pt x="1" y="19"/>
                  </a:lnTo>
                  <a:lnTo>
                    <a:pt x="2" y="19"/>
                  </a:lnTo>
                  <a:lnTo>
                    <a:pt x="1" y="19"/>
                  </a:lnTo>
                  <a:lnTo>
                    <a:pt x="2" y="19"/>
                  </a:lnTo>
                  <a:lnTo>
                    <a:pt x="1" y="19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1" y="19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2" y="16"/>
                  </a:lnTo>
                  <a:lnTo>
                    <a:pt x="3" y="17"/>
                  </a:lnTo>
                  <a:lnTo>
                    <a:pt x="2" y="17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8"/>
                  </a:lnTo>
                  <a:lnTo>
                    <a:pt x="3" y="16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2"/>
                  </a:lnTo>
                  <a:lnTo>
                    <a:pt x="3" y="13"/>
                  </a:lnTo>
                  <a:lnTo>
                    <a:pt x="3" y="12"/>
                  </a:lnTo>
                  <a:lnTo>
                    <a:pt x="3" y="13"/>
                  </a:lnTo>
                  <a:lnTo>
                    <a:pt x="3" y="12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4" y="11"/>
                  </a:lnTo>
                  <a:lnTo>
                    <a:pt x="3" y="11"/>
                  </a:lnTo>
                  <a:lnTo>
                    <a:pt x="4" y="12"/>
                  </a:lnTo>
                  <a:lnTo>
                    <a:pt x="3" y="11"/>
                  </a:lnTo>
                  <a:lnTo>
                    <a:pt x="4" y="12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4" y="11"/>
                  </a:lnTo>
                  <a:lnTo>
                    <a:pt x="3" y="11"/>
                  </a:lnTo>
                  <a:lnTo>
                    <a:pt x="4" y="12"/>
                  </a:lnTo>
                  <a:lnTo>
                    <a:pt x="3" y="12"/>
                  </a:lnTo>
                  <a:lnTo>
                    <a:pt x="4" y="12"/>
                  </a:lnTo>
                  <a:lnTo>
                    <a:pt x="3" y="13"/>
                  </a:lnTo>
                  <a:lnTo>
                    <a:pt x="4" y="13"/>
                  </a:lnTo>
                  <a:lnTo>
                    <a:pt x="3" y="13"/>
                  </a:lnTo>
                  <a:lnTo>
                    <a:pt x="4" y="13"/>
                  </a:lnTo>
                  <a:lnTo>
                    <a:pt x="3" y="12"/>
                  </a:lnTo>
                  <a:lnTo>
                    <a:pt x="3" y="13"/>
                  </a:lnTo>
                  <a:lnTo>
                    <a:pt x="4" y="11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4" y="12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4" y="11"/>
                  </a:lnTo>
                  <a:lnTo>
                    <a:pt x="3" y="11"/>
                  </a:lnTo>
                  <a:lnTo>
                    <a:pt x="4" y="11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4" y="11"/>
                  </a:lnTo>
                  <a:lnTo>
                    <a:pt x="3" y="11"/>
                  </a:lnTo>
                  <a:lnTo>
                    <a:pt x="3" y="10"/>
                  </a:lnTo>
                  <a:lnTo>
                    <a:pt x="4" y="10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4" y="11"/>
                  </a:lnTo>
                  <a:lnTo>
                    <a:pt x="3" y="11"/>
                  </a:lnTo>
                  <a:lnTo>
                    <a:pt x="3" y="10"/>
                  </a:lnTo>
                  <a:lnTo>
                    <a:pt x="4" y="10"/>
                  </a:lnTo>
                  <a:lnTo>
                    <a:pt x="3" y="11"/>
                  </a:lnTo>
                  <a:lnTo>
                    <a:pt x="4" y="11"/>
                  </a:lnTo>
                  <a:lnTo>
                    <a:pt x="3" y="11"/>
                  </a:lnTo>
                  <a:lnTo>
                    <a:pt x="4" y="12"/>
                  </a:lnTo>
                  <a:lnTo>
                    <a:pt x="3" y="11"/>
                  </a:lnTo>
                  <a:lnTo>
                    <a:pt x="4" y="11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4" y="11"/>
                  </a:lnTo>
                  <a:lnTo>
                    <a:pt x="3" y="11"/>
                  </a:lnTo>
                  <a:lnTo>
                    <a:pt x="4" y="11"/>
                  </a:lnTo>
                  <a:lnTo>
                    <a:pt x="3" y="11"/>
                  </a:lnTo>
                  <a:lnTo>
                    <a:pt x="4" y="11"/>
                  </a:lnTo>
                  <a:lnTo>
                    <a:pt x="3" y="10"/>
                  </a:lnTo>
                  <a:lnTo>
                    <a:pt x="4" y="11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4" y="10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4" y="10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5" y="10"/>
                  </a:lnTo>
                  <a:lnTo>
                    <a:pt x="4" y="11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4" y="10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4" y="10"/>
                  </a:lnTo>
                  <a:lnTo>
                    <a:pt x="5" y="11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5" y="10"/>
                  </a:lnTo>
                  <a:lnTo>
                    <a:pt x="5" y="9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5" y="10"/>
                  </a:lnTo>
                  <a:lnTo>
                    <a:pt x="5" y="8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9"/>
                  </a:lnTo>
                  <a:lnTo>
                    <a:pt x="5" y="10"/>
                  </a:lnTo>
                  <a:lnTo>
                    <a:pt x="5" y="9"/>
                  </a:lnTo>
                  <a:lnTo>
                    <a:pt x="5" y="10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8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6" y="5"/>
                  </a:lnTo>
                  <a:lnTo>
                    <a:pt x="5" y="5"/>
                  </a:lnTo>
                  <a:lnTo>
                    <a:pt x="6" y="5"/>
                  </a:lnTo>
                  <a:lnTo>
                    <a:pt x="5" y="5"/>
                  </a:lnTo>
                  <a:lnTo>
                    <a:pt x="5" y="6"/>
                  </a:lnTo>
                  <a:lnTo>
                    <a:pt x="6" y="5"/>
                  </a:lnTo>
                  <a:lnTo>
                    <a:pt x="5" y="5"/>
                  </a:lnTo>
                  <a:lnTo>
                    <a:pt x="6" y="4"/>
                  </a:lnTo>
                  <a:lnTo>
                    <a:pt x="5" y="5"/>
                  </a:lnTo>
                  <a:lnTo>
                    <a:pt x="5" y="4"/>
                  </a:lnTo>
                  <a:lnTo>
                    <a:pt x="6" y="4"/>
                  </a:lnTo>
                  <a:lnTo>
                    <a:pt x="5" y="4"/>
                  </a:lnTo>
                  <a:lnTo>
                    <a:pt x="6" y="4"/>
                  </a:lnTo>
                  <a:lnTo>
                    <a:pt x="5" y="4"/>
                  </a:lnTo>
                  <a:lnTo>
                    <a:pt x="6" y="4"/>
                  </a:lnTo>
                  <a:lnTo>
                    <a:pt x="5" y="4"/>
                  </a:lnTo>
                  <a:lnTo>
                    <a:pt x="5" y="5"/>
                  </a:lnTo>
                  <a:lnTo>
                    <a:pt x="6" y="4"/>
                  </a:lnTo>
                  <a:lnTo>
                    <a:pt x="5" y="4"/>
                  </a:lnTo>
                  <a:lnTo>
                    <a:pt x="6" y="5"/>
                  </a:lnTo>
                  <a:lnTo>
                    <a:pt x="5" y="5"/>
                  </a:lnTo>
                  <a:lnTo>
                    <a:pt x="6" y="5"/>
                  </a:lnTo>
                  <a:lnTo>
                    <a:pt x="5" y="5"/>
                  </a:lnTo>
                  <a:lnTo>
                    <a:pt x="6" y="5"/>
                  </a:lnTo>
                  <a:lnTo>
                    <a:pt x="5" y="4"/>
                  </a:lnTo>
                  <a:lnTo>
                    <a:pt x="6" y="4"/>
                  </a:lnTo>
                  <a:lnTo>
                    <a:pt x="5" y="4"/>
                  </a:lnTo>
                  <a:lnTo>
                    <a:pt x="5" y="5"/>
                  </a:lnTo>
                  <a:lnTo>
                    <a:pt x="6" y="4"/>
                  </a:lnTo>
                  <a:lnTo>
                    <a:pt x="5" y="4"/>
                  </a:lnTo>
                  <a:lnTo>
                    <a:pt x="6" y="4"/>
                  </a:lnTo>
                  <a:lnTo>
                    <a:pt x="5" y="5"/>
                  </a:lnTo>
                  <a:lnTo>
                    <a:pt x="5" y="4"/>
                  </a:lnTo>
                  <a:lnTo>
                    <a:pt x="6" y="4"/>
                  </a:lnTo>
                  <a:lnTo>
                    <a:pt x="7" y="4"/>
                  </a:lnTo>
                  <a:lnTo>
                    <a:pt x="6" y="4"/>
                  </a:lnTo>
                  <a:lnTo>
                    <a:pt x="7" y="4"/>
                  </a:lnTo>
                  <a:lnTo>
                    <a:pt x="6" y="4"/>
                  </a:lnTo>
                  <a:lnTo>
                    <a:pt x="7" y="4"/>
                  </a:lnTo>
                  <a:lnTo>
                    <a:pt x="6" y="3"/>
                  </a:lnTo>
                  <a:lnTo>
                    <a:pt x="7" y="3"/>
                  </a:lnTo>
                  <a:lnTo>
                    <a:pt x="7" y="4"/>
                  </a:lnTo>
                  <a:lnTo>
                    <a:pt x="6" y="4"/>
                  </a:lnTo>
                  <a:lnTo>
                    <a:pt x="7" y="4"/>
                  </a:lnTo>
                  <a:lnTo>
                    <a:pt x="6" y="4"/>
                  </a:lnTo>
                  <a:lnTo>
                    <a:pt x="7" y="4"/>
                  </a:lnTo>
                  <a:lnTo>
                    <a:pt x="6" y="4"/>
                  </a:lnTo>
                  <a:lnTo>
                    <a:pt x="7" y="4"/>
                  </a:lnTo>
                  <a:lnTo>
                    <a:pt x="6" y="4"/>
                  </a:lnTo>
                  <a:lnTo>
                    <a:pt x="7" y="4"/>
                  </a:lnTo>
                  <a:lnTo>
                    <a:pt x="6" y="3"/>
                  </a:lnTo>
                  <a:lnTo>
                    <a:pt x="7" y="4"/>
                  </a:lnTo>
                  <a:lnTo>
                    <a:pt x="6" y="4"/>
                  </a:lnTo>
                  <a:lnTo>
                    <a:pt x="7" y="4"/>
                  </a:lnTo>
                  <a:lnTo>
                    <a:pt x="7" y="3"/>
                  </a:lnTo>
                  <a:lnTo>
                    <a:pt x="6" y="3"/>
                  </a:lnTo>
                  <a:lnTo>
                    <a:pt x="7" y="4"/>
                  </a:lnTo>
                  <a:lnTo>
                    <a:pt x="7" y="3"/>
                  </a:lnTo>
                  <a:lnTo>
                    <a:pt x="6" y="3"/>
                  </a:lnTo>
                  <a:lnTo>
                    <a:pt x="7" y="3"/>
                  </a:lnTo>
                  <a:lnTo>
                    <a:pt x="6" y="4"/>
                  </a:lnTo>
                  <a:lnTo>
                    <a:pt x="7" y="3"/>
                  </a:lnTo>
                  <a:lnTo>
                    <a:pt x="6" y="2"/>
                  </a:lnTo>
                  <a:lnTo>
                    <a:pt x="7" y="2"/>
                  </a:lnTo>
                  <a:lnTo>
                    <a:pt x="7" y="3"/>
                  </a:lnTo>
                  <a:lnTo>
                    <a:pt x="6" y="3"/>
                  </a:lnTo>
                  <a:lnTo>
                    <a:pt x="7" y="3"/>
                  </a:lnTo>
                  <a:lnTo>
                    <a:pt x="7" y="2"/>
                  </a:lnTo>
                  <a:lnTo>
                    <a:pt x="6" y="3"/>
                  </a:lnTo>
                  <a:lnTo>
                    <a:pt x="7" y="4"/>
                  </a:lnTo>
                  <a:lnTo>
                    <a:pt x="6" y="4"/>
                  </a:lnTo>
                  <a:lnTo>
                    <a:pt x="7" y="3"/>
                  </a:lnTo>
                  <a:lnTo>
                    <a:pt x="7" y="4"/>
                  </a:lnTo>
                  <a:lnTo>
                    <a:pt x="6" y="4"/>
                  </a:lnTo>
                  <a:lnTo>
                    <a:pt x="7" y="4"/>
                  </a:lnTo>
                  <a:lnTo>
                    <a:pt x="6" y="4"/>
                  </a:lnTo>
                  <a:lnTo>
                    <a:pt x="7" y="4"/>
                  </a:lnTo>
                  <a:lnTo>
                    <a:pt x="6" y="3"/>
                  </a:lnTo>
                  <a:lnTo>
                    <a:pt x="7" y="3"/>
                  </a:lnTo>
                  <a:lnTo>
                    <a:pt x="7" y="2"/>
                  </a:lnTo>
                  <a:lnTo>
                    <a:pt x="6" y="2"/>
                  </a:lnTo>
                  <a:lnTo>
                    <a:pt x="7" y="4"/>
                  </a:lnTo>
                  <a:lnTo>
                    <a:pt x="7" y="2"/>
                  </a:lnTo>
                  <a:lnTo>
                    <a:pt x="6" y="2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4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0"/>
                  </a:lnTo>
                  <a:lnTo>
                    <a:pt x="7" y="1"/>
                  </a:lnTo>
                  <a:lnTo>
                    <a:pt x="7" y="0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0"/>
                  </a:lnTo>
                  <a:lnTo>
                    <a:pt x="7" y="1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85" name="Freeform 84"/>
            <p:cNvSpPr>
              <a:spLocks/>
            </p:cNvSpPr>
            <p:nvPr/>
          </p:nvSpPr>
          <p:spPr bwMode="auto">
            <a:xfrm>
              <a:off x="3689" y="2710"/>
              <a:ext cx="7" cy="26"/>
            </a:xfrm>
            <a:custGeom>
              <a:avLst/>
              <a:gdLst>
                <a:gd name="T0" fmla="*/ 0 w 7"/>
                <a:gd name="T1" fmla="*/ 25 h 26"/>
                <a:gd name="T2" fmla="*/ 0 w 7"/>
                <a:gd name="T3" fmla="*/ 24 h 26"/>
                <a:gd name="T4" fmla="*/ 0 w 7"/>
                <a:gd name="T5" fmla="*/ 24 h 26"/>
                <a:gd name="T6" fmla="*/ 0 w 7"/>
                <a:gd name="T7" fmla="*/ 24 h 26"/>
                <a:gd name="T8" fmla="*/ 0 w 7"/>
                <a:gd name="T9" fmla="*/ 24 h 26"/>
                <a:gd name="T10" fmla="*/ 0 w 7"/>
                <a:gd name="T11" fmla="*/ 23 h 26"/>
                <a:gd name="T12" fmla="*/ 0 w 7"/>
                <a:gd name="T13" fmla="*/ 23 h 26"/>
                <a:gd name="T14" fmla="*/ 0 w 7"/>
                <a:gd name="T15" fmla="*/ 22 h 26"/>
                <a:gd name="T16" fmla="*/ 0 w 7"/>
                <a:gd name="T17" fmla="*/ 22 h 26"/>
                <a:gd name="T18" fmla="*/ 1 w 7"/>
                <a:gd name="T19" fmla="*/ 21 h 26"/>
                <a:gd name="T20" fmla="*/ 1 w 7"/>
                <a:gd name="T21" fmla="*/ 21 h 26"/>
                <a:gd name="T22" fmla="*/ 1 w 7"/>
                <a:gd name="T23" fmla="*/ 21 h 26"/>
                <a:gd name="T24" fmla="*/ 1 w 7"/>
                <a:gd name="T25" fmla="*/ 19 h 26"/>
                <a:gd name="T26" fmla="*/ 1 w 7"/>
                <a:gd name="T27" fmla="*/ 20 h 26"/>
                <a:gd name="T28" fmla="*/ 1 w 7"/>
                <a:gd name="T29" fmla="*/ 20 h 26"/>
                <a:gd name="T30" fmla="*/ 1 w 7"/>
                <a:gd name="T31" fmla="*/ 19 h 26"/>
                <a:gd name="T32" fmla="*/ 1 w 7"/>
                <a:gd name="T33" fmla="*/ 18 h 26"/>
                <a:gd name="T34" fmla="*/ 2 w 7"/>
                <a:gd name="T35" fmla="*/ 18 h 26"/>
                <a:gd name="T36" fmla="*/ 2 w 7"/>
                <a:gd name="T37" fmla="*/ 18 h 26"/>
                <a:gd name="T38" fmla="*/ 2 w 7"/>
                <a:gd name="T39" fmla="*/ 17 h 26"/>
                <a:gd name="T40" fmla="*/ 2 w 7"/>
                <a:gd name="T41" fmla="*/ 18 h 26"/>
                <a:gd name="T42" fmla="*/ 2 w 7"/>
                <a:gd name="T43" fmla="*/ 17 h 26"/>
                <a:gd name="T44" fmla="*/ 2 w 7"/>
                <a:gd name="T45" fmla="*/ 17 h 26"/>
                <a:gd name="T46" fmla="*/ 2 w 7"/>
                <a:gd name="T47" fmla="*/ 15 h 26"/>
                <a:gd name="T48" fmla="*/ 2 w 7"/>
                <a:gd name="T49" fmla="*/ 16 h 26"/>
                <a:gd name="T50" fmla="*/ 2 w 7"/>
                <a:gd name="T51" fmla="*/ 15 h 26"/>
                <a:gd name="T52" fmla="*/ 3 w 7"/>
                <a:gd name="T53" fmla="*/ 15 h 26"/>
                <a:gd name="T54" fmla="*/ 3 w 7"/>
                <a:gd name="T55" fmla="*/ 15 h 26"/>
                <a:gd name="T56" fmla="*/ 3 w 7"/>
                <a:gd name="T57" fmla="*/ 14 h 26"/>
                <a:gd name="T58" fmla="*/ 3 w 7"/>
                <a:gd name="T59" fmla="*/ 13 h 26"/>
                <a:gd name="T60" fmla="*/ 3 w 7"/>
                <a:gd name="T61" fmla="*/ 12 h 26"/>
                <a:gd name="T62" fmla="*/ 3 w 7"/>
                <a:gd name="T63" fmla="*/ 13 h 26"/>
                <a:gd name="T64" fmla="*/ 3 w 7"/>
                <a:gd name="T65" fmla="*/ 12 h 26"/>
                <a:gd name="T66" fmla="*/ 4 w 7"/>
                <a:gd name="T67" fmla="*/ 12 h 26"/>
                <a:gd name="T68" fmla="*/ 3 w 7"/>
                <a:gd name="T69" fmla="*/ 11 h 26"/>
                <a:gd name="T70" fmla="*/ 4 w 7"/>
                <a:gd name="T71" fmla="*/ 12 h 26"/>
                <a:gd name="T72" fmla="*/ 4 w 7"/>
                <a:gd name="T73" fmla="*/ 10 h 26"/>
                <a:gd name="T74" fmla="*/ 4 w 7"/>
                <a:gd name="T75" fmla="*/ 10 h 26"/>
                <a:gd name="T76" fmla="*/ 4 w 7"/>
                <a:gd name="T77" fmla="*/ 10 h 26"/>
                <a:gd name="T78" fmla="*/ 4 w 7"/>
                <a:gd name="T79" fmla="*/ 9 h 26"/>
                <a:gd name="T80" fmla="*/ 4 w 7"/>
                <a:gd name="T81" fmla="*/ 10 h 26"/>
                <a:gd name="T82" fmla="*/ 4 w 7"/>
                <a:gd name="T83" fmla="*/ 9 h 26"/>
                <a:gd name="T84" fmla="*/ 4 w 7"/>
                <a:gd name="T85" fmla="*/ 9 h 26"/>
                <a:gd name="T86" fmla="*/ 4 w 7"/>
                <a:gd name="T87" fmla="*/ 8 h 26"/>
                <a:gd name="T88" fmla="*/ 5 w 7"/>
                <a:gd name="T89" fmla="*/ 8 h 26"/>
                <a:gd name="T90" fmla="*/ 4 w 7"/>
                <a:gd name="T91" fmla="*/ 8 h 26"/>
                <a:gd name="T92" fmla="*/ 4 w 7"/>
                <a:gd name="T93" fmla="*/ 8 h 26"/>
                <a:gd name="T94" fmla="*/ 5 w 7"/>
                <a:gd name="T95" fmla="*/ 6 h 26"/>
                <a:gd name="T96" fmla="*/ 5 w 7"/>
                <a:gd name="T97" fmla="*/ 7 h 26"/>
                <a:gd name="T98" fmla="*/ 5 w 7"/>
                <a:gd name="T99" fmla="*/ 6 h 26"/>
                <a:gd name="T100" fmla="*/ 5 w 7"/>
                <a:gd name="T101" fmla="*/ 7 h 26"/>
                <a:gd name="T102" fmla="*/ 5 w 7"/>
                <a:gd name="T103" fmla="*/ 6 h 26"/>
                <a:gd name="T104" fmla="*/ 5 w 7"/>
                <a:gd name="T105" fmla="*/ 5 h 26"/>
                <a:gd name="T106" fmla="*/ 6 w 7"/>
                <a:gd name="T107" fmla="*/ 5 h 26"/>
                <a:gd name="T108" fmla="*/ 6 w 7"/>
                <a:gd name="T109" fmla="*/ 5 h 26"/>
                <a:gd name="T110" fmla="*/ 6 w 7"/>
                <a:gd name="T111" fmla="*/ 4 h 26"/>
                <a:gd name="T112" fmla="*/ 6 w 7"/>
                <a:gd name="T113" fmla="*/ 3 h 26"/>
                <a:gd name="T114" fmla="*/ 6 w 7"/>
                <a:gd name="T115" fmla="*/ 4 h 26"/>
                <a:gd name="T116" fmla="*/ 6 w 7"/>
                <a:gd name="T117" fmla="*/ 2 h 26"/>
                <a:gd name="T118" fmla="*/ 6 w 7"/>
                <a:gd name="T119" fmla="*/ 2 h 26"/>
                <a:gd name="T120" fmla="*/ 6 w 7"/>
                <a:gd name="T121" fmla="*/ 2 h 26"/>
                <a:gd name="T122" fmla="*/ 7 w 7"/>
                <a:gd name="T123" fmla="*/ 2 h 26"/>
                <a:gd name="T124" fmla="*/ 6 w 7"/>
                <a:gd name="T125" fmla="*/ 1 h 2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7"/>
                <a:gd name="T190" fmla="*/ 0 h 26"/>
                <a:gd name="T191" fmla="*/ 7 w 7"/>
                <a:gd name="T192" fmla="*/ 26 h 2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7" h="26">
                  <a:moveTo>
                    <a:pt x="0" y="25"/>
                  </a:moveTo>
                  <a:lnTo>
                    <a:pt x="0" y="24"/>
                  </a:lnTo>
                  <a:lnTo>
                    <a:pt x="0" y="25"/>
                  </a:lnTo>
                  <a:lnTo>
                    <a:pt x="0" y="24"/>
                  </a:lnTo>
                  <a:lnTo>
                    <a:pt x="0" y="26"/>
                  </a:lnTo>
                  <a:lnTo>
                    <a:pt x="0" y="25"/>
                  </a:lnTo>
                  <a:lnTo>
                    <a:pt x="0" y="24"/>
                  </a:lnTo>
                  <a:lnTo>
                    <a:pt x="0" y="25"/>
                  </a:lnTo>
                  <a:lnTo>
                    <a:pt x="0" y="24"/>
                  </a:lnTo>
                  <a:lnTo>
                    <a:pt x="0" y="25"/>
                  </a:lnTo>
                  <a:lnTo>
                    <a:pt x="0" y="24"/>
                  </a:lnTo>
                  <a:lnTo>
                    <a:pt x="0" y="23"/>
                  </a:lnTo>
                  <a:lnTo>
                    <a:pt x="0" y="24"/>
                  </a:lnTo>
                  <a:lnTo>
                    <a:pt x="0" y="23"/>
                  </a:lnTo>
                  <a:lnTo>
                    <a:pt x="0" y="24"/>
                  </a:lnTo>
                  <a:lnTo>
                    <a:pt x="0" y="25"/>
                  </a:lnTo>
                  <a:lnTo>
                    <a:pt x="0" y="24"/>
                  </a:lnTo>
                  <a:lnTo>
                    <a:pt x="0" y="25"/>
                  </a:lnTo>
                  <a:lnTo>
                    <a:pt x="0" y="24"/>
                  </a:lnTo>
                  <a:lnTo>
                    <a:pt x="0" y="25"/>
                  </a:lnTo>
                  <a:lnTo>
                    <a:pt x="0" y="24"/>
                  </a:lnTo>
                  <a:lnTo>
                    <a:pt x="0" y="25"/>
                  </a:lnTo>
                  <a:lnTo>
                    <a:pt x="0" y="24"/>
                  </a:lnTo>
                  <a:lnTo>
                    <a:pt x="0" y="23"/>
                  </a:lnTo>
                  <a:lnTo>
                    <a:pt x="0" y="24"/>
                  </a:lnTo>
                  <a:lnTo>
                    <a:pt x="0" y="23"/>
                  </a:lnTo>
                  <a:lnTo>
                    <a:pt x="0" y="22"/>
                  </a:lnTo>
                  <a:lnTo>
                    <a:pt x="0" y="23"/>
                  </a:lnTo>
                  <a:lnTo>
                    <a:pt x="0" y="24"/>
                  </a:lnTo>
                  <a:lnTo>
                    <a:pt x="0" y="23"/>
                  </a:lnTo>
                  <a:lnTo>
                    <a:pt x="0" y="24"/>
                  </a:lnTo>
                  <a:lnTo>
                    <a:pt x="0" y="23"/>
                  </a:lnTo>
                  <a:lnTo>
                    <a:pt x="0" y="24"/>
                  </a:lnTo>
                  <a:lnTo>
                    <a:pt x="0" y="23"/>
                  </a:lnTo>
                  <a:lnTo>
                    <a:pt x="0" y="24"/>
                  </a:lnTo>
                  <a:lnTo>
                    <a:pt x="0" y="23"/>
                  </a:lnTo>
                  <a:lnTo>
                    <a:pt x="0" y="22"/>
                  </a:lnTo>
                  <a:lnTo>
                    <a:pt x="0" y="23"/>
                  </a:lnTo>
                  <a:lnTo>
                    <a:pt x="0" y="22"/>
                  </a:lnTo>
                  <a:lnTo>
                    <a:pt x="0" y="23"/>
                  </a:lnTo>
                  <a:lnTo>
                    <a:pt x="0" y="21"/>
                  </a:lnTo>
                  <a:lnTo>
                    <a:pt x="0" y="22"/>
                  </a:lnTo>
                  <a:lnTo>
                    <a:pt x="0" y="21"/>
                  </a:lnTo>
                  <a:lnTo>
                    <a:pt x="0" y="23"/>
                  </a:lnTo>
                  <a:lnTo>
                    <a:pt x="0" y="22"/>
                  </a:lnTo>
                  <a:lnTo>
                    <a:pt x="0" y="23"/>
                  </a:lnTo>
                  <a:lnTo>
                    <a:pt x="0" y="22"/>
                  </a:lnTo>
                  <a:lnTo>
                    <a:pt x="0" y="23"/>
                  </a:lnTo>
                  <a:lnTo>
                    <a:pt x="0" y="22"/>
                  </a:lnTo>
                  <a:lnTo>
                    <a:pt x="0" y="21"/>
                  </a:lnTo>
                  <a:lnTo>
                    <a:pt x="0" y="22"/>
                  </a:lnTo>
                  <a:lnTo>
                    <a:pt x="0" y="21"/>
                  </a:lnTo>
                  <a:lnTo>
                    <a:pt x="0" y="22"/>
                  </a:lnTo>
                  <a:lnTo>
                    <a:pt x="0" y="21"/>
                  </a:lnTo>
                  <a:lnTo>
                    <a:pt x="0" y="22"/>
                  </a:lnTo>
                  <a:lnTo>
                    <a:pt x="0" y="21"/>
                  </a:lnTo>
                  <a:lnTo>
                    <a:pt x="1" y="22"/>
                  </a:lnTo>
                  <a:lnTo>
                    <a:pt x="0" y="22"/>
                  </a:lnTo>
                  <a:lnTo>
                    <a:pt x="1" y="21"/>
                  </a:lnTo>
                  <a:lnTo>
                    <a:pt x="0" y="22"/>
                  </a:lnTo>
                  <a:lnTo>
                    <a:pt x="0" y="23"/>
                  </a:lnTo>
                  <a:lnTo>
                    <a:pt x="1" y="22"/>
                  </a:lnTo>
                  <a:lnTo>
                    <a:pt x="0" y="22"/>
                  </a:lnTo>
                  <a:lnTo>
                    <a:pt x="0" y="21"/>
                  </a:lnTo>
                  <a:lnTo>
                    <a:pt x="1" y="21"/>
                  </a:lnTo>
                  <a:lnTo>
                    <a:pt x="0" y="22"/>
                  </a:lnTo>
                  <a:lnTo>
                    <a:pt x="0" y="21"/>
                  </a:lnTo>
                  <a:lnTo>
                    <a:pt x="1" y="21"/>
                  </a:lnTo>
                  <a:lnTo>
                    <a:pt x="0" y="21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19"/>
                  </a:lnTo>
                  <a:lnTo>
                    <a:pt x="1" y="20"/>
                  </a:lnTo>
                  <a:lnTo>
                    <a:pt x="1" y="19"/>
                  </a:lnTo>
                  <a:lnTo>
                    <a:pt x="1" y="20"/>
                  </a:lnTo>
                  <a:lnTo>
                    <a:pt x="1" y="19"/>
                  </a:lnTo>
                  <a:lnTo>
                    <a:pt x="1" y="20"/>
                  </a:lnTo>
                  <a:lnTo>
                    <a:pt x="1" y="19"/>
                  </a:lnTo>
                  <a:lnTo>
                    <a:pt x="1" y="18"/>
                  </a:lnTo>
                  <a:lnTo>
                    <a:pt x="1" y="19"/>
                  </a:lnTo>
                  <a:lnTo>
                    <a:pt x="1" y="20"/>
                  </a:lnTo>
                  <a:lnTo>
                    <a:pt x="2" y="20"/>
                  </a:lnTo>
                  <a:lnTo>
                    <a:pt x="1" y="19"/>
                  </a:lnTo>
                  <a:lnTo>
                    <a:pt x="1" y="20"/>
                  </a:lnTo>
                  <a:lnTo>
                    <a:pt x="2" y="19"/>
                  </a:lnTo>
                  <a:lnTo>
                    <a:pt x="1" y="20"/>
                  </a:lnTo>
                  <a:lnTo>
                    <a:pt x="1" y="19"/>
                  </a:lnTo>
                  <a:lnTo>
                    <a:pt x="2" y="20"/>
                  </a:lnTo>
                  <a:lnTo>
                    <a:pt x="1" y="20"/>
                  </a:lnTo>
                  <a:lnTo>
                    <a:pt x="2" y="19"/>
                  </a:lnTo>
                  <a:lnTo>
                    <a:pt x="1" y="19"/>
                  </a:lnTo>
                  <a:lnTo>
                    <a:pt x="2" y="19"/>
                  </a:lnTo>
                  <a:lnTo>
                    <a:pt x="1" y="18"/>
                  </a:lnTo>
                  <a:lnTo>
                    <a:pt x="2" y="18"/>
                  </a:lnTo>
                  <a:lnTo>
                    <a:pt x="1" y="18"/>
                  </a:lnTo>
                  <a:lnTo>
                    <a:pt x="1" y="19"/>
                  </a:lnTo>
                  <a:lnTo>
                    <a:pt x="2" y="18"/>
                  </a:lnTo>
                  <a:lnTo>
                    <a:pt x="1" y="18"/>
                  </a:lnTo>
                  <a:lnTo>
                    <a:pt x="2" y="18"/>
                  </a:lnTo>
                  <a:lnTo>
                    <a:pt x="1" y="19"/>
                  </a:lnTo>
                  <a:lnTo>
                    <a:pt x="2" y="18"/>
                  </a:lnTo>
                  <a:lnTo>
                    <a:pt x="1" y="19"/>
                  </a:lnTo>
                  <a:lnTo>
                    <a:pt x="2" y="20"/>
                  </a:lnTo>
                  <a:lnTo>
                    <a:pt x="1" y="19"/>
                  </a:lnTo>
                  <a:lnTo>
                    <a:pt x="2" y="19"/>
                  </a:lnTo>
                  <a:lnTo>
                    <a:pt x="1" y="19"/>
                  </a:lnTo>
                  <a:lnTo>
                    <a:pt x="2" y="18"/>
                  </a:lnTo>
                  <a:lnTo>
                    <a:pt x="1" y="18"/>
                  </a:lnTo>
                  <a:lnTo>
                    <a:pt x="2" y="18"/>
                  </a:lnTo>
                  <a:lnTo>
                    <a:pt x="1" y="19"/>
                  </a:lnTo>
                  <a:lnTo>
                    <a:pt x="1" y="18"/>
                  </a:lnTo>
                  <a:lnTo>
                    <a:pt x="2" y="18"/>
                  </a:lnTo>
                  <a:lnTo>
                    <a:pt x="1" y="18"/>
                  </a:lnTo>
                  <a:lnTo>
                    <a:pt x="2" y="19"/>
                  </a:lnTo>
                  <a:lnTo>
                    <a:pt x="1" y="18"/>
                  </a:lnTo>
                  <a:lnTo>
                    <a:pt x="2" y="18"/>
                  </a:lnTo>
                  <a:lnTo>
                    <a:pt x="1" y="18"/>
                  </a:lnTo>
                  <a:lnTo>
                    <a:pt x="2" y="18"/>
                  </a:lnTo>
                  <a:lnTo>
                    <a:pt x="1" y="18"/>
                  </a:lnTo>
                  <a:lnTo>
                    <a:pt x="2" y="18"/>
                  </a:lnTo>
                  <a:lnTo>
                    <a:pt x="1" y="18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3" y="15"/>
                  </a:lnTo>
                  <a:lnTo>
                    <a:pt x="2" y="15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2" y="14"/>
                  </a:lnTo>
                  <a:lnTo>
                    <a:pt x="3" y="14"/>
                  </a:lnTo>
                  <a:lnTo>
                    <a:pt x="2" y="15"/>
                  </a:lnTo>
                  <a:lnTo>
                    <a:pt x="3" y="14"/>
                  </a:lnTo>
                  <a:lnTo>
                    <a:pt x="2" y="14"/>
                  </a:lnTo>
                  <a:lnTo>
                    <a:pt x="3" y="14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2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2"/>
                  </a:lnTo>
                  <a:lnTo>
                    <a:pt x="3" y="13"/>
                  </a:lnTo>
                  <a:lnTo>
                    <a:pt x="3" y="12"/>
                  </a:lnTo>
                  <a:lnTo>
                    <a:pt x="3" y="13"/>
                  </a:lnTo>
                  <a:lnTo>
                    <a:pt x="3" y="12"/>
                  </a:lnTo>
                  <a:lnTo>
                    <a:pt x="3" y="13"/>
                  </a:lnTo>
                  <a:lnTo>
                    <a:pt x="3" y="12"/>
                  </a:lnTo>
                  <a:lnTo>
                    <a:pt x="3" y="13"/>
                  </a:lnTo>
                  <a:lnTo>
                    <a:pt x="3" y="12"/>
                  </a:lnTo>
                  <a:lnTo>
                    <a:pt x="3" y="13"/>
                  </a:lnTo>
                  <a:lnTo>
                    <a:pt x="3" y="12"/>
                  </a:lnTo>
                  <a:lnTo>
                    <a:pt x="3" y="13"/>
                  </a:lnTo>
                  <a:lnTo>
                    <a:pt x="3" y="12"/>
                  </a:lnTo>
                  <a:lnTo>
                    <a:pt x="3" y="13"/>
                  </a:lnTo>
                  <a:lnTo>
                    <a:pt x="3" y="12"/>
                  </a:lnTo>
                  <a:lnTo>
                    <a:pt x="3" y="13"/>
                  </a:lnTo>
                  <a:lnTo>
                    <a:pt x="3" y="12"/>
                  </a:lnTo>
                  <a:lnTo>
                    <a:pt x="3" y="13"/>
                  </a:lnTo>
                  <a:lnTo>
                    <a:pt x="4" y="12"/>
                  </a:lnTo>
                  <a:lnTo>
                    <a:pt x="3" y="12"/>
                  </a:lnTo>
                  <a:lnTo>
                    <a:pt x="4" y="12"/>
                  </a:lnTo>
                  <a:lnTo>
                    <a:pt x="3" y="12"/>
                  </a:lnTo>
                  <a:lnTo>
                    <a:pt x="4" y="12"/>
                  </a:lnTo>
                  <a:lnTo>
                    <a:pt x="3" y="12"/>
                  </a:lnTo>
                  <a:lnTo>
                    <a:pt x="4" y="12"/>
                  </a:lnTo>
                  <a:lnTo>
                    <a:pt x="3" y="12"/>
                  </a:lnTo>
                  <a:lnTo>
                    <a:pt x="4" y="11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4" y="12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4" y="11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4" y="11"/>
                  </a:lnTo>
                  <a:lnTo>
                    <a:pt x="3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8"/>
                  </a:lnTo>
                  <a:lnTo>
                    <a:pt x="5" y="9"/>
                  </a:lnTo>
                  <a:lnTo>
                    <a:pt x="4" y="9"/>
                  </a:lnTo>
                  <a:lnTo>
                    <a:pt x="5" y="9"/>
                  </a:lnTo>
                  <a:lnTo>
                    <a:pt x="4" y="9"/>
                  </a:lnTo>
                  <a:lnTo>
                    <a:pt x="5" y="9"/>
                  </a:lnTo>
                  <a:lnTo>
                    <a:pt x="5" y="8"/>
                  </a:lnTo>
                  <a:lnTo>
                    <a:pt x="4" y="7"/>
                  </a:lnTo>
                  <a:lnTo>
                    <a:pt x="5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4" y="7"/>
                  </a:lnTo>
                  <a:lnTo>
                    <a:pt x="5" y="8"/>
                  </a:lnTo>
                  <a:lnTo>
                    <a:pt x="5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4" y="8"/>
                  </a:lnTo>
                  <a:lnTo>
                    <a:pt x="5" y="8"/>
                  </a:lnTo>
                  <a:lnTo>
                    <a:pt x="5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5" y="9"/>
                  </a:lnTo>
                  <a:lnTo>
                    <a:pt x="4" y="7"/>
                  </a:lnTo>
                  <a:lnTo>
                    <a:pt x="5" y="8"/>
                  </a:lnTo>
                  <a:lnTo>
                    <a:pt x="4" y="8"/>
                  </a:lnTo>
                  <a:lnTo>
                    <a:pt x="5" y="9"/>
                  </a:lnTo>
                  <a:lnTo>
                    <a:pt x="5" y="8"/>
                  </a:lnTo>
                  <a:lnTo>
                    <a:pt x="4" y="8"/>
                  </a:lnTo>
                  <a:lnTo>
                    <a:pt x="5" y="8"/>
                  </a:lnTo>
                  <a:lnTo>
                    <a:pt x="4" y="9"/>
                  </a:lnTo>
                  <a:lnTo>
                    <a:pt x="5" y="9"/>
                  </a:lnTo>
                  <a:lnTo>
                    <a:pt x="4" y="9"/>
                  </a:lnTo>
                  <a:lnTo>
                    <a:pt x="5" y="8"/>
                  </a:lnTo>
                  <a:lnTo>
                    <a:pt x="5" y="9"/>
                  </a:lnTo>
                  <a:lnTo>
                    <a:pt x="4" y="7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7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4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7" y="2"/>
                  </a:lnTo>
                  <a:lnTo>
                    <a:pt x="6" y="2"/>
                  </a:lnTo>
                  <a:lnTo>
                    <a:pt x="7" y="2"/>
                  </a:lnTo>
                  <a:lnTo>
                    <a:pt x="7" y="3"/>
                  </a:lnTo>
                  <a:lnTo>
                    <a:pt x="6" y="2"/>
                  </a:lnTo>
                  <a:lnTo>
                    <a:pt x="7" y="2"/>
                  </a:lnTo>
                  <a:lnTo>
                    <a:pt x="6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6" y="0"/>
                  </a:lnTo>
                  <a:lnTo>
                    <a:pt x="7" y="1"/>
                  </a:lnTo>
                  <a:lnTo>
                    <a:pt x="6" y="1"/>
                  </a:lnTo>
                  <a:lnTo>
                    <a:pt x="7" y="1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86" name="Freeform 85"/>
            <p:cNvSpPr>
              <a:spLocks/>
            </p:cNvSpPr>
            <p:nvPr/>
          </p:nvSpPr>
          <p:spPr bwMode="auto">
            <a:xfrm>
              <a:off x="3695" y="2687"/>
              <a:ext cx="7" cy="25"/>
            </a:xfrm>
            <a:custGeom>
              <a:avLst/>
              <a:gdLst>
                <a:gd name="T0" fmla="*/ 1 w 7"/>
                <a:gd name="T1" fmla="*/ 25 h 25"/>
                <a:gd name="T2" fmla="*/ 0 w 7"/>
                <a:gd name="T3" fmla="*/ 23 h 25"/>
                <a:gd name="T4" fmla="*/ 0 w 7"/>
                <a:gd name="T5" fmla="*/ 23 h 25"/>
                <a:gd name="T6" fmla="*/ 1 w 7"/>
                <a:gd name="T7" fmla="*/ 24 h 25"/>
                <a:gd name="T8" fmla="*/ 1 w 7"/>
                <a:gd name="T9" fmla="*/ 23 h 25"/>
                <a:gd name="T10" fmla="*/ 1 w 7"/>
                <a:gd name="T11" fmla="*/ 22 h 25"/>
                <a:gd name="T12" fmla="*/ 1 w 7"/>
                <a:gd name="T13" fmla="*/ 22 h 25"/>
                <a:gd name="T14" fmla="*/ 1 w 7"/>
                <a:gd name="T15" fmla="*/ 21 h 25"/>
                <a:gd name="T16" fmla="*/ 1 w 7"/>
                <a:gd name="T17" fmla="*/ 21 h 25"/>
                <a:gd name="T18" fmla="*/ 2 w 7"/>
                <a:gd name="T19" fmla="*/ 22 h 25"/>
                <a:gd name="T20" fmla="*/ 2 w 7"/>
                <a:gd name="T21" fmla="*/ 20 h 25"/>
                <a:gd name="T22" fmla="*/ 2 w 7"/>
                <a:gd name="T23" fmla="*/ 21 h 25"/>
                <a:gd name="T24" fmla="*/ 2 w 7"/>
                <a:gd name="T25" fmla="*/ 20 h 25"/>
                <a:gd name="T26" fmla="*/ 2 w 7"/>
                <a:gd name="T27" fmla="*/ 21 h 25"/>
                <a:gd name="T28" fmla="*/ 2 w 7"/>
                <a:gd name="T29" fmla="*/ 19 h 25"/>
                <a:gd name="T30" fmla="*/ 2 w 7"/>
                <a:gd name="T31" fmla="*/ 19 h 25"/>
                <a:gd name="T32" fmla="*/ 2 w 7"/>
                <a:gd name="T33" fmla="*/ 17 h 25"/>
                <a:gd name="T34" fmla="*/ 2 w 7"/>
                <a:gd name="T35" fmla="*/ 17 h 25"/>
                <a:gd name="T36" fmla="*/ 2 w 7"/>
                <a:gd name="T37" fmla="*/ 18 h 25"/>
                <a:gd name="T38" fmla="*/ 2 w 7"/>
                <a:gd name="T39" fmla="*/ 17 h 25"/>
                <a:gd name="T40" fmla="*/ 2 w 7"/>
                <a:gd name="T41" fmla="*/ 17 h 25"/>
                <a:gd name="T42" fmla="*/ 3 w 7"/>
                <a:gd name="T43" fmla="*/ 16 h 25"/>
                <a:gd name="T44" fmla="*/ 3 w 7"/>
                <a:gd name="T45" fmla="*/ 16 h 25"/>
                <a:gd name="T46" fmla="*/ 3 w 7"/>
                <a:gd name="T47" fmla="*/ 14 h 25"/>
                <a:gd name="T48" fmla="*/ 2 w 7"/>
                <a:gd name="T49" fmla="*/ 16 h 25"/>
                <a:gd name="T50" fmla="*/ 3 w 7"/>
                <a:gd name="T51" fmla="*/ 14 h 25"/>
                <a:gd name="T52" fmla="*/ 4 w 7"/>
                <a:gd name="T53" fmla="*/ 14 h 25"/>
                <a:gd name="T54" fmla="*/ 3 w 7"/>
                <a:gd name="T55" fmla="*/ 14 h 25"/>
                <a:gd name="T56" fmla="*/ 3 w 7"/>
                <a:gd name="T57" fmla="*/ 14 h 25"/>
                <a:gd name="T58" fmla="*/ 3 w 7"/>
                <a:gd name="T59" fmla="*/ 14 h 25"/>
                <a:gd name="T60" fmla="*/ 4 w 7"/>
                <a:gd name="T61" fmla="*/ 13 h 25"/>
                <a:gd name="T62" fmla="*/ 4 w 7"/>
                <a:gd name="T63" fmla="*/ 13 h 25"/>
                <a:gd name="T64" fmla="*/ 4 w 7"/>
                <a:gd name="T65" fmla="*/ 12 h 25"/>
                <a:gd name="T66" fmla="*/ 4 w 7"/>
                <a:gd name="T67" fmla="*/ 13 h 25"/>
                <a:gd name="T68" fmla="*/ 4 w 7"/>
                <a:gd name="T69" fmla="*/ 12 h 25"/>
                <a:gd name="T70" fmla="*/ 4 w 7"/>
                <a:gd name="T71" fmla="*/ 12 h 25"/>
                <a:gd name="T72" fmla="*/ 4 w 7"/>
                <a:gd name="T73" fmla="*/ 11 h 25"/>
                <a:gd name="T74" fmla="*/ 4 w 7"/>
                <a:gd name="T75" fmla="*/ 10 h 25"/>
                <a:gd name="T76" fmla="*/ 4 w 7"/>
                <a:gd name="T77" fmla="*/ 10 h 25"/>
                <a:gd name="T78" fmla="*/ 4 w 7"/>
                <a:gd name="T79" fmla="*/ 10 h 25"/>
                <a:gd name="T80" fmla="*/ 4 w 7"/>
                <a:gd name="T81" fmla="*/ 9 h 25"/>
                <a:gd name="T82" fmla="*/ 4 w 7"/>
                <a:gd name="T83" fmla="*/ 8 h 25"/>
                <a:gd name="T84" fmla="*/ 4 w 7"/>
                <a:gd name="T85" fmla="*/ 8 h 25"/>
                <a:gd name="T86" fmla="*/ 4 w 7"/>
                <a:gd name="T87" fmla="*/ 9 h 25"/>
                <a:gd name="T88" fmla="*/ 5 w 7"/>
                <a:gd name="T89" fmla="*/ 7 h 25"/>
                <a:gd name="T90" fmla="*/ 5 w 7"/>
                <a:gd name="T91" fmla="*/ 7 h 25"/>
                <a:gd name="T92" fmla="*/ 5 w 7"/>
                <a:gd name="T93" fmla="*/ 6 h 25"/>
                <a:gd name="T94" fmla="*/ 5 w 7"/>
                <a:gd name="T95" fmla="*/ 6 h 25"/>
                <a:gd name="T96" fmla="*/ 6 w 7"/>
                <a:gd name="T97" fmla="*/ 6 h 25"/>
                <a:gd name="T98" fmla="*/ 6 w 7"/>
                <a:gd name="T99" fmla="*/ 6 h 25"/>
                <a:gd name="T100" fmla="*/ 6 w 7"/>
                <a:gd name="T101" fmla="*/ 5 h 25"/>
                <a:gd name="T102" fmla="*/ 5 w 7"/>
                <a:gd name="T103" fmla="*/ 5 h 25"/>
                <a:gd name="T104" fmla="*/ 6 w 7"/>
                <a:gd name="T105" fmla="*/ 5 h 25"/>
                <a:gd name="T106" fmla="*/ 7 w 7"/>
                <a:gd name="T107" fmla="*/ 3 h 25"/>
                <a:gd name="T108" fmla="*/ 6 w 7"/>
                <a:gd name="T109" fmla="*/ 5 h 25"/>
                <a:gd name="T110" fmla="*/ 6 w 7"/>
                <a:gd name="T111" fmla="*/ 5 h 25"/>
                <a:gd name="T112" fmla="*/ 7 w 7"/>
                <a:gd name="T113" fmla="*/ 4 h 25"/>
                <a:gd name="T114" fmla="*/ 7 w 7"/>
                <a:gd name="T115" fmla="*/ 3 h 25"/>
                <a:gd name="T116" fmla="*/ 7 w 7"/>
                <a:gd name="T117" fmla="*/ 3 h 25"/>
                <a:gd name="T118" fmla="*/ 7 w 7"/>
                <a:gd name="T119" fmla="*/ 3 h 25"/>
                <a:gd name="T120" fmla="*/ 7 w 7"/>
                <a:gd name="T121" fmla="*/ 2 h 25"/>
                <a:gd name="T122" fmla="*/ 7 w 7"/>
                <a:gd name="T123" fmla="*/ 2 h 25"/>
                <a:gd name="T124" fmla="*/ 7 w 7"/>
                <a:gd name="T125" fmla="*/ 2 h 2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7"/>
                <a:gd name="T190" fmla="*/ 0 h 25"/>
                <a:gd name="T191" fmla="*/ 7 w 7"/>
                <a:gd name="T192" fmla="*/ 25 h 2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7" h="25">
                  <a:moveTo>
                    <a:pt x="1" y="24"/>
                  </a:moveTo>
                  <a:lnTo>
                    <a:pt x="0" y="24"/>
                  </a:lnTo>
                  <a:lnTo>
                    <a:pt x="1" y="24"/>
                  </a:lnTo>
                  <a:lnTo>
                    <a:pt x="1" y="23"/>
                  </a:lnTo>
                  <a:lnTo>
                    <a:pt x="0" y="24"/>
                  </a:lnTo>
                  <a:lnTo>
                    <a:pt x="1" y="23"/>
                  </a:lnTo>
                  <a:lnTo>
                    <a:pt x="0" y="24"/>
                  </a:lnTo>
                  <a:lnTo>
                    <a:pt x="1" y="24"/>
                  </a:lnTo>
                  <a:lnTo>
                    <a:pt x="0" y="24"/>
                  </a:lnTo>
                  <a:lnTo>
                    <a:pt x="1" y="24"/>
                  </a:lnTo>
                  <a:lnTo>
                    <a:pt x="1" y="25"/>
                  </a:lnTo>
                  <a:lnTo>
                    <a:pt x="0" y="25"/>
                  </a:lnTo>
                  <a:lnTo>
                    <a:pt x="1" y="25"/>
                  </a:lnTo>
                  <a:lnTo>
                    <a:pt x="0" y="24"/>
                  </a:lnTo>
                  <a:lnTo>
                    <a:pt x="1" y="25"/>
                  </a:lnTo>
                  <a:lnTo>
                    <a:pt x="1" y="24"/>
                  </a:lnTo>
                  <a:lnTo>
                    <a:pt x="0" y="25"/>
                  </a:lnTo>
                  <a:lnTo>
                    <a:pt x="1" y="24"/>
                  </a:lnTo>
                  <a:lnTo>
                    <a:pt x="0" y="24"/>
                  </a:lnTo>
                  <a:lnTo>
                    <a:pt x="1" y="24"/>
                  </a:lnTo>
                  <a:lnTo>
                    <a:pt x="1" y="23"/>
                  </a:lnTo>
                  <a:lnTo>
                    <a:pt x="0" y="23"/>
                  </a:lnTo>
                  <a:lnTo>
                    <a:pt x="1" y="23"/>
                  </a:lnTo>
                  <a:lnTo>
                    <a:pt x="1" y="24"/>
                  </a:lnTo>
                  <a:lnTo>
                    <a:pt x="0" y="24"/>
                  </a:lnTo>
                  <a:lnTo>
                    <a:pt x="1" y="24"/>
                  </a:lnTo>
                  <a:lnTo>
                    <a:pt x="1" y="23"/>
                  </a:lnTo>
                  <a:lnTo>
                    <a:pt x="0" y="23"/>
                  </a:lnTo>
                  <a:lnTo>
                    <a:pt x="1" y="24"/>
                  </a:lnTo>
                  <a:lnTo>
                    <a:pt x="1" y="23"/>
                  </a:lnTo>
                  <a:lnTo>
                    <a:pt x="0" y="23"/>
                  </a:lnTo>
                  <a:lnTo>
                    <a:pt x="1" y="22"/>
                  </a:lnTo>
                  <a:lnTo>
                    <a:pt x="0" y="23"/>
                  </a:lnTo>
                  <a:lnTo>
                    <a:pt x="1" y="22"/>
                  </a:lnTo>
                  <a:lnTo>
                    <a:pt x="0" y="22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0" y="23"/>
                  </a:lnTo>
                  <a:lnTo>
                    <a:pt x="1" y="23"/>
                  </a:lnTo>
                  <a:lnTo>
                    <a:pt x="0" y="24"/>
                  </a:lnTo>
                  <a:lnTo>
                    <a:pt x="1" y="24"/>
                  </a:lnTo>
                  <a:lnTo>
                    <a:pt x="1" y="23"/>
                  </a:lnTo>
                  <a:lnTo>
                    <a:pt x="1" y="24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1" y="24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1" y="24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2" y="21"/>
                  </a:lnTo>
                  <a:lnTo>
                    <a:pt x="1" y="21"/>
                  </a:lnTo>
                  <a:lnTo>
                    <a:pt x="2" y="21"/>
                  </a:lnTo>
                  <a:lnTo>
                    <a:pt x="1" y="21"/>
                  </a:lnTo>
                  <a:lnTo>
                    <a:pt x="2" y="21"/>
                  </a:lnTo>
                  <a:lnTo>
                    <a:pt x="1" y="21"/>
                  </a:lnTo>
                  <a:lnTo>
                    <a:pt x="2" y="21"/>
                  </a:lnTo>
                  <a:lnTo>
                    <a:pt x="1" y="21"/>
                  </a:lnTo>
                  <a:lnTo>
                    <a:pt x="2" y="21"/>
                  </a:lnTo>
                  <a:lnTo>
                    <a:pt x="2" y="20"/>
                  </a:lnTo>
                  <a:lnTo>
                    <a:pt x="1" y="20"/>
                  </a:lnTo>
                  <a:lnTo>
                    <a:pt x="2" y="21"/>
                  </a:lnTo>
                  <a:lnTo>
                    <a:pt x="1" y="21"/>
                  </a:lnTo>
                  <a:lnTo>
                    <a:pt x="2" y="21"/>
                  </a:lnTo>
                  <a:lnTo>
                    <a:pt x="1" y="22"/>
                  </a:lnTo>
                  <a:lnTo>
                    <a:pt x="2" y="22"/>
                  </a:lnTo>
                  <a:lnTo>
                    <a:pt x="1" y="22"/>
                  </a:lnTo>
                  <a:lnTo>
                    <a:pt x="2" y="22"/>
                  </a:lnTo>
                  <a:lnTo>
                    <a:pt x="1" y="22"/>
                  </a:lnTo>
                  <a:lnTo>
                    <a:pt x="2" y="21"/>
                  </a:lnTo>
                  <a:lnTo>
                    <a:pt x="1" y="21"/>
                  </a:lnTo>
                  <a:lnTo>
                    <a:pt x="2" y="21"/>
                  </a:lnTo>
                  <a:lnTo>
                    <a:pt x="2" y="20"/>
                  </a:lnTo>
                  <a:lnTo>
                    <a:pt x="2" y="21"/>
                  </a:lnTo>
                  <a:lnTo>
                    <a:pt x="2" y="20"/>
                  </a:lnTo>
                  <a:lnTo>
                    <a:pt x="2" y="21"/>
                  </a:lnTo>
                  <a:lnTo>
                    <a:pt x="2" y="20"/>
                  </a:lnTo>
                  <a:lnTo>
                    <a:pt x="2" y="21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2" y="21"/>
                  </a:lnTo>
                  <a:lnTo>
                    <a:pt x="2" y="20"/>
                  </a:lnTo>
                  <a:lnTo>
                    <a:pt x="2" y="21"/>
                  </a:lnTo>
                  <a:lnTo>
                    <a:pt x="2" y="20"/>
                  </a:lnTo>
                  <a:lnTo>
                    <a:pt x="2" y="21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2" y="21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2" y="21"/>
                  </a:lnTo>
                  <a:lnTo>
                    <a:pt x="2" y="20"/>
                  </a:lnTo>
                  <a:lnTo>
                    <a:pt x="2" y="21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3" y="16"/>
                  </a:lnTo>
                  <a:lnTo>
                    <a:pt x="2" y="16"/>
                  </a:lnTo>
                  <a:lnTo>
                    <a:pt x="3" y="17"/>
                  </a:lnTo>
                  <a:lnTo>
                    <a:pt x="2" y="16"/>
                  </a:lnTo>
                  <a:lnTo>
                    <a:pt x="3" y="16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3" y="16"/>
                  </a:lnTo>
                  <a:lnTo>
                    <a:pt x="2" y="16"/>
                  </a:lnTo>
                  <a:lnTo>
                    <a:pt x="3" y="16"/>
                  </a:lnTo>
                  <a:lnTo>
                    <a:pt x="2" y="16"/>
                  </a:lnTo>
                  <a:lnTo>
                    <a:pt x="3" y="16"/>
                  </a:lnTo>
                  <a:lnTo>
                    <a:pt x="2" y="15"/>
                  </a:lnTo>
                  <a:lnTo>
                    <a:pt x="3" y="16"/>
                  </a:lnTo>
                  <a:lnTo>
                    <a:pt x="2" y="15"/>
                  </a:lnTo>
                  <a:lnTo>
                    <a:pt x="3" y="15"/>
                  </a:lnTo>
                  <a:lnTo>
                    <a:pt x="2" y="16"/>
                  </a:lnTo>
                  <a:lnTo>
                    <a:pt x="3" y="16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3" y="14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3" y="14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3" y="15"/>
                  </a:lnTo>
                  <a:lnTo>
                    <a:pt x="2" y="15"/>
                  </a:lnTo>
                  <a:lnTo>
                    <a:pt x="3" y="15"/>
                  </a:lnTo>
                  <a:lnTo>
                    <a:pt x="2" y="16"/>
                  </a:lnTo>
                  <a:lnTo>
                    <a:pt x="3" y="16"/>
                  </a:lnTo>
                  <a:lnTo>
                    <a:pt x="2" y="16"/>
                  </a:lnTo>
                  <a:lnTo>
                    <a:pt x="3" y="16"/>
                  </a:lnTo>
                  <a:lnTo>
                    <a:pt x="2" y="16"/>
                  </a:lnTo>
                  <a:lnTo>
                    <a:pt x="3" y="16"/>
                  </a:lnTo>
                  <a:lnTo>
                    <a:pt x="2" y="15"/>
                  </a:lnTo>
                  <a:lnTo>
                    <a:pt x="3" y="15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4" y="15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4" y="13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3" y="13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4" y="15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4" y="16"/>
                  </a:lnTo>
                  <a:lnTo>
                    <a:pt x="4" y="15"/>
                  </a:lnTo>
                  <a:lnTo>
                    <a:pt x="3" y="15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4" y="13"/>
                  </a:lnTo>
                  <a:lnTo>
                    <a:pt x="3" y="14"/>
                  </a:lnTo>
                  <a:lnTo>
                    <a:pt x="4" y="13"/>
                  </a:lnTo>
                  <a:lnTo>
                    <a:pt x="3" y="13"/>
                  </a:lnTo>
                  <a:lnTo>
                    <a:pt x="4" y="13"/>
                  </a:lnTo>
                  <a:lnTo>
                    <a:pt x="3" y="13"/>
                  </a:lnTo>
                  <a:lnTo>
                    <a:pt x="4" y="13"/>
                  </a:lnTo>
                  <a:lnTo>
                    <a:pt x="3" y="13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8"/>
                  </a:lnTo>
                  <a:lnTo>
                    <a:pt x="5" y="8"/>
                  </a:lnTo>
                  <a:lnTo>
                    <a:pt x="4" y="8"/>
                  </a:lnTo>
                  <a:lnTo>
                    <a:pt x="5" y="8"/>
                  </a:lnTo>
                  <a:lnTo>
                    <a:pt x="4" y="8"/>
                  </a:lnTo>
                  <a:lnTo>
                    <a:pt x="5" y="8"/>
                  </a:lnTo>
                  <a:lnTo>
                    <a:pt x="4" y="8"/>
                  </a:lnTo>
                  <a:lnTo>
                    <a:pt x="5" y="8"/>
                  </a:lnTo>
                  <a:lnTo>
                    <a:pt x="4" y="9"/>
                  </a:lnTo>
                  <a:lnTo>
                    <a:pt x="4" y="8"/>
                  </a:lnTo>
                  <a:lnTo>
                    <a:pt x="5" y="9"/>
                  </a:lnTo>
                  <a:lnTo>
                    <a:pt x="4" y="8"/>
                  </a:lnTo>
                  <a:lnTo>
                    <a:pt x="5" y="9"/>
                  </a:lnTo>
                  <a:lnTo>
                    <a:pt x="4" y="8"/>
                  </a:lnTo>
                  <a:lnTo>
                    <a:pt x="4" y="9"/>
                  </a:lnTo>
                  <a:lnTo>
                    <a:pt x="5" y="8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6"/>
                  </a:lnTo>
                  <a:lnTo>
                    <a:pt x="6" y="6"/>
                  </a:lnTo>
                  <a:lnTo>
                    <a:pt x="5" y="6"/>
                  </a:lnTo>
                  <a:lnTo>
                    <a:pt x="5" y="7"/>
                  </a:lnTo>
                  <a:lnTo>
                    <a:pt x="6" y="6"/>
                  </a:lnTo>
                  <a:lnTo>
                    <a:pt x="5" y="6"/>
                  </a:lnTo>
                  <a:lnTo>
                    <a:pt x="6" y="6"/>
                  </a:lnTo>
                  <a:lnTo>
                    <a:pt x="5" y="6"/>
                  </a:lnTo>
                  <a:lnTo>
                    <a:pt x="6" y="6"/>
                  </a:lnTo>
                  <a:lnTo>
                    <a:pt x="5" y="6"/>
                  </a:lnTo>
                  <a:lnTo>
                    <a:pt x="6" y="6"/>
                  </a:lnTo>
                  <a:lnTo>
                    <a:pt x="5" y="6"/>
                  </a:lnTo>
                  <a:lnTo>
                    <a:pt x="6" y="6"/>
                  </a:lnTo>
                  <a:lnTo>
                    <a:pt x="5" y="6"/>
                  </a:lnTo>
                  <a:lnTo>
                    <a:pt x="6" y="6"/>
                  </a:lnTo>
                  <a:lnTo>
                    <a:pt x="5" y="6"/>
                  </a:lnTo>
                  <a:lnTo>
                    <a:pt x="5" y="5"/>
                  </a:lnTo>
                  <a:lnTo>
                    <a:pt x="6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6" y="5"/>
                  </a:lnTo>
                  <a:lnTo>
                    <a:pt x="5" y="5"/>
                  </a:lnTo>
                  <a:lnTo>
                    <a:pt x="6" y="5"/>
                  </a:lnTo>
                  <a:lnTo>
                    <a:pt x="5" y="5"/>
                  </a:lnTo>
                  <a:lnTo>
                    <a:pt x="6" y="5"/>
                  </a:lnTo>
                  <a:lnTo>
                    <a:pt x="5" y="5"/>
                  </a:lnTo>
                  <a:lnTo>
                    <a:pt x="5" y="6"/>
                  </a:lnTo>
                  <a:lnTo>
                    <a:pt x="6" y="5"/>
                  </a:lnTo>
                  <a:lnTo>
                    <a:pt x="5" y="5"/>
                  </a:lnTo>
                  <a:lnTo>
                    <a:pt x="6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6" y="5"/>
                  </a:lnTo>
                  <a:lnTo>
                    <a:pt x="5" y="5"/>
                  </a:lnTo>
                  <a:lnTo>
                    <a:pt x="5" y="6"/>
                  </a:lnTo>
                  <a:lnTo>
                    <a:pt x="6" y="6"/>
                  </a:lnTo>
                  <a:lnTo>
                    <a:pt x="5" y="6"/>
                  </a:lnTo>
                  <a:lnTo>
                    <a:pt x="6" y="6"/>
                  </a:lnTo>
                  <a:lnTo>
                    <a:pt x="5" y="6"/>
                  </a:lnTo>
                  <a:lnTo>
                    <a:pt x="6" y="5"/>
                  </a:lnTo>
                  <a:lnTo>
                    <a:pt x="5" y="5"/>
                  </a:lnTo>
                  <a:lnTo>
                    <a:pt x="6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6" y="5"/>
                  </a:lnTo>
                  <a:lnTo>
                    <a:pt x="5" y="5"/>
                  </a:lnTo>
                  <a:lnTo>
                    <a:pt x="6" y="5"/>
                  </a:lnTo>
                  <a:lnTo>
                    <a:pt x="7" y="4"/>
                  </a:lnTo>
                  <a:lnTo>
                    <a:pt x="6" y="4"/>
                  </a:lnTo>
                  <a:lnTo>
                    <a:pt x="7" y="4"/>
                  </a:lnTo>
                  <a:lnTo>
                    <a:pt x="6" y="3"/>
                  </a:lnTo>
                  <a:lnTo>
                    <a:pt x="7" y="3"/>
                  </a:lnTo>
                  <a:lnTo>
                    <a:pt x="7" y="4"/>
                  </a:lnTo>
                  <a:lnTo>
                    <a:pt x="6" y="4"/>
                  </a:lnTo>
                  <a:lnTo>
                    <a:pt x="7" y="5"/>
                  </a:lnTo>
                  <a:lnTo>
                    <a:pt x="7" y="4"/>
                  </a:lnTo>
                  <a:lnTo>
                    <a:pt x="6" y="3"/>
                  </a:lnTo>
                  <a:lnTo>
                    <a:pt x="7" y="5"/>
                  </a:lnTo>
                  <a:lnTo>
                    <a:pt x="7" y="4"/>
                  </a:lnTo>
                  <a:lnTo>
                    <a:pt x="6" y="5"/>
                  </a:lnTo>
                  <a:lnTo>
                    <a:pt x="7" y="4"/>
                  </a:lnTo>
                  <a:lnTo>
                    <a:pt x="7" y="5"/>
                  </a:lnTo>
                  <a:lnTo>
                    <a:pt x="6" y="5"/>
                  </a:lnTo>
                  <a:lnTo>
                    <a:pt x="7" y="5"/>
                  </a:lnTo>
                  <a:lnTo>
                    <a:pt x="6" y="5"/>
                  </a:lnTo>
                  <a:lnTo>
                    <a:pt x="7" y="5"/>
                  </a:lnTo>
                  <a:lnTo>
                    <a:pt x="6" y="5"/>
                  </a:lnTo>
                  <a:lnTo>
                    <a:pt x="7" y="5"/>
                  </a:lnTo>
                  <a:lnTo>
                    <a:pt x="6" y="5"/>
                  </a:lnTo>
                  <a:lnTo>
                    <a:pt x="7" y="5"/>
                  </a:lnTo>
                  <a:lnTo>
                    <a:pt x="6" y="5"/>
                  </a:lnTo>
                  <a:lnTo>
                    <a:pt x="7" y="4"/>
                  </a:lnTo>
                  <a:lnTo>
                    <a:pt x="6" y="5"/>
                  </a:lnTo>
                  <a:lnTo>
                    <a:pt x="7" y="4"/>
                  </a:lnTo>
                  <a:lnTo>
                    <a:pt x="6" y="3"/>
                  </a:lnTo>
                  <a:lnTo>
                    <a:pt x="7" y="3"/>
                  </a:lnTo>
                  <a:lnTo>
                    <a:pt x="7" y="4"/>
                  </a:lnTo>
                  <a:lnTo>
                    <a:pt x="6" y="3"/>
                  </a:lnTo>
                  <a:lnTo>
                    <a:pt x="7" y="3"/>
                  </a:lnTo>
                  <a:lnTo>
                    <a:pt x="7" y="2"/>
                  </a:lnTo>
                  <a:lnTo>
                    <a:pt x="6" y="3"/>
                  </a:lnTo>
                  <a:lnTo>
                    <a:pt x="7" y="4"/>
                  </a:lnTo>
                  <a:lnTo>
                    <a:pt x="7" y="3"/>
                  </a:lnTo>
                  <a:lnTo>
                    <a:pt x="6" y="3"/>
                  </a:lnTo>
                  <a:lnTo>
                    <a:pt x="7" y="3"/>
                  </a:lnTo>
                  <a:lnTo>
                    <a:pt x="6" y="5"/>
                  </a:lnTo>
                  <a:lnTo>
                    <a:pt x="7" y="3"/>
                  </a:lnTo>
                  <a:lnTo>
                    <a:pt x="7" y="4"/>
                  </a:lnTo>
                  <a:lnTo>
                    <a:pt x="7" y="3"/>
                  </a:lnTo>
                  <a:lnTo>
                    <a:pt x="7" y="4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3"/>
                  </a:lnTo>
                  <a:lnTo>
                    <a:pt x="7" y="4"/>
                  </a:lnTo>
                  <a:lnTo>
                    <a:pt x="7" y="3"/>
                  </a:lnTo>
                  <a:lnTo>
                    <a:pt x="7" y="4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0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2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87" name="Freeform 86"/>
            <p:cNvSpPr>
              <a:spLocks/>
            </p:cNvSpPr>
            <p:nvPr/>
          </p:nvSpPr>
          <p:spPr bwMode="auto">
            <a:xfrm>
              <a:off x="3702" y="2664"/>
              <a:ext cx="7" cy="25"/>
            </a:xfrm>
            <a:custGeom>
              <a:avLst/>
              <a:gdLst>
                <a:gd name="T0" fmla="*/ 0 w 7"/>
                <a:gd name="T1" fmla="*/ 23 h 25"/>
                <a:gd name="T2" fmla="*/ 0 w 7"/>
                <a:gd name="T3" fmla="*/ 23 h 25"/>
                <a:gd name="T4" fmla="*/ 0 w 7"/>
                <a:gd name="T5" fmla="*/ 23 h 25"/>
                <a:gd name="T6" fmla="*/ 0 w 7"/>
                <a:gd name="T7" fmla="*/ 23 h 25"/>
                <a:gd name="T8" fmla="*/ 0 w 7"/>
                <a:gd name="T9" fmla="*/ 23 h 25"/>
                <a:gd name="T10" fmla="*/ 0 w 7"/>
                <a:gd name="T11" fmla="*/ 21 h 25"/>
                <a:gd name="T12" fmla="*/ 1 w 7"/>
                <a:gd name="T13" fmla="*/ 21 h 25"/>
                <a:gd name="T14" fmla="*/ 0 w 7"/>
                <a:gd name="T15" fmla="*/ 23 h 25"/>
                <a:gd name="T16" fmla="*/ 1 w 7"/>
                <a:gd name="T17" fmla="*/ 21 h 25"/>
                <a:gd name="T18" fmla="*/ 1 w 7"/>
                <a:gd name="T19" fmla="*/ 21 h 25"/>
                <a:gd name="T20" fmla="*/ 1 w 7"/>
                <a:gd name="T21" fmla="*/ 20 h 25"/>
                <a:gd name="T22" fmla="*/ 1 w 7"/>
                <a:gd name="T23" fmla="*/ 19 h 25"/>
                <a:gd name="T24" fmla="*/ 1 w 7"/>
                <a:gd name="T25" fmla="*/ 20 h 25"/>
                <a:gd name="T26" fmla="*/ 1 w 7"/>
                <a:gd name="T27" fmla="*/ 18 h 25"/>
                <a:gd name="T28" fmla="*/ 2 w 7"/>
                <a:gd name="T29" fmla="*/ 18 h 25"/>
                <a:gd name="T30" fmla="*/ 1 w 7"/>
                <a:gd name="T31" fmla="*/ 19 h 25"/>
                <a:gd name="T32" fmla="*/ 1 w 7"/>
                <a:gd name="T33" fmla="*/ 18 h 25"/>
                <a:gd name="T34" fmla="*/ 2 w 7"/>
                <a:gd name="T35" fmla="*/ 18 h 25"/>
                <a:gd name="T36" fmla="*/ 2 w 7"/>
                <a:gd name="T37" fmla="*/ 17 h 25"/>
                <a:gd name="T38" fmla="*/ 2 w 7"/>
                <a:gd name="T39" fmla="*/ 17 h 25"/>
                <a:gd name="T40" fmla="*/ 2 w 7"/>
                <a:gd name="T41" fmla="*/ 17 h 25"/>
                <a:gd name="T42" fmla="*/ 2 w 7"/>
                <a:gd name="T43" fmla="*/ 17 h 25"/>
                <a:gd name="T44" fmla="*/ 2 w 7"/>
                <a:gd name="T45" fmla="*/ 17 h 25"/>
                <a:gd name="T46" fmla="*/ 2 w 7"/>
                <a:gd name="T47" fmla="*/ 15 h 25"/>
                <a:gd name="T48" fmla="*/ 2 w 7"/>
                <a:gd name="T49" fmla="*/ 16 h 25"/>
                <a:gd name="T50" fmla="*/ 2 w 7"/>
                <a:gd name="T51" fmla="*/ 15 h 25"/>
                <a:gd name="T52" fmla="*/ 3 w 7"/>
                <a:gd name="T53" fmla="*/ 14 h 25"/>
                <a:gd name="T54" fmla="*/ 3 w 7"/>
                <a:gd name="T55" fmla="*/ 14 h 25"/>
                <a:gd name="T56" fmla="*/ 3 w 7"/>
                <a:gd name="T57" fmla="*/ 13 h 25"/>
                <a:gd name="T58" fmla="*/ 3 w 7"/>
                <a:gd name="T59" fmla="*/ 12 h 25"/>
                <a:gd name="T60" fmla="*/ 3 w 7"/>
                <a:gd name="T61" fmla="*/ 13 h 25"/>
                <a:gd name="T62" fmla="*/ 4 w 7"/>
                <a:gd name="T63" fmla="*/ 12 h 25"/>
                <a:gd name="T64" fmla="*/ 3 w 7"/>
                <a:gd name="T65" fmla="*/ 12 h 25"/>
                <a:gd name="T66" fmla="*/ 3 w 7"/>
                <a:gd name="T67" fmla="*/ 14 h 25"/>
                <a:gd name="T68" fmla="*/ 3 w 7"/>
                <a:gd name="T69" fmla="*/ 11 h 25"/>
                <a:gd name="T70" fmla="*/ 4 w 7"/>
                <a:gd name="T71" fmla="*/ 12 h 25"/>
                <a:gd name="T72" fmla="*/ 4 w 7"/>
                <a:gd name="T73" fmla="*/ 11 h 25"/>
                <a:gd name="T74" fmla="*/ 4 w 7"/>
                <a:gd name="T75" fmla="*/ 10 h 25"/>
                <a:gd name="T76" fmla="*/ 4 w 7"/>
                <a:gd name="T77" fmla="*/ 11 h 25"/>
                <a:gd name="T78" fmla="*/ 4 w 7"/>
                <a:gd name="T79" fmla="*/ 9 h 25"/>
                <a:gd name="T80" fmla="*/ 4 w 7"/>
                <a:gd name="T81" fmla="*/ 10 h 25"/>
                <a:gd name="T82" fmla="*/ 4 w 7"/>
                <a:gd name="T83" fmla="*/ 9 h 25"/>
                <a:gd name="T84" fmla="*/ 4 w 7"/>
                <a:gd name="T85" fmla="*/ 10 h 25"/>
                <a:gd name="T86" fmla="*/ 4 w 7"/>
                <a:gd name="T87" fmla="*/ 8 h 25"/>
                <a:gd name="T88" fmla="*/ 5 w 7"/>
                <a:gd name="T89" fmla="*/ 9 h 25"/>
                <a:gd name="T90" fmla="*/ 5 w 7"/>
                <a:gd name="T91" fmla="*/ 7 h 25"/>
                <a:gd name="T92" fmla="*/ 5 w 7"/>
                <a:gd name="T93" fmla="*/ 8 h 25"/>
                <a:gd name="T94" fmla="*/ 5 w 7"/>
                <a:gd name="T95" fmla="*/ 7 h 25"/>
                <a:gd name="T96" fmla="*/ 5 w 7"/>
                <a:gd name="T97" fmla="*/ 7 h 25"/>
                <a:gd name="T98" fmla="*/ 5 w 7"/>
                <a:gd name="T99" fmla="*/ 5 h 25"/>
                <a:gd name="T100" fmla="*/ 5 w 7"/>
                <a:gd name="T101" fmla="*/ 6 h 25"/>
                <a:gd name="T102" fmla="*/ 5 w 7"/>
                <a:gd name="T103" fmla="*/ 4 h 25"/>
                <a:gd name="T104" fmla="*/ 5 w 7"/>
                <a:gd name="T105" fmla="*/ 5 h 25"/>
                <a:gd name="T106" fmla="*/ 6 w 7"/>
                <a:gd name="T107" fmla="*/ 4 h 25"/>
                <a:gd name="T108" fmla="*/ 6 w 7"/>
                <a:gd name="T109" fmla="*/ 4 h 25"/>
                <a:gd name="T110" fmla="*/ 6 w 7"/>
                <a:gd name="T111" fmla="*/ 3 h 25"/>
                <a:gd name="T112" fmla="*/ 6 w 7"/>
                <a:gd name="T113" fmla="*/ 4 h 25"/>
                <a:gd name="T114" fmla="*/ 6 w 7"/>
                <a:gd name="T115" fmla="*/ 3 h 25"/>
                <a:gd name="T116" fmla="*/ 6 w 7"/>
                <a:gd name="T117" fmla="*/ 2 h 25"/>
                <a:gd name="T118" fmla="*/ 6 w 7"/>
                <a:gd name="T119" fmla="*/ 2 h 25"/>
                <a:gd name="T120" fmla="*/ 6 w 7"/>
                <a:gd name="T121" fmla="*/ 3 h 25"/>
                <a:gd name="T122" fmla="*/ 6 w 7"/>
                <a:gd name="T123" fmla="*/ 1 h 25"/>
                <a:gd name="T124" fmla="*/ 7 w 7"/>
                <a:gd name="T125" fmla="*/ 1 h 2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7"/>
                <a:gd name="T190" fmla="*/ 0 h 25"/>
                <a:gd name="T191" fmla="*/ 7 w 7"/>
                <a:gd name="T192" fmla="*/ 25 h 2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7" h="25">
                  <a:moveTo>
                    <a:pt x="0" y="25"/>
                  </a:moveTo>
                  <a:lnTo>
                    <a:pt x="0" y="25"/>
                  </a:lnTo>
                  <a:lnTo>
                    <a:pt x="0" y="24"/>
                  </a:lnTo>
                  <a:lnTo>
                    <a:pt x="0" y="25"/>
                  </a:lnTo>
                  <a:lnTo>
                    <a:pt x="0" y="24"/>
                  </a:lnTo>
                  <a:lnTo>
                    <a:pt x="0" y="23"/>
                  </a:lnTo>
                  <a:lnTo>
                    <a:pt x="0" y="24"/>
                  </a:lnTo>
                  <a:lnTo>
                    <a:pt x="0" y="23"/>
                  </a:lnTo>
                  <a:lnTo>
                    <a:pt x="0" y="24"/>
                  </a:lnTo>
                  <a:lnTo>
                    <a:pt x="0" y="23"/>
                  </a:lnTo>
                  <a:lnTo>
                    <a:pt x="0" y="24"/>
                  </a:lnTo>
                  <a:lnTo>
                    <a:pt x="0" y="25"/>
                  </a:lnTo>
                  <a:lnTo>
                    <a:pt x="0" y="24"/>
                  </a:lnTo>
                  <a:lnTo>
                    <a:pt x="0" y="23"/>
                  </a:lnTo>
                  <a:lnTo>
                    <a:pt x="0" y="24"/>
                  </a:lnTo>
                  <a:lnTo>
                    <a:pt x="0" y="23"/>
                  </a:lnTo>
                  <a:lnTo>
                    <a:pt x="0" y="24"/>
                  </a:lnTo>
                  <a:lnTo>
                    <a:pt x="0" y="23"/>
                  </a:lnTo>
                  <a:lnTo>
                    <a:pt x="0" y="24"/>
                  </a:lnTo>
                  <a:lnTo>
                    <a:pt x="0" y="23"/>
                  </a:lnTo>
                  <a:lnTo>
                    <a:pt x="0" y="24"/>
                  </a:lnTo>
                  <a:lnTo>
                    <a:pt x="0" y="23"/>
                  </a:lnTo>
                  <a:lnTo>
                    <a:pt x="0" y="22"/>
                  </a:lnTo>
                  <a:lnTo>
                    <a:pt x="0" y="23"/>
                  </a:lnTo>
                  <a:lnTo>
                    <a:pt x="0" y="24"/>
                  </a:lnTo>
                  <a:lnTo>
                    <a:pt x="0" y="23"/>
                  </a:lnTo>
                  <a:lnTo>
                    <a:pt x="0" y="22"/>
                  </a:lnTo>
                  <a:lnTo>
                    <a:pt x="0" y="23"/>
                  </a:lnTo>
                  <a:lnTo>
                    <a:pt x="0" y="22"/>
                  </a:lnTo>
                  <a:lnTo>
                    <a:pt x="0" y="21"/>
                  </a:lnTo>
                  <a:lnTo>
                    <a:pt x="0" y="22"/>
                  </a:lnTo>
                  <a:lnTo>
                    <a:pt x="0" y="23"/>
                  </a:lnTo>
                  <a:lnTo>
                    <a:pt x="0" y="22"/>
                  </a:lnTo>
                  <a:lnTo>
                    <a:pt x="0" y="23"/>
                  </a:lnTo>
                  <a:lnTo>
                    <a:pt x="0" y="22"/>
                  </a:lnTo>
                  <a:lnTo>
                    <a:pt x="0" y="23"/>
                  </a:lnTo>
                  <a:lnTo>
                    <a:pt x="0" y="22"/>
                  </a:lnTo>
                  <a:lnTo>
                    <a:pt x="0" y="23"/>
                  </a:lnTo>
                  <a:lnTo>
                    <a:pt x="0" y="22"/>
                  </a:lnTo>
                  <a:lnTo>
                    <a:pt x="0" y="23"/>
                  </a:lnTo>
                  <a:lnTo>
                    <a:pt x="0" y="22"/>
                  </a:lnTo>
                  <a:lnTo>
                    <a:pt x="0" y="23"/>
                  </a:lnTo>
                  <a:lnTo>
                    <a:pt x="0" y="22"/>
                  </a:lnTo>
                  <a:lnTo>
                    <a:pt x="0" y="21"/>
                  </a:lnTo>
                  <a:lnTo>
                    <a:pt x="0" y="22"/>
                  </a:lnTo>
                  <a:lnTo>
                    <a:pt x="0" y="21"/>
                  </a:lnTo>
                  <a:lnTo>
                    <a:pt x="0" y="22"/>
                  </a:lnTo>
                  <a:lnTo>
                    <a:pt x="1" y="21"/>
                  </a:lnTo>
                  <a:lnTo>
                    <a:pt x="0" y="21"/>
                  </a:lnTo>
                  <a:lnTo>
                    <a:pt x="1" y="21"/>
                  </a:lnTo>
                  <a:lnTo>
                    <a:pt x="0" y="21"/>
                  </a:lnTo>
                  <a:lnTo>
                    <a:pt x="1" y="21"/>
                  </a:lnTo>
                  <a:lnTo>
                    <a:pt x="0" y="21"/>
                  </a:lnTo>
                  <a:lnTo>
                    <a:pt x="1" y="21"/>
                  </a:lnTo>
                  <a:lnTo>
                    <a:pt x="0" y="21"/>
                  </a:lnTo>
                  <a:lnTo>
                    <a:pt x="1" y="22"/>
                  </a:lnTo>
                  <a:lnTo>
                    <a:pt x="0" y="21"/>
                  </a:lnTo>
                  <a:lnTo>
                    <a:pt x="0" y="22"/>
                  </a:lnTo>
                  <a:lnTo>
                    <a:pt x="1" y="21"/>
                  </a:lnTo>
                  <a:lnTo>
                    <a:pt x="0" y="21"/>
                  </a:lnTo>
                  <a:lnTo>
                    <a:pt x="1" y="21"/>
                  </a:lnTo>
                  <a:lnTo>
                    <a:pt x="0" y="21"/>
                  </a:lnTo>
                  <a:lnTo>
                    <a:pt x="1" y="21"/>
                  </a:lnTo>
                  <a:lnTo>
                    <a:pt x="0" y="23"/>
                  </a:lnTo>
                  <a:lnTo>
                    <a:pt x="0" y="22"/>
                  </a:lnTo>
                  <a:lnTo>
                    <a:pt x="1" y="22"/>
                  </a:lnTo>
                  <a:lnTo>
                    <a:pt x="0" y="21"/>
                  </a:lnTo>
                  <a:lnTo>
                    <a:pt x="0" y="22"/>
                  </a:lnTo>
                  <a:lnTo>
                    <a:pt x="1" y="23"/>
                  </a:lnTo>
                  <a:lnTo>
                    <a:pt x="0" y="21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19"/>
                  </a:lnTo>
                  <a:lnTo>
                    <a:pt x="1" y="20"/>
                  </a:lnTo>
                  <a:lnTo>
                    <a:pt x="1" y="19"/>
                  </a:lnTo>
                  <a:lnTo>
                    <a:pt x="1" y="20"/>
                  </a:lnTo>
                  <a:lnTo>
                    <a:pt x="1" y="19"/>
                  </a:lnTo>
                  <a:lnTo>
                    <a:pt x="1" y="20"/>
                  </a:lnTo>
                  <a:lnTo>
                    <a:pt x="2" y="20"/>
                  </a:lnTo>
                  <a:lnTo>
                    <a:pt x="1" y="20"/>
                  </a:lnTo>
                  <a:lnTo>
                    <a:pt x="1" y="19"/>
                  </a:lnTo>
                  <a:lnTo>
                    <a:pt x="2" y="19"/>
                  </a:lnTo>
                  <a:lnTo>
                    <a:pt x="1" y="20"/>
                  </a:lnTo>
                  <a:lnTo>
                    <a:pt x="2" y="20"/>
                  </a:lnTo>
                  <a:lnTo>
                    <a:pt x="1" y="19"/>
                  </a:lnTo>
                  <a:lnTo>
                    <a:pt x="2" y="20"/>
                  </a:lnTo>
                  <a:lnTo>
                    <a:pt x="1" y="19"/>
                  </a:lnTo>
                  <a:lnTo>
                    <a:pt x="1" y="20"/>
                  </a:lnTo>
                  <a:lnTo>
                    <a:pt x="2" y="19"/>
                  </a:lnTo>
                  <a:lnTo>
                    <a:pt x="1" y="19"/>
                  </a:lnTo>
                  <a:lnTo>
                    <a:pt x="1" y="20"/>
                  </a:lnTo>
                  <a:lnTo>
                    <a:pt x="2" y="20"/>
                  </a:lnTo>
                  <a:lnTo>
                    <a:pt x="1" y="20"/>
                  </a:lnTo>
                  <a:lnTo>
                    <a:pt x="1" y="19"/>
                  </a:lnTo>
                  <a:lnTo>
                    <a:pt x="2" y="19"/>
                  </a:lnTo>
                  <a:lnTo>
                    <a:pt x="1" y="20"/>
                  </a:lnTo>
                  <a:lnTo>
                    <a:pt x="1" y="19"/>
                  </a:lnTo>
                  <a:lnTo>
                    <a:pt x="2" y="19"/>
                  </a:lnTo>
                  <a:lnTo>
                    <a:pt x="1" y="18"/>
                  </a:lnTo>
                  <a:lnTo>
                    <a:pt x="2" y="19"/>
                  </a:lnTo>
                  <a:lnTo>
                    <a:pt x="1" y="18"/>
                  </a:lnTo>
                  <a:lnTo>
                    <a:pt x="2" y="18"/>
                  </a:lnTo>
                  <a:lnTo>
                    <a:pt x="1" y="18"/>
                  </a:lnTo>
                  <a:lnTo>
                    <a:pt x="1" y="19"/>
                  </a:lnTo>
                  <a:lnTo>
                    <a:pt x="2" y="18"/>
                  </a:lnTo>
                  <a:lnTo>
                    <a:pt x="1" y="18"/>
                  </a:lnTo>
                  <a:lnTo>
                    <a:pt x="2" y="18"/>
                  </a:lnTo>
                  <a:lnTo>
                    <a:pt x="1" y="19"/>
                  </a:lnTo>
                  <a:lnTo>
                    <a:pt x="1" y="18"/>
                  </a:lnTo>
                  <a:lnTo>
                    <a:pt x="2" y="18"/>
                  </a:lnTo>
                  <a:lnTo>
                    <a:pt x="1" y="18"/>
                  </a:lnTo>
                  <a:lnTo>
                    <a:pt x="2" y="19"/>
                  </a:lnTo>
                  <a:lnTo>
                    <a:pt x="1" y="18"/>
                  </a:lnTo>
                  <a:lnTo>
                    <a:pt x="2" y="19"/>
                  </a:lnTo>
                  <a:lnTo>
                    <a:pt x="1" y="19"/>
                  </a:lnTo>
                  <a:lnTo>
                    <a:pt x="1" y="20"/>
                  </a:lnTo>
                  <a:lnTo>
                    <a:pt x="2" y="19"/>
                  </a:lnTo>
                  <a:lnTo>
                    <a:pt x="1" y="19"/>
                  </a:lnTo>
                  <a:lnTo>
                    <a:pt x="2" y="19"/>
                  </a:lnTo>
                  <a:lnTo>
                    <a:pt x="1" y="20"/>
                  </a:lnTo>
                  <a:lnTo>
                    <a:pt x="1" y="19"/>
                  </a:lnTo>
                  <a:lnTo>
                    <a:pt x="2" y="18"/>
                  </a:lnTo>
                  <a:lnTo>
                    <a:pt x="1" y="18"/>
                  </a:lnTo>
                  <a:lnTo>
                    <a:pt x="2" y="19"/>
                  </a:lnTo>
                  <a:lnTo>
                    <a:pt x="1" y="18"/>
                  </a:lnTo>
                  <a:lnTo>
                    <a:pt x="2" y="18"/>
                  </a:lnTo>
                  <a:lnTo>
                    <a:pt x="1" y="18"/>
                  </a:lnTo>
                  <a:lnTo>
                    <a:pt x="2" y="18"/>
                  </a:lnTo>
                  <a:lnTo>
                    <a:pt x="1" y="17"/>
                  </a:lnTo>
                  <a:lnTo>
                    <a:pt x="1" y="18"/>
                  </a:lnTo>
                  <a:lnTo>
                    <a:pt x="2" y="17"/>
                  </a:lnTo>
                  <a:lnTo>
                    <a:pt x="1" y="18"/>
                  </a:lnTo>
                  <a:lnTo>
                    <a:pt x="1" y="17"/>
                  </a:lnTo>
                  <a:lnTo>
                    <a:pt x="2" y="17"/>
                  </a:lnTo>
                  <a:lnTo>
                    <a:pt x="1" y="17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2"/>
                  </a:lnTo>
                  <a:lnTo>
                    <a:pt x="3" y="13"/>
                  </a:lnTo>
                  <a:lnTo>
                    <a:pt x="3" y="12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2"/>
                  </a:lnTo>
                  <a:lnTo>
                    <a:pt x="3" y="13"/>
                  </a:lnTo>
                  <a:lnTo>
                    <a:pt x="3" y="12"/>
                  </a:lnTo>
                  <a:lnTo>
                    <a:pt x="3" y="13"/>
                  </a:lnTo>
                  <a:lnTo>
                    <a:pt x="3" y="12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2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2"/>
                  </a:lnTo>
                  <a:lnTo>
                    <a:pt x="3" y="13"/>
                  </a:lnTo>
                  <a:lnTo>
                    <a:pt x="3" y="12"/>
                  </a:lnTo>
                  <a:lnTo>
                    <a:pt x="3" y="13"/>
                  </a:lnTo>
                  <a:lnTo>
                    <a:pt x="3" y="12"/>
                  </a:lnTo>
                  <a:lnTo>
                    <a:pt x="4" y="12"/>
                  </a:lnTo>
                  <a:lnTo>
                    <a:pt x="3" y="12"/>
                  </a:lnTo>
                  <a:lnTo>
                    <a:pt x="4" y="12"/>
                  </a:lnTo>
                  <a:lnTo>
                    <a:pt x="3" y="11"/>
                  </a:lnTo>
                  <a:lnTo>
                    <a:pt x="4" y="12"/>
                  </a:lnTo>
                  <a:lnTo>
                    <a:pt x="3" y="12"/>
                  </a:lnTo>
                  <a:lnTo>
                    <a:pt x="4" y="11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4" y="12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4" y="11"/>
                  </a:lnTo>
                  <a:lnTo>
                    <a:pt x="3" y="12"/>
                  </a:lnTo>
                  <a:lnTo>
                    <a:pt x="4" y="12"/>
                  </a:lnTo>
                  <a:lnTo>
                    <a:pt x="3" y="12"/>
                  </a:lnTo>
                  <a:lnTo>
                    <a:pt x="4" y="13"/>
                  </a:lnTo>
                  <a:lnTo>
                    <a:pt x="3" y="13"/>
                  </a:lnTo>
                  <a:lnTo>
                    <a:pt x="4" y="12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4" y="12"/>
                  </a:lnTo>
                  <a:lnTo>
                    <a:pt x="3" y="12"/>
                  </a:lnTo>
                  <a:lnTo>
                    <a:pt x="4" y="12"/>
                  </a:lnTo>
                  <a:lnTo>
                    <a:pt x="3" y="12"/>
                  </a:lnTo>
                  <a:lnTo>
                    <a:pt x="4" y="12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4" y="12"/>
                  </a:lnTo>
                  <a:lnTo>
                    <a:pt x="3" y="11"/>
                  </a:lnTo>
                  <a:lnTo>
                    <a:pt x="4" y="10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9"/>
                  </a:lnTo>
                  <a:lnTo>
                    <a:pt x="5" y="9"/>
                  </a:lnTo>
                  <a:lnTo>
                    <a:pt x="5" y="8"/>
                  </a:lnTo>
                  <a:lnTo>
                    <a:pt x="4" y="9"/>
                  </a:lnTo>
                  <a:lnTo>
                    <a:pt x="5" y="8"/>
                  </a:lnTo>
                  <a:lnTo>
                    <a:pt x="5" y="9"/>
                  </a:lnTo>
                  <a:lnTo>
                    <a:pt x="4" y="7"/>
                  </a:lnTo>
                  <a:lnTo>
                    <a:pt x="5" y="8"/>
                  </a:lnTo>
                  <a:lnTo>
                    <a:pt x="5" y="9"/>
                  </a:lnTo>
                  <a:lnTo>
                    <a:pt x="4" y="8"/>
                  </a:lnTo>
                  <a:lnTo>
                    <a:pt x="5" y="8"/>
                  </a:lnTo>
                  <a:lnTo>
                    <a:pt x="5" y="7"/>
                  </a:lnTo>
                  <a:lnTo>
                    <a:pt x="4" y="7"/>
                  </a:lnTo>
                  <a:lnTo>
                    <a:pt x="5" y="8"/>
                  </a:lnTo>
                  <a:lnTo>
                    <a:pt x="5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4" y="8"/>
                  </a:lnTo>
                  <a:lnTo>
                    <a:pt x="5" y="7"/>
                  </a:lnTo>
                  <a:lnTo>
                    <a:pt x="5" y="8"/>
                  </a:lnTo>
                  <a:lnTo>
                    <a:pt x="4" y="7"/>
                  </a:lnTo>
                  <a:lnTo>
                    <a:pt x="5" y="7"/>
                  </a:lnTo>
                  <a:lnTo>
                    <a:pt x="5" y="8"/>
                  </a:lnTo>
                  <a:lnTo>
                    <a:pt x="4" y="7"/>
                  </a:lnTo>
                  <a:lnTo>
                    <a:pt x="5" y="7"/>
                  </a:lnTo>
                  <a:lnTo>
                    <a:pt x="4" y="7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6" y="5"/>
                  </a:lnTo>
                  <a:lnTo>
                    <a:pt x="5" y="6"/>
                  </a:lnTo>
                  <a:lnTo>
                    <a:pt x="6" y="6"/>
                  </a:lnTo>
                  <a:lnTo>
                    <a:pt x="5" y="5"/>
                  </a:lnTo>
                  <a:lnTo>
                    <a:pt x="6" y="5"/>
                  </a:lnTo>
                  <a:lnTo>
                    <a:pt x="5" y="5"/>
                  </a:lnTo>
                  <a:lnTo>
                    <a:pt x="5" y="6"/>
                  </a:lnTo>
                  <a:lnTo>
                    <a:pt x="6" y="5"/>
                  </a:lnTo>
                  <a:lnTo>
                    <a:pt x="5" y="5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6" y="1"/>
                  </a:lnTo>
                  <a:lnTo>
                    <a:pt x="7" y="1"/>
                  </a:lnTo>
                  <a:lnTo>
                    <a:pt x="6" y="2"/>
                  </a:lnTo>
                  <a:lnTo>
                    <a:pt x="7" y="3"/>
                  </a:lnTo>
                  <a:lnTo>
                    <a:pt x="7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6" y="1"/>
                  </a:lnTo>
                  <a:lnTo>
                    <a:pt x="7" y="1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88" name="Freeform 87"/>
            <p:cNvSpPr>
              <a:spLocks/>
            </p:cNvSpPr>
            <p:nvPr/>
          </p:nvSpPr>
          <p:spPr bwMode="auto">
            <a:xfrm>
              <a:off x="3708" y="2642"/>
              <a:ext cx="6" cy="24"/>
            </a:xfrm>
            <a:custGeom>
              <a:avLst/>
              <a:gdLst>
                <a:gd name="T0" fmla="*/ 0 w 6"/>
                <a:gd name="T1" fmla="*/ 23 h 24"/>
                <a:gd name="T2" fmla="*/ 0 w 6"/>
                <a:gd name="T3" fmla="*/ 23 h 24"/>
                <a:gd name="T4" fmla="*/ 0 w 6"/>
                <a:gd name="T5" fmla="*/ 23 h 24"/>
                <a:gd name="T6" fmla="*/ 1 w 6"/>
                <a:gd name="T7" fmla="*/ 23 h 24"/>
                <a:gd name="T8" fmla="*/ 1 w 6"/>
                <a:gd name="T9" fmla="*/ 22 h 24"/>
                <a:gd name="T10" fmla="*/ 1 w 6"/>
                <a:gd name="T11" fmla="*/ 21 h 24"/>
                <a:gd name="T12" fmla="*/ 1 w 6"/>
                <a:gd name="T13" fmla="*/ 21 h 24"/>
                <a:gd name="T14" fmla="*/ 1 w 6"/>
                <a:gd name="T15" fmla="*/ 20 h 24"/>
                <a:gd name="T16" fmla="*/ 2 w 6"/>
                <a:gd name="T17" fmla="*/ 20 h 24"/>
                <a:gd name="T18" fmla="*/ 2 w 6"/>
                <a:gd name="T19" fmla="*/ 20 h 24"/>
                <a:gd name="T20" fmla="*/ 2 w 6"/>
                <a:gd name="T21" fmla="*/ 19 h 24"/>
                <a:gd name="T22" fmla="*/ 2 w 6"/>
                <a:gd name="T23" fmla="*/ 20 h 24"/>
                <a:gd name="T24" fmla="*/ 2 w 6"/>
                <a:gd name="T25" fmla="*/ 17 h 24"/>
                <a:gd name="T26" fmla="*/ 2 w 6"/>
                <a:gd name="T27" fmla="*/ 18 h 24"/>
                <a:gd name="T28" fmla="*/ 2 w 6"/>
                <a:gd name="T29" fmla="*/ 18 h 24"/>
                <a:gd name="T30" fmla="*/ 2 w 6"/>
                <a:gd name="T31" fmla="*/ 17 h 24"/>
                <a:gd name="T32" fmla="*/ 2 w 6"/>
                <a:gd name="T33" fmla="*/ 17 h 24"/>
                <a:gd name="T34" fmla="*/ 2 w 6"/>
                <a:gd name="T35" fmla="*/ 17 h 24"/>
                <a:gd name="T36" fmla="*/ 2 w 6"/>
                <a:gd name="T37" fmla="*/ 17 h 24"/>
                <a:gd name="T38" fmla="*/ 2 w 6"/>
                <a:gd name="T39" fmla="*/ 17 h 24"/>
                <a:gd name="T40" fmla="*/ 2 w 6"/>
                <a:gd name="T41" fmla="*/ 16 h 24"/>
                <a:gd name="T42" fmla="*/ 2 w 6"/>
                <a:gd name="T43" fmla="*/ 15 h 24"/>
                <a:gd name="T44" fmla="*/ 2 w 6"/>
                <a:gd name="T45" fmla="*/ 16 h 24"/>
                <a:gd name="T46" fmla="*/ 2 w 6"/>
                <a:gd name="T47" fmla="*/ 14 h 24"/>
                <a:gd name="T48" fmla="*/ 2 w 6"/>
                <a:gd name="T49" fmla="*/ 14 h 24"/>
                <a:gd name="T50" fmla="*/ 2 w 6"/>
                <a:gd name="T51" fmla="*/ 14 h 24"/>
                <a:gd name="T52" fmla="*/ 2 w 6"/>
                <a:gd name="T53" fmla="*/ 14 h 24"/>
                <a:gd name="T54" fmla="*/ 3 w 6"/>
                <a:gd name="T55" fmla="*/ 14 h 24"/>
                <a:gd name="T56" fmla="*/ 4 w 6"/>
                <a:gd name="T57" fmla="*/ 12 h 24"/>
                <a:gd name="T58" fmla="*/ 4 w 6"/>
                <a:gd name="T59" fmla="*/ 13 h 24"/>
                <a:gd name="T60" fmla="*/ 4 w 6"/>
                <a:gd name="T61" fmla="*/ 14 h 24"/>
                <a:gd name="T62" fmla="*/ 4 w 6"/>
                <a:gd name="T63" fmla="*/ 12 h 24"/>
                <a:gd name="T64" fmla="*/ 4 w 6"/>
                <a:gd name="T65" fmla="*/ 13 h 24"/>
                <a:gd name="T66" fmla="*/ 4 w 6"/>
                <a:gd name="T67" fmla="*/ 11 h 24"/>
                <a:gd name="T68" fmla="*/ 4 w 6"/>
                <a:gd name="T69" fmla="*/ 12 h 24"/>
                <a:gd name="T70" fmla="*/ 4 w 6"/>
                <a:gd name="T71" fmla="*/ 10 h 24"/>
                <a:gd name="T72" fmla="*/ 4 w 6"/>
                <a:gd name="T73" fmla="*/ 10 h 24"/>
                <a:gd name="T74" fmla="*/ 4 w 6"/>
                <a:gd name="T75" fmla="*/ 10 h 24"/>
                <a:gd name="T76" fmla="*/ 4 w 6"/>
                <a:gd name="T77" fmla="*/ 10 h 24"/>
                <a:gd name="T78" fmla="*/ 4 w 6"/>
                <a:gd name="T79" fmla="*/ 9 h 24"/>
                <a:gd name="T80" fmla="*/ 4 w 6"/>
                <a:gd name="T81" fmla="*/ 9 h 24"/>
                <a:gd name="T82" fmla="*/ 4 w 6"/>
                <a:gd name="T83" fmla="*/ 9 h 24"/>
                <a:gd name="T84" fmla="*/ 4 w 6"/>
                <a:gd name="T85" fmla="*/ 8 h 24"/>
                <a:gd name="T86" fmla="*/ 4 w 6"/>
                <a:gd name="T87" fmla="*/ 7 h 24"/>
                <a:gd name="T88" fmla="*/ 5 w 6"/>
                <a:gd name="T89" fmla="*/ 7 h 24"/>
                <a:gd name="T90" fmla="*/ 5 w 6"/>
                <a:gd name="T91" fmla="*/ 6 h 24"/>
                <a:gd name="T92" fmla="*/ 5 w 6"/>
                <a:gd name="T93" fmla="*/ 7 h 24"/>
                <a:gd name="T94" fmla="*/ 5 w 6"/>
                <a:gd name="T95" fmla="*/ 6 h 24"/>
                <a:gd name="T96" fmla="*/ 6 w 6"/>
                <a:gd name="T97" fmla="*/ 7 h 24"/>
                <a:gd name="T98" fmla="*/ 5 w 6"/>
                <a:gd name="T99" fmla="*/ 5 h 24"/>
                <a:gd name="T100" fmla="*/ 5 w 6"/>
                <a:gd name="T101" fmla="*/ 5 h 24"/>
                <a:gd name="T102" fmla="*/ 6 w 6"/>
                <a:gd name="T103" fmla="*/ 6 h 24"/>
                <a:gd name="T104" fmla="*/ 6 w 6"/>
                <a:gd name="T105" fmla="*/ 5 h 24"/>
                <a:gd name="T106" fmla="*/ 6 w 6"/>
                <a:gd name="T107" fmla="*/ 6 h 24"/>
                <a:gd name="T108" fmla="*/ 6 w 6"/>
                <a:gd name="T109" fmla="*/ 4 h 24"/>
                <a:gd name="T110" fmla="*/ 6 w 6"/>
                <a:gd name="T111" fmla="*/ 4 h 24"/>
                <a:gd name="T112" fmla="*/ 6 w 6"/>
                <a:gd name="T113" fmla="*/ 3 h 24"/>
                <a:gd name="T114" fmla="*/ 6 w 6"/>
                <a:gd name="T115" fmla="*/ 4 h 24"/>
                <a:gd name="T116" fmla="*/ 6 w 6"/>
                <a:gd name="T117" fmla="*/ 1 h 24"/>
                <a:gd name="T118" fmla="*/ 6 w 6"/>
                <a:gd name="T119" fmla="*/ 2 h 24"/>
                <a:gd name="T120" fmla="*/ 6 w 6"/>
                <a:gd name="T121" fmla="*/ 2 h 24"/>
                <a:gd name="T122" fmla="*/ 6 w 6"/>
                <a:gd name="T123" fmla="*/ 2 h 24"/>
                <a:gd name="T124" fmla="*/ 6 w 6"/>
                <a:gd name="T125" fmla="*/ 1 h 2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"/>
                <a:gd name="T190" fmla="*/ 0 h 24"/>
                <a:gd name="T191" fmla="*/ 6 w 6"/>
                <a:gd name="T192" fmla="*/ 24 h 2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" h="24">
                  <a:moveTo>
                    <a:pt x="1" y="23"/>
                  </a:moveTo>
                  <a:lnTo>
                    <a:pt x="1" y="24"/>
                  </a:lnTo>
                  <a:lnTo>
                    <a:pt x="0" y="23"/>
                  </a:lnTo>
                  <a:lnTo>
                    <a:pt x="1" y="23"/>
                  </a:lnTo>
                  <a:lnTo>
                    <a:pt x="0" y="23"/>
                  </a:lnTo>
                  <a:lnTo>
                    <a:pt x="1" y="24"/>
                  </a:lnTo>
                  <a:lnTo>
                    <a:pt x="1" y="23"/>
                  </a:lnTo>
                  <a:lnTo>
                    <a:pt x="0" y="23"/>
                  </a:lnTo>
                  <a:lnTo>
                    <a:pt x="1" y="23"/>
                  </a:lnTo>
                  <a:lnTo>
                    <a:pt x="0" y="23"/>
                  </a:lnTo>
                  <a:lnTo>
                    <a:pt x="1" y="22"/>
                  </a:lnTo>
                  <a:lnTo>
                    <a:pt x="0" y="23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0" y="22"/>
                  </a:lnTo>
                  <a:lnTo>
                    <a:pt x="1" y="23"/>
                  </a:lnTo>
                  <a:lnTo>
                    <a:pt x="0" y="23"/>
                  </a:lnTo>
                  <a:lnTo>
                    <a:pt x="1" y="24"/>
                  </a:lnTo>
                  <a:lnTo>
                    <a:pt x="1" y="23"/>
                  </a:lnTo>
                  <a:lnTo>
                    <a:pt x="0" y="23"/>
                  </a:lnTo>
                  <a:lnTo>
                    <a:pt x="1" y="23"/>
                  </a:lnTo>
                  <a:lnTo>
                    <a:pt x="0" y="23"/>
                  </a:lnTo>
                  <a:lnTo>
                    <a:pt x="1" y="22"/>
                  </a:lnTo>
                  <a:lnTo>
                    <a:pt x="0" y="23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0" y="22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0" y="23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0" y="21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3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2" y="20"/>
                  </a:lnTo>
                  <a:lnTo>
                    <a:pt x="1" y="21"/>
                  </a:lnTo>
                  <a:lnTo>
                    <a:pt x="2" y="20"/>
                  </a:lnTo>
                  <a:lnTo>
                    <a:pt x="1" y="20"/>
                  </a:lnTo>
                  <a:lnTo>
                    <a:pt x="2" y="20"/>
                  </a:lnTo>
                  <a:lnTo>
                    <a:pt x="1" y="20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1" y="19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1" y="19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2" y="21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7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3" y="16"/>
                  </a:lnTo>
                  <a:lnTo>
                    <a:pt x="2" y="16"/>
                  </a:lnTo>
                  <a:lnTo>
                    <a:pt x="3" y="15"/>
                  </a:lnTo>
                  <a:lnTo>
                    <a:pt x="2" y="15"/>
                  </a:lnTo>
                  <a:lnTo>
                    <a:pt x="3" y="14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3" y="14"/>
                  </a:lnTo>
                  <a:lnTo>
                    <a:pt x="2" y="14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2" y="14"/>
                  </a:lnTo>
                  <a:lnTo>
                    <a:pt x="3" y="14"/>
                  </a:lnTo>
                  <a:lnTo>
                    <a:pt x="2" y="14"/>
                  </a:lnTo>
                  <a:lnTo>
                    <a:pt x="3" y="14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3" y="15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3" y="14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3" y="15"/>
                  </a:lnTo>
                  <a:lnTo>
                    <a:pt x="2" y="14"/>
                  </a:lnTo>
                  <a:lnTo>
                    <a:pt x="3" y="15"/>
                  </a:lnTo>
                  <a:lnTo>
                    <a:pt x="2" y="15"/>
                  </a:lnTo>
                  <a:lnTo>
                    <a:pt x="3" y="15"/>
                  </a:lnTo>
                  <a:lnTo>
                    <a:pt x="2" y="15"/>
                  </a:lnTo>
                  <a:lnTo>
                    <a:pt x="3" y="15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3" y="14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3" y="13"/>
                  </a:lnTo>
                  <a:lnTo>
                    <a:pt x="2" y="14"/>
                  </a:lnTo>
                  <a:lnTo>
                    <a:pt x="3" y="14"/>
                  </a:lnTo>
                  <a:lnTo>
                    <a:pt x="2" y="14"/>
                  </a:lnTo>
                  <a:lnTo>
                    <a:pt x="3" y="14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2" y="14"/>
                  </a:lnTo>
                  <a:lnTo>
                    <a:pt x="3" y="14"/>
                  </a:lnTo>
                  <a:lnTo>
                    <a:pt x="2" y="14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4" y="15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4" y="13"/>
                  </a:lnTo>
                  <a:lnTo>
                    <a:pt x="3" y="13"/>
                  </a:lnTo>
                  <a:lnTo>
                    <a:pt x="4" y="12"/>
                  </a:lnTo>
                  <a:lnTo>
                    <a:pt x="3" y="12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3" y="12"/>
                  </a:lnTo>
                  <a:lnTo>
                    <a:pt x="4" y="13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3" y="12"/>
                  </a:lnTo>
                  <a:lnTo>
                    <a:pt x="4" y="13"/>
                  </a:lnTo>
                  <a:lnTo>
                    <a:pt x="3" y="14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3" y="12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3" y="13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3" y="13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3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3" y="12"/>
                  </a:lnTo>
                  <a:lnTo>
                    <a:pt x="4" y="11"/>
                  </a:lnTo>
                  <a:lnTo>
                    <a:pt x="3" y="12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0"/>
                  </a:lnTo>
                  <a:lnTo>
                    <a:pt x="4" y="12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8"/>
                  </a:lnTo>
                  <a:lnTo>
                    <a:pt x="5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4" y="8"/>
                  </a:lnTo>
                  <a:lnTo>
                    <a:pt x="5" y="8"/>
                  </a:lnTo>
                  <a:lnTo>
                    <a:pt x="4" y="9"/>
                  </a:lnTo>
                  <a:lnTo>
                    <a:pt x="4" y="8"/>
                  </a:lnTo>
                  <a:lnTo>
                    <a:pt x="5" y="9"/>
                  </a:lnTo>
                  <a:lnTo>
                    <a:pt x="4" y="7"/>
                  </a:lnTo>
                  <a:lnTo>
                    <a:pt x="5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4" y="6"/>
                  </a:lnTo>
                  <a:lnTo>
                    <a:pt x="5" y="7"/>
                  </a:lnTo>
                  <a:lnTo>
                    <a:pt x="4" y="7"/>
                  </a:lnTo>
                  <a:lnTo>
                    <a:pt x="5" y="6"/>
                  </a:lnTo>
                  <a:lnTo>
                    <a:pt x="4" y="6"/>
                  </a:lnTo>
                  <a:lnTo>
                    <a:pt x="4" y="7"/>
                  </a:lnTo>
                  <a:lnTo>
                    <a:pt x="5" y="7"/>
                  </a:lnTo>
                  <a:lnTo>
                    <a:pt x="6" y="7"/>
                  </a:lnTo>
                  <a:lnTo>
                    <a:pt x="5" y="7"/>
                  </a:lnTo>
                  <a:lnTo>
                    <a:pt x="6" y="7"/>
                  </a:lnTo>
                  <a:lnTo>
                    <a:pt x="5" y="7"/>
                  </a:lnTo>
                  <a:lnTo>
                    <a:pt x="6" y="7"/>
                  </a:lnTo>
                  <a:lnTo>
                    <a:pt x="6" y="6"/>
                  </a:lnTo>
                  <a:lnTo>
                    <a:pt x="5" y="7"/>
                  </a:lnTo>
                  <a:lnTo>
                    <a:pt x="6" y="7"/>
                  </a:lnTo>
                  <a:lnTo>
                    <a:pt x="5" y="6"/>
                  </a:lnTo>
                  <a:lnTo>
                    <a:pt x="6" y="6"/>
                  </a:lnTo>
                  <a:lnTo>
                    <a:pt x="6" y="7"/>
                  </a:lnTo>
                  <a:lnTo>
                    <a:pt x="5" y="6"/>
                  </a:lnTo>
                  <a:lnTo>
                    <a:pt x="6" y="6"/>
                  </a:lnTo>
                  <a:lnTo>
                    <a:pt x="5" y="6"/>
                  </a:lnTo>
                  <a:lnTo>
                    <a:pt x="6" y="6"/>
                  </a:lnTo>
                  <a:lnTo>
                    <a:pt x="5" y="6"/>
                  </a:lnTo>
                  <a:lnTo>
                    <a:pt x="6" y="6"/>
                  </a:lnTo>
                  <a:lnTo>
                    <a:pt x="5" y="7"/>
                  </a:lnTo>
                  <a:lnTo>
                    <a:pt x="6" y="6"/>
                  </a:lnTo>
                  <a:lnTo>
                    <a:pt x="5" y="6"/>
                  </a:lnTo>
                  <a:lnTo>
                    <a:pt x="6" y="6"/>
                  </a:lnTo>
                  <a:lnTo>
                    <a:pt x="6" y="7"/>
                  </a:lnTo>
                  <a:lnTo>
                    <a:pt x="5" y="6"/>
                  </a:lnTo>
                  <a:lnTo>
                    <a:pt x="6" y="6"/>
                  </a:lnTo>
                  <a:lnTo>
                    <a:pt x="5" y="6"/>
                  </a:lnTo>
                  <a:lnTo>
                    <a:pt x="6" y="7"/>
                  </a:lnTo>
                  <a:lnTo>
                    <a:pt x="5" y="7"/>
                  </a:lnTo>
                  <a:lnTo>
                    <a:pt x="6" y="7"/>
                  </a:lnTo>
                  <a:lnTo>
                    <a:pt x="5" y="7"/>
                  </a:lnTo>
                  <a:lnTo>
                    <a:pt x="6" y="7"/>
                  </a:lnTo>
                  <a:lnTo>
                    <a:pt x="5" y="6"/>
                  </a:lnTo>
                  <a:lnTo>
                    <a:pt x="6" y="6"/>
                  </a:lnTo>
                  <a:lnTo>
                    <a:pt x="6" y="7"/>
                  </a:lnTo>
                  <a:lnTo>
                    <a:pt x="5" y="6"/>
                  </a:lnTo>
                  <a:lnTo>
                    <a:pt x="6" y="6"/>
                  </a:lnTo>
                  <a:lnTo>
                    <a:pt x="6" y="5"/>
                  </a:lnTo>
                  <a:lnTo>
                    <a:pt x="5" y="5"/>
                  </a:lnTo>
                  <a:lnTo>
                    <a:pt x="6" y="6"/>
                  </a:lnTo>
                  <a:lnTo>
                    <a:pt x="6" y="5"/>
                  </a:lnTo>
                  <a:lnTo>
                    <a:pt x="5" y="4"/>
                  </a:lnTo>
                  <a:lnTo>
                    <a:pt x="6" y="4"/>
                  </a:lnTo>
                  <a:lnTo>
                    <a:pt x="6" y="5"/>
                  </a:lnTo>
                  <a:lnTo>
                    <a:pt x="5" y="6"/>
                  </a:lnTo>
                  <a:lnTo>
                    <a:pt x="6" y="5"/>
                  </a:lnTo>
                  <a:lnTo>
                    <a:pt x="5" y="5"/>
                  </a:lnTo>
                  <a:lnTo>
                    <a:pt x="6" y="5"/>
                  </a:lnTo>
                  <a:lnTo>
                    <a:pt x="6" y="6"/>
                  </a:lnTo>
                  <a:lnTo>
                    <a:pt x="5" y="5"/>
                  </a:lnTo>
                  <a:lnTo>
                    <a:pt x="6" y="4"/>
                  </a:lnTo>
                  <a:lnTo>
                    <a:pt x="6" y="5"/>
                  </a:lnTo>
                  <a:lnTo>
                    <a:pt x="5" y="5"/>
                  </a:lnTo>
                  <a:lnTo>
                    <a:pt x="6" y="6"/>
                  </a:lnTo>
                  <a:lnTo>
                    <a:pt x="6" y="5"/>
                  </a:lnTo>
                  <a:lnTo>
                    <a:pt x="5" y="5"/>
                  </a:lnTo>
                  <a:lnTo>
                    <a:pt x="6" y="6"/>
                  </a:lnTo>
                  <a:lnTo>
                    <a:pt x="5" y="6"/>
                  </a:lnTo>
                  <a:lnTo>
                    <a:pt x="6" y="6"/>
                  </a:lnTo>
                  <a:lnTo>
                    <a:pt x="5" y="6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2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3714" y="2619"/>
              <a:ext cx="7" cy="25"/>
            </a:xfrm>
            <a:custGeom>
              <a:avLst/>
              <a:gdLst>
                <a:gd name="T0" fmla="*/ 0 w 7"/>
                <a:gd name="T1" fmla="*/ 23 h 25"/>
                <a:gd name="T2" fmla="*/ 1 w 7"/>
                <a:gd name="T3" fmla="*/ 24 h 25"/>
                <a:gd name="T4" fmla="*/ 1 w 7"/>
                <a:gd name="T5" fmla="*/ 22 h 25"/>
                <a:gd name="T6" fmla="*/ 1 w 7"/>
                <a:gd name="T7" fmla="*/ 22 h 25"/>
                <a:gd name="T8" fmla="*/ 1 w 7"/>
                <a:gd name="T9" fmla="*/ 21 h 25"/>
                <a:gd name="T10" fmla="*/ 1 w 7"/>
                <a:gd name="T11" fmla="*/ 22 h 25"/>
                <a:gd name="T12" fmla="*/ 1 w 7"/>
                <a:gd name="T13" fmla="*/ 21 h 25"/>
                <a:gd name="T14" fmla="*/ 1 w 7"/>
                <a:gd name="T15" fmla="*/ 21 h 25"/>
                <a:gd name="T16" fmla="*/ 1 w 7"/>
                <a:gd name="T17" fmla="*/ 21 h 25"/>
                <a:gd name="T18" fmla="*/ 1 w 7"/>
                <a:gd name="T19" fmla="*/ 21 h 25"/>
                <a:gd name="T20" fmla="*/ 1 w 7"/>
                <a:gd name="T21" fmla="*/ 21 h 25"/>
                <a:gd name="T22" fmla="*/ 2 w 7"/>
                <a:gd name="T23" fmla="*/ 19 h 25"/>
                <a:gd name="T24" fmla="*/ 2 w 7"/>
                <a:gd name="T25" fmla="*/ 19 h 25"/>
                <a:gd name="T26" fmla="*/ 2 w 7"/>
                <a:gd name="T27" fmla="*/ 19 h 25"/>
                <a:gd name="T28" fmla="*/ 2 w 7"/>
                <a:gd name="T29" fmla="*/ 18 h 25"/>
                <a:gd name="T30" fmla="*/ 2 w 7"/>
                <a:gd name="T31" fmla="*/ 20 h 25"/>
                <a:gd name="T32" fmla="*/ 2 w 7"/>
                <a:gd name="T33" fmla="*/ 18 h 25"/>
                <a:gd name="T34" fmla="*/ 2 w 7"/>
                <a:gd name="T35" fmla="*/ 18 h 25"/>
                <a:gd name="T36" fmla="*/ 2 w 7"/>
                <a:gd name="T37" fmla="*/ 17 h 25"/>
                <a:gd name="T38" fmla="*/ 2 w 7"/>
                <a:gd name="T39" fmla="*/ 16 h 25"/>
                <a:gd name="T40" fmla="*/ 2 w 7"/>
                <a:gd name="T41" fmla="*/ 16 h 25"/>
                <a:gd name="T42" fmla="*/ 3 w 7"/>
                <a:gd name="T43" fmla="*/ 16 h 25"/>
                <a:gd name="T44" fmla="*/ 3 w 7"/>
                <a:gd name="T45" fmla="*/ 16 h 25"/>
                <a:gd name="T46" fmla="*/ 3 w 7"/>
                <a:gd name="T47" fmla="*/ 15 h 25"/>
                <a:gd name="T48" fmla="*/ 3 w 7"/>
                <a:gd name="T49" fmla="*/ 14 h 25"/>
                <a:gd name="T50" fmla="*/ 3 w 7"/>
                <a:gd name="T51" fmla="*/ 14 h 25"/>
                <a:gd name="T52" fmla="*/ 3 w 7"/>
                <a:gd name="T53" fmla="*/ 14 h 25"/>
                <a:gd name="T54" fmla="*/ 3 w 7"/>
                <a:gd name="T55" fmla="*/ 14 h 25"/>
                <a:gd name="T56" fmla="*/ 4 w 7"/>
                <a:gd name="T57" fmla="*/ 13 h 25"/>
                <a:gd name="T58" fmla="*/ 4 w 7"/>
                <a:gd name="T59" fmla="*/ 13 h 25"/>
                <a:gd name="T60" fmla="*/ 4 w 7"/>
                <a:gd name="T61" fmla="*/ 13 h 25"/>
                <a:gd name="T62" fmla="*/ 4 w 7"/>
                <a:gd name="T63" fmla="*/ 11 h 25"/>
                <a:gd name="T64" fmla="*/ 4 w 7"/>
                <a:gd name="T65" fmla="*/ 12 h 25"/>
                <a:gd name="T66" fmla="*/ 4 w 7"/>
                <a:gd name="T67" fmla="*/ 11 h 25"/>
                <a:gd name="T68" fmla="*/ 4 w 7"/>
                <a:gd name="T69" fmla="*/ 11 h 25"/>
                <a:gd name="T70" fmla="*/ 4 w 7"/>
                <a:gd name="T71" fmla="*/ 11 h 25"/>
                <a:gd name="T72" fmla="*/ 4 w 7"/>
                <a:gd name="T73" fmla="*/ 10 h 25"/>
                <a:gd name="T74" fmla="*/ 4 w 7"/>
                <a:gd name="T75" fmla="*/ 11 h 25"/>
                <a:gd name="T76" fmla="*/ 4 w 7"/>
                <a:gd name="T77" fmla="*/ 10 h 25"/>
                <a:gd name="T78" fmla="*/ 4 w 7"/>
                <a:gd name="T79" fmla="*/ 10 h 25"/>
                <a:gd name="T80" fmla="*/ 4 w 7"/>
                <a:gd name="T81" fmla="*/ 8 h 25"/>
                <a:gd name="T82" fmla="*/ 5 w 7"/>
                <a:gd name="T83" fmla="*/ 8 h 25"/>
                <a:gd name="T84" fmla="*/ 5 w 7"/>
                <a:gd name="T85" fmla="*/ 9 h 25"/>
                <a:gd name="T86" fmla="*/ 5 w 7"/>
                <a:gd name="T87" fmla="*/ 8 h 25"/>
                <a:gd name="T88" fmla="*/ 5 w 7"/>
                <a:gd name="T89" fmla="*/ 7 h 25"/>
                <a:gd name="T90" fmla="*/ 5 w 7"/>
                <a:gd name="T91" fmla="*/ 8 h 25"/>
                <a:gd name="T92" fmla="*/ 5 w 7"/>
                <a:gd name="T93" fmla="*/ 6 h 25"/>
                <a:gd name="T94" fmla="*/ 6 w 7"/>
                <a:gd name="T95" fmla="*/ 6 h 25"/>
                <a:gd name="T96" fmla="*/ 6 w 7"/>
                <a:gd name="T97" fmla="*/ 5 h 25"/>
                <a:gd name="T98" fmla="*/ 6 w 7"/>
                <a:gd name="T99" fmla="*/ 7 h 25"/>
                <a:gd name="T100" fmla="*/ 6 w 7"/>
                <a:gd name="T101" fmla="*/ 5 h 25"/>
                <a:gd name="T102" fmla="*/ 6 w 7"/>
                <a:gd name="T103" fmla="*/ 5 h 25"/>
                <a:gd name="T104" fmla="*/ 6 w 7"/>
                <a:gd name="T105" fmla="*/ 4 h 25"/>
                <a:gd name="T106" fmla="*/ 6 w 7"/>
                <a:gd name="T107" fmla="*/ 5 h 25"/>
                <a:gd name="T108" fmla="*/ 6 w 7"/>
                <a:gd name="T109" fmla="*/ 3 h 25"/>
                <a:gd name="T110" fmla="*/ 6 w 7"/>
                <a:gd name="T111" fmla="*/ 3 h 25"/>
                <a:gd name="T112" fmla="*/ 6 w 7"/>
                <a:gd name="T113" fmla="*/ 2 h 25"/>
                <a:gd name="T114" fmla="*/ 6 w 7"/>
                <a:gd name="T115" fmla="*/ 3 h 25"/>
                <a:gd name="T116" fmla="*/ 6 w 7"/>
                <a:gd name="T117" fmla="*/ 1 h 25"/>
                <a:gd name="T118" fmla="*/ 6 w 7"/>
                <a:gd name="T119" fmla="*/ 2 h 25"/>
                <a:gd name="T120" fmla="*/ 6 w 7"/>
                <a:gd name="T121" fmla="*/ 2 h 25"/>
                <a:gd name="T122" fmla="*/ 6 w 7"/>
                <a:gd name="T123" fmla="*/ 0 h 25"/>
                <a:gd name="T124" fmla="*/ 6 w 7"/>
                <a:gd name="T125" fmla="*/ 0 h 2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7"/>
                <a:gd name="T190" fmla="*/ 0 h 25"/>
                <a:gd name="T191" fmla="*/ 7 w 7"/>
                <a:gd name="T192" fmla="*/ 25 h 2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7" h="25">
                  <a:moveTo>
                    <a:pt x="0" y="25"/>
                  </a:moveTo>
                  <a:lnTo>
                    <a:pt x="0" y="24"/>
                  </a:lnTo>
                  <a:lnTo>
                    <a:pt x="0" y="23"/>
                  </a:lnTo>
                  <a:lnTo>
                    <a:pt x="0" y="24"/>
                  </a:lnTo>
                  <a:lnTo>
                    <a:pt x="0" y="23"/>
                  </a:lnTo>
                  <a:lnTo>
                    <a:pt x="0" y="24"/>
                  </a:lnTo>
                  <a:lnTo>
                    <a:pt x="0" y="23"/>
                  </a:lnTo>
                  <a:lnTo>
                    <a:pt x="0" y="24"/>
                  </a:lnTo>
                  <a:lnTo>
                    <a:pt x="0" y="23"/>
                  </a:lnTo>
                  <a:lnTo>
                    <a:pt x="1" y="23"/>
                  </a:lnTo>
                  <a:lnTo>
                    <a:pt x="0" y="24"/>
                  </a:lnTo>
                  <a:lnTo>
                    <a:pt x="0" y="23"/>
                  </a:lnTo>
                  <a:lnTo>
                    <a:pt x="1" y="23"/>
                  </a:lnTo>
                  <a:lnTo>
                    <a:pt x="1" y="24"/>
                  </a:lnTo>
                  <a:lnTo>
                    <a:pt x="1" y="23"/>
                  </a:lnTo>
                  <a:lnTo>
                    <a:pt x="1" y="24"/>
                  </a:lnTo>
                  <a:lnTo>
                    <a:pt x="1" y="23"/>
                  </a:lnTo>
                  <a:lnTo>
                    <a:pt x="1" y="24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1" y="24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2" y="21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2" y="21"/>
                  </a:lnTo>
                  <a:lnTo>
                    <a:pt x="1" y="21"/>
                  </a:lnTo>
                  <a:lnTo>
                    <a:pt x="2" y="22"/>
                  </a:lnTo>
                  <a:lnTo>
                    <a:pt x="1" y="21"/>
                  </a:lnTo>
                  <a:lnTo>
                    <a:pt x="2" y="21"/>
                  </a:lnTo>
                  <a:lnTo>
                    <a:pt x="1" y="21"/>
                  </a:lnTo>
                  <a:lnTo>
                    <a:pt x="2" y="21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2" y="20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2" y="20"/>
                  </a:lnTo>
                  <a:lnTo>
                    <a:pt x="1" y="21"/>
                  </a:lnTo>
                  <a:lnTo>
                    <a:pt x="2" y="21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2" y="21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2" y="20"/>
                  </a:lnTo>
                  <a:lnTo>
                    <a:pt x="1" y="19"/>
                  </a:lnTo>
                  <a:lnTo>
                    <a:pt x="1" y="21"/>
                  </a:lnTo>
                  <a:lnTo>
                    <a:pt x="2" y="21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2" y="20"/>
                  </a:lnTo>
                  <a:lnTo>
                    <a:pt x="1" y="21"/>
                  </a:lnTo>
                  <a:lnTo>
                    <a:pt x="2" y="21"/>
                  </a:lnTo>
                  <a:lnTo>
                    <a:pt x="1" y="20"/>
                  </a:lnTo>
                  <a:lnTo>
                    <a:pt x="2" y="21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2" y="20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2" y="21"/>
                  </a:lnTo>
                  <a:lnTo>
                    <a:pt x="2" y="20"/>
                  </a:lnTo>
                  <a:lnTo>
                    <a:pt x="2" y="21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2" y="16"/>
                  </a:lnTo>
                  <a:lnTo>
                    <a:pt x="3" y="16"/>
                  </a:lnTo>
                  <a:lnTo>
                    <a:pt x="2" y="16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2" y="16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2" y="18"/>
                  </a:lnTo>
                  <a:lnTo>
                    <a:pt x="3" y="16"/>
                  </a:lnTo>
                  <a:lnTo>
                    <a:pt x="2" y="17"/>
                  </a:lnTo>
                  <a:lnTo>
                    <a:pt x="3" y="17"/>
                  </a:lnTo>
                  <a:lnTo>
                    <a:pt x="2" y="16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2" y="16"/>
                  </a:lnTo>
                  <a:lnTo>
                    <a:pt x="3" y="16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3" y="16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4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4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4" y="13"/>
                  </a:lnTo>
                  <a:lnTo>
                    <a:pt x="3" y="13"/>
                  </a:lnTo>
                  <a:lnTo>
                    <a:pt x="4" y="14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4" y="13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4" y="13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3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5" y="9"/>
                  </a:lnTo>
                  <a:lnTo>
                    <a:pt x="5" y="8"/>
                  </a:lnTo>
                  <a:lnTo>
                    <a:pt x="4" y="9"/>
                  </a:lnTo>
                  <a:lnTo>
                    <a:pt x="5" y="10"/>
                  </a:lnTo>
                  <a:lnTo>
                    <a:pt x="5" y="9"/>
                  </a:lnTo>
                  <a:lnTo>
                    <a:pt x="4" y="10"/>
                  </a:lnTo>
                  <a:lnTo>
                    <a:pt x="5" y="9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4" y="10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5" y="11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5" y="10"/>
                  </a:lnTo>
                  <a:lnTo>
                    <a:pt x="4" y="11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5" y="10"/>
                  </a:lnTo>
                  <a:lnTo>
                    <a:pt x="4" y="9"/>
                  </a:lnTo>
                  <a:lnTo>
                    <a:pt x="5" y="8"/>
                  </a:lnTo>
                  <a:lnTo>
                    <a:pt x="4" y="8"/>
                  </a:lnTo>
                  <a:lnTo>
                    <a:pt x="5" y="9"/>
                  </a:lnTo>
                  <a:lnTo>
                    <a:pt x="5" y="8"/>
                  </a:lnTo>
                  <a:lnTo>
                    <a:pt x="4" y="8"/>
                  </a:lnTo>
                  <a:lnTo>
                    <a:pt x="5" y="8"/>
                  </a:lnTo>
                  <a:lnTo>
                    <a:pt x="4" y="9"/>
                  </a:lnTo>
                  <a:lnTo>
                    <a:pt x="5" y="8"/>
                  </a:lnTo>
                  <a:lnTo>
                    <a:pt x="4" y="8"/>
                  </a:lnTo>
                  <a:lnTo>
                    <a:pt x="5" y="8"/>
                  </a:lnTo>
                  <a:lnTo>
                    <a:pt x="5" y="9"/>
                  </a:lnTo>
                  <a:lnTo>
                    <a:pt x="4" y="8"/>
                  </a:lnTo>
                  <a:lnTo>
                    <a:pt x="5" y="8"/>
                  </a:lnTo>
                  <a:lnTo>
                    <a:pt x="5" y="9"/>
                  </a:lnTo>
                  <a:lnTo>
                    <a:pt x="4" y="9"/>
                  </a:lnTo>
                  <a:lnTo>
                    <a:pt x="5" y="10"/>
                  </a:lnTo>
                  <a:lnTo>
                    <a:pt x="5" y="9"/>
                  </a:lnTo>
                  <a:lnTo>
                    <a:pt x="4" y="9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9"/>
                  </a:lnTo>
                  <a:lnTo>
                    <a:pt x="5" y="10"/>
                  </a:lnTo>
                  <a:lnTo>
                    <a:pt x="5" y="8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8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7"/>
                  </a:lnTo>
                  <a:lnTo>
                    <a:pt x="6" y="8"/>
                  </a:lnTo>
                  <a:lnTo>
                    <a:pt x="5" y="7"/>
                  </a:lnTo>
                  <a:lnTo>
                    <a:pt x="6" y="7"/>
                  </a:lnTo>
                  <a:lnTo>
                    <a:pt x="5" y="7"/>
                  </a:lnTo>
                  <a:lnTo>
                    <a:pt x="6" y="7"/>
                  </a:lnTo>
                  <a:lnTo>
                    <a:pt x="6" y="6"/>
                  </a:lnTo>
                  <a:lnTo>
                    <a:pt x="5" y="6"/>
                  </a:lnTo>
                  <a:lnTo>
                    <a:pt x="6" y="7"/>
                  </a:lnTo>
                  <a:lnTo>
                    <a:pt x="5" y="7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7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7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7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7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5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1"/>
                  </a:lnTo>
                  <a:lnTo>
                    <a:pt x="7" y="1"/>
                  </a:lnTo>
                  <a:lnTo>
                    <a:pt x="6" y="2"/>
                  </a:lnTo>
                  <a:lnTo>
                    <a:pt x="7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6" y="2"/>
                  </a:lnTo>
                  <a:lnTo>
                    <a:pt x="6" y="0"/>
                  </a:lnTo>
                  <a:lnTo>
                    <a:pt x="7" y="0"/>
                  </a:lnTo>
                  <a:lnTo>
                    <a:pt x="6" y="1"/>
                  </a:lnTo>
                  <a:lnTo>
                    <a:pt x="7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7" y="1"/>
                  </a:lnTo>
                  <a:lnTo>
                    <a:pt x="6" y="1"/>
                  </a:lnTo>
                  <a:lnTo>
                    <a:pt x="7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6" y="1"/>
                  </a:lnTo>
                  <a:lnTo>
                    <a:pt x="7" y="0"/>
                  </a:lnTo>
                  <a:lnTo>
                    <a:pt x="6" y="0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90" name="Freeform 89"/>
            <p:cNvSpPr>
              <a:spLocks/>
            </p:cNvSpPr>
            <p:nvPr/>
          </p:nvSpPr>
          <p:spPr bwMode="auto">
            <a:xfrm>
              <a:off x="3720" y="2596"/>
              <a:ext cx="7" cy="24"/>
            </a:xfrm>
            <a:custGeom>
              <a:avLst/>
              <a:gdLst>
                <a:gd name="T0" fmla="*/ 0 w 7"/>
                <a:gd name="T1" fmla="*/ 23 h 24"/>
                <a:gd name="T2" fmla="*/ 0 w 7"/>
                <a:gd name="T3" fmla="*/ 22 h 24"/>
                <a:gd name="T4" fmla="*/ 1 w 7"/>
                <a:gd name="T5" fmla="*/ 23 h 24"/>
                <a:gd name="T6" fmla="*/ 2 w 7"/>
                <a:gd name="T7" fmla="*/ 23 h 24"/>
                <a:gd name="T8" fmla="*/ 2 w 7"/>
                <a:gd name="T9" fmla="*/ 22 h 24"/>
                <a:gd name="T10" fmla="*/ 2 w 7"/>
                <a:gd name="T11" fmla="*/ 22 h 24"/>
                <a:gd name="T12" fmla="*/ 2 w 7"/>
                <a:gd name="T13" fmla="*/ 21 h 24"/>
                <a:gd name="T14" fmla="*/ 2 w 7"/>
                <a:gd name="T15" fmla="*/ 21 h 24"/>
                <a:gd name="T16" fmla="*/ 2 w 7"/>
                <a:gd name="T17" fmla="*/ 20 h 24"/>
                <a:gd name="T18" fmla="*/ 2 w 7"/>
                <a:gd name="T19" fmla="*/ 20 h 24"/>
                <a:gd name="T20" fmla="*/ 2 w 7"/>
                <a:gd name="T21" fmla="*/ 19 h 24"/>
                <a:gd name="T22" fmla="*/ 2 w 7"/>
                <a:gd name="T23" fmla="*/ 20 h 24"/>
                <a:gd name="T24" fmla="*/ 2 w 7"/>
                <a:gd name="T25" fmla="*/ 19 h 24"/>
                <a:gd name="T26" fmla="*/ 2 w 7"/>
                <a:gd name="T27" fmla="*/ 19 h 24"/>
                <a:gd name="T28" fmla="*/ 2 w 7"/>
                <a:gd name="T29" fmla="*/ 18 h 24"/>
                <a:gd name="T30" fmla="*/ 2 w 7"/>
                <a:gd name="T31" fmla="*/ 17 h 24"/>
                <a:gd name="T32" fmla="*/ 2 w 7"/>
                <a:gd name="T33" fmla="*/ 18 h 24"/>
                <a:gd name="T34" fmla="*/ 2 w 7"/>
                <a:gd name="T35" fmla="*/ 17 h 24"/>
                <a:gd name="T36" fmla="*/ 2 w 7"/>
                <a:gd name="T37" fmla="*/ 17 h 24"/>
                <a:gd name="T38" fmla="*/ 2 w 7"/>
                <a:gd name="T39" fmla="*/ 17 h 24"/>
                <a:gd name="T40" fmla="*/ 3 w 7"/>
                <a:gd name="T41" fmla="*/ 15 h 24"/>
                <a:gd name="T42" fmla="*/ 4 w 7"/>
                <a:gd name="T43" fmla="*/ 15 h 24"/>
                <a:gd name="T44" fmla="*/ 4 w 7"/>
                <a:gd name="T45" fmla="*/ 15 h 24"/>
                <a:gd name="T46" fmla="*/ 4 w 7"/>
                <a:gd name="T47" fmla="*/ 15 h 24"/>
                <a:gd name="T48" fmla="*/ 4 w 7"/>
                <a:gd name="T49" fmla="*/ 15 h 24"/>
                <a:gd name="T50" fmla="*/ 3 w 7"/>
                <a:gd name="T51" fmla="*/ 14 h 24"/>
                <a:gd name="T52" fmla="*/ 4 w 7"/>
                <a:gd name="T53" fmla="*/ 14 h 24"/>
                <a:gd name="T54" fmla="*/ 4 w 7"/>
                <a:gd name="T55" fmla="*/ 12 h 24"/>
                <a:gd name="T56" fmla="*/ 4 w 7"/>
                <a:gd name="T57" fmla="*/ 13 h 24"/>
                <a:gd name="T58" fmla="*/ 4 w 7"/>
                <a:gd name="T59" fmla="*/ 14 h 24"/>
                <a:gd name="T60" fmla="*/ 4 w 7"/>
                <a:gd name="T61" fmla="*/ 14 h 24"/>
                <a:gd name="T62" fmla="*/ 4 w 7"/>
                <a:gd name="T63" fmla="*/ 12 h 24"/>
                <a:gd name="T64" fmla="*/ 4 w 7"/>
                <a:gd name="T65" fmla="*/ 11 h 24"/>
                <a:gd name="T66" fmla="*/ 4 w 7"/>
                <a:gd name="T67" fmla="*/ 12 h 24"/>
                <a:gd name="T68" fmla="*/ 4 w 7"/>
                <a:gd name="T69" fmla="*/ 12 h 24"/>
                <a:gd name="T70" fmla="*/ 4 w 7"/>
                <a:gd name="T71" fmla="*/ 10 h 24"/>
                <a:gd name="T72" fmla="*/ 4 w 7"/>
                <a:gd name="T73" fmla="*/ 12 h 24"/>
                <a:gd name="T74" fmla="*/ 4 w 7"/>
                <a:gd name="T75" fmla="*/ 9 h 24"/>
                <a:gd name="T76" fmla="*/ 4 w 7"/>
                <a:gd name="T77" fmla="*/ 10 h 24"/>
                <a:gd name="T78" fmla="*/ 5 w 7"/>
                <a:gd name="T79" fmla="*/ 9 h 24"/>
                <a:gd name="T80" fmla="*/ 5 w 7"/>
                <a:gd name="T81" fmla="*/ 9 h 24"/>
                <a:gd name="T82" fmla="*/ 5 w 7"/>
                <a:gd name="T83" fmla="*/ 8 h 24"/>
                <a:gd name="T84" fmla="*/ 5 w 7"/>
                <a:gd name="T85" fmla="*/ 7 h 24"/>
                <a:gd name="T86" fmla="*/ 5 w 7"/>
                <a:gd name="T87" fmla="*/ 7 h 24"/>
                <a:gd name="T88" fmla="*/ 5 w 7"/>
                <a:gd name="T89" fmla="*/ 8 h 24"/>
                <a:gd name="T90" fmla="*/ 6 w 7"/>
                <a:gd name="T91" fmla="*/ 7 h 24"/>
                <a:gd name="T92" fmla="*/ 6 w 7"/>
                <a:gd name="T93" fmla="*/ 7 h 24"/>
                <a:gd name="T94" fmla="*/ 5 w 7"/>
                <a:gd name="T95" fmla="*/ 6 h 24"/>
                <a:gd name="T96" fmla="*/ 6 w 7"/>
                <a:gd name="T97" fmla="*/ 5 h 24"/>
                <a:gd name="T98" fmla="*/ 6 w 7"/>
                <a:gd name="T99" fmla="*/ 6 h 24"/>
                <a:gd name="T100" fmla="*/ 6 w 7"/>
                <a:gd name="T101" fmla="*/ 6 h 24"/>
                <a:gd name="T102" fmla="*/ 6 w 7"/>
                <a:gd name="T103" fmla="*/ 4 h 24"/>
                <a:gd name="T104" fmla="*/ 6 w 7"/>
                <a:gd name="T105" fmla="*/ 4 h 24"/>
                <a:gd name="T106" fmla="*/ 6 w 7"/>
                <a:gd name="T107" fmla="*/ 4 h 24"/>
                <a:gd name="T108" fmla="*/ 6 w 7"/>
                <a:gd name="T109" fmla="*/ 6 h 24"/>
                <a:gd name="T110" fmla="*/ 6 w 7"/>
                <a:gd name="T111" fmla="*/ 4 h 24"/>
                <a:gd name="T112" fmla="*/ 6 w 7"/>
                <a:gd name="T113" fmla="*/ 4 h 24"/>
                <a:gd name="T114" fmla="*/ 6 w 7"/>
                <a:gd name="T115" fmla="*/ 3 h 24"/>
                <a:gd name="T116" fmla="*/ 6 w 7"/>
                <a:gd name="T117" fmla="*/ 3 h 24"/>
                <a:gd name="T118" fmla="*/ 7 w 7"/>
                <a:gd name="T119" fmla="*/ 2 h 24"/>
                <a:gd name="T120" fmla="*/ 7 w 7"/>
                <a:gd name="T121" fmla="*/ 3 h 24"/>
                <a:gd name="T122" fmla="*/ 7 w 7"/>
                <a:gd name="T123" fmla="*/ 2 h 24"/>
                <a:gd name="T124" fmla="*/ 7 w 7"/>
                <a:gd name="T125" fmla="*/ 2 h 2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7"/>
                <a:gd name="T190" fmla="*/ 0 h 24"/>
                <a:gd name="T191" fmla="*/ 7 w 7"/>
                <a:gd name="T192" fmla="*/ 24 h 2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7" h="24">
                  <a:moveTo>
                    <a:pt x="0" y="23"/>
                  </a:moveTo>
                  <a:lnTo>
                    <a:pt x="0" y="24"/>
                  </a:lnTo>
                  <a:lnTo>
                    <a:pt x="1" y="24"/>
                  </a:lnTo>
                  <a:lnTo>
                    <a:pt x="0" y="24"/>
                  </a:lnTo>
                  <a:lnTo>
                    <a:pt x="0" y="23"/>
                  </a:lnTo>
                  <a:lnTo>
                    <a:pt x="1" y="23"/>
                  </a:lnTo>
                  <a:lnTo>
                    <a:pt x="0" y="24"/>
                  </a:lnTo>
                  <a:lnTo>
                    <a:pt x="0" y="23"/>
                  </a:lnTo>
                  <a:lnTo>
                    <a:pt x="1" y="24"/>
                  </a:lnTo>
                  <a:lnTo>
                    <a:pt x="0" y="23"/>
                  </a:lnTo>
                  <a:lnTo>
                    <a:pt x="1" y="24"/>
                  </a:lnTo>
                  <a:lnTo>
                    <a:pt x="0" y="23"/>
                  </a:lnTo>
                  <a:lnTo>
                    <a:pt x="1" y="23"/>
                  </a:lnTo>
                  <a:lnTo>
                    <a:pt x="0" y="23"/>
                  </a:lnTo>
                  <a:lnTo>
                    <a:pt x="1" y="23"/>
                  </a:lnTo>
                  <a:lnTo>
                    <a:pt x="0" y="23"/>
                  </a:lnTo>
                  <a:lnTo>
                    <a:pt x="0" y="22"/>
                  </a:lnTo>
                  <a:lnTo>
                    <a:pt x="1" y="22"/>
                  </a:lnTo>
                  <a:lnTo>
                    <a:pt x="0" y="23"/>
                  </a:lnTo>
                  <a:lnTo>
                    <a:pt x="0" y="22"/>
                  </a:lnTo>
                  <a:lnTo>
                    <a:pt x="1" y="22"/>
                  </a:lnTo>
                  <a:lnTo>
                    <a:pt x="0" y="22"/>
                  </a:lnTo>
                  <a:lnTo>
                    <a:pt x="1" y="22"/>
                  </a:lnTo>
                  <a:lnTo>
                    <a:pt x="0" y="22"/>
                  </a:lnTo>
                  <a:lnTo>
                    <a:pt x="1" y="22"/>
                  </a:lnTo>
                  <a:lnTo>
                    <a:pt x="0" y="22"/>
                  </a:lnTo>
                  <a:lnTo>
                    <a:pt x="0" y="23"/>
                  </a:lnTo>
                  <a:lnTo>
                    <a:pt x="1" y="23"/>
                  </a:lnTo>
                  <a:lnTo>
                    <a:pt x="2" y="23"/>
                  </a:lnTo>
                  <a:lnTo>
                    <a:pt x="2" y="22"/>
                  </a:lnTo>
                  <a:lnTo>
                    <a:pt x="1" y="23"/>
                  </a:lnTo>
                  <a:lnTo>
                    <a:pt x="2" y="23"/>
                  </a:lnTo>
                  <a:lnTo>
                    <a:pt x="2" y="22"/>
                  </a:lnTo>
                  <a:lnTo>
                    <a:pt x="1" y="22"/>
                  </a:lnTo>
                  <a:lnTo>
                    <a:pt x="2" y="22"/>
                  </a:lnTo>
                  <a:lnTo>
                    <a:pt x="1" y="23"/>
                  </a:lnTo>
                  <a:lnTo>
                    <a:pt x="2" y="22"/>
                  </a:lnTo>
                  <a:lnTo>
                    <a:pt x="1" y="23"/>
                  </a:lnTo>
                  <a:lnTo>
                    <a:pt x="2" y="23"/>
                  </a:lnTo>
                  <a:lnTo>
                    <a:pt x="2" y="24"/>
                  </a:lnTo>
                  <a:lnTo>
                    <a:pt x="1" y="23"/>
                  </a:lnTo>
                  <a:lnTo>
                    <a:pt x="2" y="23"/>
                  </a:lnTo>
                  <a:lnTo>
                    <a:pt x="1" y="23"/>
                  </a:lnTo>
                  <a:lnTo>
                    <a:pt x="2" y="23"/>
                  </a:lnTo>
                  <a:lnTo>
                    <a:pt x="2" y="22"/>
                  </a:lnTo>
                  <a:lnTo>
                    <a:pt x="1" y="22"/>
                  </a:lnTo>
                  <a:lnTo>
                    <a:pt x="2" y="22"/>
                  </a:lnTo>
                  <a:lnTo>
                    <a:pt x="2" y="21"/>
                  </a:lnTo>
                  <a:lnTo>
                    <a:pt x="1" y="22"/>
                  </a:lnTo>
                  <a:lnTo>
                    <a:pt x="2" y="21"/>
                  </a:lnTo>
                  <a:lnTo>
                    <a:pt x="1" y="22"/>
                  </a:lnTo>
                  <a:lnTo>
                    <a:pt x="2" y="22"/>
                  </a:lnTo>
                  <a:lnTo>
                    <a:pt x="1" y="22"/>
                  </a:lnTo>
                  <a:lnTo>
                    <a:pt x="2" y="21"/>
                  </a:lnTo>
                  <a:lnTo>
                    <a:pt x="2" y="22"/>
                  </a:lnTo>
                  <a:lnTo>
                    <a:pt x="1" y="22"/>
                  </a:lnTo>
                  <a:lnTo>
                    <a:pt x="2" y="22"/>
                  </a:lnTo>
                  <a:lnTo>
                    <a:pt x="1" y="22"/>
                  </a:lnTo>
                  <a:lnTo>
                    <a:pt x="2" y="22"/>
                  </a:lnTo>
                  <a:lnTo>
                    <a:pt x="1" y="22"/>
                  </a:lnTo>
                  <a:lnTo>
                    <a:pt x="2" y="22"/>
                  </a:lnTo>
                  <a:lnTo>
                    <a:pt x="2" y="21"/>
                  </a:lnTo>
                  <a:lnTo>
                    <a:pt x="2" y="22"/>
                  </a:lnTo>
                  <a:lnTo>
                    <a:pt x="2" y="23"/>
                  </a:lnTo>
                  <a:lnTo>
                    <a:pt x="2" y="22"/>
                  </a:lnTo>
                  <a:lnTo>
                    <a:pt x="2" y="21"/>
                  </a:lnTo>
                  <a:lnTo>
                    <a:pt x="2" y="22"/>
                  </a:lnTo>
                  <a:lnTo>
                    <a:pt x="2" y="21"/>
                  </a:lnTo>
                  <a:lnTo>
                    <a:pt x="2" y="22"/>
                  </a:lnTo>
                  <a:lnTo>
                    <a:pt x="2" y="21"/>
                  </a:lnTo>
                  <a:lnTo>
                    <a:pt x="2" y="22"/>
                  </a:lnTo>
                  <a:lnTo>
                    <a:pt x="2" y="21"/>
                  </a:lnTo>
                  <a:lnTo>
                    <a:pt x="2" y="22"/>
                  </a:lnTo>
                  <a:lnTo>
                    <a:pt x="2" y="21"/>
                  </a:lnTo>
                  <a:lnTo>
                    <a:pt x="2" y="22"/>
                  </a:lnTo>
                  <a:lnTo>
                    <a:pt x="2" y="21"/>
                  </a:lnTo>
                  <a:lnTo>
                    <a:pt x="2" y="20"/>
                  </a:lnTo>
                  <a:lnTo>
                    <a:pt x="2" y="22"/>
                  </a:lnTo>
                  <a:lnTo>
                    <a:pt x="2" y="21"/>
                  </a:lnTo>
                  <a:lnTo>
                    <a:pt x="2" y="22"/>
                  </a:lnTo>
                  <a:lnTo>
                    <a:pt x="2" y="21"/>
                  </a:lnTo>
                  <a:lnTo>
                    <a:pt x="2" y="20"/>
                  </a:lnTo>
                  <a:lnTo>
                    <a:pt x="2" y="21"/>
                  </a:lnTo>
                  <a:lnTo>
                    <a:pt x="2" y="20"/>
                  </a:lnTo>
                  <a:lnTo>
                    <a:pt x="2" y="21"/>
                  </a:lnTo>
                  <a:lnTo>
                    <a:pt x="2" y="20"/>
                  </a:lnTo>
                  <a:lnTo>
                    <a:pt x="2" y="21"/>
                  </a:lnTo>
                  <a:lnTo>
                    <a:pt x="2" y="20"/>
                  </a:lnTo>
                  <a:lnTo>
                    <a:pt x="2" y="21"/>
                  </a:lnTo>
                  <a:lnTo>
                    <a:pt x="2" y="22"/>
                  </a:lnTo>
                  <a:lnTo>
                    <a:pt x="2" y="20"/>
                  </a:lnTo>
                  <a:lnTo>
                    <a:pt x="2" y="21"/>
                  </a:lnTo>
                  <a:lnTo>
                    <a:pt x="2" y="20"/>
                  </a:lnTo>
                  <a:lnTo>
                    <a:pt x="2" y="21"/>
                  </a:lnTo>
                  <a:lnTo>
                    <a:pt x="2" y="20"/>
                  </a:lnTo>
                  <a:lnTo>
                    <a:pt x="2" y="21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7"/>
                  </a:lnTo>
                  <a:lnTo>
                    <a:pt x="3" y="16"/>
                  </a:lnTo>
                  <a:lnTo>
                    <a:pt x="2" y="16"/>
                  </a:lnTo>
                  <a:lnTo>
                    <a:pt x="3" y="16"/>
                  </a:lnTo>
                  <a:lnTo>
                    <a:pt x="2" y="17"/>
                  </a:lnTo>
                  <a:lnTo>
                    <a:pt x="3" y="17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3" y="17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3" y="17"/>
                  </a:lnTo>
                  <a:lnTo>
                    <a:pt x="2" y="17"/>
                  </a:lnTo>
                  <a:lnTo>
                    <a:pt x="3" y="17"/>
                  </a:lnTo>
                  <a:lnTo>
                    <a:pt x="2" y="17"/>
                  </a:lnTo>
                  <a:lnTo>
                    <a:pt x="3" y="17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3" y="17"/>
                  </a:lnTo>
                  <a:lnTo>
                    <a:pt x="2" y="17"/>
                  </a:lnTo>
                  <a:lnTo>
                    <a:pt x="3" y="17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3" y="16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3" y="15"/>
                  </a:lnTo>
                  <a:lnTo>
                    <a:pt x="2" y="14"/>
                  </a:lnTo>
                  <a:lnTo>
                    <a:pt x="3" y="15"/>
                  </a:lnTo>
                  <a:lnTo>
                    <a:pt x="2" y="15"/>
                  </a:lnTo>
                  <a:lnTo>
                    <a:pt x="3" y="15"/>
                  </a:lnTo>
                  <a:lnTo>
                    <a:pt x="4" y="16"/>
                  </a:lnTo>
                  <a:lnTo>
                    <a:pt x="4" y="15"/>
                  </a:lnTo>
                  <a:lnTo>
                    <a:pt x="3" y="16"/>
                  </a:lnTo>
                  <a:lnTo>
                    <a:pt x="4" y="15"/>
                  </a:lnTo>
                  <a:lnTo>
                    <a:pt x="3" y="15"/>
                  </a:lnTo>
                  <a:lnTo>
                    <a:pt x="4" y="15"/>
                  </a:lnTo>
                  <a:lnTo>
                    <a:pt x="3" y="15"/>
                  </a:lnTo>
                  <a:lnTo>
                    <a:pt x="4" y="15"/>
                  </a:lnTo>
                  <a:lnTo>
                    <a:pt x="3" y="15"/>
                  </a:lnTo>
                  <a:lnTo>
                    <a:pt x="4" y="16"/>
                  </a:lnTo>
                  <a:lnTo>
                    <a:pt x="3" y="15"/>
                  </a:lnTo>
                  <a:lnTo>
                    <a:pt x="4" y="17"/>
                  </a:lnTo>
                  <a:lnTo>
                    <a:pt x="3" y="17"/>
                  </a:lnTo>
                  <a:lnTo>
                    <a:pt x="4" y="16"/>
                  </a:lnTo>
                  <a:lnTo>
                    <a:pt x="3" y="17"/>
                  </a:lnTo>
                  <a:lnTo>
                    <a:pt x="4" y="16"/>
                  </a:lnTo>
                  <a:lnTo>
                    <a:pt x="3" y="15"/>
                  </a:lnTo>
                  <a:lnTo>
                    <a:pt x="4" y="15"/>
                  </a:lnTo>
                  <a:lnTo>
                    <a:pt x="4" y="16"/>
                  </a:lnTo>
                  <a:lnTo>
                    <a:pt x="3" y="15"/>
                  </a:lnTo>
                  <a:lnTo>
                    <a:pt x="4" y="15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4" y="15"/>
                  </a:lnTo>
                  <a:lnTo>
                    <a:pt x="3" y="15"/>
                  </a:lnTo>
                  <a:lnTo>
                    <a:pt x="4" y="15"/>
                  </a:lnTo>
                  <a:lnTo>
                    <a:pt x="3" y="15"/>
                  </a:lnTo>
                  <a:lnTo>
                    <a:pt x="4" y="15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3" y="15"/>
                  </a:lnTo>
                  <a:lnTo>
                    <a:pt x="4" y="15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4" y="15"/>
                  </a:lnTo>
                  <a:lnTo>
                    <a:pt x="3" y="15"/>
                  </a:lnTo>
                  <a:lnTo>
                    <a:pt x="4" y="15"/>
                  </a:lnTo>
                  <a:lnTo>
                    <a:pt x="3" y="16"/>
                  </a:lnTo>
                  <a:lnTo>
                    <a:pt x="4" y="15"/>
                  </a:lnTo>
                  <a:lnTo>
                    <a:pt x="3" y="15"/>
                  </a:lnTo>
                  <a:lnTo>
                    <a:pt x="4" y="15"/>
                  </a:lnTo>
                  <a:lnTo>
                    <a:pt x="3" y="15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4" y="15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3" y="15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4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4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1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4" y="9"/>
                  </a:lnTo>
                  <a:lnTo>
                    <a:pt x="5" y="9"/>
                  </a:lnTo>
                  <a:lnTo>
                    <a:pt x="4" y="10"/>
                  </a:lnTo>
                  <a:lnTo>
                    <a:pt x="4" y="9"/>
                  </a:lnTo>
                  <a:lnTo>
                    <a:pt x="5" y="9"/>
                  </a:lnTo>
                  <a:lnTo>
                    <a:pt x="4" y="9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9"/>
                  </a:lnTo>
                  <a:lnTo>
                    <a:pt x="5" y="10"/>
                  </a:lnTo>
                  <a:lnTo>
                    <a:pt x="5" y="9"/>
                  </a:lnTo>
                  <a:lnTo>
                    <a:pt x="5" y="10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9"/>
                  </a:lnTo>
                  <a:lnTo>
                    <a:pt x="5" y="7"/>
                  </a:lnTo>
                  <a:lnTo>
                    <a:pt x="5" y="8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6"/>
                  </a:lnTo>
                  <a:lnTo>
                    <a:pt x="6" y="6"/>
                  </a:lnTo>
                  <a:lnTo>
                    <a:pt x="5" y="7"/>
                  </a:lnTo>
                  <a:lnTo>
                    <a:pt x="5" y="6"/>
                  </a:lnTo>
                  <a:lnTo>
                    <a:pt x="6" y="7"/>
                  </a:lnTo>
                  <a:lnTo>
                    <a:pt x="5" y="6"/>
                  </a:lnTo>
                  <a:lnTo>
                    <a:pt x="5" y="7"/>
                  </a:lnTo>
                  <a:lnTo>
                    <a:pt x="6" y="7"/>
                  </a:lnTo>
                  <a:lnTo>
                    <a:pt x="5" y="6"/>
                  </a:lnTo>
                  <a:lnTo>
                    <a:pt x="6" y="6"/>
                  </a:lnTo>
                  <a:lnTo>
                    <a:pt x="5" y="6"/>
                  </a:lnTo>
                  <a:lnTo>
                    <a:pt x="5" y="7"/>
                  </a:lnTo>
                  <a:lnTo>
                    <a:pt x="6" y="6"/>
                  </a:lnTo>
                  <a:lnTo>
                    <a:pt x="5" y="6"/>
                  </a:lnTo>
                  <a:lnTo>
                    <a:pt x="5" y="7"/>
                  </a:lnTo>
                  <a:lnTo>
                    <a:pt x="6" y="7"/>
                  </a:lnTo>
                  <a:lnTo>
                    <a:pt x="5" y="8"/>
                  </a:lnTo>
                  <a:lnTo>
                    <a:pt x="5" y="7"/>
                  </a:lnTo>
                  <a:lnTo>
                    <a:pt x="6" y="7"/>
                  </a:lnTo>
                  <a:lnTo>
                    <a:pt x="5" y="7"/>
                  </a:lnTo>
                  <a:lnTo>
                    <a:pt x="6" y="8"/>
                  </a:lnTo>
                  <a:lnTo>
                    <a:pt x="5" y="7"/>
                  </a:lnTo>
                  <a:lnTo>
                    <a:pt x="6" y="7"/>
                  </a:lnTo>
                  <a:lnTo>
                    <a:pt x="5" y="7"/>
                  </a:lnTo>
                  <a:lnTo>
                    <a:pt x="6" y="6"/>
                  </a:lnTo>
                  <a:lnTo>
                    <a:pt x="5" y="6"/>
                  </a:lnTo>
                  <a:lnTo>
                    <a:pt x="6" y="6"/>
                  </a:lnTo>
                  <a:lnTo>
                    <a:pt x="5" y="7"/>
                  </a:lnTo>
                  <a:lnTo>
                    <a:pt x="5" y="6"/>
                  </a:lnTo>
                  <a:lnTo>
                    <a:pt x="6" y="6"/>
                  </a:lnTo>
                  <a:lnTo>
                    <a:pt x="5" y="6"/>
                  </a:lnTo>
                  <a:lnTo>
                    <a:pt x="6" y="7"/>
                  </a:lnTo>
                  <a:lnTo>
                    <a:pt x="5" y="6"/>
                  </a:lnTo>
                  <a:lnTo>
                    <a:pt x="6" y="6"/>
                  </a:lnTo>
                  <a:lnTo>
                    <a:pt x="5" y="6"/>
                  </a:lnTo>
                  <a:lnTo>
                    <a:pt x="6" y="5"/>
                  </a:lnTo>
                  <a:lnTo>
                    <a:pt x="5" y="4"/>
                  </a:lnTo>
                  <a:lnTo>
                    <a:pt x="5" y="5"/>
                  </a:lnTo>
                  <a:lnTo>
                    <a:pt x="6" y="6"/>
                  </a:lnTo>
                  <a:lnTo>
                    <a:pt x="5" y="6"/>
                  </a:lnTo>
                  <a:lnTo>
                    <a:pt x="5" y="5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7" y="3"/>
                  </a:lnTo>
                  <a:lnTo>
                    <a:pt x="6" y="3"/>
                  </a:lnTo>
                  <a:lnTo>
                    <a:pt x="7" y="3"/>
                  </a:lnTo>
                  <a:lnTo>
                    <a:pt x="7" y="2"/>
                  </a:lnTo>
                  <a:lnTo>
                    <a:pt x="6" y="2"/>
                  </a:lnTo>
                  <a:lnTo>
                    <a:pt x="7" y="2"/>
                  </a:lnTo>
                  <a:lnTo>
                    <a:pt x="6" y="3"/>
                  </a:lnTo>
                  <a:lnTo>
                    <a:pt x="7" y="2"/>
                  </a:lnTo>
                  <a:lnTo>
                    <a:pt x="7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6" y="2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0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0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91" name="Freeform 90"/>
            <p:cNvSpPr>
              <a:spLocks/>
            </p:cNvSpPr>
            <p:nvPr/>
          </p:nvSpPr>
          <p:spPr bwMode="auto">
            <a:xfrm>
              <a:off x="3727" y="2574"/>
              <a:ext cx="7" cy="24"/>
            </a:xfrm>
            <a:custGeom>
              <a:avLst/>
              <a:gdLst>
                <a:gd name="T0" fmla="*/ 0 w 7"/>
                <a:gd name="T1" fmla="*/ 22 h 24"/>
                <a:gd name="T2" fmla="*/ 0 w 7"/>
                <a:gd name="T3" fmla="*/ 22 h 24"/>
                <a:gd name="T4" fmla="*/ 0 w 7"/>
                <a:gd name="T5" fmla="*/ 20 h 24"/>
                <a:gd name="T6" fmla="*/ 0 w 7"/>
                <a:gd name="T7" fmla="*/ 22 h 24"/>
                <a:gd name="T8" fmla="*/ 1 w 7"/>
                <a:gd name="T9" fmla="*/ 20 h 24"/>
                <a:gd name="T10" fmla="*/ 1 w 7"/>
                <a:gd name="T11" fmla="*/ 22 h 24"/>
                <a:gd name="T12" fmla="*/ 1 w 7"/>
                <a:gd name="T13" fmla="*/ 21 h 24"/>
                <a:gd name="T14" fmla="*/ 1 w 7"/>
                <a:gd name="T15" fmla="*/ 21 h 24"/>
                <a:gd name="T16" fmla="*/ 1 w 7"/>
                <a:gd name="T17" fmla="*/ 20 h 24"/>
                <a:gd name="T18" fmla="*/ 1 w 7"/>
                <a:gd name="T19" fmla="*/ 19 h 24"/>
                <a:gd name="T20" fmla="*/ 1 w 7"/>
                <a:gd name="T21" fmla="*/ 20 h 24"/>
                <a:gd name="T22" fmla="*/ 1 w 7"/>
                <a:gd name="T23" fmla="*/ 18 h 24"/>
                <a:gd name="T24" fmla="*/ 1 w 7"/>
                <a:gd name="T25" fmla="*/ 18 h 24"/>
                <a:gd name="T26" fmla="*/ 1 w 7"/>
                <a:gd name="T27" fmla="*/ 18 h 24"/>
                <a:gd name="T28" fmla="*/ 1 w 7"/>
                <a:gd name="T29" fmla="*/ 18 h 24"/>
                <a:gd name="T30" fmla="*/ 1 w 7"/>
                <a:gd name="T31" fmla="*/ 17 h 24"/>
                <a:gd name="T32" fmla="*/ 2 w 7"/>
                <a:gd name="T33" fmla="*/ 17 h 24"/>
                <a:gd name="T34" fmla="*/ 2 w 7"/>
                <a:gd name="T35" fmla="*/ 18 h 24"/>
                <a:gd name="T36" fmla="*/ 1 w 7"/>
                <a:gd name="T37" fmla="*/ 17 h 24"/>
                <a:gd name="T38" fmla="*/ 2 w 7"/>
                <a:gd name="T39" fmla="*/ 17 h 24"/>
                <a:gd name="T40" fmla="*/ 2 w 7"/>
                <a:gd name="T41" fmla="*/ 16 h 24"/>
                <a:gd name="T42" fmla="*/ 2 w 7"/>
                <a:gd name="T43" fmla="*/ 17 h 24"/>
                <a:gd name="T44" fmla="*/ 2 w 7"/>
                <a:gd name="T45" fmla="*/ 15 h 24"/>
                <a:gd name="T46" fmla="*/ 2 w 7"/>
                <a:gd name="T47" fmla="*/ 15 h 24"/>
                <a:gd name="T48" fmla="*/ 2 w 7"/>
                <a:gd name="T49" fmla="*/ 15 h 24"/>
                <a:gd name="T50" fmla="*/ 2 w 7"/>
                <a:gd name="T51" fmla="*/ 14 h 24"/>
                <a:gd name="T52" fmla="*/ 3 w 7"/>
                <a:gd name="T53" fmla="*/ 15 h 24"/>
                <a:gd name="T54" fmla="*/ 3 w 7"/>
                <a:gd name="T55" fmla="*/ 13 h 24"/>
                <a:gd name="T56" fmla="*/ 3 w 7"/>
                <a:gd name="T57" fmla="*/ 14 h 24"/>
                <a:gd name="T58" fmla="*/ 3 w 7"/>
                <a:gd name="T59" fmla="*/ 12 h 24"/>
                <a:gd name="T60" fmla="*/ 3 w 7"/>
                <a:gd name="T61" fmla="*/ 14 h 24"/>
                <a:gd name="T62" fmla="*/ 3 w 7"/>
                <a:gd name="T63" fmla="*/ 11 h 24"/>
                <a:gd name="T64" fmla="*/ 3 w 7"/>
                <a:gd name="T65" fmla="*/ 12 h 24"/>
                <a:gd name="T66" fmla="*/ 3 w 7"/>
                <a:gd name="T67" fmla="*/ 11 h 24"/>
                <a:gd name="T68" fmla="*/ 3 w 7"/>
                <a:gd name="T69" fmla="*/ 11 h 24"/>
                <a:gd name="T70" fmla="*/ 3 w 7"/>
                <a:gd name="T71" fmla="*/ 11 h 24"/>
                <a:gd name="T72" fmla="*/ 3 w 7"/>
                <a:gd name="T73" fmla="*/ 11 h 24"/>
                <a:gd name="T74" fmla="*/ 3 w 7"/>
                <a:gd name="T75" fmla="*/ 10 h 24"/>
                <a:gd name="T76" fmla="*/ 3 w 7"/>
                <a:gd name="T77" fmla="*/ 9 h 24"/>
                <a:gd name="T78" fmla="*/ 4 w 7"/>
                <a:gd name="T79" fmla="*/ 9 h 24"/>
                <a:gd name="T80" fmla="*/ 3 w 7"/>
                <a:gd name="T81" fmla="*/ 9 h 24"/>
                <a:gd name="T82" fmla="*/ 3 w 7"/>
                <a:gd name="T83" fmla="*/ 9 h 24"/>
                <a:gd name="T84" fmla="*/ 4 w 7"/>
                <a:gd name="T85" fmla="*/ 7 h 24"/>
                <a:gd name="T86" fmla="*/ 4 w 7"/>
                <a:gd name="T87" fmla="*/ 9 h 24"/>
                <a:gd name="T88" fmla="*/ 4 w 7"/>
                <a:gd name="T89" fmla="*/ 7 h 24"/>
                <a:gd name="T90" fmla="*/ 5 w 7"/>
                <a:gd name="T91" fmla="*/ 8 h 24"/>
                <a:gd name="T92" fmla="*/ 5 w 7"/>
                <a:gd name="T93" fmla="*/ 7 h 24"/>
                <a:gd name="T94" fmla="*/ 5 w 7"/>
                <a:gd name="T95" fmla="*/ 7 h 24"/>
                <a:gd name="T96" fmla="*/ 5 w 7"/>
                <a:gd name="T97" fmla="*/ 7 h 24"/>
                <a:gd name="T98" fmla="*/ 5 w 7"/>
                <a:gd name="T99" fmla="*/ 6 h 24"/>
                <a:gd name="T100" fmla="*/ 5 w 7"/>
                <a:gd name="T101" fmla="*/ 5 h 24"/>
                <a:gd name="T102" fmla="*/ 5 w 7"/>
                <a:gd name="T103" fmla="*/ 6 h 24"/>
                <a:gd name="T104" fmla="*/ 5 w 7"/>
                <a:gd name="T105" fmla="*/ 5 h 24"/>
                <a:gd name="T106" fmla="*/ 5 w 7"/>
                <a:gd name="T107" fmla="*/ 5 h 24"/>
                <a:gd name="T108" fmla="*/ 5 w 7"/>
                <a:gd name="T109" fmla="*/ 3 h 24"/>
                <a:gd name="T110" fmla="*/ 5 w 7"/>
                <a:gd name="T111" fmla="*/ 4 h 24"/>
                <a:gd name="T112" fmla="*/ 5 w 7"/>
                <a:gd name="T113" fmla="*/ 4 h 24"/>
                <a:gd name="T114" fmla="*/ 5 w 7"/>
                <a:gd name="T115" fmla="*/ 4 h 24"/>
                <a:gd name="T116" fmla="*/ 5 w 7"/>
                <a:gd name="T117" fmla="*/ 2 h 24"/>
                <a:gd name="T118" fmla="*/ 5 w 7"/>
                <a:gd name="T119" fmla="*/ 2 h 24"/>
                <a:gd name="T120" fmla="*/ 5 w 7"/>
                <a:gd name="T121" fmla="*/ 2 h 24"/>
                <a:gd name="T122" fmla="*/ 5 w 7"/>
                <a:gd name="T123" fmla="*/ 2 h 24"/>
                <a:gd name="T124" fmla="*/ 7 w 7"/>
                <a:gd name="T125" fmla="*/ 1 h 2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7"/>
                <a:gd name="T190" fmla="*/ 0 h 24"/>
                <a:gd name="T191" fmla="*/ 7 w 7"/>
                <a:gd name="T192" fmla="*/ 24 h 2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7" h="24">
                  <a:moveTo>
                    <a:pt x="0" y="22"/>
                  </a:moveTo>
                  <a:lnTo>
                    <a:pt x="0" y="23"/>
                  </a:lnTo>
                  <a:lnTo>
                    <a:pt x="0" y="24"/>
                  </a:lnTo>
                  <a:lnTo>
                    <a:pt x="0" y="23"/>
                  </a:lnTo>
                  <a:lnTo>
                    <a:pt x="0" y="22"/>
                  </a:lnTo>
                  <a:lnTo>
                    <a:pt x="0" y="23"/>
                  </a:lnTo>
                  <a:lnTo>
                    <a:pt x="0" y="22"/>
                  </a:lnTo>
                  <a:lnTo>
                    <a:pt x="0" y="23"/>
                  </a:lnTo>
                  <a:lnTo>
                    <a:pt x="0" y="22"/>
                  </a:lnTo>
                  <a:lnTo>
                    <a:pt x="0" y="23"/>
                  </a:lnTo>
                  <a:lnTo>
                    <a:pt x="0" y="24"/>
                  </a:lnTo>
                  <a:lnTo>
                    <a:pt x="0" y="23"/>
                  </a:lnTo>
                  <a:lnTo>
                    <a:pt x="0" y="22"/>
                  </a:lnTo>
                  <a:lnTo>
                    <a:pt x="0" y="23"/>
                  </a:lnTo>
                  <a:lnTo>
                    <a:pt x="0" y="22"/>
                  </a:lnTo>
                  <a:lnTo>
                    <a:pt x="0" y="23"/>
                  </a:lnTo>
                  <a:lnTo>
                    <a:pt x="0" y="22"/>
                  </a:lnTo>
                  <a:lnTo>
                    <a:pt x="0" y="23"/>
                  </a:lnTo>
                  <a:lnTo>
                    <a:pt x="0" y="22"/>
                  </a:lnTo>
                  <a:lnTo>
                    <a:pt x="0" y="21"/>
                  </a:lnTo>
                  <a:lnTo>
                    <a:pt x="0" y="22"/>
                  </a:lnTo>
                  <a:lnTo>
                    <a:pt x="0" y="21"/>
                  </a:lnTo>
                  <a:lnTo>
                    <a:pt x="0" y="22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0" y="22"/>
                  </a:lnTo>
                  <a:lnTo>
                    <a:pt x="0" y="21"/>
                  </a:lnTo>
                  <a:lnTo>
                    <a:pt x="0" y="22"/>
                  </a:lnTo>
                  <a:lnTo>
                    <a:pt x="0" y="21"/>
                  </a:lnTo>
                  <a:lnTo>
                    <a:pt x="0" y="22"/>
                  </a:lnTo>
                  <a:lnTo>
                    <a:pt x="0" y="23"/>
                  </a:lnTo>
                  <a:lnTo>
                    <a:pt x="0" y="22"/>
                  </a:lnTo>
                  <a:lnTo>
                    <a:pt x="0" y="23"/>
                  </a:lnTo>
                  <a:lnTo>
                    <a:pt x="0" y="22"/>
                  </a:lnTo>
                  <a:lnTo>
                    <a:pt x="1" y="22"/>
                  </a:lnTo>
                  <a:lnTo>
                    <a:pt x="0" y="22"/>
                  </a:lnTo>
                  <a:lnTo>
                    <a:pt x="1" y="23"/>
                  </a:lnTo>
                  <a:lnTo>
                    <a:pt x="0" y="22"/>
                  </a:lnTo>
                  <a:lnTo>
                    <a:pt x="1" y="21"/>
                  </a:lnTo>
                  <a:lnTo>
                    <a:pt x="0" y="21"/>
                  </a:lnTo>
                  <a:lnTo>
                    <a:pt x="0" y="22"/>
                  </a:lnTo>
                  <a:lnTo>
                    <a:pt x="1" y="22"/>
                  </a:lnTo>
                  <a:lnTo>
                    <a:pt x="0" y="22"/>
                  </a:lnTo>
                  <a:lnTo>
                    <a:pt x="0" y="21"/>
                  </a:lnTo>
                  <a:lnTo>
                    <a:pt x="1" y="20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1" y="20"/>
                  </a:lnTo>
                  <a:lnTo>
                    <a:pt x="0" y="20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22"/>
                  </a:lnTo>
                  <a:lnTo>
                    <a:pt x="1" y="20"/>
                  </a:lnTo>
                  <a:lnTo>
                    <a:pt x="1" y="19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22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19"/>
                  </a:lnTo>
                  <a:lnTo>
                    <a:pt x="1" y="20"/>
                  </a:lnTo>
                  <a:lnTo>
                    <a:pt x="1" y="19"/>
                  </a:lnTo>
                  <a:lnTo>
                    <a:pt x="1" y="20"/>
                  </a:lnTo>
                  <a:lnTo>
                    <a:pt x="1" y="18"/>
                  </a:lnTo>
                  <a:lnTo>
                    <a:pt x="1" y="19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19"/>
                  </a:lnTo>
                  <a:lnTo>
                    <a:pt x="1" y="20"/>
                  </a:lnTo>
                  <a:lnTo>
                    <a:pt x="1" y="19"/>
                  </a:lnTo>
                  <a:lnTo>
                    <a:pt x="1" y="20"/>
                  </a:lnTo>
                  <a:lnTo>
                    <a:pt x="1" y="19"/>
                  </a:lnTo>
                  <a:lnTo>
                    <a:pt x="1" y="18"/>
                  </a:lnTo>
                  <a:lnTo>
                    <a:pt x="1" y="19"/>
                  </a:lnTo>
                  <a:lnTo>
                    <a:pt x="1" y="18"/>
                  </a:lnTo>
                  <a:lnTo>
                    <a:pt x="1" y="17"/>
                  </a:lnTo>
                  <a:lnTo>
                    <a:pt x="1" y="18"/>
                  </a:lnTo>
                  <a:lnTo>
                    <a:pt x="1" y="17"/>
                  </a:lnTo>
                  <a:lnTo>
                    <a:pt x="1" y="18"/>
                  </a:lnTo>
                  <a:lnTo>
                    <a:pt x="1" y="19"/>
                  </a:lnTo>
                  <a:lnTo>
                    <a:pt x="1" y="18"/>
                  </a:lnTo>
                  <a:lnTo>
                    <a:pt x="1" y="19"/>
                  </a:lnTo>
                  <a:lnTo>
                    <a:pt x="1" y="20"/>
                  </a:lnTo>
                  <a:lnTo>
                    <a:pt x="1" y="19"/>
                  </a:lnTo>
                  <a:lnTo>
                    <a:pt x="1" y="18"/>
                  </a:lnTo>
                  <a:lnTo>
                    <a:pt x="1" y="20"/>
                  </a:lnTo>
                  <a:lnTo>
                    <a:pt x="1" y="19"/>
                  </a:lnTo>
                  <a:lnTo>
                    <a:pt x="1" y="18"/>
                  </a:lnTo>
                  <a:lnTo>
                    <a:pt x="1" y="19"/>
                  </a:lnTo>
                  <a:lnTo>
                    <a:pt x="1" y="20"/>
                  </a:lnTo>
                  <a:lnTo>
                    <a:pt x="1" y="18"/>
                  </a:lnTo>
                  <a:lnTo>
                    <a:pt x="1" y="19"/>
                  </a:lnTo>
                  <a:lnTo>
                    <a:pt x="1" y="18"/>
                  </a:lnTo>
                  <a:lnTo>
                    <a:pt x="1" y="17"/>
                  </a:lnTo>
                  <a:lnTo>
                    <a:pt x="1" y="18"/>
                  </a:lnTo>
                  <a:lnTo>
                    <a:pt x="1" y="17"/>
                  </a:lnTo>
                  <a:lnTo>
                    <a:pt x="1" y="18"/>
                  </a:lnTo>
                  <a:lnTo>
                    <a:pt x="1" y="17"/>
                  </a:lnTo>
                  <a:lnTo>
                    <a:pt x="1" y="18"/>
                  </a:lnTo>
                  <a:lnTo>
                    <a:pt x="1" y="17"/>
                  </a:lnTo>
                  <a:lnTo>
                    <a:pt x="2" y="18"/>
                  </a:lnTo>
                  <a:lnTo>
                    <a:pt x="1" y="18"/>
                  </a:lnTo>
                  <a:lnTo>
                    <a:pt x="2" y="17"/>
                  </a:lnTo>
                  <a:lnTo>
                    <a:pt x="1" y="18"/>
                  </a:lnTo>
                  <a:lnTo>
                    <a:pt x="2" y="18"/>
                  </a:lnTo>
                  <a:lnTo>
                    <a:pt x="1" y="17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1" y="17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1" y="17"/>
                  </a:lnTo>
                  <a:lnTo>
                    <a:pt x="2" y="17"/>
                  </a:lnTo>
                  <a:lnTo>
                    <a:pt x="1" y="17"/>
                  </a:lnTo>
                  <a:lnTo>
                    <a:pt x="2" y="17"/>
                  </a:lnTo>
                  <a:lnTo>
                    <a:pt x="1" y="18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1" y="17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1" y="17"/>
                  </a:lnTo>
                  <a:lnTo>
                    <a:pt x="2" y="17"/>
                  </a:lnTo>
                  <a:lnTo>
                    <a:pt x="1" y="17"/>
                  </a:lnTo>
                  <a:lnTo>
                    <a:pt x="2" y="17"/>
                  </a:lnTo>
                  <a:lnTo>
                    <a:pt x="1" y="17"/>
                  </a:lnTo>
                  <a:lnTo>
                    <a:pt x="2" y="17"/>
                  </a:lnTo>
                  <a:lnTo>
                    <a:pt x="1" y="17"/>
                  </a:lnTo>
                  <a:lnTo>
                    <a:pt x="2" y="17"/>
                  </a:lnTo>
                  <a:lnTo>
                    <a:pt x="1" y="17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1" y="16"/>
                  </a:lnTo>
                  <a:lnTo>
                    <a:pt x="2" y="16"/>
                  </a:lnTo>
                  <a:lnTo>
                    <a:pt x="1" y="17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1" y="16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3" y="14"/>
                  </a:lnTo>
                  <a:lnTo>
                    <a:pt x="2" y="15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2" y="14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2"/>
                  </a:lnTo>
                  <a:lnTo>
                    <a:pt x="3" y="14"/>
                  </a:lnTo>
                  <a:lnTo>
                    <a:pt x="3" y="12"/>
                  </a:lnTo>
                  <a:lnTo>
                    <a:pt x="3" y="13"/>
                  </a:lnTo>
                  <a:lnTo>
                    <a:pt x="3" y="12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2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3" y="13"/>
                  </a:lnTo>
                  <a:lnTo>
                    <a:pt x="3" y="12"/>
                  </a:lnTo>
                  <a:lnTo>
                    <a:pt x="3" y="13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3" y="9"/>
                  </a:lnTo>
                  <a:lnTo>
                    <a:pt x="3" y="10"/>
                  </a:lnTo>
                  <a:lnTo>
                    <a:pt x="3" y="9"/>
                  </a:lnTo>
                  <a:lnTo>
                    <a:pt x="3" y="8"/>
                  </a:lnTo>
                  <a:lnTo>
                    <a:pt x="3" y="9"/>
                  </a:lnTo>
                  <a:lnTo>
                    <a:pt x="3" y="10"/>
                  </a:lnTo>
                  <a:lnTo>
                    <a:pt x="3" y="9"/>
                  </a:lnTo>
                  <a:lnTo>
                    <a:pt x="3" y="10"/>
                  </a:lnTo>
                  <a:lnTo>
                    <a:pt x="3" y="9"/>
                  </a:lnTo>
                  <a:lnTo>
                    <a:pt x="3" y="11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3" y="10"/>
                  </a:lnTo>
                  <a:lnTo>
                    <a:pt x="4" y="11"/>
                  </a:lnTo>
                  <a:lnTo>
                    <a:pt x="3" y="9"/>
                  </a:lnTo>
                  <a:lnTo>
                    <a:pt x="4" y="9"/>
                  </a:lnTo>
                  <a:lnTo>
                    <a:pt x="3" y="9"/>
                  </a:lnTo>
                  <a:lnTo>
                    <a:pt x="4" y="9"/>
                  </a:lnTo>
                  <a:lnTo>
                    <a:pt x="3" y="9"/>
                  </a:lnTo>
                  <a:lnTo>
                    <a:pt x="3" y="8"/>
                  </a:lnTo>
                  <a:lnTo>
                    <a:pt x="4" y="9"/>
                  </a:lnTo>
                  <a:lnTo>
                    <a:pt x="3" y="9"/>
                  </a:lnTo>
                  <a:lnTo>
                    <a:pt x="4" y="9"/>
                  </a:lnTo>
                  <a:lnTo>
                    <a:pt x="3" y="9"/>
                  </a:lnTo>
                  <a:lnTo>
                    <a:pt x="3" y="8"/>
                  </a:lnTo>
                  <a:lnTo>
                    <a:pt x="4" y="9"/>
                  </a:lnTo>
                  <a:lnTo>
                    <a:pt x="3" y="9"/>
                  </a:lnTo>
                  <a:lnTo>
                    <a:pt x="4" y="9"/>
                  </a:lnTo>
                  <a:lnTo>
                    <a:pt x="3" y="9"/>
                  </a:lnTo>
                  <a:lnTo>
                    <a:pt x="4" y="9"/>
                  </a:lnTo>
                  <a:lnTo>
                    <a:pt x="3" y="9"/>
                  </a:lnTo>
                  <a:lnTo>
                    <a:pt x="4" y="9"/>
                  </a:lnTo>
                  <a:lnTo>
                    <a:pt x="3" y="9"/>
                  </a:lnTo>
                  <a:lnTo>
                    <a:pt x="4" y="9"/>
                  </a:lnTo>
                  <a:lnTo>
                    <a:pt x="3" y="9"/>
                  </a:lnTo>
                  <a:lnTo>
                    <a:pt x="4" y="11"/>
                  </a:lnTo>
                  <a:lnTo>
                    <a:pt x="3" y="9"/>
                  </a:lnTo>
                  <a:lnTo>
                    <a:pt x="4" y="9"/>
                  </a:lnTo>
                  <a:lnTo>
                    <a:pt x="3" y="9"/>
                  </a:lnTo>
                  <a:lnTo>
                    <a:pt x="4" y="9"/>
                  </a:lnTo>
                  <a:lnTo>
                    <a:pt x="3" y="8"/>
                  </a:lnTo>
                  <a:lnTo>
                    <a:pt x="3" y="9"/>
                  </a:lnTo>
                  <a:lnTo>
                    <a:pt x="4" y="9"/>
                  </a:lnTo>
                  <a:lnTo>
                    <a:pt x="3" y="9"/>
                  </a:lnTo>
                  <a:lnTo>
                    <a:pt x="3" y="7"/>
                  </a:lnTo>
                  <a:lnTo>
                    <a:pt x="4" y="7"/>
                  </a:lnTo>
                  <a:lnTo>
                    <a:pt x="3" y="8"/>
                  </a:lnTo>
                  <a:lnTo>
                    <a:pt x="4" y="9"/>
                  </a:lnTo>
                  <a:lnTo>
                    <a:pt x="3" y="8"/>
                  </a:lnTo>
                  <a:lnTo>
                    <a:pt x="4" y="9"/>
                  </a:lnTo>
                  <a:lnTo>
                    <a:pt x="3" y="8"/>
                  </a:lnTo>
                  <a:lnTo>
                    <a:pt x="3" y="9"/>
                  </a:lnTo>
                  <a:lnTo>
                    <a:pt x="4" y="7"/>
                  </a:lnTo>
                  <a:lnTo>
                    <a:pt x="3" y="7"/>
                  </a:lnTo>
                  <a:lnTo>
                    <a:pt x="3" y="8"/>
                  </a:lnTo>
                  <a:lnTo>
                    <a:pt x="4" y="8"/>
                  </a:lnTo>
                  <a:lnTo>
                    <a:pt x="3" y="8"/>
                  </a:lnTo>
                  <a:lnTo>
                    <a:pt x="3" y="7"/>
                  </a:lnTo>
                  <a:lnTo>
                    <a:pt x="4" y="7"/>
                  </a:lnTo>
                  <a:lnTo>
                    <a:pt x="3" y="8"/>
                  </a:lnTo>
                  <a:lnTo>
                    <a:pt x="3" y="9"/>
                  </a:lnTo>
                  <a:lnTo>
                    <a:pt x="4" y="9"/>
                  </a:lnTo>
                  <a:lnTo>
                    <a:pt x="3" y="8"/>
                  </a:lnTo>
                  <a:lnTo>
                    <a:pt x="4" y="9"/>
                  </a:lnTo>
                  <a:lnTo>
                    <a:pt x="3" y="8"/>
                  </a:lnTo>
                  <a:lnTo>
                    <a:pt x="3" y="9"/>
                  </a:lnTo>
                  <a:lnTo>
                    <a:pt x="4" y="7"/>
                  </a:lnTo>
                  <a:lnTo>
                    <a:pt x="3" y="7"/>
                  </a:lnTo>
                  <a:lnTo>
                    <a:pt x="3" y="8"/>
                  </a:lnTo>
                  <a:lnTo>
                    <a:pt x="4" y="8"/>
                  </a:lnTo>
                  <a:lnTo>
                    <a:pt x="3" y="8"/>
                  </a:lnTo>
                  <a:lnTo>
                    <a:pt x="3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4" y="8"/>
                  </a:lnTo>
                  <a:lnTo>
                    <a:pt x="5" y="7"/>
                  </a:lnTo>
                  <a:lnTo>
                    <a:pt x="5" y="8"/>
                  </a:lnTo>
                  <a:lnTo>
                    <a:pt x="4" y="7"/>
                  </a:lnTo>
                  <a:lnTo>
                    <a:pt x="5" y="7"/>
                  </a:lnTo>
                  <a:lnTo>
                    <a:pt x="5" y="8"/>
                  </a:lnTo>
                  <a:lnTo>
                    <a:pt x="4" y="8"/>
                  </a:lnTo>
                  <a:lnTo>
                    <a:pt x="5" y="7"/>
                  </a:lnTo>
                  <a:lnTo>
                    <a:pt x="4" y="7"/>
                  </a:lnTo>
                  <a:lnTo>
                    <a:pt x="5" y="8"/>
                  </a:lnTo>
                  <a:lnTo>
                    <a:pt x="5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4" y="8"/>
                  </a:lnTo>
                  <a:lnTo>
                    <a:pt x="5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5" y="8"/>
                  </a:lnTo>
                  <a:lnTo>
                    <a:pt x="4" y="7"/>
                  </a:lnTo>
                  <a:lnTo>
                    <a:pt x="5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4" y="6"/>
                  </a:lnTo>
                  <a:lnTo>
                    <a:pt x="5" y="6"/>
                  </a:lnTo>
                  <a:lnTo>
                    <a:pt x="4" y="7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8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6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6" y="3"/>
                  </a:lnTo>
                  <a:lnTo>
                    <a:pt x="5" y="3"/>
                  </a:lnTo>
                  <a:lnTo>
                    <a:pt x="5" y="2"/>
                  </a:lnTo>
                  <a:lnTo>
                    <a:pt x="6" y="2"/>
                  </a:lnTo>
                  <a:lnTo>
                    <a:pt x="5" y="3"/>
                  </a:lnTo>
                  <a:lnTo>
                    <a:pt x="6" y="2"/>
                  </a:lnTo>
                  <a:lnTo>
                    <a:pt x="5" y="1"/>
                  </a:lnTo>
                  <a:lnTo>
                    <a:pt x="6" y="3"/>
                  </a:lnTo>
                  <a:lnTo>
                    <a:pt x="5" y="2"/>
                  </a:lnTo>
                  <a:lnTo>
                    <a:pt x="6" y="1"/>
                  </a:lnTo>
                  <a:lnTo>
                    <a:pt x="5" y="1"/>
                  </a:lnTo>
                  <a:lnTo>
                    <a:pt x="5" y="3"/>
                  </a:lnTo>
                  <a:lnTo>
                    <a:pt x="6" y="2"/>
                  </a:lnTo>
                  <a:lnTo>
                    <a:pt x="5" y="2"/>
                  </a:lnTo>
                  <a:lnTo>
                    <a:pt x="5" y="1"/>
                  </a:lnTo>
                  <a:lnTo>
                    <a:pt x="6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6" y="1"/>
                  </a:lnTo>
                  <a:lnTo>
                    <a:pt x="5" y="1"/>
                  </a:lnTo>
                  <a:lnTo>
                    <a:pt x="6" y="3"/>
                  </a:lnTo>
                  <a:lnTo>
                    <a:pt x="5" y="1"/>
                  </a:lnTo>
                  <a:lnTo>
                    <a:pt x="6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6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6" y="1"/>
                  </a:lnTo>
                  <a:lnTo>
                    <a:pt x="5" y="1"/>
                  </a:lnTo>
                  <a:lnTo>
                    <a:pt x="6" y="2"/>
                  </a:lnTo>
                  <a:lnTo>
                    <a:pt x="7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1"/>
                  </a:lnTo>
                  <a:lnTo>
                    <a:pt x="6" y="1"/>
                  </a:lnTo>
                  <a:lnTo>
                    <a:pt x="7" y="1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3733" y="2551"/>
              <a:ext cx="6" cy="25"/>
            </a:xfrm>
            <a:custGeom>
              <a:avLst/>
              <a:gdLst>
                <a:gd name="T0" fmla="*/ 0 w 6"/>
                <a:gd name="T1" fmla="*/ 24 h 25"/>
                <a:gd name="T2" fmla="*/ 1 w 6"/>
                <a:gd name="T3" fmla="*/ 23 h 25"/>
                <a:gd name="T4" fmla="*/ 1 w 6"/>
                <a:gd name="T5" fmla="*/ 22 h 25"/>
                <a:gd name="T6" fmla="*/ 1 w 6"/>
                <a:gd name="T7" fmla="*/ 23 h 25"/>
                <a:gd name="T8" fmla="*/ 1 w 6"/>
                <a:gd name="T9" fmla="*/ 23 h 25"/>
                <a:gd name="T10" fmla="*/ 1 w 6"/>
                <a:gd name="T11" fmla="*/ 22 h 25"/>
                <a:gd name="T12" fmla="*/ 1 w 6"/>
                <a:gd name="T13" fmla="*/ 21 h 25"/>
                <a:gd name="T14" fmla="*/ 1 w 6"/>
                <a:gd name="T15" fmla="*/ 21 h 25"/>
                <a:gd name="T16" fmla="*/ 1 w 6"/>
                <a:gd name="T17" fmla="*/ 21 h 25"/>
                <a:gd name="T18" fmla="*/ 1 w 6"/>
                <a:gd name="T19" fmla="*/ 20 h 25"/>
                <a:gd name="T20" fmla="*/ 1 w 6"/>
                <a:gd name="T21" fmla="*/ 21 h 25"/>
                <a:gd name="T22" fmla="*/ 1 w 6"/>
                <a:gd name="T23" fmla="*/ 20 h 25"/>
                <a:gd name="T24" fmla="*/ 1 w 6"/>
                <a:gd name="T25" fmla="*/ 19 h 25"/>
                <a:gd name="T26" fmla="*/ 1 w 6"/>
                <a:gd name="T27" fmla="*/ 20 h 25"/>
                <a:gd name="T28" fmla="*/ 1 w 6"/>
                <a:gd name="T29" fmla="*/ 19 h 25"/>
                <a:gd name="T30" fmla="*/ 1 w 6"/>
                <a:gd name="T31" fmla="*/ 19 h 25"/>
                <a:gd name="T32" fmla="*/ 1 w 6"/>
                <a:gd name="T33" fmla="*/ 18 h 25"/>
                <a:gd name="T34" fmla="*/ 2 w 6"/>
                <a:gd name="T35" fmla="*/ 18 h 25"/>
                <a:gd name="T36" fmla="*/ 2 w 6"/>
                <a:gd name="T37" fmla="*/ 16 h 25"/>
                <a:gd name="T38" fmla="*/ 2 w 6"/>
                <a:gd name="T39" fmla="*/ 18 h 25"/>
                <a:gd name="T40" fmla="*/ 2 w 6"/>
                <a:gd name="T41" fmla="*/ 15 h 25"/>
                <a:gd name="T42" fmla="*/ 2 w 6"/>
                <a:gd name="T43" fmla="*/ 16 h 25"/>
                <a:gd name="T44" fmla="*/ 3 w 6"/>
                <a:gd name="T45" fmla="*/ 16 h 25"/>
                <a:gd name="T46" fmla="*/ 2 w 6"/>
                <a:gd name="T47" fmla="*/ 15 h 25"/>
                <a:gd name="T48" fmla="*/ 3 w 6"/>
                <a:gd name="T49" fmla="*/ 15 h 25"/>
                <a:gd name="T50" fmla="*/ 2 w 6"/>
                <a:gd name="T51" fmla="*/ 15 h 25"/>
                <a:gd name="T52" fmla="*/ 3 w 6"/>
                <a:gd name="T53" fmla="*/ 13 h 25"/>
                <a:gd name="T54" fmla="*/ 3 w 6"/>
                <a:gd name="T55" fmla="*/ 15 h 25"/>
                <a:gd name="T56" fmla="*/ 3 w 6"/>
                <a:gd name="T57" fmla="*/ 14 h 25"/>
                <a:gd name="T58" fmla="*/ 3 w 6"/>
                <a:gd name="T59" fmla="*/ 14 h 25"/>
                <a:gd name="T60" fmla="*/ 3 w 6"/>
                <a:gd name="T61" fmla="*/ 12 h 25"/>
                <a:gd name="T62" fmla="*/ 3 w 6"/>
                <a:gd name="T63" fmla="*/ 13 h 25"/>
                <a:gd name="T64" fmla="*/ 3 w 6"/>
                <a:gd name="T65" fmla="*/ 13 h 25"/>
                <a:gd name="T66" fmla="*/ 3 w 6"/>
                <a:gd name="T67" fmla="*/ 13 h 25"/>
                <a:gd name="T68" fmla="*/ 3 w 6"/>
                <a:gd name="T69" fmla="*/ 12 h 25"/>
                <a:gd name="T70" fmla="*/ 3 w 6"/>
                <a:gd name="T71" fmla="*/ 11 h 25"/>
                <a:gd name="T72" fmla="*/ 3 w 6"/>
                <a:gd name="T73" fmla="*/ 11 h 25"/>
                <a:gd name="T74" fmla="*/ 3 w 6"/>
                <a:gd name="T75" fmla="*/ 10 h 25"/>
                <a:gd name="T76" fmla="*/ 4 w 6"/>
                <a:gd name="T77" fmla="*/ 11 h 25"/>
                <a:gd name="T78" fmla="*/ 4 w 6"/>
                <a:gd name="T79" fmla="*/ 10 h 25"/>
                <a:gd name="T80" fmla="*/ 4 w 6"/>
                <a:gd name="T81" fmla="*/ 10 h 25"/>
                <a:gd name="T82" fmla="*/ 4 w 6"/>
                <a:gd name="T83" fmla="*/ 10 h 25"/>
                <a:gd name="T84" fmla="*/ 4 w 6"/>
                <a:gd name="T85" fmla="*/ 10 h 25"/>
                <a:gd name="T86" fmla="*/ 4 w 6"/>
                <a:gd name="T87" fmla="*/ 8 h 25"/>
                <a:gd name="T88" fmla="*/ 5 w 6"/>
                <a:gd name="T89" fmla="*/ 8 h 25"/>
                <a:gd name="T90" fmla="*/ 4 w 6"/>
                <a:gd name="T91" fmla="*/ 8 h 25"/>
                <a:gd name="T92" fmla="*/ 5 w 6"/>
                <a:gd name="T93" fmla="*/ 7 h 25"/>
                <a:gd name="T94" fmla="*/ 5 w 6"/>
                <a:gd name="T95" fmla="*/ 7 h 25"/>
                <a:gd name="T96" fmla="*/ 5 w 6"/>
                <a:gd name="T97" fmla="*/ 7 h 25"/>
                <a:gd name="T98" fmla="*/ 5 w 6"/>
                <a:gd name="T99" fmla="*/ 6 h 25"/>
                <a:gd name="T100" fmla="*/ 5 w 6"/>
                <a:gd name="T101" fmla="*/ 7 h 25"/>
                <a:gd name="T102" fmla="*/ 5 w 6"/>
                <a:gd name="T103" fmla="*/ 5 h 25"/>
                <a:gd name="T104" fmla="*/ 5 w 6"/>
                <a:gd name="T105" fmla="*/ 5 h 25"/>
                <a:gd name="T106" fmla="*/ 5 w 6"/>
                <a:gd name="T107" fmla="*/ 5 h 25"/>
                <a:gd name="T108" fmla="*/ 5 w 6"/>
                <a:gd name="T109" fmla="*/ 5 h 25"/>
                <a:gd name="T110" fmla="*/ 5 w 6"/>
                <a:gd name="T111" fmla="*/ 5 h 25"/>
                <a:gd name="T112" fmla="*/ 5 w 6"/>
                <a:gd name="T113" fmla="*/ 3 h 25"/>
                <a:gd name="T114" fmla="*/ 6 w 6"/>
                <a:gd name="T115" fmla="*/ 3 h 25"/>
                <a:gd name="T116" fmla="*/ 6 w 6"/>
                <a:gd name="T117" fmla="*/ 3 h 25"/>
                <a:gd name="T118" fmla="*/ 6 w 6"/>
                <a:gd name="T119" fmla="*/ 2 h 25"/>
                <a:gd name="T120" fmla="*/ 6 w 6"/>
                <a:gd name="T121" fmla="*/ 2 h 25"/>
                <a:gd name="T122" fmla="*/ 6 w 6"/>
                <a:gd name="T123" fmla="*/ 1 h 25"/>
                <a:gd name="T124" fmla="*/ 6 w 6"/>
                <a:gd name="T125" fmla="*/ 0 h 2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"/>
                <a:gd name="T190" fmla="*/ 0 h 25"/>
                <a:gd name="T191" fmla="*/ 6 w 6"/>
                <a:gd name="T192" fmla="*/ 25 h 2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" h="25">
                  <a:moveTo>
                    <a:pt x="1" y="24"/>
                  </a:moveTo>
                  <a:lnTo>
                    <a:pt x="0" y="24"/>
                  </a:lnTo>
                  <a:lnTo>
                    <a:pt x="1" y="24"/>
                  </a:lnTo>
                  <a:lnTo>
                    <a:pt x="0" y="24"/>
                  </a:lnTo>
                  <a:lnTo>
                    <a:pt x="1" y="24"/>
                  </a:lnTo>
                  <a:lnTo>
                    <a:pt x="0" y="24"/>
                  </a:lnTo>
                  <a:lnTo>
                    <a:pt x="1" y="24"/>
                  </a:lnTo>
                  <a:lnTo>
                    <a:pt x="0" y="23"/>
                  </a:lnTo>
                  <a:lnTo>
                    <a:pt x="1" y="24"/>
                  </a:lnTo>
                  <a:lnTo>
                    <a:pt x="0" y="24"/>
                  </a:lnTo>
                  <a:lnTo>
                    <a:pt x="1" y="25"/>
                  </a:lnTo>
                  <a:lnTo>
                    <a:pt x="1" y="24"/>
                  </a:lnTo>
                  <a:lnTo>
                    <a:pt x="0" y="24"/>
                  </a:lnTo>
                  <a:lnTo>
                    <a:pt x="1" y="24"/>
                  </a:lnTo>
                  <a:lnTo>
                    <a:pt x="0" y="24"/>
                  </a:lnTo>
                  <a:lnTo>
                    <a:pt x="1" y="23"/>
                  </a:lnTo>
                  <a:lnTo>
                    <a:pt x="0" y="24"/>
                  </a:lnTo>
                  <a:lnTo>
                    <a:pt x="1" y="24"/>
                  </a:lnTo>
                  <a:lnTo>
                    <a:pt x="0" y="22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0" y="23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0" y="22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0" y="23"/>
                  </a:lnTo>
                  <a:lnTo>
                    <a:pt x="1" y="22"/>
                  </a:lnTo>
                  <a:lnTo>
                    <a:pt x="0" y="23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0" y="22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0" y="23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0" y="22"/>
                  </a:lnTo>
                  <a:lnTo>
                    <a:pt x="1" y="24"/>
                  </a:lnTo>
                  <a:lnTo>
                    <a:pt x="1" y="23"/>
                  </a:lnTo>
                  <a:lnTo>
                    <a:pt x="0" y="24"/>
                  </a:lnTo>
                  <a:lnTo>
                    <a:pt x="1" y="23"/>
                  </a:lnTo>
                  <a:lnTo>
                    <a:pt x="0" y="24"/>
                  </a:lnTo>
                  <a:lnTo>
                    <a:pt x="1" y="23"/>
                  </a:lnTo>
                  <a:lnTo>
                    <a:pt x="0" y="23"/>
                  </a:lnTo>
                  <a:lnTo>
                    <a:pt x="1" y="22"/>
                  </a:lnTo>
                  <a:lnTo>
                    <a:pt x="1" y="24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19"/>
                  </a:lnTo>
                  <a:lnTo>
                    <a:pt x="1" y="21"/>
                  </a:lnTo>
                  <a:lnTo>
                    <a:pt x="1" y="19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19"/>
                  </a:lnTo>
                  <a:lnTo>
                    <a:pt x="1" y="20"/>
                  </a:lnTo>
                  <a:lnTo>
                    <a:pt x="1" y="19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19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19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19"/>
                  </a:lnTo>
                  <a:lnTo>
                    <a:pt x="1" y="20"/>
                  </a:lnTo>
                  <a:lnTo>
                    <a:pt x="1" y="19"/>
                  </a:lnTo>
                  <a:lnTo>
                    <a:pt x="1" y="20"/>
                  </a:lnTo>
                  <a:lnTo>
                    <a:pt x="1" y="19"/>
                  </a:lnTo>
                  <a:lnTo>
                    <a:pt x="1" y="20"/>
                  </a:lnTo>
                  <a:lnTo>
                    <a:pt x="1" y="19"/>
                  </a:lnTo>
                  <a:lnTo>
                    <a:pt x="1" y="20"/>
                  </a:lnTo>
                  <a:lnTo>
                    <a:pt x="1" y="19"/>
                  </a:lnTo>
                  <a:lnTo>
                    <a:pt x="1" y="18"/>
                  </a:lnTo>
                  <a:lnTo>
                    <a:pt x="1" y="19"/>
                  </a:lnTo>
                  <a:lnTo>
                    <a:pt x="1" y="18"/>
                  </a:lnTo>
                  <a:lnTo>
                    <a:pt x="1" y="19"/>
                  </a:lnTo>
                  <a:lnTo>
                    <a:pt x="1" y="20"/>
                  </a:lnTo>
                  <a:lnTo>
                    <a:pt x="1" y="19"/>
                  </a:lnTo>
                  <a:lnTo>
                    <a:pt x="1" y="20"/>
                  </a:lnTo>
                  <a:lnTo>
                    <a:pt x="1" y="19"/>
                  </a:lnTo>
                  <a:lnTo>
                    <a:pt x="1" y="18"/>
                  </a:lnTo>
                  <a:lnTo>
                    <a:pt x="1" y="19"/>
                  </a:lnTo>
                  <a:lnTo>
                    <a:pt x="1" y="18"/>
                  </a:lnTo>
                  <a:lnTo>
                    <a:pt x="1" y="19"/>
                  </a:lnTo>
                  <a:lnTo>
                    <a:pt x="1" y="18"/>
                  </a:lnTo>
                  <a:lnTo>
                    <a:pt x="1" y="19"/>
                  </a:lnTo>
                  <a:lnTo>
                    <a:pt x="1" y="18"/>
                  </a:lnTo>
                  <a:lnTo>
                    <a:pt x="1" y="19"/>
                  </a:lnTo>
                  <a:lnTo>
                    <a:pt x="1" y="18"/>
                  </a:lnTo>
                  <a:lnTo>
                    <a:pt x="1" y="19"/>
                  </a:lnTo>
                  <a:lnTo>
                    <a:pt x="1" y="18"/>
                  </a:lnTo>
                  <a:lnTo>
                    <a:pt x="1" y="17"/>
                  </a:lnTo>
                  <a:lnTo>
                    <a:pt x="1" y="18"/>
                  </a:lnTo>
                  <a:lnTo>
                    <a:pt x="1" y="19"/>
                  </a:lnTo>
                  <a:lnTo>
                    <a:pt x="1" y="18"/>
                  </a:lnTo>
                  <a:lnTo>
                    <a:pt x="1" y="19"/>
                  </a:lnTo>
                  <a:lnTo>
                    <a:pt x="1" y="18"/>
                  </a:lnTo>
                  <a:lnTo>
                    <a:pt x="1" y="17"/>
                  </a:lnTo>
                  <a:lnTo>
                    <a:pt x="1" y="18"/>
                  </a:lnTo>
                  <a:lnTo>
                    <a:pt x="2" y="18"/>
                  </a:lnTo>
                  <a:lnTo>
                    <a:pt x="1" y="18"/>
                  </a:lnTo>
                  <a:lnTo>
                    <a:pt x="1" y="17"/>
                  </a:lnTo>
                  <a:lnTo>
                    <a:pt x="2" y="17"/>
                  </a:lnTo>
                  <a:lnTo>
                    <a:pt x="1" y="18"/>
                  </a:lnTo>
                  <a:lnTo>
                    <a:pt x="2" y="19"/>
                  </a:lnTo>
                  <a:lnTo>
                    <a:pt x="1" y="18"/>
                  </a:lnTo>
                  <a:lnTo>
                    <a:pt x="2" y="18"/>
                  </a:lnTo>
                  <a:lnTo>
                    <a:pt x="1" y="18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8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8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3" y="16"/>
                  </a:lnTo>
                  <a:lnTo>
                    <a:pt x="2" y="16"/>
                  </a:lnTo>
                  <a:lnTo>
                    <a:pt x="3" y="16"/>
                  </a:lnTo>
                  <a:lnTo>
                    <a:pt x="2" y="16"/>
                  </a:lnTo>
                  <a:lnTo>
                    <a:pt x="3" y="16"/>
                  </a:lnTo>
                  <a:lnTo>
                    <a:pt x="2" y="15"/>
                  </a:lnTo>
                  <a:lnTo>
                    <a:pt x="3" y="16"/>
                  </a:lnTo>
                  <a:lnTo>
                    <a:pt x="2" y="15"/>
                  </a:lnTo>
                  <a:lnTo>
                    <a:pt x="3" y="14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3" y="15"/>
                  </a:lnTo>
                  <a:lnTo>
                    <a:pt x="2" y="15"/>
                  </a:lnTo>
                  <a:lnTo>
                    <a:pt x="3" y="15"/>
                  </a:lnTo>
                  <a:lnTo>
                    <a:pt x="2" y="15"/>
                  </a:lnTo>
                  <a:lnTo>
                    <a:pt x="3" y="15"/>
                  </a:lnTo>
                  <a:lnTo>
                    <a:pt x="2" y="15"/>
                  </a:lnTo>
                  <a:lnTo>
                    <a:pt x="3" y="15"/>
                  </a:lnTo>
                  <a:lnTo>
                    <a:pt x="2" y="15"/>
                  </a:lnTo>
                  <a:lnTo>
                    <a:pt x="3" y="14"/>
                  </a:lnTo>
                  <a:lnTo>
                    <a:pt x="2" y="15"/>
                  </a:lnTo>
                  <a:lnTo>
                    <a:pt x="3" y="15"/>
                  </a:lnTo>
                  <a:lnTo>
                    <a:pt x="2" y="15"/>
                  </a:lnTo>
                  <a:lnTo>
                    <a:pt x="3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3" y="15"/>
                  </a:lnTo>
                  <a:lnTo>
                    <a:pt x="2" y="15"/>
                  </a:lnTo>
                  <a:lnTo>
                    <a:pt x="3" y="16"/>
                  </a:lnTo>
                  <a:lnTo>
                    <a:pt x="2" y="15"/>
                  </a:lnTo>
                  <a:lnTo>
                    <a:pt x="3" y="15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2" y="14"/>
                  </a:lnTo>
                  <a:lnTo>
                    <a:pt x="3" y="13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3" y="13"/>
                  </a:lnTo>
                  <a:lnTo>
                    <a:pt x="2" y="13"/>
                  </a:lnTo>
                  <a:lnTo>
                    <a:pt x="2" y="14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5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2"/>
                  </a:lnTo>
                  <a:lnTo>
                    <a:pt x="3" y="13"/>
                  </a:lnTo>
                  <a:lnTo>
                    <a:pt x="3" y="12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2"/>
                  </a:lnTo>
                  <a:lnTo>
                    <a:pt x="3" y="13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3" y="13"/>
                  </a:lnTo>
                  <a:lnTo>
                    <a:pt x="3" y="12"/>
                  </a:lnTo>
                  <a:lnTo>
                    <a:pt x="3" y="13"/>
                  </a:lnTo>
                  <a:lnTo>
                    <a:pt x="3" y="12"/>
                  </a:lnTo>
                  <a:lnTo>
                    <a:pt x="3" y="13"/>
                  </a:lnTo>
                  <a:lnTo>
                    <a:pt x="3" y="12"/>
                  </a:lnTo>
                  <a:lnTo>
                    <a:pt x="3" y="13"/>
                  </a:lnTo>
                  <a:lnTo>
                    <a:pt x="3" y="12"/>
                  </a:lnTo>
                  <a:lnTo>
                    <a:pt x="3" y="13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3" y="13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3" y="13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3" y="10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3" y="11"/>
                  </a:lnTo>
                  <a:lnTo>
                    <a:pt x="4" y="11"/>
                  </a:lnTo>
                  <a:lnTo>
                    <a:pt x="3" y="11"/>
                  </a:lnTo>
                  <a:lnTo>
                    <a:pt x="4" y="10"/>
                  </a:lnTo>
                  <a:lnTo>
                    <a:pt x="3" y="10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3" y="10"/>
                  </a:lnTo>
                  <a:lnTo>
                    <a:pt x="4" y="10"/>
                  </a:lnTo>
                  <a:lnTo>
                    <a:pt x="3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8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10"/>
                  </a:lnTo>
                  <a:lnTo>
                    <a:pt x="4" y="8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7"/>
                  </a:lnTo>
                  <a:lnTo>
                    <a:pt x="5" y="7"/>
                  </a:lnTo>
                  <a:lnTo>
                    <a:pt x="4" y="8"/>
                  </a:lnTo>
                  <a:lnTo>
                    <a:pt x="5" y="8"/>
                  </a:lnTo>
                  <a:lnTo>
                    <a:pt x="4" y="8"/>
                  </a:lnTo>
                  <a:lnTo>
                    <a:pt x="5" y="8"/>
                  </a:lnTo>
                  <a:lnTo>
                    <a:pt x="4" y="8"/>
                  </a:lnTo>
                  <a:lnTo>
                    <a:pt x="4" y="9"/>
                  </a:lnTo>
                  <a:lnTo>
                    <a:pt x="5" y="8"/>
                  </a:lnTo>
                  <a:lnTo>
                    <a:pt x="4" y="8"/>
                  </a:lnTo>
                  <a:lnTo>
                    <a:pt x="5" y="8"/>
                  </a:lnTo>
                  <a:lnTo>
                    <a:pt x="4" y="8"/>
                  </a:lnTo>
                  <a:lnTo>
                    <a:pt x="4" y="7"/>
                  </a:lnTo>
                  <a:lnTo>
                    <a:pt x="5" y="7"/>
                  </a:lnTo>
                  <a:lnTo>
                    <a:pt x="4" y="8"/>
                  </a:lnTo>
                  <a:lnTo>
                    <a:pt x="5" y="8"/>
                  </a:lnTo>
                  <a:lnTo>
                    <a:pt x="4" y="7"/>
                  </a:lnTo>
                  <a:lnTo>
                    <a:pt x="5" y="8"/>
                  </a:lnTo>
                  <a:lnTo>
                    <a:pt x="4" y="8"/>
                  </a:lnTo>
                  <a:lnTo>
                    <a:pt x="5" y="7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7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93" name="Freeform 92"/>
            <p:cNvSpPr>
              <a:spLocks/>
            </p:cNvSpPr>
            <p:nvPr/>
          </p:nvSpPr>
          <p:spPr bwMode="auto">
            <a:xfrm>
              <a:off x="3739" y="2528"/>
              <a:ext cx="7" cy="25"/>
            </a:xfrm>
            <a:custGeom>
              <a:avLst/>
              <a:gdLst>
                <a:gd name="T0" fmla="*/ 1 w 7"/>
                <a:gd name="T1" fmla="*/ 25 h 25"/>
                <a:gd name="T2" fmla="*/ 1 w 7"/>
                <a:gd name="T3" fmla="*/ 24 h 25"/>
                <a:gd name="T4" fmla="*/ 1 w 7"/>
                <a:gd name="T5" fmla="*/ 23 h 25"/>
                <a:gd name="T6" fmla="*/ 1 w 7"/>
                <a:gd name="T7" fmla="*/ 22 h 25"/>
                <a:gd name="T8" fmla="*/ 1 w 7"/>
                <a:gd name="T9" fmla="*/ 22 h 25"/>
                <a:gd name="T10" fmla="*/ 1 w 7"/>
                <a:gd name="T11" fmla="*/ 22 h 25"/>
                <a:gd name="T12" fmla="*/ 1 w 7"/>
                <a:gd name="T13" fmla="*/ 22 h 25"/>
                <a:gd name="T14" fmla="*/ 1 w 7"/>
                <a:gd name="T15" fmla="*/ 20 h 25"/>
                <a:gd name="T16" fmla="*/ 1 w 7"/>
                <a:gd name="T17" fmla="*/ 20 h 25"/>
                <a:gd name="T18" fmla="*/ 1 w 7"/>
                <a:gd name="T19" fmla="*/ 21 h 25"/>
                <a:gd name="T20" fmla="*/ 1 w 7"/>
                <a:gd name="T21" fmla="*/ 19 h 25"/>
                <a:gd name="T22" fmla="*/ 1 w 7"/>
                <a:gd name="T23" fmla="*/ 19 h 25"/>
                <a:gd name="T24" fmla="*/ 1 w 7"/>
                <a:gd name="T25" fmla="*/ 18 h 25"/>
                <a:gd name="T26" fmla="*/ 2 w 7"/>
                <a:gd name="T27" fmla="*/ 19 h 25"/>
                <a:gd name="T28" fmla="*/ 2 w 7"/>
                <a:gd name="T29" fmla="*/ 19 h 25"/>
                <a:gd name="T30" fmla="*/ 2 w 7"/>
                <a:gd name="T31" fmla="*/ 19 h 25"/>
                <a:gd name="T32" fmla="*/ 2 w 7"/>
                <a:gd name="T33" fmla="*/ 17 h 25"/>
                <a:gd name="T34" fmla="*/ 2 w 7"/>
                <a:gd name="T35" fmla="*/ 17 h 25"/>
                <a:gd name="T36" fmla="*/ 2 w 7"/>
                <a:gd name="T37" fmla="*/ 17 h 25"/>
                <a:gd name="T38" fmla="*/ 2 w 7"/>
                <a:gd name="T39" fmla="*/ 16 h 25"/>
                <a:gd name="T40" fmla="*/ 3 w 7"/>
                <a:gd name="T41" fmla="*/ 16 h 25"/>
                <a:gd name="T42" fmla="*/ 3 w 7"/>
                <a:gd name="T43" fmla="*/ 16 h 25"/>
                <a:gd name="T44" fmla="*/ 3 w 7"/>
                <a:gd name="T45" fmla="*/ 15 h 25"/>
                <a:gd name="T46" fmla="*/ 3 w 7"/>
                <a:gd name="T47" fmla="*/ 16 h 25"/>
                <a:gd name="T48" fmla="*/ 3 w 7"/>
                <a:gd name="T49" fmla="*/ 14 h 25"/>
                <a:gd name="T50" fmla="*/ 3 w 7"/>
                <a:gd name="T51" fmla="*/ 15 h 25"/>
                <a:gd name="T52" fmla="*/ 3 w 7"/>
                <a:gd name="T53" fmla="*/ 15 h 25"/>
                <a:gd name="T54" fmla="*/ 3 w 7"/>
                <a:gd name="T55" fmla="*/ 13 h 25"/>
                <a:gd name="T56" fmla="*/ 3 w 7"/>
                <a:gd name="T57" fmla="*/ 14 h 25"/>
                <a:gd name="T58" fmla="*/ 3 w 7"/>
                <a:gd name="T59" fmla="*/ 14 h 25"/>
                <a:gd name="T60" fmla="*/ 3 w 7"/>
                <a:gd name="T61" fmla="*/ 11 h 25"/>
                <a:gd name="T62" fmla="*/ 3 w 7"/>
                <a:gd name="T63" fmla="*/ 13 h 25"/>
                <a:gd name="T64" fmla="*/ 3 w 7"/>
                <a:gd name="T65" fmla="*/ 11 h 25"/>
                <a:gd name="T66" fmla="*/ 4 w 7"/>
                <a:gd name="T67" fmla="*/ 11 h 25"/>
                <a:gd name="T68" fmla="*/ 4 w 7"/>
                <a:gd name="T69" fmla="*/ 10 h 25"/>
                <a:gd name="T70" fmla="*/ 4 w 7"/>
                <a:gd name="T71" fmla="*/ 11 h 25"/>
                <a:gd name="T72" fmla="*/ 4 w 7"/>
                <a:gd name="T73" fmla="*/ 11 h 25"/>
                <a:gd name="T74" fmla="*/ 4 w 7"/>
                <a:gd name="T75" fmla="*/ 11 h 25"/>
                <a:gd name="T76" fmla="*/ 4 w 7"/>
                <a:gd name="T77" fmla="*/ 9 h 25"/>
                <a:gd name="T78" fmla="*/ 5 w 7"/>
                <a:gd name="T79" fmla="*/ 10 h 25"/>
                <a:gd name="T80" fmla="*/ 5 w 7"/>
                <a:gd name="T81" fmla="*/ 9 h 25"/>
                <a:gd name="T82" fmla="*/ 5 w 7"/>
                <a:gd name="T83" fmla="*/ 9 h 25"/>
                <a:gd name="T84" fmla="*/ 5 w 7"/>
                <a:gd name="T85" fmla="*/ 8 h 25"/>
                <a:gd name="T86" fmla="*/ 5 w 7"/>
                <a:gd name="T87" fmla="*/ 8 h 25"/>
                <a:gd name="T88" fmla="*/ 5 w 7"/>
                <a:gd name="T89" fmla="*/ 7 h 25"/>
                <a:gd name="T90" fmla="*/ 5 w 7"/>
                <a:gd name="T91" fmla="*/ 8 h 25"/>
                <a:gd name="T92" fmla="*/ 5 w 7"/>
                <a:gd name="T93" fmla="*/ 8 h 25"/>
                <a:gd name="T94" fmla="*/ 5 w 7"/>
                <a:gd name="T95" fmla="*/ 8 h 25"/>
                <a:gd name="T96" fmla="*/ 5 w 7"/>
                <a:gd name="T97" fmla="*/ 5 h 25"/>
                <a:gd name="T98" fmla="*/ 5 w 7"/>
                <a:gd name="T99" fmla="*/ 6 h 25"/>
                <a:gd name="T100" fmla="*/ 5 w 7"/>
                <a:gd name="T101" fmla="*/ 4 h 25"/>
                <a:gd name="T102" fmla="*/ 5 w 7"/>
                <a:gd name="T103" fmla="*/ 4 h 25"/>
                <a:gd name="T104" fmla="*/ 6 w 7"/>
                <a:gd name="T105" fmla="*/ 4 h 25"/>
                <a:gd name="T106" fmla="*/ 6 w 7"/>
                <a:gd name="T107" fmla="*/ 3 h 25"/>
                <a:gd name="T108" fmla="*/ 6 w 7"/>
                <a:gd name="T109" fmla="*/ 3 h 25"/>
                <a:gd name="T110" fmla="*/ 6 w 7"/>
                <a:gd name="T111" fmla="*/ 3 h 25"/>
                <a:gd name="T112" fmla="*/ 6 w 7"/>
                <a:gd name="T113" fmla="*/ 2 h 25"/>
                <a:gd name="T114" fmla="*/ 6 w 7"/>
                <a:gd name="T115" fmla="*/ 2 h 25"/>
                <a:gd name="T116" fmla="*/ 7 w 7"/>
                <a:gd name="T117" fmla="*/ 2 h 25"/>
                <a:gd name="T118" fmla="*/ 7 w 7"/>
                <a:gd name="T119" fmla="*/ 2 h 25"/>
                <a:gd name="T120" fmla="*/ 7 w 7"/>
                <a:gd name="T121" fmla="*/ 2 h 25"/>
                <a:gd name="T122" fmla="*/ 7 w 7"/>
                <a:gd name="T123" fmla="*/ 0 h 25"/>
                <a:gd name="T124" fmla="*/ 7 w 7"/>
                <a:gd name="T125" fmla="*/ 0 h 2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7"/>
                <a:gd name="T190" fmla="*/ 0 h 25"/>
                <a:gd name="T191" fmla="*/ 7 w 7"/>
                <a:gd name="T192" fmla="*/ 25 h 2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7" h="25">
                  <a:moveTo>
                    <a:pt x="0" y="25"/>
                  </a:moveTo>
                  <a:lnTo>
                    <a:pt x="0" y="24"/>
                  </a:lnTo>
                  <a:lnTo>
                    <a:pt x="0" y="23"/>
                  </a:lnTo>
                  <a:lnTo>
                    <a:pt x="0" y="25"/>
                  </a:lnTo>
                  <a:lnTo>
                    <a:pt x="0" y="24"/>
                  </a:lnTo>
                  <a:lnTo>
                    <a:pt x="0" y="25"/>
                  </a:lnTo>
                  <a:lnTo>
                    <a:pt x="0" y="24"/>
                  </a:lnTo>
                  <a:lnTo>
                    <a:pt x="1" y="23"/>
                  </a:lnTo>
                  <a:lnTo>
                    <a:pt x="1" y="25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1" y="24"/>
                  </a:lnTo>
                  <a:lnTo>
                    <a:pt x="1" y="23"/>
                  </a:lnTo>
                  <a:lnTo>
                    <a:pt x="1" y="24"/>
                  </a:lnTo>
                  <a:lnTo>
                    <a:pt x="1" y="23"/>
                  </a:lnTo>
                  <a:lnTo>
                    <a:pt x="1" y="24"/>
                  </a:lnTo>
                  <a:lnTo>
                    <a:pt x="1" y="23"/>
                  </a:lnTo>
                  <a:lnTo>
                    <a:pt x="1" y="24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0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0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19"/>
                  </a:lnTo>
                  <a:lnTo>
                    <a:pt x="1" y="20"/>
                  </a:lnTo>
                  <a:lnTo>
                    <a:pt x="1" y="19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19"/>
                  </a:lnTo>
                  <a:lnTo>
                    <a:pt x="1" y="20"/>
                  </a:lnTo>
                  <a:lnTo>
                    <a:pt x="1" y="19"/>
                  </a:lnTo>
                  <a:lnTo>
                    <a:pt x="1" y="20"/>
                  </a:lnTo>
                  <a:lnTo>
                    <a:pt x="1" y="19"/>
                  </a:lnTo>
                  <a:lnTo>
                    <a:pt x="1" y="20"/>
                  </a:lnTo>
                  <a:lnTo>
                    <a:pt x="1" y="19"/>
                  </a:lnTo>
                  <a:lnTo>
                    <a:pt x="1" y="20"/>
                  </a:lnTo>
                  <a:lnTo>
                    <a:pt x="1" y="19"/>
                  </a:lnTo>
                  <a:lnTo>
                    <a:pt x="1" y="20"/>
                  </a:lnTo>
                  <a:lnTo>
                    <a:pt x="1" y="19"/>
                  </a:lnTo>
                  <a:lnTo>
                    <a:pt x="1" y="20"/>
                  </a:lnTo>
                  <a:lnTo>
                    <a:pt x="1" y="19"/>
                  </a:lnTo>
                  <a:lnTo>
                    <a:pt x="1" y="20"/>
                  </a:lnTo>
                  <a:lnTo>
                    <a:pt x="1" y="19"/>
                  </a:lnTo>
                  <a:lnTo>
                    <a:pt x="1" y="20"/>
                  </a:lnTo>
                  <a:lnTo>
                    <a:pt x="1" y="19"/>
                  </a:lnTo>
                  <a:lnTo>
                    <a:pt x="1" y="18"/>
                  </a:lnTo>
                  <a:lnTo>
                    <a:pt x="1" y="19"/>
                  </a:lnTo>
                  <a:lnTo>
                    <a:pt x="1" y="20"/>
                  </a:lnTo>
                  <a:lnTo>
                    <a:pt x="1" y="19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9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3" y="16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3" y="16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4"/>
                  </a:lnTo>
                  <a:lnTo>
                    <a:pt x="3" y="16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3" y="16"/>
                  </a:lnTo>
                  <a:lnTo>
                    <a:pt x="3" y="14"/>
                  </a:lnTo>
                  <a:lnTo>
                    <a:pt x="3" y="16"/>
                  </a:lnTo>
                  <a:lnTo>
                    <a:pt x="3" y="14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2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2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2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2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2"/>
                  </a:lnTo>
                  <a:lnTo>
                    <a:pt x="3" y="13"/>
                  </a:lnTo>
                  <a:lnTo>
                    <a:pt x="3" y="12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2"/>
                  </a:lnTo>
                  <a:lnTo>
                    <a:pt x="3" y="13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2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9"/>
                  </a:lnTo>
                  <a:lnTo>
                    <a:pt x="5" y="9"/>
                  </a:lnTo>
                  <a:lnTo>
                    <a:pt x="5" y="10"/>
                  </a:lnTo>
                  <a:lnTo>
                    <a:pt x="5" y="9"/>
                  </a:lnTo>
                  <a:lnTo>
                    <a:pt x="5" y="10"/>
                  </a:lnTo>
                  <a:lnTo>
                    <a:pt x="5" y="9"/>
                  </a:lnTo>
                  <a:lnTo>
                    <a:pt x="5" y="10"/>
                  </a:lnTo>
                  <a:lnTo>
                    <a:pt x="5" y="9"/>
                  </a:lnTo>
                  <a:lnTo>
                    <a:pt x="5" y="10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9"/>
                  </a:lnTo>
                  <a:lnTo>
                    <a:pt x="5" y="10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8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8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8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5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1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3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0"/>
                  </a:lnTo>
                  <a:lnTo>
                    <a:pt x="7" y="1"/>
                  </a:lnTo>
                  <a:lnTo>
                    <a:pt x="7" y="0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0"/>
                  </a:lnTo>
                  <a:lnTo>
                    <a:pt x="7" y="1"/>
                  </a:lnTo>
                  <a:lnTo>
                    <a:pt x="7" y="0"/>
                  </a:lnTo>
                  <a:lnTo>
                    <a:pt x="7" y="1"/>
                  </a:lnTo>
                  <a:lnTo>
                    <a:pt x="7" y="0"/>
                  </a:lnTo>
                  <a:lnTo>
                    <a:pt x="7" y="1"/>
                  </a:lnTo>
                  <a:lnTo>
                    <a:pt x="7" y="0"/>
                  </a:lnTo>
                  <a:lnTo>
                    <a:pt x="7" y="1"/>
                  </a:lnTo>
                  <a:lnTo>
                    <a:pt x="7" y="0"/>
                  </a:lnTo>
                  <a:lnTo>
                    <a:pt x="7" y="1"/>
                  </a:lnTo>
                  <a:lnTo>
                    <a:pt x="7" y="0"/>
                  </a:lnTo>
                  <a:lnTo>
                    <a:pt x="7" y="1"/>
                  </a:lnTo>
                  <a:lnTo>
                    <a:pt x="7" y="0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3746" y="2504"/>
              <a:ext cx="6" cy="25"/>
            </a:xfrm>
            <a:custGeom>
              <a:avLst/>
              <a:gdLst>
                <a:gd name="T0" fmla="*/ 0 w 6"/>
                <a:gd name="T1" fmla="*/ 24 h 25"/>
                <a:gd name="T2" fmla="*/ 0 w 6"/>
                <a:gd name="T3" fmla="*/ 24 h 25"/>
                <a:gd name="T4" fmla="*/ 0 w 6"/>
                <a:gd name="T5" fmla="*/ 22 h 25"/>
                <a:gd name="T6" fmla="*/ 0 w 6"/>
                <a:gd name="T7" fmla="*/ 24 h 25"/>
                <a:gd name="T8" fmla="*/ 0 w 6"/>
                <a:gd name="T9" fmla="*/ 22 h 25"/>
                <a:gd name="T10" fmla="*/ 0 w 6"/>
                <a:gd name="T11" fmla="*/ 21 h 25"/>
                <a:gd name="T12" fmla="*/ 0 w 6"/>
                <a:gd name="T13" fmla="*/ 21 h 25"/>
                <a:gd name="T14" fmla="*/ 1 w 6"/>
                <a:gd name="T15" fmla="*/ 21 h 25"/>
                <a:gd name="T16" fmla="*/ 1 w 6"/>
                <a:gd name="T17" fmla="*/ 21 h 25"/>
                <a:gd name="T18" fmla="*/ 1 w 6"/>
                <a:gd name="T19" fmla="*/ 21 h 25"/>
                <a:gd name="T20" fmla="*/ 1 w 6"/>
                <a:gd name="T21" fmla="*/ 20 h 25"/>
                <a:gd name="T22" fmla="*/ 1 w 6"/>
                <a:gd name="T23" fmla="*/ 21 h 25"/>
                <a:gd name="T24" fmla="*/ 1 w 6"/>
                <a:gd name="T25" fmla="*/ 19 h 25"/>
                <a:gd name="T26" fmla="*/ 2 w 6"/>
                <a:gd name="T27" fmla="*/ 19 h 25"/>
                <a:gd name="T28" fmla="*/ 2 w 6"/>
                <a:gd name="T29" fmla="*/ 19 h 25"/>
                <a:gd name="T30" fmla="*/ 2 w 6"/>
                <a:gd name="T31" fmla="*/ 17 h 25"/>
                <a:gd name="T32" fmla="*/ 2 w 6"/>
                <a:gd name="T33" fmla="*/ 17 h 25"/>
                <a:gd name="T34" fmla="*/ 2 w 6"/>
                <a:gd name="T35" fmla="*/ 16 h 25"/>
                <a:gd name="T36" fmla="*/ 2 w 6"/>
                <a:gd name="T37" fmla="*/ 17 h 25"/>
                <a:gd name="T38" fmla="*/ 2 w 6"/>
                <a:gd name="T39" fmla="*/ 16 h 25"/>
                <a:gd name="T40" fmla="*/ 2 w 6"/>
                <a:gd name="T41" fmla="*/ 15 h 25"/>
                <a:gd name="T42" fmla="*/ 2 w 6"/>
                <a:gd name="T43" fmla="*/ 16 h 25"/>
                <a:gd name="T44" fmla="*/ 2 w 6"/>
                <a:gd name="T45" fmla="*/ 15 h 25"/>
                <a:gd name="T46" fmla="*/ 2 w 6"/>
                <a:gd name="T47" fmla="*/ 16 h 25"/>
                <a:gd name="T48" fmla="*/ 2 w 6"/>
                <a:gd name="T49" fmla="*/ 14 h 25"/>
                <a:gd name="T50" fmla="*/ 2 w 6"/>
                <a:gd name="T51" fmla="*/ 14 h 25"/>
                <a:gd name="T52" fmla="*/ 3 w 6"/>
                <a:gd name="T53" fmla="*/ 14 h 25"/>
                <a:gd name="T54" fmla="*/ 3 w 6"/>
                <a:gd name="T55" fmla="*/ 14 h 25"/>
                <a:gd name="T56" fmla="*/ 3 w 6"/>
                <a:gd name="T57" fmla="*/ 14 h 25"/>
                <a:gd name="T58" fmla="*/ 3 w 6"/>
                <a:gd name="T59" fmla="*/ 13 h 25"/>
                <a:gd name="T60" fmla="*/ 3 w 6"/>
                <a:gd name="T61" fmla="*/ 12 h 25"/>
                <a:gd name="T62" fmla="*/ 3 w 6"/>
                <a:gd name="T63" fmla="*/ 11 h 25"/>
                <a:gd name="T64" fmla="*/ 4 w 6"/>
                <a:gd name="T65" fmla="*/ 13 h 25"/>
                <a:gd name="T66" fmla="*/ 4 w 6"/>
                <a:gd name="T67" fmla="*/ 11 h 25"/>
                <a:gd name="T68" fmla="*/ 4 w 6"/>
                <a:gd name="T69" fmla="*/ 12 h 25"/>
                <a:gd name="T70" fmla="*/ 4 w 6"/>
                <a:gd name="T71" fmla="*/ 10 h 25"/>
                <a:gd name="T72" fmla="*/ 4 w 6"/>
                <a:gd name="T73" fmla="*/ 11 h 25"/>
                <a:gd name="T74" fmla="*/ 4 w 6"/>
                <a:gd name="T75" fmla="*/ 11 h 25"/>
                <a:gd name="T76" fmla="*/ 4 w 6"/>
                <a:gd name="T77" fmla="*/ 10 h 25"/>
                <a:gd name="T78" fmla="*/ 4 w 6"/>
                <a:gd name="T79" fmla="*/ 9 h 25"/>
                <a:gd name="T80" fmla="*/ 4 w 6"/>
                <a:gd name="T81" fmla="*/ 10 h 25"/>
                <a:gd name="T82" fmla="*/ 4 w 6"/>
                <a:gd name="T83" fmla="*/ 9 h 25"/>
                <a:gd name="T84" fmla="*/ 4 w 6"/>
                <a:gd name="T85" fmla="*/ 8 h 25"/>
                <a:gd name="T86" fmla="*/ 4 w 6"/>
                <a:gd name="T87" fmla="*/ 7 h 25"/>
                <a:gd name="T88" fmla="*/ 4 w 6"/>
                <a:gd name="T89" fmla="*/ 8 h 25"/>
                <a:gd name="T90" fmla="*/ 5 w 6"/>
                <a:gd name="T91" fmla="*/ 6 h 25"/>
                <a:gd name="T92" fmla="*/ 5 w 6"/>
                <a:gd name="T93" fmla="*/ 6 h 25"/>
                <a:gd name="T94" fmla="*/ 5 w 6"/>
                <a:gd name="T95" fmla="*/ 6 h 25"/>
                <a:gd name="T96" fmla="*/ 5 w 6"/>
                <a:gd name="T97" fmla="*/ 7 h 25"/>
                <a:gd name="T98" fmla="*/ 5 w 6"/>
                <a:gd name="T99" fmla="*/ 7 h 25"/>
                <a:gd name="T100" fmla="*/ 5 w 6"/>
                <a:gd name="T101" fmla="*/ 5 h 25"/>
                <a:gd name="T102" fmla="*/ 5 w 6"/>
                <a:gd name="T103" fmla="*/ 5 h 25"/>
                <a:gd name="T104" fmla="*/ 6 w 6"/>
                <a:gd name="T105" fmla="*/ 5 h 25"/>
                <a:gd name="T106" fmla="*/ 6 w 6"/>
                <a:gd name="T107" fmla="*/ 3 h 25"/>
                <a:gd name="T108" fmla="*/ 6 w 6"/>
                <a:gd name="T109" fmla="*/ 5 h 25"/>
                <a:gd name="T110" fmla="*/ 6 w 6"/>
                <a:gd name="T111" fmla="*/ 3 h 25"/>
                <a:gd name="T112" fmla="*/ 6 w 6"/>
                <a:gd name="T113" fmla="*/ 2 h 25"/>
                <a:gd name="T114" fmla="*/ 6 w 6"/>
                <a:gd name="T115" fmla="*/ 3 h 25"/>
                <a:gd name="T116" fmla="*/ 6 w 6"/>
                <a:gd name="T117" fmla="*/ 3 h 25"/>
                <a:gd name="T118" fmla="*/ 6 w 6"/>
                <a:gd name="T119" fmla="*/ 2 h 25"/>
                <a:gd name="T120" fmla="*/ 6 w 6"/>
                <a:gd name="T121" fmla="*/ 2 h 25"/>
                <a:gd name="T122" fmla="*/ 6 w 6"/>
                <a:gd name="T123" fmla="*/ 2 h 25"/>
                <a:gd name="T124" fmla="*/ 6 w 6"/>
                <a:gd name="T125" fmla="*/ 1 h 2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"/>
                <a:gd name="T190" fmla="*/ 0 h 25"/>
                <a:gd name="T191" fmla="*/ 6 w 6"/>
                <a:gd name="T192" fmla="*/ 25 h 2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" h="25">
                  <a:moveTo>
                    <a:pt x="0" y="24"/>
                  </a:moveTo>
                  <a:lnTo>
                    <a:pt x="0" y="24"/>
                  </a:lnTo>
                  <a:lnTo>
                    <a:pt x="0" y="23"/>
                  </a:lnTo>
                  <a:lnTo>
                    <a:pt x="0" y="24"/>
                  </a:lnTo>
                  <a:lnTo>
                    <a:pt x="0" y="23"/>
                  </a:lnTo>
                  <a:lnTo>
                    <a:pt x="0" y="24"/>
                  </a:lnTo>
                  <a:lnTo>
                    <a:pt x="0" y="23"/>
                  </a:lnTo>
                  <a:lnTo>
                    <a:pt x="0" y="24"/>
                  </a:lnTo>
                  <a:lnTo>
                    <a:pt x="0" y="22"/>
                  </a:lnTo>
                  <a:lnTo>
                    <a:pt x="0" y="23"/>
                  </a:lnTo>
                  <a:lnTo>
                    <a:pt x="0" y="24"/>
                  </a:lnTo>
                  <a:lnTo>
                    <a:pt x="0" y="23"/>
                  </a:lnTo>
                  <a:lnTo>
                    <a:pt x="0" y="24"/>
                  </a:lnTo>
                  <a:lnTo>
                    <a:pt x="0" y="25"/>
                  </a:lnTo>
                  <a:lnTo>
                    <a:pt x="0" y="24"/>
                  </a:lnTo>
                  <a:lnTo>
                    <a:pt x="0" y="23"/>
                  </a:lnTo>
                  <a:lnTo>
                    <a:pt x="0" y="24"/>
                  </a:lnTo>
                  <a:lnTo>
                    <a:pt x="0" y="23"/>
                  </a:lnTo>
                  <a:lnTo>
                    <a:pt x="0" y="24"/>
                  </a:lnTo>
                  <a:lnTo>
                    <a:pt x="0" y="23"/>
                  </a:lnTo>
                  <a:lnTo>
                    <a:pt x="0" y="24"/>
                  </a:lnTo>
                  <a:lnTo>
                    <a:pt x="0" y="23"/>
                  </a:lnTo>
                  <a:lnTo>
                    <a:pt x="0" y="22"/>
                  </a:lnTo>
                  <a:lnTo>
                    <a:pt x="0" y="24"/>
                  </a:lnTo>
                  <a:lnTo>
                    <a:pt x="0" y="22"/>
                  </a:lnTo>
                  <a:lnTo>
                    <a:pt x="0" y="23"/>
                  </a:lnTo>
                  <a:lnTo>
                    <a:pt x="0" y="22"/>
                  </a:lnTo>
                  <a:lnTo>
                    <a:pt x="0" y="24"/>
                  </a:lnTo>
                  <a:lnTo>
                    <a:pt x="0" y="22"/>
                  </a:lnTo>
                  <a:lnTo>
                    <a:pt x="0" y="24"/>
                  </a:lnTo>
                  <a:lnTo>
                    <a:pt x="0" y="23"/>
                  </a:lnTo>
                  <a:lnTo>
                    <a:pt x="0" y="22"/>
                  </a:lnTo>
                  <a:lnTo>
                    <a:pt x="0" y="23"/>
                  </a:lnTo>
                  <a:lnTo>
                    <a:pt x="0" y="24"/>
                  </a:lnTo>
                  <a:lnTo>
                    <a:pt x="0" y="23"/>
                  </a:lnTo>
                  <a:lnTo>
                    <a:pt x="0" y="22"/>
                  </a:lnTo>
                  <a:lnTo>
                    <a:pt x="0" y="23"/>
                  </a:lnTo>
                  <a:lnTo>
                    <a:pt x="0" y="24"/>
                  </a:lnTo>
                  <a:lnTo>
                    <a:pt x="0" y="23"/>
                  </a:lnTo>
                  <a:lnTo>
                    <a:pt x="0" y="24"/>
                  </a:lnTo>
                  <a:lnTo>
                    <a:pt x="0" y="22"/>
                  </a:lnTo>
                  <a:lnTo>
                    <a:pt x="0" y="21"/>
                  </a:lnTo>
                  <a:lnTo>
                    <a:pt x="0" y="22"/>
                  </a:lnTo>
                  <a:lnTo>
                    <a:pt x="0" y="21"/>
                  </a:lnTo>
                  <a:lnTo>
                    <a:pt x="0" y="22"/>
                  </a:lnTo>
                  <a:lnTo>
                    <a:pt x="0" y="21"/>
                  </a:lnTo>
                  <a:lnTo>
                    <a:pt x="0" y="22"/>
                  </a:lnTo>
                  <a:lnTo>
                    <a:pt x="0" y="21"/>
                  </a:lnTo>
                  <a:lnTo>
                    <a:pt x="0" y="22"/>
                  </a:lnTo>
                  <a:lnTo>
                    <a:pt x="0" y="21"/>
                  </a:lnTo>
                  <a:lnTo>
                    <a:pt x="0" y="22"/>
                  </a:lnTo>
                  <a:lnTo>
                    <a:pt x="0" y="23"/>
                  </a:lnTo>
                  <a:lnTo>
                    <a:pt x="0" y="22"/>
                  </a:lnTo>
                  <a:lnTo>
                    <a:pt x="0" y="21"/>
                  </a:lnTo>
                  <a:lnTo>
                    <a:pt x="0" y="22"/>
                  </a:lnTo>
                  <a:lnTo>
                    <a:pt x="0" y="21"/>
                  </a:lnTo>
                  <a:lnTo>
                    <a:pt x="0" y="22"/>
                  </a:lnTo>
                  <a:lnTo>
                    <a:pt x="0" y="21"/>
                  </a:lnTo>
                  <a:lnTo>
                    <a:pt x="0" y="22"/>
                  </a:lnTo>
                  <a:lnTo>
                    <a:pt x="0" y="21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19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19"/>
                  </a:lnTo>
                  <a:lnTo>
                    <a:pt x="1" y="20"/>
                  </a:lnTo>
                  <a:lnTo>
                    <a:pt x="1" y="19"/>
                  </a:lnTo>
                  <a:lnTo>
                    <a:pt x="1" y="20"/>
                  </a:lnTo>
                  <a:lnTo>
                    <a:pt x="1" y="19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19"/>
                  </a:lnTo>
                  <a:lnTo>
                    <a:pt x="1" y="20"/>
                  </a:lnTo>
                  <a:lnTo>
                    <a:pt x="1" y="19"/>
                  </a:lnTo>
                  <a:lnTo>
                    <a:pt x="1" y="18"/>
                  </a:lnTo>
                  <a:lnTo>
                    <a:pt x="1" y="20"/>
                  </a:lnTo>
                  <a:lnTo>
                    <a:pt x="1" y="19"/>
                  </a:lnTo>
                  <a:lnTo>
                    <a:pt x="1" y="20"/>
                  </a:lnTo>
                  <a:lnTo>
                    <a:pt x="1" y="19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17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9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6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3"/>
                  </a:lnTo>
                  <a:lnTo>
                    <a:pt x="2" y="14"/>
                  </a:lnTo>
                  <a:lnTo>
                    <a:pt x="2" y="13"/>
                  </a:lnTo>
                  <a:lnTo>
                    <a:pt x="2" y="14"/>
                  </a:lnTo>
                  <a:lnTo>
                    <a:pt x="3" y="14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2"/>
                  </a:lnTo>
                  <a:lnTo>
                    <a:pt x="3" y="13"/>
                  </a:lnTo>
                  <a:lnTo>
                    <a:pt x="3" y="12"/>
                  </a:lnTo>
                  <a:lnTo>
                    <a:pt x="3" y="13"/>
                  </a:lnTo>
                  <a:lnTo>
                    <a:pt x="3" y="12"/>
                  </a:lnTo>
                  <a:lnTo>
                    <a:pt x="3" y="13"/>
                  </a:lnTo>
                  <a:lnTo>
                    <a:pt x="3" y="12"/>
                  </a:lnTo>
                  <a:lnTo>
                    <a:pt x="3" y="13"/>
                  </a:lnTo>
                  <a:lnTo>
                    <a:pt x="3" y="12"/>
                  </a:lnTo>
                  <a:lnTo>
                    <a:pt x="3" y="13"/>
                  </a:lnTo>
                  <a:lnTo>
                    <a:pt x="3" y="12"/>
                  </a:lnTo>
                  <a:lnTo>
                    <a:pt x="3" y="13"/>
                  </a:lnTo>
                  <a:lnTo>
                    <a:pt x="3" y="12"/>
                  </a:lnTo>
                  <a:lnTo>
                    <a:pt x="3" y="13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3" y="13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3" y="13"/>
                  </a:lnTo>
                  <a:lnTo>
                    <a:pt x="3" y="12"/>
                  </a:lnTo>
                  <a:lnTo>
                    <a:pt x="3" y="13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8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8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8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8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4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5"/>
                  </a:lnTo>
                  <a:lnTo>
                    <a:pt x="6" y="3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5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5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3752" y="2482"/>
              <a:ext cx="7" cy="24"/>
            </a:xfrm>
            <a:custGeom>
              <a:avLst/>
              <a:gdLst>
                <a:gd name="T0" fmla="*/ 0 w 7"/>
                <a:gd name="T1" fmla="*/ 23 h 24"/>
                <a:gd name="T2" fmla="*/ 1 w 7"/>
                <a:gd name="T3" fmla="*/ 22 h 24"/>
                <a:gd name="T4" fmla="*/ 1 w 7"/>
                <a:gd name="T5" fmla="*/ 21 h 24"/>
                <a:gd name="T6" fmla="*/ 1 w 7"/>
                <a:gd name="T7" fmla="*/ 22 h 24"/>
                <a:gd name="T8" fmla="*/ 1 w 7"/>
                <a:gd name="T9" fmla="*/ 21 h 24"/>
                <a:gd name="T10" fmla="*/ 1 w 7"/>
                <a:gd name="T11" fmla="*/ 21 h 24"/>
                <a:gd name="T12" fmla="*/ 1 w 7"/>
                <a:gd name="T13" fmla="*/ 21 h 24"/>
                <a:gd name="T14" fmla="*/ 1 w 7"/>
                <a:gd name="T15" fmla="*/ 20 h 24"/>
                <a:gd name="T16" fmla="*/ 2 w 7"/>
                <a:gd name="T17" fmla="*/ 20 h 24"/>
                <a:gd name="T18" fmla="*/ 2 w 7"/>
                <a:gd name="T19" fmla="*/ 19 h 24"/>
                <a:gd name="T20" fmla="*/ 2 w 7"/>
                <a:gd name="T21" fmla="*/ 19 h 24"/>
                <a:gd name="T22" fmla="*/ 2 w 7"/>
                <a:gd name="T23" fmla="*/ 18 h 24"/>
                <a:gd name="T24" fmla="*/ 2 w 7"/>
                <a:gd name="T25" fmla="*/ 17 h 24"/>
                <a:gd name="T26" fmla="*/ 2 w 7"/>
                <a:gd name="T27" fmla="*/ 19 h 24"/>
                <a:gd name="T28" fmla="*/ 2 w 7"/>
                <a:gd name="T29" fmla="*/ 17 h 24"/>
                <a:gd name="T30" fmla="*/ 2 w 7"/>
                <a:gd name="T31" fmla="*/ 17 h 24"/>
                <a:gd name="T32" fmla="*/ 2 w 7"/>
                <a:gd name="T33" fmla="*/ 16 h 24"/>
                <a:gd name="T34" fmla="*/ 2 w 7"/>
                <a:gd name="T35" fmla="*/ 16 h 24"/>
                <a:gd name="T36" fmla="*/ 2 w 7"/>
                <a:gd name="T37" fmla="*/ 16 h 24"/>
                <a:gd name="T38" fmla="*/ 2 w 7"/>
                <a:gd name="T39" fmla="*/ 14 h 24"/>
                <a:gd name="T40" fmla="*/ 3 w 7"/>
                <a:gd name="T41" fmla="*/ 15 h 24"/>
                <a:gd name="T42" fmla="*/ 3 w 7"/>
                <a:gd name="T43" fmla="*/ 14 h 24"/>
                <a:gd name="T44" fmla="*/ 3 w 7"/>
                <a:gd name="T45" fmla="*/ 14 h 24"/>
                <a:gd name="T46" fmla="*/ 3 w 7"/>
                <a:gd name="T47" fmla="*/ 15 h 24"/>
                <a:gd name="T48" fmla="*/ 3 w 7"/>
                <a:gd name="T49" fmla="*/ 13 h 24"/>
                <a:gd name="T50" fmla="*/ 3 w 7"/>
                <a:gd name="T51" fmla="*/ 14 h 24"/>
                <a:gd name="T52" fmla="*/ 3 w 7"/>
                <a:gd name="T53" fmla="*/ 13 h 24"/>
                <a:gd name="T54" fmla="*/ 4 w 7"/>
                <a:gd name="T55" fmla="*/ 13 h 24"/>
                <a:gd name="T56" fmla="*/ 4 w 7"/>
                <a:gd name="T57" fmla="*/ 13 h 24"/>
                <a:gd name="T58" fmla="*/ 4 w 7"/>
                <a:gd name="T59" fmla="*/ 12 h 24"/>
                <a:gd name="T60" fmla="*/ 4 w 7"/>
                <a:gd name="T61" fmla="*/ 12 h 24"/>
                <a:gd name="T62" fmla="*/ 4 w 7"/>
                <a:gd name="T63" fmla="*/ 13 h 24"/>
                <a:gd name="T64" fmla="*/ 4 w 7"/>
                <a:gd name="T65" fmla="*/ 11 h 24"/>
                <a:gd name="T66" fmla="*/ 4 w 7"/>
                <a:gd name="T67" fmla="*/ 11 h 24"/>
                <a:gd name="T68" fmla="*/ 4 w 7"/>
                <a:gd name="T69" fmla="*/ 10 h 24"/>
                <a:gd name="T70" fmla="*/ 4 w 7"/>
                <a:gd name="T71" fmla="*/ 10 h 24"/>
                <a:gd name="T72" fmla="*/ 4 w 7"/>
                <a:gd name="T73" fmla="*/ 10 h 24"/>
                <a:gd name="T74" fmla="*/ 4 w 7"/>
                <a:gd name="T75" fmla="*/ 10 h 24"/>
                <a:gd name="T76" fmla="*/ 4 w 7"/>
                <a:gd name="T77" fmla="*/ 9 h 24"/>
                <a:gd name="T78" fmla="*/ 4 w 7"/>
                <a:gd name="T79" fmla="*/ 9 h 24"/>
                <a:gd name="T80" fmla="*/ 5 w 7"/>
                <a:gd name="T81" fmla="*/ 8 h 24"/>
                <a:gd name="T82" fmla="*/ 5 w 7"/>
                <a:gd name="T83" fmla="*/ 8 h 24"/>
                <a:gd name="T84" fmla="*/ 5 w 7"/>
                <a:gd name="T85" fmla="*/ 6 h 24"/>
                <a:gd name="T86" fmla="*/ 5 w 7"/>
                <a:gd name="T87" fmla="*/ 8 h 24"/>
                <a:gd name="T88" fmla="*/ 5 w 7"/>
                <a:gd name="T89" fmla="*/ 6 h 24"/>
                <a:gd name="T90" fmla="*/ 5 w 7"/>
                <a:gd name="T91" fmla="*/ 7 h 24"/>
                <a:gd name="T92" fmla="*/ 5 w 7"/>
                <a:gd name="T93" fmla="*/ 6 h 24"/>
                <a:gd name="T94" fmla="*/ 6 w 7"/>
                <a:gd name="T95" fmla="*/ 6 h 24"/>
                <a:gd name="T96" fmla="*/ 6 w 7"/>
                <a:gd name="T97" fmla="*/ 5 h 24"/>
                <a:gd name="T98" fmla="*/ 6 w 7"/>
                <a:gd name="T99" fmla="*/ 5 h 24"/>
                <a:gd name="T100" fmla="*/ 6 w 7"/>
                <a:gd name="T101" fmla="*/ 5 h 24"/>
                <a:gd name="T102" fmla="*/ 6 w 7"/>
                <a:gd name="T103" fmla="*/ 4 h 24"/>
                <a:gd name="T104" fmla="*/ 6 w 7"/>
                <a:gd name="T105" fmla="*/ 5 h 24"/>
                <a:gd name="T106" fmla="*/ 6 w 7"/>
                <a:gd name="T107" fmla="*/ 4 h 24"/>
                <a:gd name="T108" fmla="*/ 6 w 7"/>
                <a:gd name="T109" fmla="*/ 4 h 24"/>
                <a:gd name="T110" fmla="*/ 6 w 7"/>
                <a:gd name="T111" fmla="*/ 3 h 24"/>
                <a:gd name="T112" fmla="*/ 6 w 7"/>
                <a:gd name="T113" fmla="*/ 2 h 24"/>
                <a:gd name="T114" fmla="*/ 6 w 7"/>
                <a:gd name="T115" fmla="*/ 3 h 24"/>
                <a:gd name="T116" fmla="*/ 6 w 7"/>
                <a:gd name="T117" fmla="*/ 2 h 24"/>
                <a:gd name="T118" fmla="*/ 6 w 7"/>
                <a:gd name="T119" fmla="*/ 2 h 24"/>
                <a:gd name="T120" fmla="*/ 7 w 7"/>
                <a:gd name="T121" fmla="*/ 2 h 24"/>
                <a:gd name="T122" fmla="*/ 7 w 7"/>
                <a:gd name="T123" fmla="*/ 2 h 24"/>
                <a:gd name="T124" fmla="*/ 7 w 7"/>
                <a:gd name="T125" fmla="*/ 0 h 2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7"/>
                <a:gd name="T190" fmla="*/ 0 h 24"/>
                <a:gd name="T191" fmla="*/ 7 w 7"/>
                <a:gd name="T192" fmla="*/ 24 h 2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7" h="24">
                  <a:moveTo>
                    <a:pt x="0" y="22"/>
                  </a:moveTo>
                  <a:lnTo>
                    <a:pt x="0" y="23"/>
                  </a:lnTo>
                  <a:lnTo>
                    <a:pt x="0" y="22"/>
                  </a:lnTo>
                  <a:lnTo>
                    <a:pt x="0" y="23"/>
                  </a:lnTo>
                  <a:lnTo>
                    <a:pt x="0" y="22"/>
                  </a:lnTo>
                  <a:lnTo>
                    <a:pt x="0" y="24"/>
                  </a:lnTo>
                  <a:lnTo>
                    <a:pt x="0" y="22"/>
                  </a:lnTo>
                  <a:lnTo>
                    <a:pt x="0" y="23"/>
                  </a:lnTo>
                  <a:lnTo>
                    <a:pt x="0" y="22"/>
                  </a:lnTo>
                  <a:lnTo>
                    <a:pt x="0" y="23"/>
                  </a:lnTo>
                  <a:lnTo>
                    <a:pt x="0" y="22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19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19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2" y="21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2" y="21"/>
                  </a:lnTo>
                  <a:lnTo>
                    <a:pt x="2" y="20"/>
                  </a:lnTo>
                  <a:lnTo>
                    <a:pt x="2" y="21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4"/>
                  </a:lnTo>
                  <a:lnTo>
                    <a:pt x="2" y="16"/>
                  </a:lnTo>
                  <a:lnTo>
                    <a:pt x="2" y="14"/>
                  </a:lnTo>
                  <a:lnTo>
                    <a:pt x="3" y="16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3" y="16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4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3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3"/>
                  </a:lnTo>
                  <a:lnTo>
                    <a:pt x="4" y="11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9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1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8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8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8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8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8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8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8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8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3"/>
                  </a:lnTo>
                  <a:lnTo>
                    <a:pt x="6" y="5"/>
                  </a:lnTo>
                  <a:lnTo>
                    <a:pt x="6" y="3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3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0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0"/>
                  </a:lnTo>
                  <a:lnTo>
                    <a:pt x="7" y="1"/>
                  </a:lnTo>
                  <a:lnTo>
                    <a:pt x="7" y="0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0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0"/>
                  </a:lnTo>
                  <a:lnTo>
                    <a:pt x="7" y="1"/>
                  </a:lnTo>
                  <a:lnTo>
                    <a:pt x="7" y="0"/>
                  </a:lnTo>
                  <a:lnTo>
                    <a:pt x="7" y="2"/>
                  </a:lnTo>
                  <a:lnTo>
                    <a:pt x="7" y="0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3759" y="2460"/>
              <a:ext cx="7" cy="24"/>
            </a:xfrm>
            <a:custGeom>
              <a:avLst/>
              <a:gdLst>
                <a:gd name="T0" fmla="*/ 0 w 7"/>
                <a:gd name="T1" fmla="*/ 24 h 24"/>
                <a:gd name="T2" fmla="*/ 0 w 7"/>
                <a:gd name="T3" fmla="*/ 21 h 24"/>
                <a:gd name="T4" fmla="*/ 0 w 7"/>
                <a:gd name="T5" fmla="*/ 22 h 24"/>
                <a:gd name="T6" fmla="*/ 1 w 7"/>
                <a:gd name="T7" fmla="*/ 20 h 24"/>
                <a:gd name="T8" fmla="*/ 1 w 7"/>
                <a:gd name="T9" fmla="*/ 21 h 24"/>
                <a:gd name="T10" fmla="*/ 1 w 7"/>
                <a:gd name="T11" fmla="*/ 22 h 24"/>
                <a:gd name="T12" fmla="*/ 1 w 7"/>
                <a:gd name="T13" fmla="*/ 20 h 24"/>
                <a:gd name="T14" fmla="*/ 1 w 7"/>
                <a:gd name="T15" fmla="*/ 20 h 24"/>
                <a:gd name="T16" fmla="*/ 1 w 7"/>
                <a:gd name="T17" fmla="*/ 19 h 24"/>
                <a:gd name="T18" fmla="*/ 1 w 7"/>
                <a:gd name="T19" fmla="*/ 19 h 24"/>
                <a:gd name="T20" fmla="*/ 1 w 7"/>
                <a:gd name="T21" fmla="*/ 19 h 24"/>
                <a:gd name="T22" fmla="*/ 1 w 7"/>
                <a:gd name="T23" fmla="*/ 19 h 24"/>
                <a:gd name="T24" fmla="*/ 1 w 7"/>
                <a:gd name="T25" fmla="*/ 19 h 24"/>
                <a:gd name="T26" fmla="*/ 1 w 7"/>
                <a:gd name="T27" fmla="*/ 18 h 24"/>
                <a:gd name="T28" fmla="*/ 1 w 7"/>
                <a:gd name="T29" fmla="*/ 17 h 24"/>
                <a:gd name="T30" fmla="*/ 1 w 7"/>
                <a:gd name="T31" fmla="*/ 17 h 24"/>
                <a:gd name="T32" fmla="*/ 2 w 7"/>
                <a:gd name="T33" fmla="*/ 16 h 24"/>
                <a:gd name="T34" fmla="*/ 2 w 7"/>
                <a:gd name="T35" fmla="*/ 16 h 24"/>
                <a:gd name="T36" fmla="*/ 2 w 7"/>
                <a:gd name="T37" fmla="*/ 16 h 24"/>
                <a:gd name="T38" fmla="*/ 2 w 7"/>
                <a:gd name="T39" fmla="*/ 16 h 24"/>
                <a:gd name="T40" fmla="*/ 2 w 7"/>
                <a:gd name="T41" fmla="*/ 15 h 24"/>
                <a:gd name="T42" fmla="*/ 2 w 7"/>
                <a:gd name="T43" fmla="*/ 15 h 24"/>
                <a:gd name="T44" fmla="*/ 2 w 7"/>
                <a:gd name="T45" fmla="*/ 16 h 24"/>
                <a:gd name="T46" fmla="*/ 3 w 7"/>
                <a:gd name="T47" fmla="*/ 14 h 24"/>
                <a:gd name="T48" fmla="*/ 3 w 7"/>
                <a:gd name="T49" fmla="*/ 15 h 24"/>
                <a:gd name="T50" fmla="*/ 3 w 7"/>
                <a:gd name="T51" fmla="*/ 14 h 24"/>
                <a:gd name="T52" fmla="*/ 3 w 7"/>
                <a:gd name="T53" fmla="*/ 13 h 24"/>
                <a:gd name="T54" fmla="*/ 3 w 7"/>
                <a:gd name="T55" fmla="*/ 13 h 24"/>
                <a:gd name="T56" fmla="*/ 3 w 7"/>
                <a:gd name="T57" fmla="*/ 13 h 24"/>
                <a:gd name="T58" fmla="*/ 3 w 7"/>
                <a:gd name="T59" fmla="*/ 13 h 24"/>
                <a:gd name="T60" fmla="*/ 3 w 7"/>
                <a:gd name="T61" fmla="*/ 13 h 24"/>
                <a:gd name="T62" fmla="*/ 3 w 7"/>
                <a:gd name="T63" fmla="*/ 11 h 24"/>
                <a:gd name="T64" fmla="*/ 3 w 7"/>
                <a:gd name="T65" fmla="*/ 12 h 24"/>
                <a:gd name="T66" fmla="*/ 3 w 7"/>
                <a:gd name="T67" fmla="*/ 11 h 24"/>
                <a:gd name="T68" fmla="*/ 3 w 7"/>
                <a:gd name="T69" fmla="*/ 11 h 24"/>
                <a:gd name="T70" fmla="*/ 3 w 7"/>
                <a:gd name="T71" fmla="*/ 11 h 24"/>
                <a:gd name="T72" fmla="*/ 3 w 7"/>
                <a:gd name="T73" fmla="*/ 10 h 24"/>
                <a:gd name="T74" fmla="*/ 4 w 7"/>
                <a:gd name="T75" fmla="*/ 9 h 24"/>
                <a:gd name="T76" fmla="*/ 4 w 7"/>
                <a:gd name="T77" fmla="*/ 9 h 24"/>
                <a:gd name="T78" fmla="*/ 4 w 7"/>
                <a:gd name="T79" fmla="*/ 9 h 24"/>
                <a:gd name="T80" fmla="*/ 4 w 7"/>
                <a:gd name="T81" fmla="*/ 9 h 24"/>
                <a:gd name="T82" fmla="*/ 4 w 7"/>
                <a:gd name="T83" fmla="*/ 8 h 24"/>
                <a:gd name="T84" fmla="*/ 5 w 7"/>
                <a:gd name="T85" fmla="*/ 9 h 24"/>
                <a:gd name="T86" fmla="*/ 5 w 7"/>
                <a:gd name="T87" fmla="*/ 8 h 24"/>
                <a:gd name="T88" fmla="*/ 5 w 7"/>
                <a:gd name="T89" fmla="*/ 6 h 24"/>
                <a:gd name="T90" fmla="*/ 5 w 7"/>
                <a:gd name="T91" fmla="*/ 6 h 24"/>
                <a:gd name="T92" fmla="*/ 5 w 7"/>
                <a:gd name="T93" fmla="*/ 8 h 24"/>
                <a:gd name="T94" fmla="*/ 5 w 7"/>
                <a:gd name="T95" fmla="*/ 6 h 24"/>
                <a:gd name="T96" fmla="*/ 5 w 7"/>
                <a:gd name="T97" fmla="*/ 6 h 24"/>
                <a:gd name="T98" fmla="*/ 5 w 7"/>
                <a:gd name="T99" fmla="*/ 6 h 24"/>
                <a:gd name="T100" fmla="*/ 5 w 7"/>
                <a:gd name="T101" fmla="*/ 5 h 24"/>
                <a:gd name="T102" fmla="*/ 5 w 7"/>
                <a:gd name="T103" fmla="*/ 5 h 24"/>
                <a:gd name="T104" fmla="*/ 5 w 7"/>
                <a:gd name="T105" fmla="*/ 5 h 24"/>
                <a:gd name="T106" fmla="*/ 5 w 7"/>
                <a:gd name="T107" fmla="*/ 4 h 24"/>
                <a:gd name="T108" fmla="*/ 5 w 7"/>
                <a:gd name="T109" fmla="*/ 3 h 24"/>
                <a:gd name="T110" fmla="*/ 5 w 7"/>
                <a:gd name="T111" fmla="*/ 3 h 24"/>
                <a:gd name="T112" fmla="*/ 6 w 7"/>
                <a:gd name="T113" fmla="*/ 4 h 24"/>
                <a:gd name="T114" fmla="*/ 6 w 7"/>
                <a:gd name="T115" fmla="*/ 3 h 24"/>
                <a:gd name="T116" fmla="*/ 6 w 7"/>
                <a:gd name="T117" fmla="*/ 3 h 24"/>
                <a:gd name="T118" fmla="*/ 6 w 7"/>
                <a:gd name="T119" fmla="*/ 2 h 24"/>
                <a:gd name="T120" fmla="*/ 6 w 7"/>
                <a:gd name="T121" fmla="*/ 2 h 24"/>
                <a:gd name="T122" fmla="*/ 6 w 7"/>
                <a:gd name="T123" fmla="*/ 3 h 24"/>
                <a:gd name="T124" fmla="*/ 7 w 7"/>
                <a:gd name="T125" fmla="*/ 1 h 2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7"/>
                <a:gd name="T190" fmla="*/ 0 h 24"/>
                <a:gd name="T191" fmla="*/ 7 w 7"/>
                <a:gd name="T192" fmla="*/ 24 h 2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7" h="24">
                  <a:moveTo>
                    <a:pt x="0" y="22"/>
                  </a:moveTo>
                  <a:lnTo>
                    <a:pt x="0" y="23"/>
                  </a:lnTo>
                  <a:lnTo>
                    <a:pt x="0" y="22"/>
                  </a:lnTo>
                  <a:lnTo>
                    <a:pt x="0" y="23"/>
                  </a:lnTo>
                  <a:lnTo>
                    <a:pt x="0" y="22"/>
                  </a:lnTo>
                  <a:lnTo>
                    <a:pt x="0" y="23"/>
                  </a:lnTo>
                  <a:lnTo>
                    <a:pt x="0" y="24"/>
                  </a:lnTo>
                  <a:lnTo>
                    <a:pt x="0" y="23"/>
                  </a:lnTo>
                  <a:lnTo>
                    <a:pt x="0" y="24"/>
                  </a:lnTo>
                  <a:lnTo>
                    <a:pt x="0" y="22"/>
                  </a:lnTo>
                  <a:lnTo>
                    <a:pt x="0" y="21"/>
                  </a:lnTo>
                  <a:lnTo>
                    <a:pt x="0" y="22"/>
                  </a:lnTo>
                  <a:lnTo>
                    <a:pt x="0" y="21"/>
                  </a:lnTo>
                  <a:lnTo>
                    <a:pt x="0" y="22"/>
                  </a:lnTo>
                  <a:lnTo>
                    <a:pt x="0" y="21"/>
                  </a:lnTo>
                  <a:lnTo>
                    <a:pt x="0" y="22"/>
                  </a:lnTo>
                  <a:lnTo>
                    <a:pt x="0" y="21"/>
                  </a:lnTo>
                  <a:lnTo>
                    <a:pt x="0" y="22"/>
                  </a:lnTo>
                  <a:lnTo>
                    <a:pt x="0" y="21"/>
                  </a:lnTo>
                  <a:lnTo>
                    <a:pt x="0" y="22"/>
                  </a:lnTo>
                  <a:lnTo>
                    <a:pt x="0" y="23"/>
                  </a:lnTo>
                  <a:lnTo>
                    <a:pt x="0" y="22"/>
                  </a:lnTo>
                  <a:lnTo>
                    <a:pt x="0" y="23"/>
                  </a:lnTo>
                  <a:lnTo>
                    <a:pt x="0" y="22"/>
                  </a:lnTo>
                  <a:lnTo>
                    <a:pt x="0" y="21"/>
                  </a:lnTo>
                  <a:lnTo>
                    <a:pt x="0" y="22"/>
                  </a:lnTo>
                  <a:lnTo>
                    <a:pt x="1" y="22"/>
                  </a:lnTo>
                  <a:lnTo>
                    <a:pt x="1" y="20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0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22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22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19"/>
                  </a:lnTo>
                  <a:lnTo>
                    <a:pt x="1" y="20"/>
                  </a:lnTo>
                  <a:lnTo>
                    <a:pt x="1" y="19"/>
                  </a:lnTo>
                  <a:lnTo>
                    <a:pt x="1" y="20"/>
                  </a:lnTo>
                  <a:lnTo>
                    <a:pt x="1" y="19"/>
                  </a:lnTo>
                  <a:lnTo>
                    <a:pt x="1" y="20"/>
                  </a:lnTo>
                  <a:lnTo>
                    <a:pt x="1" y="19"/>
                  </a:lnTo>
                  <a:lnTo>
                    <a:pt x="1" y="20"/>
                  </a:lnTo>
                  <a:lnTo>
                    <a:pt x="1" y="19"/>
                  </a:lnTo>
                  <a:lnTo>
                    <a:pt x="1" y="20"/>
                  </a:lnTo>
                  <a:lnTo>
                    <a:pt x="1" y="19"/>
                  </a:lnTo>
                  <a:lnTo>
                    <a:pt x="1" y="20"/>
                  </a:lnTo>
                  <a:lnTo>
                    <a:pt x="1" y="19"/>
                  </a:lnTo>
                  <a:lnTo>
                    <a:pt x="1" y="20"/>
                  </a:lnTo>
                  <a:lnTo>
                    <a:pt x="1" y="19"/>
                  </a:lnTo>
                  <a:lnTo>
                    <a:pt x="1" y="20"/>
                  </a:lnTo>
                  <a:lnTo>
                    <a:pt x="1" y="19"/>
                  </a:lnTo>
                  <a:lnTo>
                    <a:pt x="1" y="18"/>
                  </a:lnTo>
                  <a:lnTo>
                    <a:pt x="1" y="19"/>
                  </a:lnTo>
                  <a:lnTo>
                    <a:pt x="1" y="20"/>
                  </a:lnTo>
                  <a:lnTo>
                    <a:pt x="1" y="19"/>
                  </a:lnTo>
                  <a:lnTo>
                    <a:pt x="1" y="20"/>
                  </a:lnTo>
                  <a:lnTo>
                    <a:pt x="1" y="19"/>
                  </a:lnTo>
                  <a:lnTo>
                    <a:pt x="1" y="18"/>
                  </a:lnTo>
                  <a:lnTo>
                    <a:pt x="1" y="19"/>
                  </a:lnTo>
                  <a:lnTo>
                    <a:pt x="1" y="18"/>
                  </a:lnTo>
                  <a:lnTo>
                    <a:pt x="1" y="19"/>
                  </a:lnTo>
                  <a:lnTo>
                    <a:pt x="1" y="20"/>
                  </a:lnTo>
                  <a:lnTo>
                    <a:pt x="1" y="19"/>
                  </a:lnTo>
                  <a:lnTo>
                    <a:pt x="1" y="20"/>
                  </a:lnTo>
                  <a:lnTo>
                    <a:pt x="1" y="19"/>
                  </a:lnTo>
                  <a:lnTo>
                    <a:pt x="1" y="18"/>
                  </a:lnTo>
                  <a:lnTo>
                    <a:pt x="1" y="19"/>
                  </a:lnTo>
                  <a:lnTo>
                    <a:pt x="1" y="18"/>
                  </a:lnTo>
                  <a:lnTo>
                    <a:pt x="1" y="19"/>
                  </a:lnTo>
                  <a:lnTo>
                    <a:pt x="1" y="18"/>
                  </a:lnTo>
                  <a:lnTo>
                    <a:pt x="1" y="17"/>
                  </a:lnTo>
                  <a:lnTo>
                    <a:pt x="1" y="19"/>
                  </a:lnTo>
                  <a:lnTo>
                    <a:pt x="1" y="18"/>
                  </a:lnTo>
                  <a:lnTo>
                    <a:pt x="1" y="19"/>
                  </a:lnTo>
                  <a:lnTo>
                    <a:pt x="1" y="17"/>
                  </a:lnTo>
                  <a:lnTo>
                    <a:pt x="1" y="18"/>
                  </a:lnTo>
                  <a:lnTo>
                    <a:pt x="1" y="19"/>
                  </a:lnTo>
                  <a:lnTo>
                    <a:pt x="1" y="17"/>
                  </a:lnTo>
                  <a:lnTo>
                    <a:pt x="1" y="18"/>
                  </a:lnTo>
                  <a:lnTo>
                    <a:pt x="1" y="19"/>
                  </a:lnTo>
                  <a:lnTo>
                    <a:pt x="1" y="18"/>
                  </a:lnTo>
                  <a:lnTo>
                    <a:pt x="1" y="19"/>
                  </a:lnTo>
                  <a:lnTo>
                    <a:pt x="1" y="18"/>
                  </a:lnTo>
                  <a:lnTo>
                    <a:pt x="1" y="19"/>
                  </a:lnTo>
                  <a:lnTo>
                    <a:pt x="1" y="18"/>
                  </a:lnTo>
                  <a:lnTo>
                    <a:pt x="1" y="19"/>
                  </a:lnTo>
                  <a:lnTo>
                    <a:pt x="1" y="17"/>
                  </a:lnTo>
                  <a:lnTo>
                    <a:pt x="1" y="19"/>
                  </a:lnTo>
                  <a:lnTo>
                    <a:pt x="1" y="18"/>
                  </a:lnTo>
                  <a:lnTo>
                    <a:pt x="1" y="17"/>
                  </a:lnTo>
                  <a:lnTo>
                    <a:pt x="1" y="19"/>
                  </a:lnTo>
                  <a:lnTo>
                    <a:pt x="1" y="18"/>
                  </a:lnTo>
                  <a:lnTo>
                    <a:pt x="1" y="19"/>
                  </a:lnTo>
                  <a:lnTo>
                    <a:pt x="1" y="17"/>
                  </a:lnTo>
                  <a:lnTo>
                    <a:pt x="1" y="19"/>
                  </a:lnTo>
                  <a:lnTo>
                    <a:pt x="1" y="17"/>
                  </a:lnTo>
                  <a:lnTo>
                    <a:pt x="1" y="18"/>
                  </a:lnTo>
                  <a:lnTo>
                    <a:pt x="1" y="17"/>
                  </a:lnTo>
                  <a:lnTo>
                    <a:pt x="1" y="18"/>
                  </a:lnTo>
                  <a:lnTo>
                    <a:pt x="1" y="17"/>
                  </a:lnTo>
                  <a:lnTo>
                    <a:pt x="1" y="18"/>
                  </a:lnTo>
                  <a:lnTo>
                    <a:pt x="1" y="17"/>
                  </a:lnTo>
                  <a:lnTo>
                    <a:pt x="1" y="18"/>
                  </a:lnTo>
                  <a:lnTo>
                    <a:pt x="1" y="17"/>
                  </a:lnTo>
                  <a:lnTo>
                    <a:pt x="1" y="19"/>
                  </a:lnTo>
                  <a:lnTo>
                    <a:pt x="1" y="18"/>
                  </a:lnTo>
                  <a:lnTo>
                    <a:pt x="1" y="17"/>
                  </a:lnTo>
                  <a:lnTo>
                    <a:pt x="1" y="18"/>
                  </a:lnTo>
                  <a:lnTo>
                    <a:pt x="1" y="17"/>
                  </a:lnTo>
                  <a:lnTo>
                    <a:pt x="1" y="16"/>
                  </a:lnTo>
                  <a:lnTo>
                    <a:pt x="1" y="17"/>
                  </a:lnTo>
                  <a:lnTo>
                    <a:pt x="1" y="16"/>
                  </a:lnTo>
                  <a:lnTo>
                    <a:pt x="1" y="17"/>
                  </a:lnTo>
                  <a:lnTo>
                    <a:pt x="1" y="16"/>
                  </a:lnTo>
                  <a:lnTo>
                    <a:pt x="1" y="17"/>
                  </a:lnTo>
                  <a:lnTo>
                    <a:pt x="1" y="16"/>
                  </a:lnTo>
                  <a:lnTo>
                    <a:pt x="1" y="17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3" y="14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3" y="16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2"/>
                  </a:lnTo>
                  <a:lnTo>
                    <a:pt x="3" y="13"/>
                  </a:lnTo>
                  <a:lnTo>
                    <a:pt x="3" y="12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2"/>
                  </a:lnTo>
                  <a:lnTo>
                    <a:pt x="3" y="13"/>
                  </a:lnTo>
                  <a:lnTo>
                    <a:pt x="3" y="12"/>
                  </a:lnTo>
                  <a:lnTo>
                    <a:pt x="3" y="13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3" y="13"/>
                  </a:lnTo>
                  <a:lnTo>
                    <a:pt x="3" y="12"/>
                  </a:lnTo>
                  <a:lnTo>
                    <a:pt x="3" y="13"/>
                  </a:lnTo>
                  <a:lnTo>
                    <a:pt x="3" y="12"/>
                  </a:lnTo>
                  <a:lnTo>
                    <a:pt x="3" y="13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3" y="13"/>
                  </a:lnTo>
                  <a:lnTo>
                    <a:pt x="3" y="12"/>
                  </a:lnTo>
                  <a:lnTo>
                    <a:pt x="3" y="13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3" y="13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3" y="13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3" y="13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3" y="13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3" y="10"/>
                  </a:lnTo>
                  <a:lnTo>
                    <a:pt x="3" y="9"/>
                  </a:lnTo>
                  <a:lnTo>
                    <a:pt x="3" y="11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3" y="10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3" y="10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1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8"/>
                  </a:lnTo>
                  <a:lnTo>
                    <a:pt x="5" y="8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8"/>
                  </a:lnTo>
                  <a:lnTo>
                    <a:pt x="5" y="6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8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0"/>
                  </a:lnTo>
                  <a:lnTo>
                    <a:pt x="7" y="1"/>
                  </a:lnTo>
                  <a:lnTo>
                    <a:pt x="7" y="0"/>
                  </a:lnTo>
                  <a:lnTo>
                    <a:pt x="7" y="1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97" name="Freeform 96"/>
            <p:cNvSpPr>
              <a:spLocks/>
            </p:cNvSpPr>
            <p:nvPr/>
          </p:nvSpPr>
          <p:spPr bwMode="auto">
            <a:xfrm>
              <a:off x="3766" y="2440"/>
              <a:ext cx="6" cy="21"/>
            </a:xfrm>
            <a:custGeom>
              <a:avLst/>
              <a:gdLst>
                <a:gd name="T0" fmla="*/ 0 w 6"/>
                <a:gd name="T1" fmla="*/ 21 h 21"/>
                <a:gd name="T2" fmla="*/ 0 w 6"/>
                <a:gd name="T3" fmla="*/ 20 h 21"/>
                <a:gd name="T4" fmla="*/ 0 w 6"/>
                <a:gd name="T5" fmla="*/ 21 h 21"/>
                <a:gd name="T6" fmla="*/ 0 w 6"/>
                <a:gd name="T7" fmla="*/ 18 h 21"/>
                <a:gd name="T8" fmla="*/ 0 w 6"/>
                <a:gd name="T9" fmla="*/ 20 h 21"/>
                <a:gd name="T10" fmla="*/ 0 w 6"/>
                <a:gd name="T11" fmla="*/ 18 h 21"/>
                <a:gd name="T12" fmla="*/ 0 w 6"/>
                <a:gd name="T13" fmla="*/ 18 h 21"/>
                <a:gd name="T14" fmla="*/ 0 w 6"/>
                <a:gd name="T15" fmla="*/ 19 h 21"/>
                <a:gd name="T16" fmla="*/ 0 w 6"/>
                <a:gd name="T17" fmla="*/ 18 h 21"/>
                <a:gd name="T18" fmla="*/ 0 w 6"/>
                <a:gd name="T19" fmla="*/ 17 h 21"/>
                <a:gd name="T20" fmla="*/ 0 w 6"/>
                <a:gd name="T21" fmla="*/ 18 h 21"/>
                <a:gd name="T22" fmla="*/ 1 w 6"/>
                <a:gd name="T23" fmla="*/ 17 h 21"/>
                <a:gd name="T24" fmla="*/ 1 w 6"/>
                <a:gd name="T25" fmla="*/ 17 h 21"/>
                <a:gd name="T26" fmla="*/ 1 w 6"/>
                <a:gd name="T27" fmla="*/ 17 h 21"/>
                <a:gd name="T28" fmla="*/ 1 w 6"/>
                <a:gd name="T29" fmla="*/ 16 h 21"/>
                <a:gd name="T30" fmla="*/ 1 w 6"/>
                <a:gd name="T31" fmla="*/ 16 h 21"/>
                <a:gd name="T32" fmla="*/ 1 w 6"/>
                <a:gd name="T33" fmla="*/ 16 h 21"/>
                <a:gd name="T34" fmla="*/ 2 w 6"/>
                <a:gd name="T35" fmla="*/ 14 h 21"/>
                <a:gd name="T36" fmla="*/ 2 w 6"/>
                <a:gd name="T37" fmla="*/ 16 h 21"/>
                <a:gd name="T38" fmla="*/ 2 w 6"/>
                <a:gd name="T39" fmla="*/ 15 h 21"/>
                <a:gd name="T40" fmla="*/ 2 w 6"/>
                <a:gd name="T41" fmla="*/ 15 h 21"/>
                <a:gd name="T42" fmla="*/ 2 w 6"/>
                <a:gd name="T43" fmla="*/ 15 h 21"/>
                <a:gd name="T44" fmla="*/ 2 w 6"/>
                <a:gd name="T45" fmla="*/ 14 h 21"/>
                <a:gd name="T46" fmla="*/ 2 w 6"/>
                <a:gd name="T47" fmla="*/ 12 h 21"/>
                <a:gd name="T48" fmla="*/ 2 w 6"/>
                <a:gd name="T49" fmla="*/ 14 h 21"/>
                <a:gd name="T50" fmla="*/ 2 w 6"/>
                <a:gd name="T51" fmla="*/ 12 h 21"/>
                <a:gd name="T52" fmla="*/ 2 w 6"/>
                <a:gd name="T53" fmla="*/ 12 h 21"/>
                <a:gd name="T54" fmla="*/ 2 w 6"/>
                <a:gd name="T55" fmla="*/ 12 h 21"/>
                <a:gd name="T56" fmla="*/ 2 w 6"/>
                <a:gd name="T57" fmla="*/ 12 h 21"/>
                <a:gd name="T58" fmla="*/ 2 w 6"/>
                <a:gd name="T59" fmla="*/ 12 h 21"/>
                <a:gd name="T60" fmla="*/ 2 w 6"/>
                <a:gd name="T61" fmla="*/ 12 h 21"/>
                <a:gd name="T62" fmla="*/ 2 w 6"/>
                <a:gd name="T63" fmla="*/ 10 h 21"/>
                <a:gd name="T64" fmla="*/ 3 w 6"/>
                <a:gd name="T65" fmla="*/ 10 h 21"/>
                <a:gd name="T66" fmla="*/ 3 w 6"/>
                <a:gd name="T67" fmla="*/ 9 h 21"/>
                <a:gd name="T68" fmla="*/ 3 w 6"/>
                <a:gd name="T69" fmla="*/ 9 h 21"/>
                <a:gd name="T70" fmla="*/ 3 w 6"/>
                <a:gd name="T71" fmla="*/ 9 h 21"/>
                <a:gd name="T72" fmla="*/ 3 w 6"/>
                <a:gd name="T73" fmla="*/ 10 h 21"/>
                <a:gd name="T74" fmla="*/ 3 w 6"/>
                <a:gd name="T75" fmla="*/ 8 h 21"/>
                <a:gd name="T76" fmla="*/ 4 w 6"/>
                <a:gd name="T77" fmla="*/ 9 h 21"/>
                <a:gd name="T78" fmla="*/ 4 w 6"/>
                <a:gd name="T79" fmla="*/ 7 h 21"/>
                <a:gd name="T80" fmla="*/ 4 w 6"/>
                <a:gd name="T81" fmla="*/ 8 h 21"/>
                <a:gd name="T82" fmla="*/ 4 w 6"/>
                <a:gd name="T83" fmla="*/ 7 h 21"/>
                <a:gd name="T84" fmla="*/ 4 w 6"/>
                <a:gd name="T85" fmla="*/ 7 h 21"/>
                <a:gd name="T86" fmla="*/ 4 w 6"/>
                <a:gd name="T87" fmla="*/ 6 h 21"/>
                <a:gd name="T88" fmla="*/ 4 w 6"/>
                <a:gd name="T89" fmla="*/ 6 h 21"/>
                <a:gd name="T90" fmla="*/ 4 w 6"/>
                <a:gd name="T91" fmla="*/ 7 h 21"/>
                <a:gd name="T92" fmla="*/ 4 w 6"/>
                <a:gd name="T93" fmla="*/ 7 h 21"/>
                <a:gd name="T94" fmla="*/ 4 w 6"/>
                <a:gd name="T95" fmla="*/ 5 h 21"/>
                <a:gd name="T96" fmla="*/ 4 w 6"/>
                <a:gd name="T97" fmla="*/ 4 h 21"/>
                <a:gd name="T98" fmla="*/ 4 w 6"/>
                <a:gd name="T99" fmla="*/ 6 h 21"/>
                <a:gd name="T100" fmla="*/ 4 w 6"/>
                <a:gd name="T101" fmla="*/ 4 h 21"/>
                <a:gd name="T102" fmla="*/ 5 w 6"/>
                <a:gd name="T103" fmla="*/ 4 h 21"/>
                <a:gd name="T104" fmla="*/ 5 w 6"/>
                <a:gd name="T105" fmla="*/ 4 h 21"/>
                <a:gd name="T106" fmla="*/ 5 w 6"/>
                <a:gd name="T107" fmla="*/ 3 h 21"/>
                <a:gd name="T108" fmla="*/ 5 w 6"/>
                <a:gd name="T109" fmla="*/ 4 h 21"/>
                <a:gd name="T110" fmla="*/ 5 w 6"/>
                <a:gd name="T111" fmla="*/ 3 h 21"/>
                <a:gd name="T112" fmla="*/ 5 w 6"/>
                <a:gd name="T113" fmla="*/ 3 h 21"/>
                <a:gd name="T114" fmla="*/ 5 w 6"/>
                <a:gd name="T115" fmla="*/ 3 h 21"/>
                <a:gd name="T116" fmla="*/ 6 w 6"/>
                <a:gd name="T117" fmla="*/ 1 h 21"/>
                <a:gd name="T118" fmla="*/ 6 w 6"/>
                <a:gd name="T119" fmla="*/ 2 h 21"/>
                <a:gd name="T120" fmla="*/ 6 w 6"/>
                <a:gd name="T121" fmla="*/ 2 h 21"/>
                <a:gd name="T122" fmla="*/ 6 w 6"/>
                <a:gd name="T123" fmla="*/ 1 h 21"/>
                <a:gd name="T124" fmla="*/ 6 w 6"/>
                <a:gd name="T125" fmla="*/ 2 h 2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"/>
                <a:gd name="T190" fmla="*/ 0 h 21"/>
                <a:gd name="T191" fmla="*/ 6 w 6"/>
                <a:gd name="T192" fmla="*/ 21 h 2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" h="21">
                  <a:moveTo>
                    <a:pt x="0" y="21"/>
                  </a:moveTo>
                  <a:lnTo>
                    <a:pt x="0" y="20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0" y="19"/>
                  </a:lnTo>
                  <a:lnTo>
                    <a:pt x="0" y="20"/>
                  </a:lnTo>
                  <a:lnTo>
                    <a:pt x="0" y="19"/>
                  </a:lnTo>
                  <a:lnTo>
                    <a:pt x="0" y="20"/>
                  </a:lnTo>
                  <a:lnTo>
                    <a:pt x="0" y="19"/>
                  </a:lnTo>
                  <a:lnTo>
                    <a:pt x="0" y="20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0" y="19"/>
                  </a:lnTo>
                  <a:lnTo>
                    <a:pt x="0" y="20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0" y="19"/>
                  </a:lnTo>
                  <a:lnTo>
                    <a:pt x="0" y="20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18"/>
                  </a:lnTo>
                  <a:lnTo>
                    <a:pt x="0" y="19"/>
                  </a:lnTo>
                  <a:lnTo>
                    <a:pt x="0" y="20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18"/>
                  </a:lnTo>
                  <a:lnTo>
                    <a:pt x="0" y="19"/>
                  </a:lnTo>
                  <a:lnTo>
                    <a:pt x="0" y="20"/>
                  </a:lnTo>
                  <a:lnTo>
                    <a:pt x="0" y="18"/>
                  </a:lnTo>
                  <a:lnTo>
                    <a:pt x="0" y="19"/>
                  </a:lnTo>
                  <a:lnTo>
                    <a:pt x="0" y="20"/>
                  </a:lnTo>
                  <a:lnTo>
                    <a:pt x="0" y="19"/>
                  </a:lnTo>
                  <a:lnTo>
                    <a:pt x="0" y="20"/>
                  </a:lnTo>
                  <a:lnTo>
                    <a:pt x="0" y="18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0" y="17"/>
                  </a:lnTo>
                  <a:lnTo>
                    <a:pt x="0" y="18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0" y="17"/>
                  </a:lnTo>
                  <a:lnTo>
                    <a:pt x="0" y="18"/>
                  </a:lnTo>
                  <a:lnTo>
                    <a:pt x="0" y="17"/>
                  </a:lnTo>
                  <a:lnTo>
                    <a:pt x="0" y="18"/>
                  </a:lnTo>
                  <a:lnTo>
                    <a:pt x="0" y="17"/>
                  </a:lnTo>
                  <a:lnTo>
                    <a:pt x="0" y="18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17"/>
                  </a:lnTo>
                  <a:lnTo>
                    <a:pt x="0" y="18"/>
                  </a:lnTo>
                  <a:lnTo>
                    <a:pt x="0" y="17"/>
                  </a:lnTo>
                  <a:lnTo>
                    <a:pt x="0" y="18"/>
                  </a:lnTo>
                  <a:lnTo>
                    <a:pt x="0" y="17"/>
                  </a:lnTo>
                  <a:lnTo>
                    <a:pt x="0" y="18"/>
                  </a:lnTo>
                  <a:lnTo>
                    <a:pt x="0" y="17"/>
                  </a:lnTo>
                  <a:lnTo>
                    <a:pt x="0" y="16"/>
                  </a:lnTo>
                  <a:lnTo>
                    <a:pt x="0" y="17"/>
                  </a:lnTo>
                  <a:lnTo>
                    <a:pt x="0" y="18"/>
                  </a:lnTo>
                  <a:lnTo>
                    <a:pt x="0" y="17"/>
                  </a:lnTo>
                  <a:lnTo>
                    <a:pt x="0" y="18"/>
                  </a:lnTo>
                  <a:lnTo>
                    <a:pt x="0" y="17"/>
                  </a:lnTo>
                  <a:lnTo>
                    <a:pt x="1" y="18"/>
                  </a:lnTo>
                  <a:lnTo>
                    <a:pt x="1" y="17"/>
                  </a:lnTo>
                  <a:lnTo>
                    <a:pt x="1" y="18"/>
                  </a:lnTo>
                  <a:lnTo>
                    <a:pt x="1" y="17"/>
                  </a:lnTo>
                  <a:lnTo>
                    <a:pt x="1" y="18"/>
                  </a:lnTo>
                  <a:lnTo>
                    <a:pt x="1" y="17"/>
                  </a:lnTo>
                  <a:lnTo>
                    <a:pt x="1" y="18"/>
                  </a:lnTo>
                  <a:lnTo>
                    <a:pt x="1" y="17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1" y="17"/>
                  </a:lnTo>
                  <a:lnTo>
                    <a:pt x="1" y="16"/>
                  </a:lnTo>
                  <a:lnTo>
                    <a:pt x="1" y="17"/>
                  </a:lnTo>
                  <a:lnTo>
                    <a:pt x="1" y="15"/>
                  </a:lnTo>
                  <a:lnTo>
                    <a:pt x="1" y="17"/>
                  </a:lnTo>
                  <a:lnTo>
                    <a:pt x="1" y="16"/>
                  </a:lnTo>
                  <a:lnTo>
                    <a:pt x="1" y="17"/>
                  </a:lnTo>
                  <a:lnTo>
                    <a:pt x="1" y="16"/>
                  </a:lnTo>
                  <a:lnTo>
                    <a:pt x="1" y="17"/>
                  </a:lnTo>
                  <a:lnTo>
                    <a:pt x="1" y="16"/>
                  </a:lnTo>
                  <a:lnTo>
                    <a:pt x="1" y="17"/>
                  </a:lnTo>
                  <a:lnTo>
                    <a:pt x="1" y="18"/>
                  </a:lnTo>
                  <a:lnTo>
                    <a:pt x="1" y="17"/>
                  </a:lnTo>
                  <a:lnTo>
                    <a:pt x="1" y="16"/>
                  </a:lnTo>
                  <a:lnTo>
                    <a:pt x="1" y="17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1" y="17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1" y="17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1" y="16"/>
                  </a:lnTo>
                  <a:lnTo>
                    <a:pt x="1" y="17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1" y="16"/>
                  </a:lnTo>
                  <a:lnTo>
                    <a:pt x="1" y="17"/>
                  </a:lnTo>
                  <a:lnTo>
                    <a:pt x="1" y="15"/>
                  </a:lnTo>
                  <a:lnTo>
                    <a:pt x="1" y="17"/>
                  </a:lnTo>
                  <a:lnTo>
                    <a:pt x="1" y="15"/>
                  </a:lnTo>
                  <a:lnTo>
                    <a:pt x="1" y="16"/>
                  </a:lnTo>
                  <a:lnTo>
                    <a:pt x="1" y="17"/>
                  </a:lnTo>
                  <a:lnTo>
                    <a:pt x="1" y="15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1" y="16"/>
                  </a:lnTo>
                  <a:lnTo>
                    <a:pt x="1" y="17"/>
                  </a:lnTo>
                  <a:lnTo>
                    <a:pt x="1" y="15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3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2" y="14"/>
                  </a:lnTo>
                  <a:lnTo>
                    <a:pt x="2" y="13"/>
                  </a:lnTo>
                  <a:lnTo>
                    <a:pt x="2" y="14"/>
                  </a:lnTo>
                  <a:lnTo>
                    <a:pt x="2" y="12"/>
                  </a:lnTo>
                  <a:lnTo>
                    <a:pt x="2" y="13"/>
                  </a:lnTo>
                  <a:lnTo>
                    <a:pt x="2" y="14"/>
                  </a:lnTo>
                  <a:lnTo>
                    <a:pt x="2" y="13"/>
                  </a:lnTo>
                  <a:lnTo>
                    <a:pt x="2" y="14"/>
                  </a:lnTo>
                  <a:lnTo>
                    <a:pt x="2" y="12"/>
                  </a:lnTo>
                  <a:lnTo>
                    <a:pt x="2" y="14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2" y="14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2" y="13"/>
                  </a:lnTo>
                  <a:lnTo>
                    <a:pt x="2" y="14"/>
                  </a:lnTo>
                  <a:lnTo>
                    <a:pt x="2" y="12"/>
                  </a:lnTo>
                  <a:lnTo>
                    <a:pt x="2" y="13"/>
                  </a:lnTo>
                  <a:lnTo>
                    <a:pt x="2" y="14"/>
                  </a:lnTo>
                  <a:lnTo>
                    <a:pt x="2" y="12"/>
                  </a:lnTo>
                  <a:lnTo>
                    <a:pt x="2" y="14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2" y="14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2" y="13"/>
                  </a:lnTo>
                  <a:lnTo>
                    <a:pt x="2" y="14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2" y="14"/>
                  </a:lnTo>
                  <a:lnTo>
                    <a:pt x="2" y="12"/>
                  </a:lnTo>
                  <a:lnTo>
                    <a:pt x="2" y="14"/>
                  </a:lnTo>
                  <a:lnTo>
                    <a:pt x="2" y="12"/>
                  </a:lnTo>
                  <a:lnTo>
                    <a:pt x="2" y="11"/>
                  </a:lnTo>
                  <a:lnTo>
                    <a:pt x="2" y="12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2" y="11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2" y="11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2" y="11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2" y="11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2" y="11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2" y="11"/>
                  </a:lnTo>
                  <a:lnTo>
                    <a:pt x="2" y="12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2" y="11"/>
                  </a:lnTo>
                  <a:lnTo>
                    <a:pt x="2" y="12"/>
                  </a:lnTo>
                  <a:lnTo>
                    <a:pt x="2" y="11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2" y="10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3" y="9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3" y="10"/>
                  </a:lnTo>
                  <a:lnTo>
                    <a:pt x="3" y="12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3" y="10"/>
                  </a:lnTo>
                  <a:lnTo>
                    <a:pt x="3" y="9"/>
                  </a:lnTo>
                  <a:lnTo>
                    <a:pt x="3" y="10"/>
                  </a:lnTo>
                  <a:lnTo>
                    <a:pt x="3" y="9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3" y="10"/>
                  </a:lnTo>
                  <a:lnTo>
                    <a:pt x="3" y="9"/>
                  </a:lnTo>
                  <a:lnTo>
                    <a:pt x="3" y="10"/>
                  </a:lnTo>
                  <a:lnTo>
                    <a:pt x="3" y="9"/>
                  </a:lnTo>
                  <a:lnTo>
                    <a:pt x="3" y="10"/>
                  </a:lnTo>
                  <a:lnTo>
                    <a:pt x="3" y="9"/>
                  </a:lnTo>
                  <a:lnTo>
                    <a:pt x="3" y="10"/>
                  </a:lnTo>
                  <a:lnTo>
                    <a:pt x="3" y="9"/>
                  </a:lnTo>
                  <a:lnTo>
                    <a:pt x="3" y="10"/>
                  </a:lnTo>
                  <a:lnTo>
                    <a:pt x="3" y="9"/>
                  </a:lnTo>
                  <a:lnTo>
                    <a:pt x="3" y="8"/>
                  </a:lnTo>
                  <a:lnTo>
                    <a:pt x="3" y="10"/>
                  </a:lnTo>
                  <a:lnTo>
                    <a:pt x="3" y="9"/>
                  </a:lnTo>
                  <a:lnTo>
                    <a:pt x="3" y="10"/>
                  </a:lnTo>
                  <a:lnTo>
                    <a:pt x="3" y="9"/>
                  </a:lnTo>
                  <a:lnTo>
                    <a:pt x="3" y="10"/>
                  </a:lnTo>
                  <a:lnTo>
                    <a:pt x="3" y="9"/>
                  </a:lnTo>
                  <a:lnTo>
                    <a:pt x="3" y="10"/>
                  </a:lnTo>
                  <a:lnTo>
                    <a:pt x="3" y="9"/>
                  </a:lnTo>
                  <a:lnTo>
                    <a:pt x="3" y="10"/>
                  </a:lnTo>
                  <a:lnTo>
                    <a:pt x="3" y="9"/>
                  </a:lnTo>
                  <a:lnTo>
                    <a:pt x="3" y="8"/>
                  </a:lnTo>
                  <a:lnTo>
                    <a:pt x="3" y="9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8"/>
                  </a:lnTo>
                  <a:lnTo>
                    <a:pt x="3" y="9"/>
                  </a:lnTo>
                  <a:lnTo>
                    <a:pt x="3" y="8"/>
                  </a:lnTo>
                  <a:lnTo>
                    <a:pt x="3" y="9"/>
                  </a:lnTo>
                  <a:lnTo>
                    <a:pt x="3" y="8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9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4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98" name="Freeform 97"/>
            <p:cNvSpPr>
              <a:spLocks/>
            </p:cNvSpPr>
            <p:nvPr/>
          </p:nvSpPr>
          <p:spPr bwMode="auto">
            <a:xfrm>
              <a:off x="3772" y="2420"/>
              <a:ext cx="6" cy="22"/>
            </a:xfrm>
            <a:custGeom>
              <a:avLst/>
              <a:gdLst>
                <a:gd name="T0" fmla="*/ 0 w 6"/>
                <a:gd name="T1" fmla="*/ 20 h 22"/>
                <a:gd name="T2" fmla="*/ 0 w 6"/>
                <a:gd name="T3" fmla="*/ 20 h 22"/>
                <a:gd name="T4" fmla="*/ 0 w 6"/>
                <a:gd name="T5" fmla="*/ 19 h 22"/>
                <a:gd name="T6" fmla="*/ 0 w 6"/>
                <a:gd name="T7" fmla="*/ 19 h 22"/>
                <a:gd name="T8" fmla="*/ 0 w 6"/>
                <a:gd name="T9" fmla="*/ 21 h 22"/>
                <a:gd name="T10" fmla="*/ 0 w 6"/>
                <a:gd name="T11" fmla="*/ 19 h 22"/>
                <a:gd name="T12" fmla="*/ 0 w 6"/>
                <a:gd name="T13" fmla="*/ 18 h 22"/>
                <a:gd name="T14" fmla="*/ 0 w 6"/>
                <a:gd name="T15" fmla="*/ 18 h 22"/>
                <a:gd name="T16" fmla="*/ 1 w 6"/>
                <a:gd name="T17" fmla="*/ 17 h 22"/>
                <a:gd name="T18" fmla="*/ 1 w 6"/>
                <a:gd name="T19" fmla="*/ 17 h 22"/>
                <a:gd name="T20" fmla="*/ 1 w 6"/>
                <a:gd name="T21" fmla="*/ 16 h 22"/>
                <a:gd name="T22" fmla="*/ 1 w 6"/>
                <a:gd name="T23" fmla="*/ 16 h 22"/>
                <a:gd name="T24" fmla="*/ 1 w 6"/>
                <a:gd name="T25" fmla="*/ 16 h 22"/>
                <a:gd name="T26" fmla="*/ 1 w 6"/>
                <a:gd name="T27" fmla="*/ 18 h 22"/>
                <a:gd name="T28" fmla="*/ 2 w 6"/>
                <a:gd name="T29" fmla="*/ 17 h 22"/>
                <a:gd name="T30" fmla="*/ 2 w 6"/>
                <a:gd name="T31" fmla="*/ 17 h 22"/>
                <a:gd name="T32" fmla="*/ 2 w 6"/>
                <a:gd name="T33" fmla="*/ 15 h 22"/>
                <a:gd name="T34" fmla="*/ 2 w 6"/>
                <a:gd name="T35" fmla="*/ 14 h 22"/>
                <a:gd name="T36" fmla="*/ 2 w 6"/>
                <a:gd name="T37" fmla="*/ 16 h 22"/>
                <a:gd name="T38" fmla="*/ 2 w 6"/>
                <a:gd name="T39" fmla="*/ 15 h 22"/>
                <a:gd name="T40" fmla="*/ 2 w 6"/>
                <a:gd name="T41" fmla="*/ 14 h 22"/>
                <a:gd name="T42" fmla="*/ 2 w 6"/>
                <a:gd name="T43" fmla="*/ 14 h 22"/>
                <a:gd name="T44" fmla="*/ 2 w 6"/>
                <a:gd name="T45" fmla="*/ 14 h 22"/>
                <a:gd name="T46" fmla="*/ 2 w 6"/>
                <a:gd name="T47" fmla="*/ 13 h 22"/>
                <a:gd name="T48" fmla="*/ 2 w 6"/>
                <a:gd name="T49" fmla="*/ 13 h 22"/>
                <a:gd name="T50" fmla="*/ 2 w 6"/>
                <a:gd name="T51" fmla="*/ 12 h 22"/>
                <a:gd name="T52" fmla="*/ 2 w 6"/>
                <a:gd name="T53" fmla="*/ 13 h 22"/>
                <a:gd name="T54" fmla="*/ 2 w 6"/>
                <a:gd name="T55" fmla="*/ 13 h 22"/>
                <a:gd name="T56" fmla="*/ 3 w 6"/>
                <a:gd name="T57" fmla="*/ 12 h 22"/>
                <a:gd name="T58" fmla="*/ 3 w 6"/>
                <a:gd name="T59" fmla="*/ 12 h 22"/>
                <a:gd name="T60" fmla="*/ 3 w 6"/>
                <a:gd name="T61" fmla="*/ 11 h 22"/>
                <a:gd name="T62" fmla="*/ 3 w 6"/>
                <a:gd name="T63" fmla="*/ 11 h 22"/>
                <a:gd name="T64" fmla="*/ 3 w 6"/>
                <a:gd name="T65" fmla="*/ 11 h 22"/>
                <a:gd name="T66" fmla="*/ 3 w 6"/>
                <a:gd name="T67" fmla="*/ 11 h 22"/>
                <a:gd name="T68" fmla="*/ 3 w 6"/>
                <a:gd name="T69" fmla="*/ 10 h 22"/>
                <a:gd name="T70" fmla="*/ 4 w 6"/>
                <a:gd name="T71" fmla="*/ 11 h 22"/>
                <a:gd name="T72" fmla="*/ 4 w 6"/>
                <a:gd name="T73" fmla="*/ 9 h 22"/>
                <a:gd name="T74" fmla="*/ 4 w 6"/>
                <a:gd name="T75" fmla="*/ 9 h 22"/>
                <a:gd name="T76" fmla="*/ 4 w 6"/>
                <a:gd name="T77" fmla="*/ 9 h 22"/>
                <a:gd name="T78" fmla="*/ 4 w 6"/>
                <a:gd name="T79" fmla="*/ 8 h 22"/>
                <a:gd name="T80" fmla="*/ 4 w 6"/>
                <a:gd name="T81" fmla="*/ 9 h 22"/>
                <a:gd name="T82" fmla="*/ 4 w 6"/>
                <a:gd name="T83" fmla="*/ 7 h 22"/>
                <a:gd name="T84" fmla="*/ 4 w 6"/>
                <a:gd name="T85" fmla="*/ 7 h 22"/>
                <a:gd name="T86" fmla="*/ 4 w 6"/>
                <a:gd name="T87" fmla="*/ 8 h 22"/>
                <a:gd name="T88" fmla="*/ 4 w 6"/>
                <a:gd name="T89" fmla="*/ 7 h 22"/>
                <a:gd name="T90" fmla="*/ 4 w 6"/>
                <a:gd name="T91" fmla="*/ 6 h 22"/>
                <a:gd name="T92" fmla="*/ 4 w 6"/>
                <a:gd name="T93" fmla="*/ 5 h 22"/>
                <a:gd name="T94" fmla="*/ 4 w 6"/>
                <a:gd name="T95" fmla="*/ 6 h 22"/>
                <a:gd name="T96" fmla="*/ 5 w 6"/>
                <a:gd name="T97" fmla="*/ 6 h 22"/>
                <a:gd name="T98" fmla="*/ 5 w 6"/>
                <a:gd name="T99" fmla="*/ 6 h 22"/>
                <a:gd name="T100" fmla="*/ 5 w 6"/>
                <a:gd name="T101" fmla="*/ 5 h 22"/>
                <a:gd name="T102" fmla="*/ 5 w 6"/>
                <a:gd name="T103" fmla="*/ 5 h 22"/>
                <a:gd name="T104" fmla="*/ 5 w 6"/>
                <a:gd name="T105" fmla="*/ 5 h 22"/>
                <a:gd name="T106" fmla="*/ 5 w 6"/>
                <a:gd name="T107" fmla="*/ 4 h 22"/>
                <a:gd name="T108" fmla="*/ 5 w 6"/>
                <a:gd name="T109" fmla="*/ 5 h 22"/>
                <a:gd name="T110" fmla="*/ 6 w 6"/>
                <a:gd name="T111" fmla="*/ 4 h 22"/>
                <a:gd name="T112" fmla="*/ 6 w 6"/>
                <a:gd name="T113" fmla="*/ 3 h 22"/>
                <a:gd name="T114" fmla="*/ 6 w 6"/>
                <a:gd name="T115" fmla="*/ 3 h 22"/>
                <a:gd name="T116" fmla="*/ 6 w 6"/>
                <a:gd name="T117" fmla="*/ 2 h 22"/>
                <a:gd name="T118" fmla="*/ 6 w 6"/>
                <a:gd name="T119" fmla="*/ 4 h 22"/>
                <a:gd name="T120" fmla="*/ 6 w 6"/>
                <a:gd name="T121" fmla="*/ 2 h 22"/>
                <a:gd name="T122" fmla="*/ 6 w 6"/>
                <a:gd name="T123" fmla="*/ 1 h 22"/>
                <a:gd name="T124" fmla="*/ 6 w 6"/>
                <a:gd name="T125" fmla="*/ 2 h 2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"/>
                <a:gd name="T190" fmla="*/ 0 h 22"/>
                <a:gd name="T191" fmla="*/ 6 w 6"/>
                <a:gd name="T192" fmla="*/ 22 h 2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" h="22">
                  <a:moveTo>
                    <a:pt x="0" y="22"/>
                  </a:moveTo>
                  <a:lnTo>
                    <a:pt x="0" y="21"/>
                  </a:lnTo>
                  <a:lnTo>
                    <a:pt x="0" y="22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0" y="19"/>
                  </a:lnTo>
                  <a:lnTo>
                    <a:pt x="0" y="20"/>
                  </a:lnTo>
                  <a:lnTo>
                    <a:pt x="0" y="21"/>
                  </a:lnTo>
                  <a:lnTo>
                    <a:pt x="0" y="19"/>
                  </a:lnTo>
                  <a:lnTo>
                    <a:pt x="0" y="20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0" y="21"/>
                  </a:lnTo>
                  <a:lnTo>
                    <a:pt x="0" y="19"/>
                  </a:lnTo>
                  <a:lnTo>
                    <a:pt x="0" y="20"/>
                  </a:lnTo>
                  <a:lnTo>
                    <a:pt x="0" y="19"/>
                  </a:lnTo>
                  <a:lnTo>
                    <a:pt x="0" y="20"/>
                  </a:lnTo>
                  <a:lnTo>
                    <a:pt x="0" y="21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0" y="21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0" y="19"/>
                  </a:lnTo>
                  <a:lnTo>
                    <a:pt x="0" y="20"/>
                  </a:lnTo>
                  <a:lnTo>
                    <a:pt x="0" y="19"/>
                  </a:lnTo>
                  <a:lnTo>
                    <a:pt x="0" y="20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19"/>
                  </a:lnTo>
                  <a:lnTo>
                    <a:pt x="0" y="20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0" y="19"/>
                  </a:lnTo>
                  <a:lnTo>
                    <a:pt x="0" y="20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0" y="17"/>
                  </a:lnTo>
                  <a:lnTo>
                    <a:pt x="0" y="18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0" y="19"/>
                  </a:lnTo>
                  <a:lnTo>
                    <a:pt x="1" y="19"/>
                  </a:lnTo>
                  <a:lnTo>
                    <a:pt x="1" y="18"/>
                  </a:lnTo>
                  <a:lnTo>
                    <a:pt x="1" y="19"/>
                  </a:lnTo>
                  <a:lnTo>
                    <a:pt x="1" y="18"/>
                  </a:lnTo>
                  <a:lnTo>
                    <a:pt x="1" y="19"/>
                  </a:lnTo>
                  <a:lnTo>
                    <a:pt x="1" y="18"/>
                  </a:lnTo>
                  <a:lnTo>
                    <a:pt x="1" y="17"/>
                  </a:lnTo>
                  <a:lnTo>
                    <a:pt x="1" y="18"/>
                  </a:lnTo>
                  <a:lnTo>
                    <a:pt x="1" y="17"/>
                  </a:lnTo>
                  <a:lnTo>
                    <a:pt x="1" y="18"/>
                  </a:lnTo>
                  <a:lnTo>
                    <a:pt x="1" y="17"/>
                  </a:lnTo>
                  <a:lnTo>
                    <a:pt x="1" y="18"/>
                  </a:lnTo>
                  <a:lnTo>
                    <a:pt x="1" y="19"/>
                  </a:lnTo>
                  <a:lnTo>
                    <a:pt x="1" y="18"/>
                  </a:lnTo>
                  <a:lnTo>
                    <a:pt x="1" y="17"/>
                  </a:lnTo>
                  <a:lnTo>
                    <a:pt x="1" y="18"/>
                  </a:lnTo>
                  <a:lnTo>
                    <a:pt x="1" y="19"/>
                  </a:lnTo>
                  <a:lnTo>
                    <a:pt x="1" y="18"/>
                  </a:lnTo>
                  <a:lnTo>
                    <a:pt x="1" y="17"/>
                  </a:lnTo>
                  <a:lnTo>
                    <a:pt x="1" y="18"/>
                  </a:lnTo>
                  <a:lnTo>
                    <a:pt x="1" y="17"/>
                  </a:lnTo>
                  <a:lnTo>
                    <a:pt x="1" y="18"/>
                  </a:lnTo>
                  <a:lnTo>
                    <a:pt x="1" y="17"/>
                  </a:lnTo>
                  <a:lnTo>
                    <a:pt x="1" y="16"/>
                  </a:lnTo>
                  <a:lnTo>
                    <a:pt x="1" y="17"/>
                  </a:lnTo>
                  <a:lnTo>
                    <a:pt x="1" y="16"/>
                  </a:lnTo>
                  <a:lnTo>
                    <a:pt x="1" y="17"/>
                  </a:lnTo>
                  <a:lnTo>
                    <a:pt x="1" y="18"/>
                  </a:lnTo>
                  <a:lnTo>
                    <a:pt x="1" y="16"/>
                  </a:lnTo>
                  <a:lnTo>
                    <a:pt x="1" y="17"/>
                  </a:lnTo>
                  <a:lnTo>
                    <a:pt x="1" y="18"/>
                  </a:lnTo>
                  <a:lnTo>
                    <a:pt x="1" y="16"/>
                  </a:lnTo>
                  <a:lnTo>
                    <a:pt x="1" y="17"/>
                  </a:lnTo>
                  <a:lnTo>
                    <a:pt x="1" y="18"/>
                  </a:lnTo>
                  <a:lnTo>
                    <a:pt x="1" y="16"/>
                  </a:lnTo>
                  <a:lnTo>
                    <a:pt x="1" y="17"/>
                  </a:lnTo>
                  <a:lnTo>
                    <a:pt x="1" y="18"/>
                  </a:lnTo>
                  <a:lnTo>
                    <a:pt x="1" y="16"/>
                  </a:lnTo>
                  <a:lnTo>
                    <a:pt x="1" y="17"/>
                  </a:lnTo>
                  <a:lnTo>
                    <a:pt x="1" y="18"/>
                  </a:lnTo>
                  <a:lnTo>
                    <a:pt x="1" y="16"/>
                  </a:lnTo>
                  <a:lnTo>
                    <a:pt x="1" y="17"/>
                  </a:lnTo>
                  <a:lnTo>
                    <a:pt x="1" y="16"/>
                  </a:lnTo>
                  <a:lnTo>
                    <a:pt x="1" y="17"/>
                  </a:lnTo>
                  <a:lnTo>
                    <a:pt x="1" y="16"/>
                  </a:lnTo>
                  <a:lnTo>
                    <a:pt x="1" y="17"/>
                  </a:lnTo>
                  <a:lnTo>
                    <a:pt x="1" y="16"/>
                  </a:lnTo>
                  <a:lnTo>
                    <a:pt x="1" y="17"/>
                  </a:lnTo>
                  <a:lnTo>
                    <a:pt x="1" y="16"/>
                  </a:lnTo>
                  <a:lnTo>
                    <a:pt x="1" y="18"/>
                  </a:lnTo>
                  <a:lnTo>
                    <a:pt x="1" y="16"/>
                  </a:lnTo>
                  <a:lnTo>
                    <a:pt x="1" y="17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1" y="16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8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3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3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3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3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3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3"/>
                  </a:lnTo>
                  <a:lnTo>
                    <a:pt x="2" y="14"/>
                  </a:lnTo>
                  <a:lnTo>
                    <a:pt x="2" y="13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3"/>
                  </a:lnTo>
                  <a:lnTo>
                    <a:pt x="2" y="14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2" y="13"/>
                  </a:lnTo>
                  <a:lnTo>
                    <a:pt x="2" y="14"/>
                  </a:lnTo>
                  <a:lnTo>
                    <a:pt x="2" y="13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3"/>
                  </a:lnTo>
                  <a:lnTo>
                    <a:pt x="2" y="14"/>
                  </a:lnTo>
                  <a:lnTo>
                    <a:pt x="2" y="13"/>
                  </a:lnTo>
                  <a:lnTo>
                    <a:pt x="2" y="14"/>
                  </a:lnTo>
                  <a:lnTo>
                    <a:pt x="2" y="13"/>
                  </a:lnTo>
                  <a:lnTo>
                    <a:pt x="2" y="14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2" y="14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2" y="13"/>
                  </a:lnTo>
                  <a:lnTo>
                    <a:pt x="2" y="14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2" y="13"/>
                  </a:lnTo>
                  <a:lnTo>
                    <a:pt x="2" y="14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2" y="13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3" y="13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3" y="13"/>
                  </a:lnTo>
                  <a:lnTo>
                    <a:pt x="3" y="12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3" y="10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3" y="10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3" y="10"/>
                  </a:lnTo>
                  <a:lnTo>
                    <a:pt x="3" y="12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3" y="10"/>
                  </a:lnTo>
                  <a:lnTo>
                    <a:pt x="3" y="12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3" y="10"/>
                  </a:lnTo>
                  <a:lnTo>
                    <a:pt x="3" y="12"/>
                  </a:lnTo>
                  <a:lnTo>
                    <a:pt x="3" y="10"/>
                  </a:lnTo>
                  <a:lnTo>
                    <a:pt x="3" y="9"/>
                  </a:lnTo>
                  <a:lnTo>
                    <a:pt x="3" y="10"/>
                  </a:lnTo>
                  <a:lnTo>
                    <a:pt x="3" y="9"/>
                  </a:lnTo>
                  <a:lnTo>
                    <a:pt x="3" y="10"/>
                  </a:lnTo>
                  <a:lnTo>
                    <a:pt x="3" y="9"/>
                  </a:lnTo>
                  <a:lnTo>
                    <a:pt x="3" y="10"/>
                  </a:lnTo>
                  <a:lnTo>
                    <a:pt x="3" y="9"/>
                  </a:lnTo>
                  <a:lnTo>
                    <a:pt x="3" y="10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10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6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7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6"/>
                  </a:lnTo>
                  <a:lnTo>
                    <a:pt x="4" y="5"/>
                  </a:lnTo>
                  <a:lnTo>
                    <a:pt x="5" y="5"/>
                  </a:lnTo>
                  <a:lnTo>
                    <a:pt x="5" y="7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4"/>
                  </a:lnTo>
                  <a:lnTo>
                    <a:pt x="6" y="5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99" name="Freeform 98"/>
            <p:cNvSpPr>
              <a:spLocks/>
            </p:cNvSpPr>
            <p:nvPr/>
          </p:nvSpPr>
          <p:spPr bwMode="auto">
            <a:xfrm>
              <a:off x="3778" y="2402"/>
              <a:ext cx="6" cy="20"/>
            </a:xfrm>
            <a:custGeom>
              <a:avLst/>
              <a:gdLst>
                <a:gd name="T0" fmla="*/ 0 w 6"/>
                <a:gd name="T1" fmla="*/ 20 h 20"/>
                <a:gd name="T2" fmla="*/ 0 w 6"/>
                <a:gd name="T3" fmla="*/ 19 h 20"/>
                <a:gd name="T4" fmla="*/ 0 w 6"/>
                <a:gd name="T5" fmla="*/ 18 h 20"/>
                <a:gd name="T6" fmla="*/ 0 w 6"/>
                <a:gd name="T7" fmla="*/ 19 h 20"/>
                <a:gd name="T8" fmla="*/ 1 w 6"/>
                <a:gd name="T9" fmla="*/ 18 h 20"/>
                <a:gd name="T10" fmla="*/ 1 w 6"/>
                <a:gd name="T11" fmla="*/ 18 h 20"/>
                <a:gd name="T12" fmla="*/ 1 w 6"/>
                <a:gd name="T13" fmla="*/ 18 h 20"/>
                <a:gd name="T14" fmla="*/ 1 w 6"/>
                <a:gd name="T15" fmla="*/ 17 h 20"/>
                <a:gd name="T16" fmla="*/ 1 w 6"/>
                <a:gd name="T17" fmla="*/ 17 h 20"/>
                <a:gd name="T18" fmla="*/ 1 w 6"/>
                <a:gd name="T19" fmla="*/ 17 h 20"/>
                <a:gd name="T20" fmla="*/ 1 w 6"/>
                <a:gd name="T21" fmla="*/ 16 h 20"/>
                <a:gd name="T22" fmla="*/ 2 w 6"/>
                <a:gd name="T23" fmla="*/ 16 h 20"/>
                <a:gd name="T24" fmla="*/ 2 w 6"/>
                <a:gd name="T25" fmla="*/ 17 h 20"/>
                <a:gd name="T26" fmla="*/ 2 w 6"/>
                <a:gd name="T27" fmla="*/ 15 h 20"/>
                <a:gd name="T28" fmla="*/ 2 w 6"/>
                <a:gd name="T29" fmla="*/ 16 h 20"/>
                <a:gd name="T30" fmla="*/ 2 w 6"/>
                <a:gd name="T31" fmla="*/ 14 h 20"/>
                <a:gd name="T32" fmla="*/ 2 w 6"/>
                <a:gd name="T33" fmla="*/ 15 h 20"/>
                <a:gd name="T34" fmla="*/ 2 w 6"/>
                <a:gd name="T35" fmla="*/ 14 h 20"/>
                <a:gd name="T36" fmla="*/ 2 w 6"/>
                <a:gd name="T37" fmla="*/ 15 h 20"/>
                <a:gd name="T38" fmla="*/ 2 w 6"/>
                <a:gd name="T39" fmla="*/ 14 h 20"/>
                <a:gd name="T40" fmla="*/ 2 w 6"/>
                <a:gd name="T41" fmla="*/ 15 h 20"/>
                <a:gd name="T42" fmla="*/ 2 w 6"/>
                <a:gd name="T43" fmla="*/ 12 h 20"/>
                <a:gd name="T44" fmla="*/ 2 w 6"/>
                <a:gd name="T45" fmla="*/ 14 h 20"/>
                <a:gd name="T46" fmla="*/ 2 w 6"/>
                <a:gd name="T47" fmla="*/ 12 h 20"/>
                <a:gd name="T48" fmla="*/ 3 w 6"/>
                <a:gd name="T49" fmla="*/ 13 h 20"/>
                <a:gd name="T50" fmla="*/ 3 w 6"/>
                <a:gd name="T51" fmla="*/ 12 h 20"/>
                <a:gd name="T52" fmla="*/ 3 w 6"/>
                <a:gd name="T53" fmla="*/ 12 h 20"/>
                <a:gd name="T54" fmla="*/ 3 w 6"/>
                <a:gd name="T55" fmla="*/ 12 h 20"/>
                <a:gd name="T56" fmla="*/ 3 w 6"/>
                <a:gd name="T57" fmla="*/ 11 h 20"/>
                <a:gd name="T58" fmla="*/ 3 w 6"/>
                <a:gd name="T59" fmla="*/ 11 h 20"/>
                <a:gd name="T60" fmla="*/ 3 w 6"/>
                <a:gd name="T61" fmla="*/ 12 h 20"/>
                <a:gd name="T62" fmla="*/ 4 w 6"/>
                <a:gd name="T63" fmla="*/ 11 h 20"/>
                <a:gd name="T64" fmla="*/ 4 w 6"/>
                <a:gd name="T65" fmla="*/ 10 h 20"/>
                <a:gd name="T66" fmla="*/ 4 w 6"/>
                <a:gd name="T67" fmla="*/ 10 h 20"/>
                <a:gd name="T68" fmla="*/ 4 w 6"/>
                <a:gd name="T69" fmla="*/ 10 h 20"/>
                <a:gd name="T70" fmla="*/ 4 w 6"/>
                <a:gd name="T71" fmla="*/ 8 h 20"/>
                <a:gd name="T72" fmla="*/ 4 w 6"/>
                <a:gd name="T73" fmla="*/ 9 h 20"/>
                <a:gd name="T74" fmla="*/ 4 w 6"/>
                <a:gd name="T75" fmla="*/ 8 h 20"/>
                <a:gd name="T76" fmla="*/ 4 w 6"/>
                <a:gd name="T77" fmla="*/ 9 h 20"/>
                <a:gd name="T78" fmla="*/ 4 w 6"/>
                <a:gd name="T79" fmla="*/ 9 h 20"/>
                <a:gd name="T80" fmla="*/ 4 w 6"/>
                <a:gd name="T81" fmla="*/ 8 h 20"/>
                <a:gd name="T82" fmla="*/ 4 w 6"/>
                <a:gd name="T83" fmla="*/ 9 h 20"/>
                <a:gd name="T84" fmla="*/ 4 w 6"/>
                <a:gd name="T85" fmla="*/ 8 h 20"/>
                <a:gd name="T86" fmla="*/ 4 w 6"/>
                <a:gd name="T87" fmla="*/ 7 h 20"/>
                <a:gd name="T88" fmla="*/ 5 w 6"/>
                <a:gd name="T89" fmla="*/ 6 h 20"/>
                <a:gd name="T90" fmla="*/ 5 w 6"/>
                <a:gd name="T91" fmla="*/ 6 h 20"/>
                <a:gd name="T92" fmla="*/ 5 w 6"/>
                <a:gd name="T93" fmla="*/ 7 h 20"/>
                <a:gd name="T94" fmla="*/ 5 w 6"/>
                <a:gd name="T95" fmla="*/ 6 h 20"/>
                <a:gd name="T96" fmla="*/ 5 w 6"/>
                <a:gd name="T97" fmla="*/ 6 h 20"/>
                <a:gd name="T98" fmla="*/ 5 w 6"/>
                <a:gd name="T99" fmla="*/ 6 h 20"/>
                <a:gd name="T100" fmla="*/ 6 w 6"/>
                <a:gd name="T101" fmla="*/ 4 h 20"/>
                <a:gd name="T102" fmla="*/ 6 w 6"/>
                <a:gd name="T103" fmla="*/ 4 h 20"/>
                <a:gd name="T104" fmla="*/ 6 w 6"/>
                <a:gd name="T105" fmla="*/ 4 h 20"/>
                <a:gd name="T106" fmla="*/ 6 w 6"/>
                <a:gd name="T107" fmla="*/ 4 h 20"/>
                <a:gd name="T108" fmla="*/ 6 w 6"/>
                <a:gd name="T109" fmla="*/ 5 h 20"/>
                <a:gd name="T110" fmla="*/ 6 w 6"/>
                <a:gd name="T111" fmla="*/ 4 h 20"/>
                <a:gd name="T112" fmla="*/ 6 w 6"/>
                <a:gd name="T113" fmla="*/ 3 h 20"/>
                <a:gd name="T114" fmla="*/ 6 w 6"/>
                <a:gd name="T115" fmla="*/ 3 h 20"/>
                <a:gd name="T116" fmla="*/ 6 w 6"/>
                <a:gd name="T117" fmla="*/ 3 h 20"/>
                <a:gd name="T118" fmla="*/ 6 w 6"/>
                <a:gd name="T119" fmla="*/ 3 h 20"/>
                <a:gd name="T120" fmla="*/ 6 w 6"/>
                <a:gd name="T121" fmla="*/ 3 h 20"/>
                <a:gd name="T122" fmla="*/ 6 w 6"/>
                <a:gd name="T123" fmla="*/ 2 h 20"/>
                <a:gd name="T124" fmla="*/ 6 w 6"/>
                <a:gd name="T125" fmla="*/ 1 h 2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"/>
                <a:gd name="T190" fmla="*/ 0 h 20"/>
                <a:gd name="T191" fmla="*/ 6 w 6"/>
                <a:gd name="T192" fmla="*/ 20 h 2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" h="20">
                  <a:moveTo>
                    <a:pt x="0" y="20"/>
                  </a:moveTo>
                  <a:lnTo>
                    <a:pt x="0" y="19"/>
                  </a:lnTo>
                  <a:lnTo>
                    <a:pt x="0" y="18"/>
                  </a:lnTo>
                  <a:lnTo>
                    <a:pt x="0" y="19"/>
                  </a:lnTo>
                  <a:lnTo>
                    <a:pt x="0" y="20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0" y="19"/>
                  </a:lnTo>
                  <a:lnTo>
                    <a:pt x="0" y="20"/>
                  </a:lnTo>
                  <a:lnTo>
                    <a:pt x="0" y="19"/>
                  </a:lnTo>
                  <a:lnTo>
                    <a:pt x="0" y="20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0" y="19"/>
                  </a:lnTo>
                  <a:lnTo>
                    <a:pt x="0" y="20"/>
                  </a:lnTo>
                  <a:lnTo>
                    <a:pt x="0" y="18"/>
                  </a:lnTo>
                  <a:lnTo>
                    <a:pt x="0" y="19"/>
                  </a:lnTo>
                  <a:lnTo>
                    <a:pt x="0" y="20"/>
                  </a:lnTo>
                  <a:lnTo>
                    <a:pt x="0" y="18"/>
                  </a:lnTo>
                  <a:lnTo>
                    <a:pt x="0" y="19"/>
                  </a:lnTo>
                  <a:lnTo>
                    <a:pt x="0" y="20"/>
                  </a:lnTo>
                  <a:lnTo>
                    <a:pt x="0" y="18"/>
                  </a:lnTo>
                  <a:lnTo>
                    <a:pt x="0" y="19"/>
                  </a:lnTo>
                  <a:lnTo>
                    <a:pt x="0" y="20"/>
                  </a:lnTo>
                  <a:lnTo>
                    <a:pt x="0" y="18"/>
                  </a:lnTo>
                  <a:lnTo>
                    <a:pt x="0" y="19"/>
                  </a:lnTo>
                  <a:lnTo>
                    <a:pt x="0" y="20"/>
                  </a:lnTo>
                  <a:lnTo>
                    <a:pt x="0" y="18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0" y="17"/>
                  </a:lnTo>
                  <a:lnTo>
                    <a:pt x="0" y="18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1" y="19"/>
                  </a:lnTo>
                  <a:lnTo>
                    <a:pt x="1" y="18"/>
                  </a:lnTo>
                  <a:lnTo>
                    <a:pt x="1" y="19"/>
                  </a:lnTo>
                  <a:lnTo>
                    <a:pt x="1" y="18"/>
                  </a:lnTo>
                  <a:lnTo>
                    <a:pt x="1" y="17"/>
                  </a:lnTo>
                  <a:lnTo>
                    <a:pt x="1" y="18"/>
                  </a:lnTo>
                  <a:lnTo>
                    <a:pt x="1" y="17"/>
                  </a:lnTo>
                  <a:lnTo>
                    <a:pt x="1" y="18"/>
                  </a:lnTo>
                  <a:lnTo>
                    <a:pt x="1" y="17"/>
                  </a:lnTo>
                  <a:lnTo>
                    <a:pt x="1" y="18"/>
                  </a:lnTo>
                  <a:lnTo>
                    <a:pt x="1" y="17"/>
                  </a:lnTo>
                  <a:lnTo>
                    <a:pt x="1" y="18"/>
                  </a:lnTo>
                  <a:lnTo>
                    <a:pt x="1" y="17"/>
                  </a:lnTo>
                  <a:lnTo>
                    <a:pt x="1" y="18"/>
                  </a:lnTo>
                  <a:lnTo>
                    <a:pt x="1" y="17"/>
                  </a:lnTo>
                  <a:lnTo>
                    <a:pt x="1" y="18"/>
                  </a:lnTo>
                  <a:lnTo>
                    <a:pt x="1" y="17"/>
                  </a:lnTo>
                  <a:lnTo>
                    <a:pt x="1" y="18"/>
                  </a:lnTo>
                  <a:lnTo>
                    <a:pt x="1" y="17"/>
                  </a:lnTo>
                  <a:lnTo>
                    <a:pt x="1" y="18"/>
                  </a:lnTo>
                  <a:lnTo>
                    <a:pt x="1" y="17"/>
                  </a:lnTo>
                  <a:lnTo>
                    <a:pt x="1" y="16"/>
                  </a:lnTo>
                  <a:lnTo>
                    <a:pt x="1" y="17"/>
                  </a:lnTo>
                  <a:lnTo>
                    <a:pt x="1" y="16"/>
                  </a:lnTo>
                  <a:lnTo>
                    <a:pt x="1" y="17"/>
                  </a:lnTo>
                  <a:lnTo>
                    <a:pt x="1" y="16"/>
                  </a:lnTo>
                  <a:lnTo>
                    <a:pt x="1" y="17"/>
                  </a:lnTo>
                  <a:lnTo>
                    <a:pt x="1" y="18"/>
                  </a:lnTo>
                  <a:lnTo>
                    <a:pt x="1" y="17"/>
                  </a:lnTo>
                  <a:lnTo>
                    <a:pt x="1" y="16"/>
                  </a:lnTo>
                  <a:lnTo>
                    <a:pt x="1" y="17"/>
                  </a:lnTo>
                  <a:lnTo>
                    <a:pt x="1" y="16"/>
                  </a:lnTo>
                  <a:lnTo>
                    <a:pt x="1" y="17"/>
                  </a:lnTo>
                  <a:lnTo>
                    <a:pt x="1" y="16"/>
                  </a:lnTo>
                  <a:lnTo>
                    <a:pt x="1" y="17"/>
                  </a:lnTo>
                  <a:lnTo>
                    <a:pt x="1" y="16"/>
                  </a:lnTo>
                  <a:lnTo>
                    <a:pt x="1" y="17"/>
                  </a:lnTo>
                  <a:lnTo>
                    <a:pt x="1" y="18"/>
                  </a:lnTo>
                  <a:lnTo>
                    <a:pt x="1" y="17"/>
                  </a:lnTo>
                  <a:lnTo>
                    <a:pt x="1" y="16"/>
                  </a:lnTo>
                  <a:lnTo>
                    <a:pt x="1" y="17"/>
                  </a:lnTo>
                  <a:lnTo>
                    <a:pt x="1" y="16"/>
                  </a:lnTo>
                  <a:lnTo>
                    <a:pt x="1" y="17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1" y="16"/>
                  </a:lnTo>
                  <a:lnTo>
                    <a:pt x="1" y="17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1" y="16"/>
                  </a:lnTo>
                  <a:lnTo>
                    <a:pt x="1" y="17"/>
                  </a:lnTo>
                  <a:lnTo>
                    <a:pt x="1" y="16"/>
                  </a:lnTo>
                  <a:lnTo>
                    <a:pt x="2" y="15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3"/>
                  </a:lnTo>
                  <a:lnTo>
                    <a:pt x="2" y="14"/>
                  </a:lnTo>
                  <a:lnTo>
                    <a:pt x="2" y="13"/>
                  </a:lnTo>
                  <a:lnTo>
                    <a:pt x="2" y="14"/>
                  </a:lnTo>
                  <a:lnTo>
                    <a:pt x="2" y="13"/>
                  </a:lnTo>
                  <a:lnTo>
                    <a:pt x="2" y="14"/>
                  </a:lnTo>
                  <a:lnTo>
                    <a:pt x="2" y="13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3"/>
                  </a:lnTo>
                  <a:lnTo>
                    <a:pt x="2" y="14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2" y="14"/>
                  </a:lnTo>
                  <a:lnTo>
                    <a:pt x="2" y="12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2" y="14"/>
                  </a:lnTo>
                  <a:lnTo>
                    <a:pt x="2" y="12"/>
                  </a:lnTo>
                  <a:lnTo>
                    <a:pt x="2" y="13"/>
                  </a:lnTo>
                  <a:lnTo>
                    <a:pt x="2" y="14"/>
                  </a:lnTo>
                  <a:lnTo>
                    <a:pt x="2" y="13"/>
                  </a:lnTo>
                  <a:lnTo>
                    <a:pt x="2" y="14"/>
                  </a:lnTo>
                  <a:lnTo>
                    <a:pt x="2" y="13"/>
                  </a:lnTo>
                  <a:lnTo>
                    <a:pt x="2" y="14"/>
                  </a:lnTo>
                  <a:lnTo>
                    <a:pt x="2" y="13"/>
                  </a:lnTo>
                  <a:lnTo>
                    <a:pt x="2" y="14"/>
                  </a:lnTo>
                  <a:lnTo>
                    <a:pt x="2" y="12"/>
                  </a:lnTo>
                  <a:lnTo>
                    <a:pt x="2" y="13"/>
                  </a:lnTo>
                  <a:lnTo>
                    <a:pt x="2" y="14"/>
                  </a:lnTo>
                  <a:lnTo>
                    <a:pt x="2" y="12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3" y="12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2"/>
                  </a:lnTo>
                  <a:lnTo>
                    <a:pt x="3" y="13"/>
                  </a:lnTo>
                  <a:lnTo>
                    <a:pt x="3" y="12"/>
                  </a:lnTo>
                  <a:lnTo>
                    <a:pt x="3" y="13"/>
                  </a:lnTo>
                  <a:lnTo>
                    <a:pt x="3" y="12"/>
                  </a:lnTo>
                  <a:lnTo>
                    <a:pt x="3" y="13"/>
                  </a:lnTo>
                  <a:lnTo>
                    <a:pt x="3" y="12"/>
                  </a:lnTo>
                  <a:lnTo>
                    <a:pt x="3" y="13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3" y="13"/>
                  </a:lnTo>
                  <a:lnTo>
                    <a:pt x="3" y="12"/>
                  </a:lnTo>
                  <a:lnTo>
                    <a:pt x="3" y="13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3" y="10"/>
                  </a:lnTo>
                  <a:lnTo>
                    <a:pt x="3" y="9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1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1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10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7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7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9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9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6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5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00" name="Freeform 99"/>
            <p:cNvSpPr>
              <a:spLocks/>
            </p:cNvSpPr>
            <p:nvPr/>
          </p:nvSpPr>
          <p:spPr bwMode="auto">
            <a:xfrm>
              <a:off x="3784" y="2386"/>
              <a:ext cx="7" cy="19"/>
            </a:xfrm>
            <a:custGeom>
              <a:avLst/>
              <a:gdLst>
                <a:gd name="T0" fmla="*/ 1 w 7"/>
                <a:gd name="T1" fmla="*/ 17 h 19"/>
                <a:gd name="T2" fmla="*/ 1 w 7"/>
                <a:gd name="T3" fmla="*/ 17 h 19"/>
                <a:gd name="T4" fmla="*/ 1 w 7"/>
                <a:gd name="T5" fmla="*/ 17 h 19"/>
                <a:gd name="T6" fmla="*/ 1 w 7"/>
                <a:gd name="T7" fmla="*/ 16 h 19"/>
                <a:gd name="T8" fmla="*/ 1 w 7"/>
                <a:gd name="T9" fmla="*/ 15 h 19"/>
                <a:gd name="T10" fmla="*/ 1 w 7"/>
                <a:gd name="T11" fmla="*/ 16 h 19"/>
                <a:gd name="T12" fmla="*/ 1 w 7"/>
                <a:gd name="T13" fmla="*/ 16 h 19"/>
                <a:gd name="T14" fmla="*/ 2 w 7"/>
                <a:gd name="T15" fmla="*/ 16 h 19"/>
                <a:gd name="T16" fmla="*/ 2 w 7"/>
                <a:gd name="T17" fmla="*/ 14 h 19"/>
                <a:gd name="T18" fmla="*/ 2 w 7"/>
                <a:gd name="T19" fmla="*/ 14 h 19"/>
                <a:gd name="T20" fmla="*/ 2 w 7"/>
                <a:gd name="T21" fmla="*/ 15 h 19"/>
                <a:gd name="T22" fmla="*/ 2 w 7"/>
                <a:gd name="T23" fmla="*/ 14 h 19"/>
                <a:gd name="T24" fmla="*/ 2 w 7"/>
                <a:gd name="T25" fmla="*/ 14 h 19"/>
                <a:gd name="T26" fmla="*/ 2 w 7"/>
                <a:gd name="T27" fmla="*/ 13 h 19"/>
                <a:gd name="T28" fmla="*/ 2 w 7"/>
                <a:gd name="T29" fmla="*/ 14 h 19"/>
                <a:gd name="T30" fmla="*/ 2 w 7"/>
                <a:gd name="T31" fmla="*/ 12 h 19"/>
                <a:gd name="T32" fmla="*/ 2 w 7"/>
                <a:gd name="T33" fmla="*/ 13 h 19"/>
                <a:gd name="T34" fmla="*/ 2 w 7"/>
                <a:gd name="T35" fmla="*/ 12 h 19"/>
                <a:gd name="T36" fmla="*/ 2 w 7"/>
                <a:gd name="T37" fmla="*/ 12 h 19"/>
                <a:gd name="T38" fmla="*/ 2 w 7"/>
                <a:gd name="T39" fmla="*/ 12 h 19"/>
                <a:gd name="T40" fmla="*/ 2 w 7"/>
                <a:gd name="T41" fmla="*/ 12 h 19"/>
                <a:gd name="T42" fmla="*/ 3 w 7"/>
                <a:gd name="T43" fmla="*/ 12 h 19"/>
                <a:gd name="T44" fmla="*/ 3 w 7"/>
                <a:gd name="T45" fmla="*/ 11 h 19"/>
                <a:gd name="T46" fmla="*/ 3 w 7"/>
                <a:gd name="T47" fmla="*/ 11 h 19"/>
                <a:gd name="T48" fmla="*/ 3 w 7"/>
                <a:gd name="T49" fmla="*/ 10 h 19"/>
                <a:gd name="T50" fmla="*/ 3 w 7"/>
                <a:gd name="T51" fmla="*/ 10 h 19"/>
                <a:gd name="T52" fmla="*/ 3 w 7"/>
                <a:gd name="T53" fmla="*/ 10 h 19"/>
                <a:gd name="T54" fmla="*/ 3 w 7"/>
                <a:gd name="T55" fmla="*/ 11 h 19"/>
                <a:gd name="T56" fmla="*/ 4 w 7"/>
                <a:gd name="T57" fmla="*/ 9 h 19"/>
                <a:gd name="T58" fmla="*/ 4 w 7"/>
                <a:gd name="T59" fmla="*/ 9 h 19"/>
                <a:gd name="T60" fmla="*/ 4 w 7"/>
                <a:gd name="T61" fmla="*/ 10 h 19"/>
                <a:gd name="T62" fmla="*/ 4 w 7"/>
                <a:gd name="T63" fmla="*/ 9 h 19"/>
                <a:gd name="T64" fmla="*/ 4 w 7"/>
                <a:gd name="T65" fmla="*/ 9 h 19"/>
                <a:gd name="T66" fmla="*/ 4 w 7"/>
                <a:gd name="T67" fmla="*/ 9 h 19"/>
                <a:gd name="T68" fmla="*/ 4 w 7"/>
                <a:gd name="T69" fmla="*/ 7 h 19"/>
                <a:gd name="T70" fmla="*/ 4 w 7"/>
                <a:gd name="T71" fmla="*/ 9 h 19"/>
                <a:gd name="T72" fmla="*/ 4 w 7"/>
                <a:gd name="T73" fmla="*/ 8 h 19"/>
                <a:gd name="T74" fmla="*/ 4 w 7"/>
                <a:gd name="T75" fmla="*/ 7 h 19"/>
                <a:gd name="T76" fmla="*/ 4 w 7"/>
                <a:gd name="T77" fmla="*/ 8 h 19"/>
                <a:gd name="T78" fmla="*/ 4 w 7"/>
                <a:gd name="T79" fmla="*/ 8 h 19"/>
                <a:gd name="T80" fmla="*/ 4 w 7"/>
                <a:gd name="T81" fmla="*/ 7 h 19"/>
                <a:gd name="T82" fmla="*/ 5 w 7"/>
                <a:gd name="T83" fmla="*/ 8 h 19"/>
                <a:gd name="T84" fmla="*/ 5 w 7"/>
                <a:gd name="T85" fmla="*/ 6 h 19"/>
                <a:gd name="T86" fmla="*/ 5 w 7"/>
                <a:gd name="T87" fmla="*/ 7 h 19"/>
                <a:gd name="T88" fmla="*/ 5 w 7"/>
                <a:gd name="T89" fmla="*/ 6 h 19"/>
                <a:gd name="T90" fmla="*/ 5 w 7"/>
                <a:gd name="T91" fmla="*/ 5 h 19"/>
                <a:gd name="T92" fmla="*/ 5 w 7"/>
                <a:gd name="T93" fmla="*/ 6 h 19"/>
                <a:gd name="T94" fmla="*/ 5 w 7"/>
                <a:gd name="T95" fmla="*/ 6 h 19"/>
                <a:gd name="T96" fmla="*/ 6 w 7"/>
                <a:gd name="T97" fmla="*/ 5 h 19"/>
                <a:gd name="T98" fmla="*/ 6 w 7"/>
                <a:gd name="T99" fmla="*/ 5 h 19"/>
                <a:gd name="T100" fmla="*/ 6 w 7"/>
                <a:gd name="T101" fmla="*/ 4 h 19"/>
                <a:gd name="T102" fmla="*/ 6 w 7"/>
                <a:gd name="T103" fmla="*/ 5 h 19"/>
                <a:gd name="T104" fmla="*/ 6 w 7"/>
                <a:gd name="T105" fmla="*/ 4 h 19"/>
                <a:gd name="T106" fmla="*/ 6 w 7"/>
                <a:gd name="T107" fmla="*/ 3 h 19"/>
                <a:gd name="T108" fmla="*/ 6 w 7"/>
                <a:gd name="T109" fmla="*/ 3 h 19"/>
                <a:gd name="T110" fmla="*/ 6 w 7"/>
                <a:gd name="T111" fmla="*/ 5 h 19"/>
                <a:gd name="T112" fmla="*/ 6 w 7"/>
                <a:gd name="T113" fmla="*/ 3 h 19"/>
                <a:gd name="T114" fmla="*/ 6 w 7"/>
                <a:gd name="T115" fmla="*/ 2 h 19"/>
                <a:gd name="T116" fmla="*/ 6 w 7"/>
                <a:gd name="T117" fmla="*/ 4 h 19"/>
                <a:gd name="T118" fmla="*/ 6 w 7"/>
                <a:gd name="T119" fmla="*/ 3 h 19"/>
                <a:gd name="T120" fmla="*/ 6 w 7"/>
                <a:gd name="T121" fmla="*/ 3 h 19"/>
                <a:gd name="T122" fmla="*/ 7 w 7"/>
                <a:gd name="T123" fmla="*/ 2 h 19"/>
                <a:gd name="T124" fmla="*/ 7 w 7"/>
                <a:gd name="T125" fmla="*/ 1 h 1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7"/>
                <a:gd name="T190" fmla="*/ 0 h 19"/>
                <a:gd name="T191" fmla="*/ 7 w 7"/>
                <a:gd name="T192" fmla="*/ 19 h 1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7" h="19">
                  <a:moveTo>
                    <a:pt x="0" y="17"/>
                  </a:moveTo>
                  <a:lnTo>
                    <a:pt x="1" y="19"/>
                  </a:lnTo>
                  <a:lnTo>
                    <a:pt x="1" y="17"/>
                  </a:lnTo>
                  <a:lnTo>
                    <a:pt x="1" y="18"/>
                  </a:lnTo>
                  <a:lnTo>
                    <a:pt x="1" y="17"/>
                  </a:lnTo>
                  <a:lnTo>
                    <a:pt x="1" y="16"/>
                  </a:lnTo>
                  <a:lnTo>
                    <a:pt x="1" y="17"/>
                  </a:lnTo>
                  <a:lnTo>
                    <a:pt x="1" y="16"/>
                  </a:lnTo>
                  <a:lnTo>
                    <a:pt x="1" y="17"/>
                  </a:lnTo>
                  <a:lnTo>
                    <a:pt x="1" y="16"/>
                  </a:lnTo>
                  <a:lnTo>
                    <a:pt x="1" y="17"/>
                  </a:lnTo>
                  <a:lnTo>
                    <a:pt x="1" y="18"/>
                  </a:lnTo>
                  <a:lnTo>
                    <a:pt x="1" y="17"/>
                  </a:lnTo>
                  <a:lnTo>
                    <a:pt x="1" y="18"/>
                  </a:lnTo>
                  <a:lnTo>
                    <a:pt x="1" y="16"/>
                  </a:lnTo>
                  <a:lnTo>
                    <a:pt x="1" y="17"/>
                  </a:lnTo>
                  <a:lnTo>
                    <a:pt x="1" y="18"/>
                  </a:lnTo>
                  <a:lnTo>
                    <a:pt x="1" y="17"/>
                  </a:lnTo>
                  <a:lnTo>
                    <a:pt x="1" y="16"/>
                  </a:lnTo>
                  <a:lnTo>
                    <a:pt x="1" y="17"/>
                  </a:lnTo>
                  <a:lnTo>
                    <a:pt x="1" y="16"/>
                  </a:lnTo>
                  <a:lnTo>
                    <a:pt x="1" y="17"/>
                  </a:lnTo>
                  <a:lnTo>
                    <a:pt x="1" y="16"/>
                  </a:lnTo>
                  <a:lnTo>
                    <a:pt x="1" y="17"/>
                  </a:lnTo>
                  <a:lnTo>
                    <a:pt x="1" y="16"/>
                  </a:lnTo>
                  <a:lnTo>
                    <a:pt x="1" y="17"/>
                  </a:lnTo>
                  <a:lnTo>
                    <a:pt x="1" y="16"/>
                  </a:lnTo>
                  <a:lnTo>
                    <a:pt x="1" y="17"/>
                  </a:lnTo>
                  <a:lnTo>
                    <a:pt x="1" y="16"/>
                  </a:lnTo>
                  <a:lnTo>
                    <a:pt x="1" y="17"/>
                  </a:lnTo>
                  <a:lnTo>
                    <a:pt x="1" y="16"/>
                  </a:lnTo>
                  <a:lnTo>
                    <a:pt x="1" y="17"/>
                  </a:lnTo>
                  <a:lnTo>
                    <a:pt x="1" y="16"/>
                  </a:lnTo>
                  <a:lnTo>
                    <a:pt x="1" y="17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1" y="16"/>
                  </a:lnTo>
                  <a:lnTo>
                    <a:pt x="1" y="17"/>
                  </a:lnTo>
                  <a:lnTo>
                    <a:pt x="1" y="16"/>
                  </a:lnTo>
                  <a:lnTo>
                    <a:pt x="1" y="17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1" y="16"/>
                  </a:lnTo>
                  <a:lnTo>
                    <a:pt x="1" y="17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1" y="14"/>
                  </a:lnTo>
                  <a:lnTo>
                    <a:pt x="1" y="15"/>
                  </a:lnTo>
                  <a:lnTo>
                    <a:pt x="1" y="16"/>
                  </a:lnTo>
                  <a:lnTo>
                    <a:pt x="1" y="14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6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6"/>
                  </a:lnTo>
                  <a:lnTo>
                    <a:pt x="2" y="14"/>
                  </a:lnTo>
                  <a:lnTo>
                    <a:pt x="2" y="13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3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3"/>
                  </a:lnTo>
                  <a:lnTo>
                    <a:pt x="2" y="14"/>
                  </a:lnTo>
                  <a:lnTo>
                    <a:pt x="2" y="13"/>
                  </a:lnTo>
                  <a:lnTo>
                    <a:pt x="2" y="14"/>
                  </a:lnTo>
                  <a:lnTo>
                    <a:pt x="2" y="13"/>
                  </a:lnTo>
                  <a:lnTo>
                    <a:pt x="2" y="14"/>
                  </a:lnTo>
                  <a:lnTo>
                    <a:pt x="2" y="13"/>
                  </a:lnTo>
                  <a:lnTo>
                    <a:pt x="2" y="14"/>
                  </a:lnTo>
                  <a:lnTo>
                    <a:pt x="2" y="12"/>
                  </a:lnTo>
                  <a:lnTo>
                    <a:pt x="2" y="13"/>
                  </a:lnTo>
                  <a:lnTo>
                    <a:pt x="2" y="14"/>
                  </a:lnTo>
                  <a:lnTo>
                    <a:pt x="2" y="13"/>
                  </a:lnTo>
                  <a:lnTo>
                    <a:pt x="2" y="14"/>
                  </a:lnTo>
                  <a:lnTo>
                    <a:pt x="2" y="12"/>
                  </a:lnTo>
                  <a:lnTo>
                    <a:pt x="2" y="14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2" y="14"/>
                  </a:lnTo>
                  <a:lnTo>
                    <a:pt x="2" y="12"/>
                  </a:lnTo>
                  <a:lnTo>
                    <a:pt x="2" y="14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2" y="13"/>
                  </a:lnTo>
                  <a:lnTo>
                    <a:pt x="2" y="14"/>
                  </a:lnTo>
                  <a:lnTo>
                    <a:pt x="2" y="13"/>
                  </a:lnTo>
                  <a:lnTo>
                    <a:pt x="2" y="14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2" y="13"/>
                  </a:lnTo>
                  <a:lnTo>
                    <a:pt x="2" y="14"/>
                  </a:lnTo>
                  <a:lnTo>
                    <a:pt x="2" y="13"/>
                  </a:lnTo>
                  <a:lnTo>
                    <a:pt x="2" y="14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2" y="14"/>
                  </a:lnTo>
                  <a:lnTo>
                    <a:pt x="2" y="12"/>
                  </a:lnTo>
                  <a:lnTo>
                    <a:pt x="2" y="11"/>
                  </a:lnTo>
                  <a:lnTo>
                    <a:pt x="2" y="12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2" y="13"/>
                  </a:lnTo>
                  <a:lnTo>
                    <a:pt x="2" y="14"/>
                  </a:lnTo>
                  <a:lnTo>
                    <a:pt x="2" y="12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2" y="13"/>
                  </a:lnTo>
                  <a:lnTo>
                    <a:pt x="2" y="14"/>
                  </a:lnTo>
                  <a:lnTo>
                    <a:pt x="2" y="12"/>
                  </a:lnTo>
                  <a:lnTo>
                    <a:pt x="2" y="14"/>
                  </a:lnTo>
                  <a:lnTo>
                    <a:pt x="2" y="13"/>
                  </a:lnTo>
                  <a:lnTo>
                    <a:pt x="2" y="14"/>
                  </a:lnTo>
                  <a:lnTo>
                    <a:pt x="2" y="12"/>
                  </a:lnTo>
                  <a:lnTo>
                    <a:pt x="2" y="14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2" y="11"/>
                  </a:lnTo>
                  <a:lnTo>
                    <a:pt x="2" y="12"/>
                  </a:lnTo>
                  <a:lnTo>
                    <a:pt x="2" y="11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2" y="11"/>
                  </a:lnTo>
                  <a:lnTo>
                    <a:pt x="2" y="12"/>
                  </a:lnTo>
                  <a:lnTo>
                    <a:pt x="2" y="11"/>
                  </a:lnTo>
                  <a:lnTo>
                    <a:pt x="2" y="12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3" y="13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3" y="13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3" y="10"/>
                  </a:lnTo>
                  <a:lnTo>
                    <a:pt x="3" y="9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1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9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1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6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6"/>
                  </a:lnTo>
                  <a:lnTo>
                    <a:pt x="4" y="8"/>
                  </a:lnTo>
                  <a:lnTo>
                    <a:pt x="4" y="7"/>
                  </a:lnTo>
                  <a:lnTo>
                    <a:pt x="5" y="6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8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5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3"/>
                  </a:lnTo>
                  <a:lnTo>
                    <a:pt x="6" y="5"/>
                  </a:lnTo>
                  <a:lnTo>
                    <a:pt x="6" y="3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5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5"/>
                  </a:lnTo>
                  <a:lnTo>
                    <a:pt x="6" y="3"/>
                  </a:lnTo>
                  <a:lnTo>
                    <a:pt x="6" y="5"/>
                  </a:lnTo>
                  <a:lnTo>
                    <a:pt x="6" y="3"/>
                  </a:lnTo>
                  <a:lnTo>
                    <a:pt x="6" y="5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3"/>
                  </a:lnTo>
                  <a:lnTo>
                    <a:pt x="6" y="5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2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0"/>
                  </a:lnTo>
                  <a:lnTo>
                    <a:pt x="7" y="1"/>
                  </a:lnTo>
                  <a:lnTo>
                    <a:pt x="7" y="0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1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3791" y="2372"/>
              <a:ext cx="6" cy="17"/>
            </a:xfrm>
            <a:custGeom>
              <a:avLst/>
              <a:gdLst>
                <a:gd name="T0" fmla="*/ 0 w 6"/>
                <a:gd name="T1" fmla="*/ 15 h 17"/>
                <a:gd name="T2" fmla="*/ 0 w 6"/>
                <a:gd name="T3" fmla="*/ 15 h 17"/>
                <a:gd name="T4" fmla="*/ 0 w 6"/>
                <a:gd name="T5" fmla="*/ 14 h 17"/>
                <a:gd name="T6" fmla="*/ 0 w 6"/>
                <a:gd name="T7" fmla="*/ 14 h 17"/>
                <a:gd name="T8" fmla="*/ 0 w 6"/>
                <a:gd name="T9" fmla="*/ 13 h 17"/>
                <a:gd name="T10" fmla="*/ 1 w 6"/>
                <a:gd name="T11" fmla="*/ 14 h 17"/>
                <a:gd name="T12" fmla="*/ 1 w 6"/>
                <a:gd name="T13" fmla="*/ 14 h 17"/>
                <a:gd name="T14" fmla="*/ 1 w 6"/>
                <a:gd name="T15" fmla="*/ 15 h 17"/>
                <a:gd name="T16" fmla="*/ 1 w 6"/>
                <a:gd name="T17" fmla="*/ 14 h 17"/>
                <a:gd name="T18" fmla="*/ 1 w 6"/>
                <a:gd name="T19" fmla="*/ 13 h 17"/>
                <a:gd name="T20" fmla="*/ 1 w 6"/>
                <a:gd name="T21" fmla="*/ 12 h 17"/>
                <a:gd name="T22" fmla="*/ 1 w 6"/>
                <a:gd name="T23" fmla="*/ 13 h 17"/>
                <a:gd name="T24" fmla="*/ 1 w 6"/>
                <a:gd name="T25" fmla="*/ 12 h 17"/>
                <a:gd name="T26" fmla="*/ 1 w 6"/>
                <a:gd name="T27" fmla="*/ 12 h 17"/>
                <a:gd name="T28" fmla="*/ 1 w 6"/>
                <a:gd name="T29" fmla="*/ 12 h 17"/>
                <a:gd name="T30" fmla="*/ 1 w 6"/>
                <a:gd name="T31" fmla="*/ 12 h 17"/>
                <a:gd name="T32" fmla="*/ 1 w 6"/>
                <a:gd name="T33" fmla="*/ 13 h 17"/>
                <a:gd name="T34" fmla="*/ 1 w 6"/>
                <a:gd name="T35" fmla="*/ 11 h 17"/>
                <a:gd name="T36" fmla="*/ 2 w 6"/>
                <a:gd name="T37" fmla="*/ 12 h 17"/>
                <a:gd name="T38" fmla="*/ 2 w 6"/>
                <a:gd name="T39" fmla="*/ 11 h 17"/>
                <a:gd name="T40" fmla="*/ 2 w 6"/>
                <a:gd name="T41" fmla="*/ 11 h 17"/>
                <a:gd name="T42" fmla="*/ 2 w 6"/>
                <a:gd name="T43" fmla="*/ 9 h 17"/>
                <a:gd name="T44" fmla="*/ 2 w 6"/>
                <a:gd name="T45" fmla="*/ 10 h 17"/>
                <a:gd name="T46" fmla="*/ 2 w 6"/>
                <a:gd name="T47" fmla="*/ 9 h 17"/>
                <a:gd name="T48" fmla="*/ 2 w 6"/>
                <a:gd name="T49" fmla="*/ 11 h 17"/>
                <a:gd name="T50" fmla="*/ 3 w 6"/>
                <a:gd name="T51" fmla="*/ 9 h 17"/>
                <a:gd name="T52" fmla="*/ 3 w 6"/>
                <a:gd name="T53" fmla="*/ 9 h 17"/>
                <a:gd name="T54" fmla="*/ 3 w 6"/>
                <a:gd name="T55" fmla="*/ 10 h 17"/>
                <a:gd name="T56" fmla="*/ 3 w 6"/>
                <a:gd name="T57" fmla="*/ 9 h 17"/>
                <a:gd name="T58" fmla="*/ 3 w 6"/>
                <a:gd name="T59" fmla="*/ 8 h 17"/>
                <a:gd name="T60" fmla="*/ 3 w 6"/>
                <a:gd name="T61" fmla="*/ 9 h 17"/>
                <a:gd name="T62" fmla="*/ 3 w 6"/>
                <a:gd name="T63" fmla="*/ 7 h 17"/>
                <a:gd name="T64" fmla="*/ 3 w 6"/>
                <a:gd name="T65" fmla="*/ 9 h 17"/>
                <a:gd name="T66" fmla="*/ 3 w 6"/>
                <a:gd name="T67" fmla="*/ 8 h 17"/>
                <a:gd name="T68" fmla="*/ 3 w 6"/>
                <a:gd name="T69" fmla="*/ 7 h 17"/>
                <a:gd name="T70" fmla="*/ 3 w 6"/>
                <a:gd name="T71" fmla="*/ 7 h 17"/>
                <a:gd name="T72" fmla="*/ 3 w 6"/>
                <a:gd name="T73" fmla="*/ 7 h 17"/>
                <a:gd name="T74" fmla="*/ 3 w 6"/>
                <a:gd name="T75" fmla="*/ 7 h 17"/>
                <a:gd name="T76" fmla="*/ 3 w 6"/>
                <a:gd name="T77" fmla="*/ 6 h 17"/>
                <a:gd name="T78" fmla="*/ 4 w 6"/>
                <a:gd name="T79" fmla="*/ 6 h 17"/>
                <a:gd name="T80" fmla="*/ 4 w 6"/>
                <a:gd name="T81" fmla="*/ 5 h 17"/>
                <a:gd name="T82" fmla="*/ 4 w 6"/>
                <a:gd name="T83" fmla="*/ 6 h 17"/>
                <a:gd name="T84" fmla="*/ 4 w 6"/>
                <a:gd name="T85" fmla="*/ 5 h 17"/>
                <a:gd name="T86" fmla="*/ 4 w 6"/>
                <a:gd name="T87" fmla="*/ 4 h 17"/>
                <a:gd name="T88" fmla="*/ 4 w 6"/>
                <a:gd name="T89" fmla="*/ 6 h 17"/>
                <a:gd name="T90" fmla="*/ 5 w 6"/>
                <a:gd name="T91" fmla="*/ 4 h 17"/>
                <a:gd name="T92" fmla="*/ 5 w 6"/>
                <a:gd name="T93" fmla="*/ 5 h 17"/>
                <a:gd name="T94" fmla="*/ 5 w 6"/>
                <a:gd name="T95" fmla="*/ 3 h 17"/>
                <a:gd name="T96" fmla="*/ 5 w 6"/>
                <a:gd name="T97" fmla="*/ 4 h 17"/>
                <a:gd name="T98" fmla="*/ 5 w 6"/>
                <a:gd name="T99" fmla="*/ 4 h 17"/>
                <a:gd name="T100" fmla="*/ 5 w 6"/>
                <a:gd name="T101" fmla="*/ 3 h 17"/>
                <a:gd name="T102" fmla="*/ 5 w 6"/>
                <a:gd name="T103" fmla="*/ 4 h 17"/>
                <a:gd name="T104" fmla="*/ 5 w 6"/>
                <a:gd name="T105" fmla="*/ 3 h 17"/>
                <a:gd name="T106" fmla="*/ 5 w 6"/>
                <a:gd name="T107" fmla="*/ 3 h 17"/>
                <a:gd name="T108" fmla="*/ 5 w 6"/>
                <a:gd name="T109" fmla="*/ 3 h 17"/>
                <a:gd name="T110" fmla="*/ 5 w 6"/>
                <a:gd name="T111" fmla="*/ 2 h 17"/>
                <a:gd name="T112" fmla="*/ 5 w 6"/>
                <a:gd name="T113" fmla="*/ 1 h 17"/>
                <a:gd name="T114" fmla="*/ 5 w 6"/>
                <a:gd name="T115" fmla="*/ 3 h 17"/>
                <a:gd name="T116" fmla="*/ 6 w 6"/>
                <a:gd name="T117" fmla="*/ 1 h 17"/>
                <a:gd name="T118" fmla="*/ 6 w 6"/>
                <a:gd name="T119" fmla="*/ 1 h 17"/>
                <a:gd name="T120" fmla="*/ 6 w 6"/>
                <a:gd name="T121" fmla="*/ 0 h 17"/>
                <a:gd name="T122" fmla="*/ 6 w 6"/>
                <a:gd name="T123" fmla="*/ 0 h 17"/>
                <a:gd name="T124" fmla="*/ 6 w 6"/>
                <a:gd name="T125" fmla="*/ 1 h 1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"/>
                <a:gd name="T190" fmla="*/ 0 h 17"/>
                <a:gd name="T191" fmla="*/ 6 w 6"/>
                <a:gd name="T192" fmla="*/ 17 h 1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" h="17">
                  <a:moveTo>
                    <a:pt x="0" y="15"/>
                  </a:moveTo>
                  <a:lnTo>
                    <a:pt x="0" y="16"/>
                  </a:lnTo>
                  <a:lnTo>
                    <a:pt x="0" y="15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6"/>
                  </a:lnTo>
                  <a:lnTo>
                    <a:pt x="0" y="15"/>
                  </a:lnTo>
                  <a:lnTo>
                    <a:pt x="0" y="16"/>
                  </a:lnTo>
                  <a:lnTo>
                    <a:pt x="0" y="15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0" y="16"/>
                  </a:lnTo>
                  <a:lnTo>
                    <a:pt x="0" y="15"/>
                  </a:lnTo>
                  <a:lnTo>
                    <a:pt x="0" y="16"/>
                  </a:lnTo>
                  <a:lnTo>
                    <a:pt x="0" y="15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0" y="15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0" y="16"/>
                  </a:lnTo>
                  <a:lnTo>
                    <a:pt x="0" y="15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0" y="16"/>
                  </a:lnTo>
                  <a:lnTo>
                    <a:pt x="0" y="15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0" y="14"/>
                  </a:lnTo>
                  <a:lnTo>
                    <a:pt x="0" y="13"/>
                  </a:lnTo>
                  <a:lnTo>
                    <a:pt x="0" y="14"/>
                  </a:lnTo>
                  <a:lnTo>
                    <a:pt x="0" y="13"/>
                  </a:lnTo>
                  <a:lnTo>
                    <a:pt x="0" y="14"/>
                  </a:lnTo>
                  <a:lnTo>
                    <a:pt x="1" y="14"/>
                  </a:lnTo>
                  <a:lnTo>
                    <a:pt x="1" y="15"/>
                  </a:lnTo>
                  <a:lnTo>
                    <a:pt x="1" y="14"/>
                  </a:lnTo>
                  <a:lnTo>
                    <a:pt x="1" y="15"/>
                  </a:lnTo>
                  <a:lnTo>
                    <a:pt x="1" y="14"/>
                  </a:lnTo>
                  <a:lnTo>
                    <a:pt x="1" y="15"/>
                  </a:lnTo>
                  <a:lnTo>
                    <a:pt x="1" y="14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1" y="13"/>
                  </a:lnTo>
                  <a:lnTo>
                    <a:pt x="1" y="15"/>
                  </a:lnTo>
                  <a:lnTo>
                    <a:pt x="1" y="14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1" y="15"/>
                  </a:lnTo>
                  <a:lnTo>
                    <a:pt x="1" y="14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1" y="15"/>
                  </a:lnTo>
                  <a:lnTo>
                    <a:pt x="1" y="14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2" y="12"/>
                  </a:lnTo>
                  <a:lnTo>
                    <a:pt x="2" y="11"/>
                  </a:lnTo>
                  <a:lnTo>
                    <a:pt x="2" y="12"/>
                  </a:lnTo>
                  <a:lnTo>
                    <a:pt x="2" y="11"/>
                  </a:lnTo>
                  <a:lnTo>
                    <a:pt x="2" y="12"/>
                  </a:lnTo>
                  <a:lnTo>
                    <a:pt x="2" y="11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2" y="12"/>
                  </a:lnTo>
                  <a:lnTo>
                    <a:pt x="2" y="11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2" y="10"/>
                  </a:lnTo>
                  <a:lnTo>
                    <a:pt x="2" y="9"/>
                  </a:lnTo>
                  <a:lnTo>
                    <a:pt x="2" y="11"/>
                  </a:lnTo>
                  <a:lnTo>
                    <a:pt x="2" y="9"/>
                  </a:lnTo>
                  <a:lnTo>
                    <a:pt x="2" y="11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2" y="9"/>
                  </a:lnTo>
                  <a:lnTo>
                    <a:pt x="2" y="11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2" y="10"/>
                  </a:lnTo>
                  <a:lnTo>
                    <a:pt x="2" y="9"/>
                  </a:lnTo>
                  <a:lnTo>
                    <a:pt x="2" y="11"/>
                  </a:lnTo>
                  <a:lnTo>
                    <a:pt x="2" y="10"/>
                  </a:lnTo>
                  <a:lnTo>
                    <a:pt x="2" y="9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2" y="10"/>
                  </a:lnTo>
                  <a:lnTo>
                    <a:pt x="2" y="9"/>
                  </a:lnTo>
                  <a:lnTo>
                    <a:pt x="2" y="10"/>
                  </a:lnTo>
                  <a:lnTo>
                    <a:pt x="2" y="9"/>
                  </a:lnTo>
                  <a:lnTo>
                    <a:pt x="2" y="11"/>
                  </a:lnTo>
                  <a:lnTo>
                    <a:pt x="2" y="9"/>
                  </a:lnTo>
                  <a:lnTo>
                    <a:pt x="2" y="11"/>
                  </a:lnTo>
                  <a:lnTo>
                    <a:pt x="2" y="9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2" y="10"/>
                  </a:lnTo>
                  <a:lnTo>
                    <a:pt x="2" y="9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2" y="9"/>
                  </a:lnTo>
                  <a:lnTo>
                    <a:pt x="2" y="10"/>
                  </a:lnTo>
                  <a:lnTo>
                    <a:pt x="2" y="9"/>
                  </a:lnTo>
                  <a:lnTo>
                    <a:pt x="2" y="11"/>
                  </a:lnTo>
                  <a:lnTo>
                    <a:pt x="2" y="9"/>
                  </a:lnTo>
                  <a:lnTo>
                    <a:pt x="3" y="10"/>
                  </a:lnTo>
                  <a:lnTo>
                    <a:pt x="3" y="9"/>
                  </a:lnTo>
                  <a:lnTo>
                    <a:pt x="3" y="10"/>
                  </a:lnTo>
                  <a:lnTo>
                    <a:pt x="3" y="9"/>
                  </a:lnTo>
                  <a:lnTo>
                    <a:pt x="3" y="10"/>
                  </a:lnTo>
                  <a:lnTo>
                    <a:pt x="3" y="9"/>
                  </a:lnTo>
                  <a:lnTo>
                    <a:pt x="3" y="8"/>
                  </a:lnTo>
                  <a:lnTo>
                    <a:pt x="3" y="9"/>
                  </a:lnTo>
                  <a:lnTo>
                    <a:pt x="3" y="10"/>
                  </a:lnTo>
                  <a:lnTo>
                    <a:pt x="3" y="9"/>
                  </a:lnTo>
                  <a:lnTo>
                    <a:pt x="3" y="8"/>
                  </a:lnTo>
                  <a:lnTo>
                    <a:pt x="3" y="9"/>
                  </a:lnTo>
                  <a:lnTo>
                    <a:pt x="3" y="10"/>
                  </a:lnTo>
                  <a:lnTo>
                    <a:pt x="3" y="9"/>
                  </a:lnTo>
                  <a:lnTo>
                    <a:pt x="3" y="10"/>
                  </a:lnTo>
                  <a:lnTo>
                    <a:pt x="3" y="9"/>
                  </a:lnTo>
                  <a:lnTo>
                    <a:pt x="3" y="10"/>
                  </a:lnTo>
                  <a:lnTo>
                    <a:pt x="3" y="9"/>
                  </a:lnTo>
                  <a:lnTo>
                    <a:pt x="3" y="8"/>
                  </a:lnTo>
                  <a:lnTo>
                    <a:pt x="3" y="9"/>
                  </a:lnTo>
                  <a:lnTo>
                    <a:pt x="3" y="10"/>
                  </a:lnTo>
                  <a:lnTo>
                    <a:pt x="3" y="9"/>
                  </a:lnTo>
                  <a:lnTo>
                    <a:pt x="3" y="10"/>
                  </a:lnTo>
                  <a:lnTo>
                    <a:pt x="3" y="9"/>
                  </a:lnTo>
                  <a:lnTo>
                    <a:pt x="3" y="8"/>
                  </a:lnTo>
                  <a:lnTo>
                    <a:pt x="3" y="9"/>
                  </a:lnTo>
                  <a:lnTo>
                    <a:pt x="3" y="8"/>
                  </a:lnTo>
                  <a:lnTo>
                    <a:pt x="3" y="9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9"/>
                  </a:lnTo>
                  <a:lnTo>
                    <a:pt x="3" y="8"/>
                  </a:lnTo>
                  <a:lnTo>
                    <a:pt x="3" y="9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8"/>
                  </a:lnTo>
                  <a:lnTo>
                    <a:pt x="3" y="9"/>
                  </a:lnTo>
                  <a:lnTo>
                    <a:pt x="3" y="8"/>
                  </a:lnTo>
                  <a:lnTo>
                    <a:pt x="3" y="9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8"/>
                  </a:lnTo>
                  <a:lnTo>
                    <a:pt x="3" y="9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8"/>
                  </a:lnTo>
                  <a:lnTo>
                    <a:pt x="3" y="9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8"/>
                  </a:lnTo>
                  <a:lnTo>
                    <a:pt x="3" y="9"/>
                  </a:lnTo>
                  <a:lnTo>
                    <a:pt x="3" y="7"/>
                  </a:lnTo>
                  <a:lnTo>
                    <a:pt x="3" y="9"/>
                  </a:lnTo>
                  <a:lnTo>
                    <a:pt x="3" y="8"/>
                  </a:lnTo>
                  <a:lnTo>
                    <a:pt x="3" y="9"/>
                  </a:lnTo>
                  <a:lnTo>
                    <a:pt x="3" y="7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9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9"/>
                  </a:lnTo>
                  <a:lnTo>
                    <a:pt x="3" y="7"/>
                  </a:lnTo>
                  <a:lnTo>
                    <a:pt x="3" y="9"/>
                  </a:lnTo>
                  <a:lnTo>
                    <a:pt x="3" y="7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9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9"/>
                  </a:lnTo>
                  <a:lnTo>
                    <a:pt x="3" y="7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7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7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7"/>
                  </a:lnTo>
                  <a:lnTo>
                    <a:pt x="3" y="6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7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4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6"/>
                  </a:lnTo>
                  <a:lnTo>
                    <a:pt x="4" y="4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6"/>
                  </a:lnTo>
                  <a:lnTo>
                    <a:pt x="4" y="4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3797" y="2358"/>
              <a:ext cx="7" cy="15"/>
            </a:xfrm>
            <a:custGeom>
              <a:avLst/>
              <a:gdLst>
                <a:gd name="T0" fmla="*/ 0 w 7"/>
                <a:gd name="T1" fmla="*/ 14 h 15"/>
                <a:gd name="T2" fmla="*/ 0 w 7"/>
                <a:gd name="T3" fmla="*/ 14 h 15"/>
                <a:gd name="T4" fmla="*/ 1 w 7"/>
                <a:gd name="T5" fmla="*/ 15 h 15"/>
                <a:gd name="T6" fmla="*/ 1 w 7"/>
                <a:gd name="T7" fmla="*/ 14 h 15"/>
                <a:gd name="T8" fmla="*/ 1 w 7"/>
                <a:gd name="T9" fmla="*/ 14 h 15"/>
                <a:gd name="T10" fmla="*/ 1 w 7"/>
                <a:gd name="T11" fmla="*/ 13 h 15"/>
                <a:gd name="T12" fmla="*/ 1 w 7"/>
                <a:gd name="T13" fmla="*/ 14 h 15"/>
                <a:gd name="T14" fmla="*/ 1 w 7"/>
                <a:gd name="T15" fmla="*/ 13 h 15"/>
                <a:gd name="T16" fmla="*/ 1 w 7"/>
                <a:gd name="T17" fmla="*/ 12 h 15"/>
                <a:gd name="T18" fmla="*/ 1 w 7"/>
                <a:gd name="T19" fmla="*/ 12 h 15"/>
                <a:gd name="T20" fmla="*/ 1 w 7"/>
                <a:gd name="T21" fmla="*/ 11 h 15"/>
                <a:gd name="T22" fmla="*/ 1 w 7"/>
                <a:gd name="T23" fmla="*/ 12 h 15"/>
                <a:gd name="T24" fmla="*/ 1 w 7"/>
                <a:gd name="T25" fmla="*/ 12 h 15"/>
                <a:gd name="T26" fmla="*/ 1 w 7"/>
                <a:gd name="T27" fmla="*/ 12 h 15"/>
                <a:gd name="T28" fmla="*/ 1 w 7"/>
                <a:gd name="T29" fmla="*/ 12 h 15"/>
                <a:gd name="T30" fmla="*/ 2 w 7"/>
                <a:gd name="T31" fmla="*/ 11 h 15"/>
                <a:gd name="T32" fmla="*/ 2 w 7"/>
                <a:gd name="T33" fmla="*/ 10 h 15"/>
                <a:gd name="T34" fmla="*/ 2 w 7"/>
                <a:gd name="T35" fmla="*/ 10 h 15"/>
                <a:gd name="T36" fmla="*/ 2 w 7"/>
                <a:gd name="T37" fmla="*/ 10 h 15"/>
                <a:gd name="T38" fmla="*/ 2 w 7"/>
                <a:gd name="T39" fmla="*/ 10 h 15"/>
                <a:gd name="T40" fmla="*/ 2 w 7"/>
                <a:gd name="T41" fmla="*/ 10 h 15"/>
                <a:gd name="T42" fmla="*/ 2 w 7"/>
                <a:gd name="T43" fmla="*/ 9 h 15"/>
                <a:gd name="T44" fmla="*/ 3 w 7"/>
                <a:gd name="T45" fmla="*/ 9 h 15"/>
                <a:gd name="T46" fmla="*/ 3 w 7"/>
                <a:gd name="T47" fmla="*/ 11 h 15"/>
                <a:gd name="T48" fmla="*/ 3 w 7"/>
                <a:gd name="T49" fmla="*/ 9 h 15"/>
                <a:gd name="T50" fmla="*/ 3 w 7"/>
                <a:gd name="T51" fmla="*/ 10 h 15"/>
                <a:gd name="T52" fmla="*/ 3 w 7"/>
                <a:gd name="T53" fmla="*/ 9 h 15"/>
                <a:gd name="T54" fmla="*/ 3 w 7"/>
                <a:gd name="T55" fmla="*/ 9 h 15"/>
                <a:gd name="T56" fmla="*/ 3 w 7"/>
                <a:gd name="T57" fmla="*/ 9 h 15"/>
                <a:gd name="T58" fmla="*/ 3 w 7"/>
                <a:gd name="T59" fmla="*/ 8 h 15"/>
                <a:gd name="T60" fmla="*/ 3 w 7"/>
                <a:gd name="T61" fmla="*/ 7 h 15"/>
                <a:gd name="T62" fmla="*/ 3 w 7"/>
                <a:gd name="T63" fmla="*/ 8 h 15"/>
                <a:gd name="T64" fmla="*/ 3 w 7"/>
                <a:gd name="T65" fmla="*/ 7 h 15"/>
                <a:gd name="T66" fmla="*/ 3 w 7"/>
                <a:gd name="T67" fmla="*/ 8 h 15"/>
                <a:gd name="T68" fmla="*/ 3 w 7"/>
                <a:gd name="T69" fmla="*/ 7 h 15"/>
                <a:gd name="T70" fmla="*/ 3 w 7"/>
                <a:gd name="T71" fmla="*/ 7 h 15"/>
                <a:gd name="T72" fmla="*/ 4 w 7"/>
                <a:gd name="T73" fmla="*/ 6 h 15"/>
                <a:gd name="T74" fmla="*/ 4 w 7"/>
                <a:gd name="T75" fmla="*/ 6 h 15"/>
                <a:gd name="T76" fmla="*/ 4 w 7"/>
                <a:gd name="T77" fmla="*/ 7 h 15"/>
                <a:gd name="T78" fmla="*/ 4 w 7"/>
                <a:gd name="T79" fmla="*/ 6 h 15"/>
                <a:gd name="T80" fmla="*/ 4 w 7"/>
                <a:gd name="T81" fmla="*/ 6 h 15"/>
                <a:gd name="T82" fmla="*/ 4 w 7"/>
                <a:gd name="T83" fmla="*/ 6 h 15"/>
                <a:gd name="T84" fmla="*/ 4 w 7"/>
                <a:gd name="T85" fmla="*/ 5 h 15"/>
                <a:gd name="T86" fmla="*/ 5 w 7"/>
                <a:gd name="T87" fmla="*/ 6 h 15"/>
                <a:gd name="T88" fmla="*/ 5 w 7"/>
                <a:gd name="T89" fmla="*/ 6 h 15"/>
                <a:gd name="T90" fmla="*/ 5 w 7"/>
                <a:gd name="T91" fmla="*/ 4 h 15"/>
                <a:gd name="T92" fmla="*/ 5 w 7"/>
                <a:gd name="T93" fmla="*/ 5 h 15"/>
                <a:gd name="T94" fmla="*/ 5 w 7"/>
                <a:gd name="T95" fmla="*/ 4 h 15"/>
                <a:gd name="T96" fmla="*/ 5 w 7"/>
                <a:gd name="T97" fmla="*/ 4 h 15"/>
                <a:gd name="T98" fmla="*/ 5 w 7"/>
                <a:gd name="T99" fmla="*/ 4 h 15"/>
                <a:gd name="T100" fmla="*/ 5 w 7"/>
                <a:gd name="T101" fmla="*/ 4 h 15"/>
                <a:gd name="T102" fmla="*/ 5 w 7"/>
                <a:gd name="T103" fmla="*/ 4 h 15"/>
                <a:gd name="T104" fmla="*/ 5 w 7"/>
                <a:gd name="T105" fmla="*/ 3 h 15"/>
                <a:gd name="T106" fmla="*/ 5 w 7"/>
                <a:gd name="T107" fmla="*/ 2 h 15"/>
                <a:gd name="T108" fmla="*/ 5 w 7"/>
                <a:gd name="T109" fmla="*/ 3 h 15"/>
                <a:gd name="T110" fmla="*/ 5 w 7"/>
                <a:gd name="T111" fmla="*/ 2 h 15"/>
                <a:gd name="T112" fmla="*/ 6 w 7"/>
                <a:gd name="T113" fmla="*/ 2 h 15"/>
                <a:gd name="T114" fmla="*/ 6 w 7"/>
                <a:gd name="T115" fmla="*/ 2 h 15"/>
                <a:gd name="T116" fmla="*/ 6 w 7"/>
                <a:gd name="T117" fmla="*/ 1 h 15"/>
                <a:gd name="T118" fmla="*/ 6 w 7"/>
                <a:gd name="T119" fmla="*/ 1 h 15"/>
                <a:gd name="T120" fmla="*/ 6 w 7"/>
                <a:gd name="T121" fmla="*/ 1 h 15"/>
                <a:gd name="T122" fmla="*/ 6 w 7"/>
                <a:gd name="T123" fmla="*/ 3 h 15"/>
                <a:gd name="T124" fmla="*/ 6 w 7"/>
                <a:gd name="T125" fmla="*/ 1 h 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7"/>
                <a:gd name="T190" fmla="*/ 0 h 15"/>
                <a:gd name="T191" fmla="*/ 7 w 7"/>
                <a:gd name="T192" fmla="*/ 15 h 1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7" h="15">
                  <a:moveTo>
                    <a:pt x="0" y="15"/>
                  </a:moveTo>
                  <a:lnTo>
                    <a:pt x="0" y="14"/>
                  </a:lnTo>
                  <a:lnTo>
                    <a:pt x="0" y="15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0" y="14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0" y="14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0" y="14"/>
                  </a:lnTo>
                  <a:lnTo>
                    <a:pt x="1" y="14"/>
                  </a:lnTo>
                  <a:lnTo>
                    <a:pt x="1" y="15"/>
                  </a:lnTo>
                  <a:lnTo>
                    <a:pt x="1" y="14"/>
                  </a:lnTo>
                  <a:lnTo>
                    <a:pt x="1" y="15"/>
                  </a:lnTo>
                  <a:lnTo>
                    <a:pt x="1" y="14"/>
                  </a:lnTo>
                  <a:lnTo>
                    <a:pt x="1" y="15"/>
                  </a:lnTo>
                  <a:lnTo>
                    <a:pt x="1" y="14"/>
                  </a:lnTo>
                  <a:lnTo>
                    <a:pt x="1" y="15"/>
                  </a:lnTo>
                  <a:lnTo>
                    <a:pt x="1" y="14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12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2" y="11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2" y="12"/>
                  </a:lnTo>
                  <a:lnTo>
                    <a:pt x="2" y="11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2" y="11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2" y="11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2" y="11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2" y="12"/>
                  </a:lnTo>
                  <a:lnTo>
                    <a:pt x="2" y="11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2" y="10"/>
                  </a:lnTo>
                  <a:lnTo>
                    <a:pt x="2" y="9"/>
                  </a:lnTo>
                  <a:lnTo>
                    <a:pt x="2" y="10"/>
                  </a:lnTo>
                  <a:lnTo>
                    <a:pt x="2" y="9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2" y="10"/>
                  </a:lnTo>
                  <a:lnTo>
                    <a:pt x="2" y="9"/>
                  </a:lnTo>
                  <a:lnTo>
                    <a:pt x="2" y="10"/>
                  </a:lnTo>
                  <a:lnTo>
                    <a:pt x="2" y="9"/>
                  </a:lnTo>
                  <a:lnTo>
                    <a:pt x="2" y="10"/>
                  </a:lnTo>
                  <a:lnTo>
                    <a:pt x="2" y="9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2" y="10"/>
                  </a:lnTo>
                  <a:lnTo>
                    <a:pt x="2" y="9"/>
                  </a:lnTo>
                  <a:lnTo>
                    <a:pt x="2" y="10"/>
                  </a:lnTo>
                  <a:lnTo>
                    <a:pt x="2" y="9"/>
                  </a:lnTo>
                  <a:lnTo>
                    <a:pt x="2" y="10"/>
                  </a:lnTo>
                  <a:lnTo>
                    <a:pt x="2" y="9"/>
                  </a:lnTo>
                  <a:lnTo>
                    <a:pt x="3" y="10"/>
                  </a:lnTo>
                  <a:lnTo>
                    <a:pt x="3" y="9"/>
                  </a:lnTo>
                  <a:lnTo>
                    <a:pt x="3" y="8"/>
                  </a:lnTo>
                  <a:lnTo>
                    <a:pt x="3" y="9"/>
                  </a:lnTo>
                  <a:lnTo>
                    <a:pt x="3" y="10"/>
                  </a:lnTo>
                  <a:lnTo>
                    <a:pt x="3" y="9"/>
                  </a:lnTo>
                  <a:lnTo>
                    <a:pt x="3" y="10"/>
                  </a:lnTo>
                  <a:lnTo>
                    <a:pt x="3" y="9"/>
                  </a:lnTo>
                  <a:lnTo>
                    <a:pt x="3" y="10"/>
                  </a:lnTo>
                  <a:lnTo>
                    <a:pt x="3" y="9"/>
                  </a:lnTo>
                  <a:lnTo>
                    <a:pt x="3" y="11"/>
                  </a:lnTo>
                  <a:lnTo>
                    <a:pt x="3" y="10"/>
                  </a:lnTo>
                  <a:lnTo>
                    <a:pt x="3" y="9"/>
                  </a:lnTo>
                  <a:lnTo>
                    <a:pt x="3" y="10"/>
                  </a:lnTo>
                  <a:lnTo>
                    <a:pt x="3" y="9"/>
                  </a:lnTo>
                  <a:lnTo>
                    <a:pt x="3" y="10"/>
                  </a:lnTo>
                  <a:lnTo>
                    <a:pt x="3" y="9"/>
                  </a:lnTo>
                  <a:lnTo>
                    <a:pt x="3" y="10"/>
                  </a:lnTo>
                  <a:lnTo>
                    <a:pt x="3" y="9"/>
                  </a:lnTo>
                  <a:lnTo>
                    <a:pt x="3" y="10"/>
                  </a:lnTo>
                  <a:lnTo>
                    <a:pt x="3" y="9"/>
                  </a:lnTo>
                  <a:lnTo>
                    <a:pt x="3" y="8"/>
                  </a:lnTo>
                  <a:lnTo>
                    <a:pt x="3" y="9"/>
                  </a:lnTo>
                  <a:lnTo>
                    <a:pt x="3" y="10"/>
                  </a:lnTo>
                  <a:lnTo>
                    <a:pt x="3" y="9"/>
                  </a:lnTo>
                  <a:lnTo>
                    <a:pt x="3" y="10"/>
                  </a:lnTo>
                  <a:lnTo>
                    <a:pt x="3" y="9"/>
                  </a:lnTo>
                  <a:lnTo>
                    <a:pt x="3" y="8"/>
                  </a:lnTo>
                  <a:lnTo>
                    <a:pt x="3" y="9"/>
                  </a:lnTo>
                  <a:lnTo>
                    <a:pt x="3" y="8"/>
                  </a:lnTo>
                  <a:lnTo>
                    <a:pt x="3" y="9"/>
                  </a:lnTo>
                  <a:lnTo>
                    <a:pt x="3" y="8"/>
                  </a:lnTo>
                  <a:lnTo>
                    <a:pt x="3" y="9"/>
                  </a:lnTo>
                  <a:lnTo>
                    <a:pt x="3" y="8"/>
                  </a:lnTo>
                  <a:lnTo>
                    <a:pt x="3" y="9"/>
                  </a:lnTo>
                  <a:lnTo>
                    <a:pt x="3" y="8"/>
                  </a:lnTo>
                  <a:lnTo>
                    <a:pt x="3" y="9"/>
                  </a:lnTo>
                  <a:lnTo>
                    <a:pt x="3" y="10"/>
                  </a:lnTo>
                  <a:lnTo>
                    <a:pt x="3" y="9"/>
                  </a:lnTo>
                  <a:lnTo>
                    <a:pt x="3" y="10"/>
                  </a:lnTo>
                  <a:lnTo>
                    <a:pt x="3" y="9"/>
                  </a:lnTo>
                  <a:lnTo>
                    <a:pt x="3" y="8"/>
                  </a:lnTo>
                  <a:lnTo>
                    <a:pt x="3" y="9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9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9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9"/>
                  </a:lnTo>
                  <a:lnTo>
                    <a:pt x="3" y="7"/>
                  </a:lnTo>
                  <a:lnTo>
                    <a:pt x="3" y="9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8"/>
                  </a:lnTo>
                  <a:lnTo>
                    <a:pt x="3" y="9"/>
                  </a:lnTo>
                  <a:lnTo>
                    <a:pt x="3" y="8"/>
                  </a:lnTo>
                  <a:lnTo>
                    <a:pt x="3" y="9"/>
                  </a:lnTo>
                  <a:lnTo>
                    <a:pt x="3" y="8"/>
                  </a:lnTo>
                  <a:lnTo>
                    <a:pt x="3" y="9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9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9"/>
                  </a:lnTo>
                  <a:lnTo>
                    <a:pt x="3" y="7"/>
                  </a:lnTo>
                  <a:lnTo>
                    <a:pt x="3" y="9"/>
                  </a:lnTo>
                  <a:lnTo>
                    <a:pt x="3" y="7"/>
                  </a:lnTo>
                  <a:lnTo>
                    <a:pt x="3" y="8"/>
                  </a:lnTo>
                  <a:lnTo>
                    <a:pt x="3" y="9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9"/>
                  </a:lnTo>
                  <a:lnTo>
                    <a:pt x="3" y="8"/>
                  </a:lnTo>
                  <a:lnTo>
                    <a:pt x="3" y="9"/>
                  </a:lnTo>
                  <a:lnTo>
                    <a:pt x="3" y="7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7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7"/>
                  </a:lnTo>
                  <a:lnTo>
                    <a:pt x="3" y="8"/>
                  </a:lnTo>
                  <a:lnTo>
                    <a:pt x="3" y="7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7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7" y="1"/>
                  </a:lnTo>
                  <a:lnTo>
                    <a:pt x="7" y="3"/>
                  </a:lnTo>
                  <a:lnTo>
                    <a:pt x="7" y="1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3804" y="2346"/>
              <a:ext cx="6" cy="15"/>
            </a:xfrm>
            <a:custGeom>
              <a:avLst/>
              <a:gdLst>
                <a:gd name="T0" fmla="*/ 0 w 6"/>
                <a:gd name="T1" fmla="*/ 13 h 15"/>
                <a:gd name="T2" fmla="*/ 0 w 6"/>
                <a:gd name="T3" fmla="*/ 12 h 15"/>
                <a:gd name="T4" fmla="*/ 0 w 6"/>
                <a:gd name="T5" fmla="*/ 13 h 15"/>
                <a:gd name="T6" fmla="*/ 0 w 6"/>
                <a:gd name="T7" fmla="*/ 11 h 15"/>
                <a:gd name="T8" fmla="*/ 0 w 6"/>
                <a:gd name="T9" fmla="*/ 13 h 15"/>
                <a:gd name="T10" fmla="*/ 0 w 6"/>
                <a:gd name="T11" fmla="*/ 12 h 15"/>
                <a:gd name="T12" fmla="*/ 0 w 6"/>
                <a:gd name="T13" fmla="*/ 12 h 15"/>
                <a:gd name="T14" fmla="*/ 0 w 6"/>
                <a:gd name="T15" fmla="*/ 11 h 15"/>
                <a:gd name="T16" fmla="*/ 0 w 6"/>
                <a:gd name="T17" fmla="*/ 11 h 15"/>
                <a:gd name="T18" fmla="*/ 0 w 6"/>
                <a:gd name="T19" fmla="*/ 12 h 15"/>
                <a:gd name="T20" fmla="*/ 0 w 6"/>
                <a:gd name="T21" fmla="*/ 13 h 15"/>
                <a:gd name="T22" fmla="*/ 0 w 6"/>
                <a:gd name="T23" fmla="*/ 11 h 15"/>
                <a:gd name="T24" fmla="*/ 0 w 6"/>
                <a:gd name="T25" fmla="*/ 10 h 15"/>
                <a:gd name="T26" fmla="*/ 1 w 6"/>
                <a:gd name="T27" fmla="*/ 10 h 15"/>
                <a:gd name="T28" fmla="*/ 1 w 6"/>
                <a:gd name="T29" fmla="*/ 10 h 15"/>
                <a:gd name="T30" fmla="*/ 1 w 6"/>
                <a:gd name="T31" fmla="*/ 10 h 15"/>
                <a:gd name="T32" fmla="*/ 1 w 6"/>
                <a:gd name="T33" fmla="*/ 10 h 15"/>
                <a:gd name="T34" fmla="*/ 1 w 6"/>
                <a:gd name="T35" fmla="*/ 11 h 15"/>
                <a:gd name="T36" fmla="*/ 1 w 6"/>
                <a:gd name="T37" fmla="*/ 10 h 15"/>
                <a:gd name="T38" fmla="*/ 1 w 6"/>
                <a:gd name="T39" fmla="*/ 10 h 15"/>
                <a:gd name="T40" fmla="*/ 2 w 6"/>
                <a:gd name="T41" fmla="*/ 8 h 15"/>
                <a:gd name="T42" fmla="*/ 2 w 6"/>
                <a:gd name="T43" fmla="*/ 9 h 15"/>
                <a:gd name="T44" fmla="*/ 2 w 6"/>
                <a:gd name="T45" fmla="*/ 10 h 15"/>
                <a:gd name="T46" fmla="*/ 2 w 6"/>
                <a:gd name="T47" fmla="*/ 9 h 15"/>
                <a:gd name="T48" fmla="*/ 2 w 6"/>
                <a:gd name="T49" fmla="*/ 10 h 15"/>
                <a:gd name="T50" fmla="*/ 2 w 6"/>
                <a:gd name="T51" fmla="*/ 8 h 15"/>
                <a:gd name="T52" fmla="*/ 2 w 6"/>
                <a:gd name="T53" fmla="*/ 8 h 15"/>
                <a:gd name="T54" fmla="*/ 2 w 6"/>
                <a:gd name="T55" fmla="*/ 8 h 15"/>
                <a:gd name="T56" fmla="*/ 2 w 6"/>
                <a:gd name="T57" fmla="*/ 8 h 15"/>
                <a:gd name="T58" fmla="*/ 2 w 6"/>
                <a:gd name="T59" fmla="*/ 7 h 15"/>
                <a:gd name="T60" fmla="*/ 2 w 6"/>
                <a:gd name="T61" fmla="*/ 7 h 15"/>
                <a:gd name="T62" fmla="*/ 2 w 6"/>
                <a:gd name="T63" fmla="*/ 8 h 15"/>
                <a:gd name="T64" fmla="*/ 2 w 6"/>
                <a:gd name="T65" fmla="*/ 7 h 15"/>
                <a:gd name="T66" fmla="*/ 2 w 6"/>
                <a:gd name="T67" fmla="*/ 8 h 15"/>
                <a:gd name="T68" fmla="*/ 3 w 6"/>
                <a:gd name="T69" fmla="*/ 7 h 15"/>
                <a:gd name="T70" fmla="*/ 3 w 6"/>
                <a:gd name="T71" fmla="*/ 6 h 15"/>
                <a:gd name="T72" fmla="*/ 3 w 6"/>
                <a:gd name="T73" fmla="*/ 7 h 15"/>
                <a:gd name="T74" fmla="*/ 3 w 6"/>
                <a:gd name="T75" fmla="*/ 6 h 15"/>
                <a:gd name="T76" fmla="*/ 3 w 6"/>
                <a:gd name="T77" fmla="*/ 5 h 15"/>
                <a:gd name="T78" fmla="*/ 3 w 6"/>
                <a:gd name="T79" fmla="*/ 5 h 15"/>
                <a:gd name="T80" fmla="*/ 3 w 6"/>
                <a:gd name="T81" fmla="*/ 5 h 15"/>
                <a:gd name="T82" fmla="*/ 4 w 6"/>
                <a:gd name="T83" fmla="*/ 5 h 15"/>
                <a:gd name="T84" fmla="*/ 4 w 6"/>
                <a:gd name="T85" fmla="*/ 5 h 15"/>
                <a:gd name="T86" fmla="*/ 4 w 6"/>
                <a:gd name="T87" fmla="*/ 5 h 15"/>
                <a:gd name="T88" fmla="*/ 4 w 6"/>
                <a:gd name="T89" fmla="*/ 6 h 15"/>
                <a:gd name="T90" fmla="*/ 4 w 6"/>
                <a:gd name="T91" fmla="*/ 5 h 15"/>
                <a:gd name="T92" fmla="*/ 4 w 6"/>
                <a:gd name="T93" fmla="*/ 5 h 15"/>
                <a:gd name="T94" fmla="*/ 4 w 6"/>
                <a:gd name="T95" fmla="*/ 4 h 15"/>
                <a:gd name="T96" fmla="*/ 4 w 6"/>
                <a:gd name="T97" fmla="*/ 5 h 15"/>
                <a:gd name="T98" fmla="*/ 4 w 6"/>
                <a:gd name="T99" fmla="*/ 3 h 15"/>
                <a:gd name="T100" fmla="*/ 4 w 6"/>
                <a:gd name="T101" fmla="*/ 3 h 15"/>
                <a:gd name="T102" fmla="*/ 4 w 6"/>
                <a:gd name="T103" fmla="*/ 3 h 15"/>
                <a:gd name="T104" fmla="*/ 4 w 6"/>
                <a:gd name="T105" fmla="*/ 3 h 15"/>
                <a:gd name="T106" fmla="*/ 4 w 6"/>
                <a:gd name="T107" fmla="*/ 2 h 15"/>
                <a:gd name="T108" fmla="*/ 5 w 6"/>
                <a:gd name="T109" fmla="*/ 2 h 15"/>
                <a:gd name="T110" fmla="*/ 5 w 6"/>
                <a:gd name="T111" fmla="*/ 3 h 15"/>
                <a:gd name="T112" fmla="*/ 5 w 6"/>
                <a:gd name="T113" fmla="*/ 3 h 15"/>
                <a:gd name="T114" fmla="*/ 5 w 6"/>
                <a:gd name="T115" fmla="*/ 3 h 15"/>
                <a:gd name="T116" fmla="*/ 5 w 6"/>
                <a:gd name="T117" fmla="*/ 2 h 15"/>
                <a:gd name="T118" fmla="*/ 5 w 6"/>
                <a:gd name="T119" fmla="*/ 2 h 15"/>
                <a:gd name="T120" fmla="*/ 6 w 6"/>
                <a:gd name="T121" fmla="*/ 2 h 15"/>
                <a:gd name="T122" fmla="*/ 6 w 6"/>
                <a:gd name="T123" fmla="*/ 2 h 15"/>
                <a:gd name="T124" fmla="*/ 6 w 6"/>
                <a:gd name="T125" fmla="*/ 1 h 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"/>
                <a:gd name="T190" fmla="*/ 0 h 15"/>
                <a:gd name="T191" fmla="*/ 6 w 6"/>
                <a:gd name="T192" fmla="*/ 15 h 1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" h="15">
                  <a:moveTo>
                    <a:pt x="0" y="13"/>
                  </a:moveTo>
                  <a:lnTo>
                    <a:pt x="0" y="14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0" y="14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0" y="14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8"/>
                  </a:lnTo>
                  <a:lnTo>
                    <a:pt x="1" y="10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9"/>
                  </a:lnTo>
                  <a:lnTo>
                    <a:pt x="2" y="9"/>
                  </a:lnTo>
                  <a:lnTo>
                    <a:pt x="2" y="10"/>
                  </a:lnTo>
                  <a:lnTo>
                    <a:pt x="2" y="9"/>
                  </a:lnTo>
                  <a:lnTo>
                    <a:pt x="2" y="8"/>
                  </a:lnTo>
                  <a:lnTo>
                    <a:pt x="2" y="9"/>
                  </a:lnTo>
                  <a:lnTo>
                    <a:pt x="2" y="10"/>
                  </a:lnTo>
                  <a:lnTo>
                    <a:pt x="2" y="9"/>
                  </a:lnTo>
                  <a:lnTo>
                    <a:pt x="2" y="10"/>
                  </a:lnTo>
                  <a:lnTo>
                    <a:pt x="2" y="9"/>
                  </a:lnTo>
                  <a:lnTo>
                    <a:pt x="2" y="8"/>
                  </a:lnTo>
                  <a:lnTo>
                    <a:pt x="2" y="10"/>
                  </a:lnTo>
                  <a:lnTo>
                    <a:pt x="2" y="9"/>
                  </a:lnTo>
                  <a:lnTo>
                    <a:pt x="2" y="10"/>
                  </a:lnTo>
                  <a:lnTo>
                    <a:pt x="2" y="9"/>
                  </a:lnTo>
                  <a:lnTo>
                    <a:pt x="2" y="8"/>
                  </a:lnTo>
                  <a:lnTo>
                    <a:pt x="2" y="9"/>
                  </a:lnTo>
                  <a:lnTo>
                    <a:pt x="2" y="10"/>
                  </a:lnTo>
                  <a:lnTo>
                    <a:pt x="2" y="9"/>
                  </a:lnTo>
                  <a:lnTo>
                    <a:pt x="2" y="8"/>
                  </a:lnTo>
                  <a:lnTo>
                    <a:pt x="2" y="9"/>
                  </a:lnTo>
                  <a:lnTo>
                    <a:pt x="2" y="10"/>
                  </a:lnTo>
                  <a:lnTo>
                    <a:pt x="2" y="9"/>
                  </a:lnTo>
                  <a:lnTo>
                    <a:pt x="2" y="8"/>
                  </a:lnTo>
                  <a:lnTo>
                    <a:pt x="2" y="9"/>
                  </a:lnTo>
                  <a:lnTo>
                    <a:pt x="2" y="10"/>
                  </a:lnTo>
                  <a:lnTo>
                    <a:pt x="2" y="9"/>
                  </a:lnTo>
                  <a:lnTo>
                    <a:pt x="2" y="8"/>
                  </a:lnTo>
                  <a:lnTo>
                    <a:pt x="2" y="10"/>
                  </a:lnTo>
                  <a:lnTo>
                    <a:pt x="2" y="9"/>
                  </a:lnTo>
                  <a:lnTo>
                    <a:pt x="2" y="8"/>
                  </a:lnTo>
                  <a:lnTo>
                    <a:pt x="2" y="9"/>
                  </a:lnTo>
                  <a:lnTo>
                    <a:pt x="2" y="10"/>
                  </a:lnTo>
                  <a:lnTo>
                    <a:pt x="2" y="8"/>
                  </a:lnTo>
                  <a:lnTo>
                    <a:pt x="2" y="9"/>
                  </a:lnTo>
                  <a:lnTo>
                    <a:pt x="2" y="10"/>
                  </a:lnTo>
                  <a:lnTo>
                    <a:pt x="2" y="8"/>
                  </a:lnTo>
                  <a:lnTo>
                    <a:pt x="2" y="9"/>
                  </a:lnTo>
                  <a:lnTo>
                    <a:pt x="2" y="10"/>
                  </a:lnTo>
                  <a:lnTo>
                    <a:pt x="2" y="8"/>
                  </a:lnTo>
                  <a:lnTo>
                    <a:pt x="2" y="9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10"/>
                  </a:lnTo>
                  <a:lnTo>
                    <a:pt x="2" y="9"/>
                  </a:lnTo>
                  <a:lnTo>
                    <a:pt x="2" y="8"/>
                  </a:lnTo>
                  <a:lnTo>
                    <a:pt x="2" y="10"/>
                  </a:lnTo>
                  <a:lnTo>
                    <a:pt x="2" y="8"/>
                  </a:lnTo>
                  <a:lnTo>
                    <a:pt x="2" y="9"/>
                  </a:lnTo>
                  <a:lnTo>
                    <a:pt x="2" y="8"/>
                  </a:lnTo>
                  <a:lnTo>
                    <a:pt x="2" y="9"/>
                  </a:lnTo>
                  <a:lnTo>
                    <a:pt x="2" y="8"/>
                  </a:lnTo>
                  <a:lnTo>
                    <a:pt x="2" y="10"/>
                  </a:lnTo>
                  <a:lnTo>
                    <a:pt x="2" y="8"/>
                  </a:lnTo>
                  <a:lnTo>
                    <a:pt x="2" y="10"/>
                  </a:lnTo>
                  <a:lnTo>
                    <a:pt x="2" y="9"/>
                  </a:lnTo>
                  <a:lnTo>
                    <a:pt x="2" y="8"/>
                  </a:lnTo>
                  <a:lnTo>
                    <a:pt x="2" y="9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9"/>
                  </a:lnTo>
                  <a:lnTo>
                    <a:pt x="2" y="8"/>
                  </a:lnTo>
                  <a:lnTo>
                    <a:pt x="2" y="9"/>
                  </a:lnTo>
                  <a:lnTo>
                    <a:pt x="2" y="8"/>
                  </a:lnTo>
                  <a:lnTo>
                    <a:pt x="2" y="10"/>
                  </a:lnTo>
                  <a:lnTo>
                    <a:pt x="2" y="8"/>
                  </a:lnTo>
                  <a:lnTo>
                    <a:pt x="2" y="9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10"/>
                  </a:lnTo>
                  <a:lnTo>
                    <a:pt x="2" y="8"/>
                  </a:lnTo>
                  <a:lnTo>
                    <a:pt x="2" y="10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9"/>
                  </a:lnTo>
                  <a:lnTo>
                    <a:pt x="2" y="8"/>
                  </a:lnTo>
                  <a:lnTo>
                    <a:pt x="2" y="9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9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6"/>
                  </a:lnTo>
                  <a:lnTo>
                    <a:pt x="3" y="7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7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7"/>
                  </a:lnTo>
                  <a:lnTo>
                    <a:pt x="3" y="5"/>
                  </a:lnTo>
                  <a:lnTo>
                    <a:pt x="3" y="7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7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7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7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6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7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7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3810" y="2335"/>
              <a:ext cx="6" cy="13"/>
            </a:xfrm>
            <a:custGeom>
              <a:avLst/>
              <a:gdLst>
                <a:gd name="T0" fmla="*/ 0 w 6"/>
                <a:gd name="T1" fmla="*/ 13 h 13"/>
                <a:gd name="T2" fmla="*/ 0 w 6"/>
                <a:gd name="T3" fmla="*/ 11 h 13"/>
                <a:gd name="T4" fmla="*/ 0 w 6"/>
                <a:gd name="T5" fmla="*/ 11 h 13"/>
                <a:gd name="T6" fmla="*/ 0 w 6"/>
                <a:gd name="T7" fmla="*/ 12 h 13"/>
                <a:gd name="T8" fmla="*/ 0 w 6"/>
                <a:gd name="T9" fmla="*/ 11 h 13"/>
                <a:gd name="T10" fmla="*/ 0 w 6"/>
                <a:gd name="T11" fmla="*/ 12 h 13"/>
                <a:gd name="T12" fmla="*/ 0 w 6"/>
                <a:gd name="T13" fmla="*/ 10 h 13"/>
                <a:gd name="T14" fmla="*/ 0 w 6"/>
                <a:gd name="T15" fmla="*/ 10 h 13"/>
                <a:gd name="T16" fmla="*/ 0 w 6"/>
                <a:gd name="T17" fmla="*/ 11 h 13"/>
                <a:gd name="T18" fmla="*/ 0 w 6"/>
                <a:gd name="T19" fmla="*/ 10 h 13"/>
                <a:gd name="T20" fmla="*/ 1 w 6"/>
                <a:gd name="T21" fmla="*/ 11 h 13"/>
                <a:gd name="T22" fmla="*/ 1 w 6"/>
                <a:gd name="T23" fmla="*/ 10 h 13"/>
                <a:gd name="T24" fmla="*/ 1 w 6"/>
                <a:gd name="T25" fmla="*/ 9 h 13"/>
                <a:gd name="T26" fmla="*/ 1 w 6"/>
                <a:gd name="T27" fmla="*/ 11 h 13"/>
                <a:gd name="T28" fmla="*/ 1 w 6"/>
                <a:gd name="T29" fmla="*/ 10 h 13"/>
                <a:gd name="T30" fmla="*/ 1 w 6"/>
                <a:gd name="T31" fmla="*/ 10 h 13"/>
                <a:gd name="T32" fmla="*/ 1 w 6"/>
                <a:gd name="T33" fmla="*/ 9 h 13"/>
                <a:gd name="T34" fmla="*/ 2 w 6"/>
                <a:gd name="T35" fmla="*/ 10 h 13"/>
                <a:gd name="T36" fmla="*/ 2 w 6"/>
                <a:gd name="T37" fmla="*/ 10 h 13"/>
                <a:gd name="T38" fmla="*/ 2 w 6"/>
                <a:gd name="T39" fmla="*/ 10 h 13"/>
                <a:gd name="T40" fmla="*/ 2 w 6"/>
                <a:gd name="T41" fmla="*/ 9 h 13"/>
                <a:gd name="T42" fmla="*/ 2 w 6"/>
                <a:gd name="T43" fmla="*/ 8 h 13"/>
                <a:gd name="T44" fmla="*/ 2 w 6"/>
                <a:gd name="T45" fmla="*/ 8 h 13"/>
                <a:gd name="T46" fmla="*/ 2 w 6"/>
                <a:gd name="T47" fmla="*/ 8 h 13"/>
                <a:gd name="T48" fmla="*/ 2 w 6"/>
                <a:gd name="T49" fmla="*/ 9 h 13"/>
                <a:gd name="T50" fmla="*/ 2 w 6"/>
                <a:gd name="T51" fmla="*/ 7 h 13"/>
                <a:gd name="T52" fmla="*/ 2 w 6"/>
                <a:gd name="T53" fmla="*/ 8 h 13"/>
                <a:gd name="T54" fmla="*/ 2 w 6"/>
                <a:gd name="T55" fmla="*/ 8 h 13"/>
                <a:gd name="T56" fmla="*/ 2 w 6"/>
                <a:gd name="T57" fmla="*/ 7 h 13"/>
                <a:gd name="T58" fmla="*/ 2 w 6"/>
                <a:gd name="T59" fmla="*/ 7 h 13"/>
                <a:gd name="T60" fmla="*/ 3 w 6"/>
                <a:gd name="T61" fmla="*/ 7 h 13"/>
                <a:gd name="T62" fmla="*/ 3 w 6"/>
                <a:gd name="T63" fmla="*/ 6 h 13"/>
                <a:gd name="T64" fmla="*/ 3 w 6"/>
                <a:gd name="T65" fmla="*/ 7 h 13"/>
                <a:gd name="T66" fmla="*/ 3 w 6"/>
                <a:gd name="T67" fmla="*/ 7 h 13"/>
                <a:gd name="T68" fmla="*/ 3 w 6"/>
                <a:gd name="T69" fmla="*/ 6 h 13"/>
                <a:gd name="T70" fmla="*/ 3 w 6"/>
                <a:gd name="T71" fmla="*/ 5 h 13"/>
                <a:gd name="T72" fmla="*/ 3 w 6"/>
                <a:gd name="T73" fmla="*/ 7 h 13"/>
                <a:gd name="T74" fmla="*/ 4 w 6"/>
                <a:gd name="T75" fmla="*/ 5 h 13"/>
                <a:gd name="T76" fmla="*/ 4 w 6"/>
                <a:gd name="T77" fmla="*/ 5 h 13"/>
                <a:gd name="T78" fmla="*/ 4 w 6"/>
                <a:gd name="T79" fmla="*/ 5 h 13"/>
                <a:gd name="T80" fmla="*/ 4 w 6"/>
                <a:gd name="T81" fmla="*/ 5 h 13"/>
                <a:gd name="T82" fmla="*/ 4 w 6"/>
                <a:gd name="T83" fmla="*/ 4 h 13"/>
                <a:gd name="T84" fmla="*/ 4 w 6"/>
                <a:gd name="T85" fmla="*/ 4 h 13"/>
                <a:gd name="T86" fmla="*/ 4 w 6"/>
                <a:gd name="T87" fmla="*/ 4 h 13"/>
                <a:gd name="T88" fmla="*/ 4 w 6"/>
                <a:gd name="T89" fmla="*/ 4 h 13"/>
                <a:gd name="T90" fmla="*/ 4 w 6"/>
                <a:gd name="T91" fmla="*/ 5 h 13"/>
                <a:gd name="T92" fmla="*/ 4 w 6"/>
                <a:gd name="T93" fmla="*/ 4 h 13"/>
                <a:gd name="T94" fmla="*/ 4 w 6"/>
                <a:gd name="T95" fmla="*/ 4 h 13"/>
                <a:gd name="T96" fmla="*/ 4 w 6"/>
                <a:gd name="T97" fmla="*/ 4 h 13"/>
                <a:gd name="T98" fmla="*/ 4 w 6"/>
                <a:gd name="T99" fmla="*/ 3 h 13"/>
                <a:gd name="T100" fmla="*/ 5 w 6"/>
                <a:gd name="T101" fmla="*/ 3 h 13"/>
                <a:gd name="T102" fmla="*/ 5 w 6"/>
                <a:gd name="T103" fmla="*/ 4 h 13"/>
                <a:gd name="T104" fmla="*/ 5 w 6"/>
                <a:gd name="T105" fmla="*/ 3 h 13"/>
                <a:gd name="T106" fmla="*/ 5 w 6"/>
                <a:gd name="T107" fmla="*/ 3 h 13"/>
                <a:gd name="T108" fmla="*/ 5 w 6"/>
                <a:gd name="T109" fmla="*/ 4 h 13"/>
                <a:gd name="T110" fmla="*/ 5 w 6"/>
                <a:gd name="T111" fmla="*/ 4 h 13"/>
                <a:gd name="T112" fmla="*/ 5 w 6"/>
                <a:gd name="T113" fmla="*/ 2 h 13"/>
                <a:gd name="T114" fmla="*/ 5 w 6"/>
                <a:gd name="T115" fmla="*/ 3 h 13"/>
                <a:gd name="T116" fmla="*/ 6 w 6"/>
                <a:gd name="T117" fmla="*/ 1 h 13"/>
                <a:gd name="T118" fmla="*/ 6 w 6"/>
                <a:gd name="T119" fmla="*/ 2 h 13"/>
                <a:gd name="T120" fmla="*/ 6 w 6"/>
                <a:gd name="T121" fmla="*/ 2 h 13"/>
                <a:gd name="T122" fmla="*/ 6 w 6"/>
                <a:gd name="T123" fmla="*/ 2 h 13"/>
                <a:gd name="T124" fmla="*/ 6 w 6"/>
                <a:gd name="T125" fmla="*/ 1 h 1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"/>
                <a:gd name="T190" fmla="*/ 0 h 13"/>
                <a:gd name="T191" fmla="*/ 6 w 6"/>
                <a:gd name="T192" fmla="*/ 13 h 1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" h="13">
                  <a:moveTo>
                    <a:pt x="0" y="13"/>
                  </a:moveTo>
                  <a:lnTo>
                    <a:pt x="0" y="13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9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8"/>
                  </a:lnTo>
                  <a:lnTo>
                    <a:pt x="1" y="10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10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9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9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9"/>
                  </a:lnTo>
                  <a:lnTo>
                    <a:pt x="1" y="8"/>
                  </a:lnTo>
                  <a:lnTo>
                    <a:pt x="2" y="8"/>
                  </a:lnTo>
                  <a:lnTo>
                    <a:pt x="2" y="10"/>
                  </a:lnTo>
                  <a:lnTo>
                    <a:pt x="2" y="8"/>
                  </a:lnTo>
                  <a:lnTo>
                    <a:pt x="2" y="10"/>
                  </a:lnTo>
                  <a:lnTo>
                    <a:pt x="2" y="9"/>
                  </a:lnTo>
                  <a:lnTo>
                    <a:pt x="2" y="8"/>
                  </a:lnTo>
                  <a:lnTo>
                    <a:pt x="2" y="9"/>
                  </a:lnTo>
                  <a:lnTo>
                    <a:pt x="2" y="10"/>
                  </a:lnTo>
                  <a:lnTo>
                    <a:pt x="2" y="8"/>
                  </a:lnTo>
                  <a:lnTo>
                    <a:pt x="2" y="9"/>
                  </a:lnTo>
                  <a:lnTo>
                    <a:pt x="2" y="10"/>
                  </a:lnTo>
                  <a:lnTo>
                    <a:pt x="2" y="8"/>
                  </a:lnTo>
                  <a:lnTo>
                    <a:pt x="2" y="9"/>
                  </a:lnTo>
                  <a:lnTo>
                    <a:pt x="2" y="10"/>
                  </a:lnTo>
                  <a:lnTo>
                    <a:pt x="2" y="9"/>
                  </a:lnTo>
                  <a:lnTo>
                    <a:pt x="2" y="8"/>
                  </a:lnTo>
                  <a:lnTo>
                    <a:pt x="2" y="10"/>
                  </a:lnTo>
                  <a:lnTo>
                    <a:pt x="2" y="9"/>
                  </a:lnTo>
                  <a:lnTo>
                    <a:pt x="2" y="8"/>
                  </a:lnTo>
                  <a:lnTo>
                    <a:pt x="2" y="9"/>
                  </a:lnTo>
                  <a:lnTo>
                    <a:pt x="2" y="10"/>
                  </a:lnTo>
                  <a:lnTo>
                    <a:pt x="2" y="8"/>
                  </a:lnTo>
                  <a:lnTo>
                    <a:pt x="2" y="9"/>
                  </a:lnTo>
                  <a:lnTo>
                    <a:pt x="2" y="10"/>
                  </a:lnTo>
                  <a:lnTo>
                    <a:pt x="2" y="8"/>
                  </a:lnTo>
                  <a:lnTo>
                    <a:pt x="2" y="9"/>
                  </a:lnTo>
                  <a:lnTo>
                    <a:pt x="2" y="10"/>
                  </a:lnTo>
                  <a:lnTo>
                    <a:pt x="2" y="8"/>
                  </a:lnTo>
                  <a:lnTo>
                    <a:pt x="2" y="10"/>
                  </a:lnTo>
                  <a:lnTo>
                    <a:pt x="2" y="9"/>
                  </a:lnTo>
                  <a:lnTo>
                    <a:pt x="2" y="8"/>
                  </a:lnTo>
                  <a:lnTo>
                    <a:pt x="2" y="9"/>
                  </a:lnTo>
                  <a:lnTo>
                    <a:pt x="2" y="8"/>
                  </a:lnTo>
                  <a:lnTo>
                    <a:pt x="2" y="9"/>
                  </a:lnTo>
                  <a:lnTo>
                    <a:pt x="2" y="8"/>
                  </a:lnTo>
                  <a:lnTo>
                    <a:pt x="2" y="9"/>
                  </a:lnTo>
                  <a:lnTo>
                    <a:pt x="2" y="8"/>
                  </a:lnTo>
                  <a:lnTo>
                    <a:pt x="2" y="10"/>
                  </a:lnTo>
                  <a:lnTo>
                    <a:pt x="2" y="8"/>
                  </a:lnTo>
                  <a:lnTo>
                    <a:pt x="2" y="9"/>
                  </a:lnTo>
                  <a:lnTo>
                    <a:pt x="2" y="8"/>
                  </a:lnTo>
                  <a:lnTo>
                    <a:pt x="2" y="10"/>
                  </a:lnTo>
                  <a:lnTo>
                    <a:pt x="2" y="9"/>
                  </a:lnTo>
                  <a:lnTo>
                    <a:pt x="2" y="8"/>
                  </a:lnTo>
                  <a:lnTo>
                    <a:pt x="2" y="10"/>
                  </a:lnTo>
                  <a:lnTo>
                    <a:pt x="2" y="8"/>
                  </a:lnTo>
                  <a:lnTo>
                    <a:pt x="2" y="10"/>
                  </a:lnTo>
                  <a:lnTo>
                    <a:pt x="2" y="8"/>
                  </a:lnTo>
                  <a:lnTo>
                    <a:pt x="2" y="9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9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9"/>
                  </a:lnTo>
                  <a:lnTo>
                    <a:pt x="2" y="8"/>
                  </a:lnTo>
                  <a:lnTo>
                    <a:pt x="2" y="9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9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9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9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9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7"/>
                  </a:lnTo>
                  <a:lnTo>
                    <a:pt x="3" y="6"/>
                  </a:lnTo>
                  <a:lnTo>
                    <a:pt x="3" y="7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7"/>
                  </a:lnTo>
                  <a:lnTo>
                    <a:pt x="3" y="5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7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7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7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7"/>
                  </a:lnTo>
                  <a:lnTo>
                    <a:pt x="3" y="5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7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7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7"/>
                  </a:lnTo>
                  <a:lnTo>
                    <a:pt x="4" y="5"/>
                  </a:lnTo>
                  <a:lnTo>
                    <a:pt x="4" y="7"/>
                  </a:lnTo>
                  <a:lnTo>
                    <a:pt x="4" y="5"/>
                  </a:lnTo>
                  <a:lnTo>
                    <a:pt x="4" y="7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7"/>
                  </a:lnTo>
                  <a:lnTo>
                    <a:pt x="4" y="5"/>
                  </a:lnTo>
                  <a:lnTo>
                    <a:pt x="4" y="7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3816" y="2326"/>
              <a:ext cx="6" cy="12"/>
            </a:xfrm>
            <a:custGeom>
              <a:avLst/>
              <a:gdLst>
                <a:gd name="T0" fmla="*/ 0 w 6"/>
                <a:gd name="T1" fmla="*/ 10 h 12"/>
                <a:gd name="T2" fmla="*/ 0 w 6"/>
                <a:gd name="T3" fmla="*/ 10 h 12"/>
                <a:gd name="T4" fmla="*/ 0 w 6"/>
                <a:gd name="T5" fmla="*/ 12 h 12"/>
                <a:gd name="T6" fmla="*/ 0 w 6"/>
                <a:gd name="T7" fmla="*/ 9 h 12"/>
                <a:gd name="T8" fmla="*/ 0 w 6"/>
                <a:gd name="T9" fmla="*/ 9 h 12"/>
                <a:gd name="T10" fmla="*/ 0 w 6"/>
                <a:gd name="T11" fmla="*/ 10 h 12"/>
                <a:gd name="T12" fmla="*/ 0 w 6"/>
                <a:gd name="T13" fmla="*/ 11 h 12"/>
                <a:gd name="T14" fmla="*/ 1 w 6"/>
                <a:gd name="T15" fmla="*/ 9 h 12"/>
                <a:gd name="T16" fmla="*/ 1 w 6"/>
                <a:gd name="T17" fmla="*/ 8 h 12"/>
                <a:gd name="T18" fmla="*/ 1 w 6"/>
                <a:gd name="T19" fmla="*/ 8 h 12"/>
                <a:gd name="T20" fmla="*/ 1 w 6"/>
                <a:gd name="T21" fmla="*/ 9 h 12"/>
                <a:gd name="T22" fmla="*/ 1 w 6"/>
                <a:gd name="T23" fmla="*/ 9 h 12"/>
                <a:gd name="T24" fmla="*/ 1 w 6"/>
                <a:gd name="T25" fmla="*/ 9 h 12"/>
                <a:gd name="T26" fmla="*/ 1 w 6"/>
                <a:gd name="T27" fmla="*/ 8 h 12"/>
                <a:gd name="T28" fmla="*/ 2 w 6"/>
                <a:gd name="T29" fmla="*/ 8 h 12"/>
                <a:gd name="T30" fmla="*/ 2 w 6"/>
                <a:gd name="T31" fmla="*/ 8 h 12"/>
                <a:gd name="T32" fmla="*/ 2 w 6"/>
                <a:gd name="T33" fmla="*/ 7 h 12"/>
                <a:gd name="T34" fmla="*/ 2 w 6"/>
                <a:gd name="T35" fmla="*/ 9 h 12"/>
                <a:gd name="T36" fmla="*/ 2 w 6"/>
                <a:gd name="T37" fmla="*/ 9 h 12"/>
                <a:gd name="T38" fmla="*/ 2 w 6"/>
                <a:gd name="T39" fmla="*/ 9 h 12"/>
                <a:gd name="T40" fmla="*/ 2 w 6"/>
                <a:gd name="T41" fmla="*/ 7 h 12"/>
                <a:gd name="T42" fmla="*/ 2 w 6"/>
                <a:gd name="T43" fmla="*/ 6 h 12"/>
                <a:gd name="T44" fmla="*/ 2 w 6"/>
                <a:gd name="T45" fmla="*/ 8 h 12"/>
                <a:gd name="T46" fmla="*/ 2 w 6"/>
                <a:gd name="T47" fmla="*/ 7 h 12"/>
                <a:gd name="T48" fmla="*/ 2 w 6"/>
                <a:gd name="T49" fmla="*/ 8 h 12"/>
                <a:gd name="T50" fmla="*/ 2 w 6"/>
                <a:gd name="T51" fmla="*/ 7 h 12"/>
                <a:gd name="T52" fmla="*/ 2 w 6"/>
                <a:gd name="T53" fmla="*/ 8 h 12"/>
                <a:gd name="T54" fmla="*/ 2 w 6"/>
                <a:gd name="T55" fmla="*/ 6 h 12"/>
                <a:gd name="T56" fmla="*/ 3 w 6"/>
                <a:gd name="T57" fmla="*/ 6 h 12"/>
                <a:gd name="T58" fmla="*/ 3 w 6"/>
                <a:gd name="T59" fmla="*/ 5 h 12"/>
                <a:gd name="T60" fmla="*/ 3 w 6"/>
                <a:gd name="T61" fmla="*/ 6 h 12"/>
                <a:gd name="T62" fmla="*/ 3 w 6"/>
                <a:gd name="T63" fmla="*/ 6 h 12"/>
                <a:gd name="T64" fmla="*/ 3 w 6"/>
                <a:gd name="T65" fmla="*/ 6 h 12"/>
                <a:gd name="T66" fmla="*/ 3 w 6"/>
                <a:gd name="T67" fmla="*/ 6 h 12"/>
                <a:gd name="T68" fmla="*/ 3 w 6"/>
                <a:gd name="T69" fmla="*/ 6 h 12"/>
                <a:gd name="T70" fmla="*/ 4 w 6"/>
                <a:gd name="T71" fmla="*/ 5 h 12"/>
                <a:gd name="T72" fmla="*/ 4 w 6"/>
                <a:gd name="T73" fmla="*/ 5 h 12"/>
                <a:gd name="T74" fmla="*/ 4 w 6"/>
                <a:gd name="T75" fmla="*/ 4 h 12"/>
                <a:gd name="T76" fmla="*/ 4 w 6"/>
                <a:gd name="T77" fmla="*/ 5 h 12"/>
                <a:gd name="T78" fmla="*/ 4 w 6"/>
                <a:gd name="T79" fmla="*/ 6 h 12"/>
                <a:gd name="T80" fmla="*/ 4 w 6"/>
                <a:gd name="T81" fmla="*/ 5 h 12"/>
                <a:gd name="T82" fmla="*/ 4 w 6"/>
                <a:gd name="T83" fmla="*/ 5 h 12"/>
                <a:gd name="T84" fmla="*/ 4 w 6"/>
                <a:gd name="T85" fmla="*/ 3 h 12"/>
                <a:gd name="T86" fmla="*/ 4 w 6"/>
                <a:gd name="T87" fmla="*/ 3 h 12"/>
                <a:gd name="T88" fmla="*/ 4 w 6"/>
                <a:gd name="T89" fmla="*/ 4 h 12"/>
                <a:gd name="T90" fmla="*/ 4 w 6"/>
                <a:gd name="T91" fmla="*/ 3 h 12"/>
                <a:gd name="T92" fmla="*/ 4 w 6"/>
                <a:gd name="T93" fmla="*/ 3 h 12"/>
                <a:gd name="T94" fmla="*/ 4 w 6"/>
                <a:gd name="T95" fmla="*/ 3 h 12"/>
                <a:gd name="T96" fmla="*/ 4 w 6"/>
                <a:gd name="T97" fmla="*/ 3 h 12"/>
                <a:gd name="T98" fmla="*/ 5 w 6"/>
                <a:gd name="T99" fmla="*/ 3 h 12"/>
                <a:gd name="T100" fmla="*/ 5 w 6"/>
                <a:gd name="T101" fmla="*/ 3 h 12"/>
                <a:gd name="T102" fmla="*/ 5 w 6"/>
                <a:gd name="T103" fmla="*/ 3 h 12"/>
                <a:gd name="T104" fmla="*/ 5 w 6"/>
                <a:gd name="T105" fmla="*/ 3 h 12"/>
                <a:gd name="T106" fmla="*/ 5 w 6"/>
                <a:gd name="T107" fmla="*/ 2 h 12"/>
                <a:gd name="T108" fmla="*/ 5 w 6"/>
                <a:gd name="T109" fmla="*/ 1 h 12"/>
                <a:gd name="T110" fmla="*/ 5 w 6"/>
                <a:gd name="T111" fmla="*/ 3 h 12"/>
                <a:gd name="T112" fmla="*/ 6 w 6"/>
                <a:gd name="T113" fmla="*/ 2 h 12"/>
                <a:gd name="T114" fmla="*/ 6 w 6"/>
                <a:gd name="T115" fmla="*/ 1 h 12"/>
                <a:gd name="T116" fmla="*/ 6 w 6"/>
                <a:gd name="T117" fmla="*/ 2 h 12"/>
                <a:gd name="T118" fmla="*/ 6 w 6"/>
                <a:gd name="T119" fmla="*/ 2 h 12"/>
                <a:gd name="T120" fmla="*/ 6 w 6"/>
                <a:gd name="T121" fmla="*/ 2 h 12"/>
                <a:gd name="T122" fmla="*/ 6 w 6"/>
                <a:gd name="T123" fmla="*/ 3 h 12"/>
                <a:gd name="T124" fmla="*/ 6 w 6"/>
                <a:gd name="T125" fmla="*/ 1 h 1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"/>
                <a:gd name="T190" fmla="*/ 0 h 12"/>
                <a:gd name="T191" fmla="*/ 6 w 6"/>
                <a:gd name="T192" fmla="*/ 12 h 1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" h="12">
                  <a:moveTo>
                    <a:pt x="0" y="11"/>
                  </a:moveTo>
                  <a:lnTo>
                    <a:pt x="0" y="9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9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9"/>
                  </a:lnTo>
                  <a:lnTo>
                    <a:pt x="1" y="11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8"/>
                  </a:lnTo>
                  <a:lnTo>
                    <a:pt x="2" y="8"/>
                  </a:lnTo>
                  <a:lnTo>
                    <a:pt x="2" y="9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9"/>
                  </a:lnTo>
                  <a:lnTo>
                    <a:pt x="2" y="8"/>
                  </a:lnTo>
                  <a:lnTo>
                    <a:pt x="2" y="9"/>
                  </a:lnTo>
                  <a:lnTo>
                    <a:pt x="2" y="8"/>
                  </a:lnTo>
                  <a:lnTo>
                    <a:pt x="2" y="9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9"/>
                  </a:lnTo>
                  <a:lnTo>
                    <a:pt x="2" y="8"/>
                  </a:lnTo>
                  <a:lnTo>
                    <a:pt x="2" y="9"/>
                  </a:lnTo>
                  <a:lnTo>
                    <a:pt x="2" y="8"/>
                  </a:lnTo>
                  <a:lnTo>
                    <a:pt x="2" y="9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9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9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9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9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9"/>
                  </a:lnTo>
                  <a:lnTo>
                    <a:pt x="2" y="8"/>
                  </a:lnTo>
                  <a:lnTo>
                    <a:pt x="2" y="9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8"/>
                  </a:lnTo>
                  <a:lnTo>
                    <a:pt x="2" y="6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6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8"/>
                  </a:lnTo>
                  <a:lnTo>
                    <a:pt x="2" y="6"/>
                  </a:lnTo>
                  <a:lnTo>
                    <a:pt x="2" y="8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8"/>
                  </a:lnTo>
                  <a:lnTo>
                    <a:pt x="2" y="6"/>
                  </a:lnTo>
                  <a:lnTo>
                    <a:pt x="3" y="6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8"/>
                  </a:lnTo>
                  <a:lnTo>
                    <a:pt x="3" y="6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6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6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0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3822" y="2317"/>
              <a:ext cx="6" cy="11"/>
            </a:xfrm>
            <a:custGeom>
              <a:avLst/>
              <a:gdLst>
                <a:gd name="T0" fmla="*/ 0 w 6"/>
                <a:gd name="T1" fmla="*/ 11 h 11"/>
                <a:gd name="T2" fmla="*/ 0 w 6"/>
                <a:gd name="T3" fmla="*/ 10 h 11"/>
                <a:gd name="T4" fmla="*/ 0 w 6"/>
                <a:gd name="T5" fmla="*/ 10 h 11"/>
                <a:gd name="T6" fmla="*/ 0 w 6"/>
                <a:gd name="T7" fmla="*/ 9 h 11"/>
                <a:gd name="T8" fmla="*/ 0 w 6"/>
                <a:gd name="T9" fmla="*/ 10 h 11"/>
                <a:gd name="T10" fmla="*/ 0 w 6"/>
                <a:gd name="T11" fmla="*/ 10 h 11"/>
                <a:gd name="T12" fmla="*/ 1 w 6"/>
                <a:gd name="T13" fmla="*/ 10 h 11"/>
                <a:gd name="T14" fmla="*/ 1 w 6"/>
                <a:gd name="T15" fmla="*/ 9 h 11"/>
                <a:gd name="T16" fmla="*/ 1 w 6"/>
                <a:gd name="T17" fmla="*/ 9 h 11"/>
                <a:gd name="T18" fmla="*/ 1 w 6"/>
                <a:gd name="T19" fmla="*/ 9 h 11"/>
                <a:gd name="T20" fmla="*/ 1 w 6"/>
                <a:gd name="T21" fmla="*/ 9 h 11"/>
                <a:gd name="T22" fmla="*/ 1 w 6"/>
                <a:gd name="T23" fmla="*/ 8 h 11"/>
                <a:gd name="T24" fmla="*/ 1 w 6"/>
                <a:gd name="T25" fmla="*/ 8 h 11"/>
                <a:gd name="T26" fmla="*/ 2 w 6"/>
                <a:gd name="T27" fmla="*/ 9 h 11"/>
                <a:gd name="T28" fmla="*/ 2 w 6"/>
                <a:gd name="T29" fmla="*/ 9 h 11"/>
                <a:gd name="T30" fmla="*/ 2 w 6"/>
                <a:gd name="T31" fmla="*/ 8 h 11"/>
                <a:gd name="T32" fmla="*/ 2 w 6"/>
                <a:gd name="T33" fmla="*/ 7 h 11"/>
                <a:gd name="T34" fmla="*/ 2 w 6"/>
                <a:gd name="T35" fmla="*/ 7 h 11"/>
                <a:gd name="T36" fmla="*/ 2 w 6"/>
                <a:gd name="T37" fmla="*/ 7 h 11"/>
                <a:gd name="T38" fmla="*/ 2 w 6"/>
                <a:gd name="T39" fmla="*/ 9 h 11"/>
                <a:gd name="T40" fmla="*/ 2 w 6"/>
                <a:gd name="T41" fmla="*/ 8 h 11"/>
                <a:gd name="T42" fmla="*/ 2 w 6"/>
                <a:gd name="T43" fmla="*/ 7 h 11"/>
                <a:gd name="T44" fmla="*/ 2 w 6"/>
                <a:gd name="T45" fmla="*/ 7 h 11"/>
                <a:gd name="T46" fmla="*/ 2 w 6"/>
                <a:gd name="T47" fmla="*/ 7 h 11"/>
                <a:gd name="T48" fmla="*/ 2 w 6"/>
                <a:gd name="T49" fmla="*/ 6 h 11"/>
                <a:gd name="T50" fmla="*/ 2 w 6"/>
                <a:gd name="T51" fmla="*/ 6 h 11"/>
                <a:gd name="T52" fmla="*/ 3 w 6"/>
                <a:gd name="T53" fmla="*/ 5 h 11"/>
                <a:gd name="T54" fmla="*/ 3 w 6"/>
                <a:gd name="T55" fmla="*/ 5 h 11"/>
                <a:gd name="T56" fmla="*/ 3 w 6"/>
                <a:gd name="T57" fmla="*/ 7 h 11"/>
                <a:gd name="T58" fmla="*/ 3 w 6"/>
                <a:gd name="T59" fmla="*/ 7 h 11"/>
                <a:gd name="T60" fmla="*/ 3 w 6"/>
                <a:gd name="T61" fmla="*/ 5 h 11"/>
                <a:gd name="T62" fmla="*/ 3 w 6"/>
                <a:gd name="T63" fmla="*/ 5 h 11"/>
                <a:gd name="T64" fmla="*/ 3 w 6"/>
                <a:gd name="T65" fmla="*/ 5 h 11"/>
                <a:gd name="T66" fmla="*/ 4 w 6"/>
                <a:gd name="T67" fmla="*/ 6 h 11"/>
                <a:gd name="T68" fmla="*/ 4 w 6"/>
                <a:gd name="T69" fmla="*/ 5 h 11"/>
                <a:gd name="T70" fmla="*/ 4 w 6"/>
                <a:gd name="T71" fmla="*/ 5 h 11"/>
                <a:gd name="T72" fmla="*/ 4 w 6"/>
                <a:gd name="T73" fmla="*/ 5 h 11"/>
                <a:gd name="T74" fmla="*/ 4 w 6"/>
                <a:gd name="T75" fmla="*/ 5 h 11"/>
                <a:gd name="T76" fmla="*/ 4 w 6"/>
                <a:gd name="T77" fmla="*/ 4 h 11"/>
                <a:gd name="T78" fmla="*/ 4 w 6"/>
                <a:gd name="T79" fmla="*/ 6 h 11"/>
                <a:gd name="T80" fmla="*/ 4 w 6"/>
                <a:gd name="T81" fmla="*/ 6 h 11"/>
                <a:gd name="T82" fmla="*/ 4 w 6"/>
                <a:gd name="T83" fmla="*/ 4 h 11"/>
                <a:gd name="T84" fmla="*/ 4 w 6"/>
                <a:gd name="T85" fmla="*/ 5 h 11"/>
                <a:gd name="T86" fmla="*/ 4 w 6"/>
                <a:gd name="T87" fmla="*/ 3 h 11"/>
                <a:gd name="T88" fmla="*/ 4 w 6"/>
                <a:gd name="T89" fmla="*/ 3 h 11"/>
                <a:gd name="T90" fmla="*/ 4 w 6"/>
                <a:gd name="T91" fmla="*/ 3 h 11"/>
                <a:gd name="T92" fmla="*/ 4 w 6"/>
                <a:gd name="T93" fmla="*/ 3 h 11"/>
                <a:gd name="T94" fmla="*/ 5 w 6"/>
                <a:gd name="T95" fmla="*/ 3 h 11"/>
                <a:gd name="T96" fmla="*/ 5 w 6"/>
                <a:gd name="T97" fmla="*/ 3 h 11"/>
                <a:gd name="T98" fmla="*/ 5 w 6"/>
                <a:gd name="T99" fmla="*/ 3 h 11"/>
                <a:gd name="T100" fmla="*/ 5 w 6"/>
                <a:gd name="T101" fmla="*/ 3 h 11"/>
                <a:gd name="T102" fmla="*/ 5 w 6"/>
                <a:gd name="T103" fmla="*/ 4 h 11"/>
                <a:gd name="T104" fmla="*/ 5 w 6"/>
                <a:gd name="T105" fmla="*/ 3 h 11"/>
                <a:gd name="T106" fmla="*/ 5 w 6"/>
                <a:gd name="T107" fmla="*/ 3 h 11"/>
                <a:gd name="T108" fmla="*/ 6 w 6"/>
                <a:gd name="T109" fmla="*/ 4 h 11"/>
                <a:gd name="T110" fmla="*/ 6 w 6"/>
                <a:gd name="T111" fmla="*/ 3 h 11"/>
                <a:gd name="T112" fmla="*/ 6 w 6"/>
                <a:gd name="T113" fmla="*/ 3 h 11"/>
                <a:gd name="T114" fmla="*/ 6 w 6"/>
                <a:gd name="T115" fmla="*/ 3 h 11"/>
                <a:gd name="T116" fmla="*/ 6 w 6"/>
                <a:gd name="T117" fmla="*/ 3 h 11"/>
                <a:gd name="T118" fmla="*/ 6 w 6"/>
                <a:gd name="T119" fmla="*/ 2 h 11"/>
                <a:gd name="T120" fmla="*/ 6 w 6"/>
                <a:gd name="T121" fmla="*/ 1 h 11"/>
                <a:gd name="T122" fmla="*/ 6 w 6"/>
                <a:gd name="T123" fmla="*/ 0 h 11"/>
                <a:gd name="T124" fmla="*/ 6 w 6"/>
                <a:gd name="T125" fmla="*/ 1 h 1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"/>
                <a:gd name="T190" fmla="*/ 0 h 11"/>
                <a:gd name="T191" fmla="*/ 6 w 6"/>
                <a:gd name="T192" fmla="*/ 11 h 1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" h="11">
                  <a:moveTo>
                    <a:pt x="0" y="9"/>
                  </a:moveTo>
                  <a:lnTo>
                    <a:pt x="0" y="10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10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10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7"/>
                  </a:lnTo>
                  <a:lnTo>
                    <a:pt x="2" y="9"/>
                  </a:lnTo>
                  <a:lnTo>
                    <a:pt x="2" y="7"/>
                  </a:lnTo>
                  <a:lnTo>
                    <a:pt x="2" y="9"/>
                  </a:lnTo>
                  <a:lnTo>
                    <a:pt x="2" y="7"/>
                  </a:lnTo>
                  <a:lnTo>
                    <a:pt x="2" y="9"/>
                  </a:lnTo>
                  <a:lnTo>
                    <a:pt x="2" y="7"/>
                  </a:lnTo>
                  <a:lnTo>
                    <a:pt x="2" y="9"/>
                  </a:lnTo>
                  <a:lnTo>
                    <a:pt x="2" y="7"/>
                  </a:lnTo>
                  <a:lnTo>
                    <a:pt x="2" y="9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9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9"/>
                  </a:lnTo>
                  <a:lnTo>
                    <a:pt x="2" y="8"/>
                  </a:lnTo>
                  <a:lnTo>
                    <a:pt x="2" y="9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9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9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9"/>
                  </a:lnTo>
                  <a:lnTo>
                    <a:pt x="2" y="7"/>
                  </a:lnTo>
                  <a:lnTo>
                    <a:pt x="2" y="9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9"/>
                  </a:lnTo>
                  <a:lnTo>
                    <a:pt x="2" y="7"/>
                  </a:lnTo>
                  <a:lnTo>
                    <a:pt x="2" y="9"/>
                  </a:lnTo>
                  <a:lnTo>
                    <a:pt x="2" y="7"/>
                  </a:lnTo>
                  <a:lnTo>
                    <a:pt x="2" y="9"/>
                  </a:lnTo>
                  <a:lnTo>
                    <a:pt x="2" y="7"/>
                  </a:lnTo>
                  <a:lnTo>
                    <a:pt x="2" y="9"/>
                  </a:lnTo>
                  <a:lnTo>
                    <a:pt x="2" y="8"/>
                  </a:lnTo>
                  <a:lnTo>
                    <a:pt x="2" y="9"/>
                  </a:lnTo>
                  <a:lnTo>
                    <a:pt x="2" y="7"/>
                  </a:lnTo>
                  <a:lnTo>
                    <a:pt x="2" y="9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9"/>
                  </a:lnTo>
                  <a:lnTo>
                    <a:pt x="2" y="7"/>
                  </a:lnTo>
                  <a:lnTo>
                    <a:pt x="2" y="9"/>
                  </a:lnTo>
                  <a:lnTo>
                    <a:pt x="2" y="7"/>
                  </a:lnTo>
                  <a:lnTo>
                    <a:pt x="2" y="9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9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6"/>
                  </a:lnTo>
                  <a:lnTo>
                    <a:pt x="3" y="6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5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4"/>
                  </a:lnTo>
                  <a:lnTo>
                    <a:pt x="4" y="6"/>
                  </a:lnTo>
                  <a:lnTo>
                    <a:pt x="4" y="4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6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4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6"/>
                  </a:lnTo>
                  <a:lnTo>
                    <a:pt x="4" y="4"/>
                  </a:lnTo>
                  <a:lnTo>
                    <a:pt x="4" y="6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3828" y="2310"/>
              <a:ext cx="6" cy="10"/>
            </a:xfrm>
            <a:custGeom>
              <a:avLst/>
              <a:gdLst>
                <a:gd name="T0" fmla="*/ 0 w 6"/>
                <a:gd name="T1" fmla="*/ 8 h 10"/>
                <a:gd name="T2" fmla="*/ 0 w 6"/>
                <a:gd name="T3" fmla="*/ 8 h 10"/>
                <a:gd name="T4" fmla="*/ 0 w 6"/>
                <a:gd name="T5" fmla="*/ 8 h 10"/>
                <a:gd name="T6" fmla="*/ 0 w 6"/>
                <a:gd name="T7" fmla="*/ 7 h 10"/>
                <a:gd name="T8" fmla="*/ 1 w 6"/>
                <a:gd name="T9" fmla="*/ 6 h 10"/>
                <a:gd name="T10" fmla="*/ 1 w 6"/>
                <a:gd name="T11" fmla="*/ 8 h 10"/>
                <a:gd name="T12" fmla="*/ 1 w 6"/>
                <a:gd name="T13" fmla="*/ 7 h 10"/>
                <a:gd name="T14" fmla="*/ 1 w 6"/>
                <a:gd name="T15" fmla="*/ 7 h 10"/>
                <a:gd name="T16" fmla="*/ 1 w 6"/>
                <a:gd name="T17" fmla="*/ 7 h 10"/>
                <a:gd name="T18" fmla="*/ 1 w 6"/>
                <a:gd name="T19" fmla="*/ 8 h 10"/>
                <a:gd name="T20" fmla="*/ 1 w 6"/>
                <a:gd name="T21" fmla="*/ 8 h 10"/>
                <a:gd name="T22" fmla="*/ 1 w 6"/>
                <a:gd name="T23" fmla="*/ 7 h 10"/>
                <a:gd name="T24" fmla="*/ 2 w 6"/>
                <a:gd name="T25" fmla="*/ 7 h 10"/>
                <a:gd name="T26" fmla="*/ 2 w 6"/>
                <a:gd name="T27" fmla="*/ 8 h 10"/>
                <a:gd name="T28" fmla="*/ 2 w 6"/>
                <a:gd name="T29" fmla="*/ 5 h 10"/>
                <a:gd name="T30" fmla="*/ 2 w 6"/>
                <a:gd name="T31" fmla="*/ 5 h 10"/>
                <a:gd name="T32" fmla="*/ 2 w 6"/>
                <a:gd name="T33" fmla="*/ 6 h 10"/>
                <a:gd name="T34" fmla="*/ 2 w 6"/>
                <a:gd name="T35" fmla="*/ 6 h 10"/>
                <a:gd name="T36" fmla="*/ 2 w 6"/>
                <a:gd name="T37" fmla="*/ 6 h 10"/>
                <a:gd name="T38" fmla="*/ 2 w 6"/>
                <a:gd name="T39" fmla="*/ 7 h 10"/>
                <a:gd name="T40" fmla="*/ 2 w 6"/>
                <a:gd name="T41" fmla="*/ 6 h 10"/>
                <a:gd name="T42" fmla="*/ 2 w 6"/>
                <a:gd name="T43" fmla="*/ 6 h 10"/>
                <a:gd name="T44" fmla="*/ 2 w 6"/>
                <a:gd name="T45" fmla="*/ 6 h 10"/>
                <a:gd name="T46" fmla="*/ 2 w 6"/>
                <a:gd name="T47" fmla="*/ 6 h 10"/>
                <a:gd name="T48" fmla="*/ 2 w 6"/>
                <a:gd name="T49" fmla="*/ 6 h 10"/>
                <a:gd name="T50" fmla="*/ 2 w 6"/>
                <a:gd name="T51" fmla="*/ 6 h 10"/>
                <a:gd name="T52" fmla="*/ 3 w 6"/>
                <a:gd name="T53" fmla="*/ 4 h 10"/>
                <a:gd name="T54" fmla="*/ 3 w 6"/>
                <a:gd name="T55" fmla="*/ 5 h 10"/>
                <a:gd name="T56" fmla="*/ 3 w 6"/>
                <a:gd name="T57" fmla="*/ 5 h 10"/>
                <a:gd name="T58" fmla="*/ 3 w 6"/>
                <a:gd name="T59" fmla="*/ 5 h 10"/>
                <a:gd name="T60" fmla="*/ 3 w 6"/>
                <a:gd name="T61" fmla="*/ 4 h 10"/>
                <a:gd name="T62" fmla="*/ 3 w 6"/>
                <a:gd name="T63" fmla="*/ 4 h 10"/>
                <a:gd name="T64" fmla="*/ 3 w 6"/>
                <a:gd name="T65" fmla="*/ 5 h 10"/>
                <a:gd name="T66" fmla="*/ 4 w 6"/>
                <a:gd name="T67" fmla="*/ 5 h 10"/>
                <a:gd name="T68" fmla="*/ 4 w 6"/>
                <a:gd name="T69" fmla="*/ 4 h 10"/>
                <a:gd name="T70" fmla="*/ 4 w 6"/>
                <a:gd name="T71" fmla="*/ 4 h 10"/>
                <a:gd name="T72" fmla="*/ 4 w 6"/>
                <a:gd name="T73" fmla="*/ 4 h 10"/>
                <a:gd name="T74" fmla="*/ 4 w 6"/>
                <a:gd name="T75" fmla="*/ 4 h 10"/>
                <a:gd name="T76" fmla="*/ 4 w 6"/>
                <a:gd name="T77" fmla="*/ 3 h 10"/>
                <a:gd name="T78" fmla="*/ 4 w 6"/>
                <a:gd name="T79" fmla="*/ 3 h 10"/>
                <a:gd name="T80" fmla="*/ 4 w 6"/>
                <a:gd name="T81" fmla="*/ 5 h 10"/>
                <a:gd name="T82" fmla="*/ 4 w 6"/>
                <a:gd name="T83" fmla="*/ 4 h 10"/>
                <a:gd name="T84" fmla="*/ 4 w 6"/>
                <a:gd name="T85" fmla="*/ 3 h 10"/>
                <a:gd name="T86" fmla="*/ 4 w 6"/>
                <a:gd name="T87" fmla="*/ 2 h 10"/>
                <a:gd name="T88" fmla="*/ 4 w 6"/>
                <a:gd name="T89" fmla="*/ 3 h 10"/>
                <a:gd name="T90" fmla="*/ 4 w 6"/>
                <a:gd name="T91" fmla="*/ 2 h 10"/>
                <a:gd name="T92" fmla="*/ 4 w 6"/>
                <a:gd name="T93" fmla="*/ 3 h 10"/>
                <a:gd name="T94" fmla="*/ 5 w 6"/>
                <a:gd name="T95" fmla="*/ 3 h 10"/>
                <a:gd name="T96" fmla="*/ 5 w 6"/>
                <a:gd name="T97" fmla="*/ 2 h 10"/>
                <a:gd name="T98" fmla="*/ 5 w 6"/>
                <a:gd name="T99" fmla="*/ 2 h 10"/>
                <a:gd name="T100" fmla="*/ 5 w 6"/>
                <a:gd name="T101" fmla="*/ 2 h 10"/>
                <a:gd name="T102" fmla="*/ 5 w 6"/>
                <a:gd name="T103" fmla="*/ 3 h 10"/>
                <a:gd name="T104" fmla="*/ 5 w 6"/>
                <a:gd name="T105" fmla="*/ 2 h 10"/>
                <a:gd name="T106" fmla="*/ 5 w 6"/>
                <a:gd name="T107" fmla="*/ 2 h 10"/>
                <a:gd name="T108" fmla="*/ 6 w 6"/>
                <a:gd name="T109" fmla="*/ 3 h 10"/>
                <a:gd name="T110" fmla="*/ 6 w 6"/>
                <a:gd name="T111" fmla="*/ 2 h 10"/>
                <a:gd name="T112" fmla="*/ 6 w 6"/>
                <a:gd name="T113" fmla="*/ 2 h 10"/>
                <a:gd name="T114" fmla="*/ 6 w 6"/>
                <a:gd name="T115" fmla="*/ 1 h 10"/>
                <a:gd name="T116" fmla="*/ 6 w 6"/>
                <a:gd name="T117" fmla="*/ 2 h 10"/>
                <a:gd name="T118" fmla="*/ 6 w 6"/>
                <a:gd name="T119" fmla="*/ 0 h 10"/>
                <a:gd name="T120" fmla="*/ 6 w 6"/>
                <a:gd name="T121" fmla="*/ 1 h 10"/>
                <a:gd name="T122" fmla="*/ 6 w 6"/>
                <a:gd name="T123" fmla="*/ 2 h 10"/>
                <a:gd name="T124" fmla="*/ 6 w 6"/>
                <a:gd name="T125" fmla="*/ 2 h 1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"/>
                <a:gd name="T190" fmla="*/ 0 h 10"/>
                <a:gd name="T191" fmla="*/ 6 w 6"/>
                <a:gd name="T192" fmla="*/ 10 h 1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" h="10">
                  <a:moveTo>
                    <a:pt x="0" y="10"/>
                  </a:moveTo>
                  <a:lnTo>
                    <a:pt x="0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9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10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6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6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8"/>
                  </a:lnTo>
                  <a:lnTo>
                    <a:pt x="1" y="7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8"/>
                  </a:lnTo>
                  <a:lnTo>
                    <a:pt x="2" y="6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8"/>
                  </a:lnTo>
                  <a:lnTo>
                    <a:pt x="2" y="6"/>
                  </a:lnTo>
                  <a:lnTo>
                    <a:pt x="2" y="8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6"/>
                  </a:lnTo>
                  <a:lnTo>
                    <a:pt x="2" y="8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8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6"/>
                  </a:lnTo>
                  <a:lnTo>
                    <a:pt x="2" y="8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8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8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5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3"/>
                  </a:lnTo>
                  <a:lnTo>
                    <a:pt x="3" y="4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3834" y="2303"/>
              <a:ext cx="6" cy="9"/>
            </a:xfrm>
            <a:custGeom>
              <a:avLst/>
              <a:gdLst>
                <a:gd name="T0" fmla="*/ 0 w 6"/>
                <a:gd name="T1" fmla="*/ 7 h 9"/>
                <a:gd name="T2" fmla="*/ 0 w 6"/>
                <a:gd name="T3" fmla="*/ 8 h 9"/>
                <a:gd name="T4" fmla="*/ 0 w 6"/>
                <a:gd name="T5" fmla="*/ 7 h 9"/>
                <a:gd name="T6" fmla="*/ 0 w 6"/>
                <a:gd name="T7" fmla="*/ 8 h 9"/>
                <a:gd name="T8" fmla="*/ 1 w 6"/>
                <a:gd name="T9" fmla="*/ 7 h 9"/>
                <a:gd name="T10" fmla="*/ 1 w 6"/>
                <a:gd name="T11" fmla="*/ 8 h 9"/>
                <a:gd name="T12" fmla="*/ 1 w 6"/>
                <a:gd name="T13" fmla="*/ 7 h 9"/>
                <a:gd name="T14" fmla="*/ 1 w 6"/>
                <a:gd name="T15" fmla="*/ 7 h 9"/>
                <a:gd name="T16" fmla="*/ 1 w 6"/>
                <a:gd name="T17" fmla="*/ 7 h 9"/>
                <a:gd name="T18" fmla="*/ 1 w 6"/>
                <a:gd name="T19" fmla="*/ 7 h 9"/>
                <a:gd name="T20" fmla="*/ 1 w 6"/>
                <a:gd name="T21" fmla="*/ 7 h 9"/>
                <a:gd name="T22" fmla="*/ 2 w 6"/>
                <a:gd name="T23" fmla="*/ 5 h 9"/>
                <a:gd name="T24" fmla="*/ 2 w 6"/>
                <a:gd name="T25" fmla="*/ 7 h 9"/>
                <a:gd name="T26" fmla="*/ 2 w 6"/>
                <a:gd name="T27" fmla="*/ 7 h 9"/>
                <a:gd name="T28" fmla="*/ 2 w 6"/>
                <a:gd name="T29" fmla="*/ 7 h 9"/>
                <a:gd name="T30" fmla="*/ 2 w 6"/>
                <a:gd name="T31" fmla="*/ 5 h 9"/>
                <a:gd name="T32" fmla="*/ 2 w 6"/>
                <a:gd name="T33" fmla="*/ 7 h 9"/>
                <a:gd name="T34" fmla="*/ 2 w 6"/>
                <a:gd name="T35" fmla="*/ 7 h 9"/>
                <a:gd name="T36" fmla="*/ 2 w 6"/>
                <a:gd name="T37" fmla="*/ 6 h 9"/>
                <a:gd name="T38" fmla="*/ 2 w 6"/>
                <a:gd name="T39" fmla="*/ 6 h 9"/>
                <a:gd name="T40" fmla="*/ 2 w 6"/>
                <a:gd name="T41" fmla="*/ 6 h 9"/>
                <a:gd name="T42" fmla="*/ 2 w 6"/>
                <a:gd name="T43" fmla="*/ 5 h 9"/>
                <a:gd name="T44" fmla="*/ 2 w 6"/>
                <a:gd name="T45" fmla="*/ 5 h 9"/>
                <a:gd name="T46" fmla="*/ 2 w 6"/>
                <a:gd name="T47" fmla="*/ 5 h 9"/>
                <a:gd name="T48" fmla="*/ 2 w 6"/>
                <a:gd name="T49" fmla="*/ 5 h 9"/>
                <a:gd name="T50" fmla="*/ 2 w 6"/>
                <a:gd name="T51" fmla="*/ 5 h 9"/>
                <a:gd name="T52" fmla="*/ 3 w 6"/>
                <a:gd name="T53" fmla="*/ 4 h 9"/>
                <a:gd name="T54" fmla="*/ 3 w 6"/>
                <a:gd name="T55" fmla="*/ 4 h 9"/>
                <a:gd name="T56" fmla="*/ 3 w 6"/>
                <a:gd name="T57" fmla="*/ 6 h 9"/>
                <a:gd name="T58" fmla="*/ 3 w 6"/>
                <a:gd name="T59" fmla="*/ 4 h 9"/>
                <a:gd name="T60" fmla="*/ 3 w 6"/>
                <a:gd name="T61" fmla="*/ 4 h 9"/>
                <a:gd name="T62" fmla="*/ 3 w 6"/>
                <a:gd name="T63" fmla="*/ 5 h 9"/>
                <a:gd name="T64" fmla="*/ 3 w 6"/>
                <a:gd name="T65" fmla="*/ 3 h 9"/>
                <a:gd name="T66" fmla="*/ 4 w 6"/>
                <a:gd name="T67" fmla="*/ 4 h 9"/>
                <a:gd name="T68" fmla="*/ 4 w 6"/>
                <a:gd name="T69" fmla="*/ 5 h 9"/>
                <a:gd name="T70" fmla="*/ 4 w 6"/>
                <a:gd name="T71" fmla="*/ 4 h 9"/>
                <a:gd name="T72" fmla="*/ 4 w 6"/>
                <a:gd name="T73" fmla="*/ 4 h 9"/>
                <a:gd name="T74" fmla="*/ 4 w 6"/>
                <a:gd name="T75" fmla="*/ 2 h 9"/>
                <a:gd name="T76" fmla="*/ 4 w 6"/>
                <a:gd name="T77" fmla="*/ 5 h 9"/>
                <a:gd name="T78" fmla="*/ 4 w 6"/>
                <a:gd name="T79" fmla="*/ 3 h 9"/>
                <a:gd name="T80" fmla="*/ 4 w 6"/>
                <a:gd name="T81" fmla="*/ 4 h 9"/>
                <a:gd name="T82" fmla="*/ 4 w 6"/>
                <a:gd name="T83" fmla="*/ 4 h 9"/>
                <a:gd name="T84" fmla="*/ 4 w 6"/>
                <a:gd name="T85" fmla="*/ 4 h 9"/>
                <a:gd name="T86" fmla="*/ 4 w 6"/>
                <a:gd name="T87" fmla="*/ 2 h 9"/>
                <a:gd name="T88" fmla="*/ 4 w 6"/>
                <a:gd name="T89" fmla="*/ 4 h 9"/>
                <a:gd name="T90" fmla="*/ 4 w 6"/>
                <a:gd name="T91" fmla="*/ 2 h 9"/>
                <a:gd name="T92" fmla="*/ 5 w 6"/>
                <a:gd name="T93" fmla="*/ 2 h 9"/>
                <a:gd name="T94" fmla="*/ 5 w 6"/>
                <a:gd name="T95" fmla="*/ 2 h 9"/>
                <a:gd name="T96" fmla="*/ 5 w 6"/>
                <a:gd name="T97" fmla="*/ 2 h 9"/>
                <a:gd name="T98" fmla="*/ 5 w 6"/>
                <a:gd name="T99" fmla="*/ 2 h 9"/>
                <a:gd name="T100" fmla="*/ 5 w 6"/>
                <a:gd name="T101" fmla="*/ 2 h 9"/>
                <a:gd name="T102" fmla="*/ 5 w 6"/>
                <a:gd name="T103" fmla="*/ 1 h 9"/>
                <a:gd name="T104" fmla="*/ 5 w 6"/>
                <a:gd name="T105" fmla="*/ 2 h 9"/>
                <a:gd name="T106" fmla="*/ 6 w 6"/>
                <a:gd name="T107" fmla="*/ 2 h 9"/>
                <a:gd name="T108" fmla="*/ 6 w 6"/>
                <a:gd name="T109" fmla="*/ 2 h 9"/>
                <a:gd name="T110" fmla="*/ 6 w 6"/>
                <a:gd name="T111" fmla="*/ 2 h 9"/>
                <a:gd name="T112" fmla="*/ 6 w 6"/>
                <a:gd name="T113" fmla="*/ 3 h 9"/>
                <a:gd name="T114" fmla="*/ 6 w 6"/>
                <a:gd name="T115" fmla="*/ 2 h 9"/>
                <a:gd name="T116" fmla="*/ 6 w 6"/>
                <a:gd name="T117" fmla="*/ 2 h 9"/>
                <a:gd name="T118" fmla="*/ 6 w 6"/>
                <a:gd name="T119" fmla="*/ 1 h 9"/>
                <a:gd name="T120" fmla="*/ 6 w 6"/>
                <a:gd name="T121" fmla="*/ 2 h 9"/>
                <a:gd name="T122" fmla="*/ 6 w 6"/>
                <a:gd name="T123" fmla="*/ 1 h 9"/>
                <a:gd name="T124" fmla="*/ 6 w 6"/>
                <a:gd name="T125" fmla="*/ 1 h 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"/>
                <a:gd name="T190" fmla="*/ 0 h 9"/>
                <a:gd name="T191" fmla="*/ 6 w 6"/>
                <a:gd name="T192" fmla="*/ 9 h 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" h="9">
                  <a:moveTo>
                    <a:pt x="0" y="9"/>
                  </a:moveTo>
                  <a:lnTo>
                    <a:pt x="0" y="8"/>
                  </a:lnTo>
                  <a:lnTo>
                    <a:pt x="0" y="7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9"/>
                  </a:lnTo>
                  <a:lnTo>
                    <a:pt x="0" y="7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9"/>
                  </a:lnTo>
                  <a:lnTo>
                    <a:pt x="1" y="7"/>
                  </a:lnTo>
                  <a:lnTo>
                    <a:pt x="1" y="9"/>
                  </a:lnTo>
                  <a:lnTo>
                    <a:pt x="1" y="7"/>
                  </a:lnTo>
                  <a:lnTo>
                    <a:pt x="1" y="9"/>
                  </a:lnTo>
                  <a:lnTo>
                    <a:pt x="1" y="7"/>
                  </a:lnTo>
                  <a:lnTo>
                    <a:pt x="1" y="9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6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7"/>
                  </a:lnTo>
                  <a:lnTo>
                    <a:pt x="2" y="5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5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5"/>
                  </a:lnTo>
                  <a:lnTo>
                    <a:pt x="2" y="7"/>
                  </a:lnTo>
                  <a:lnTo>
                    <a:pt x="2" y="5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7"/>
                  </a:lnTo>
                  <a:lnTo>
                    <a:pt x="2" y="5"/>
                  </a:lnTo>
                  <a:lnTo>
                    <a:pt x="2" y="7"/>
                  </a:lnTo>
                  <a:lnTo>
                    <a:pt x="2" y="5"/>
                  </a:lnTo>
                  <a:lnTo>
                    <a:pt x="2" y="7"/>
                  </a:lnTo>
                  <a:lnTo>
                    <a:pt x="2" y="5"/>
                  </a:lnTo>
                  <a:lnTo>
                    <a:pt x="2" y="7"/>
                  </a:lnTo>
                  <a:lnTo>
                    <a:pt x="2" y="5"/>
                  </a:lnTo>
                  <a:lnTo>
                    <a:pt x="2" y="7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7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7"/>
                  </a:lnTo>
                  <a:lnTo>
                    <a:pt x="2" y="5"/>
                  </a:lnTo>
                  <a:lnTo>
                    <a:pt x="2" y="7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7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1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09" name="Freeform 108"/>
            <p:cNvSpPr>
              <a:spLocks/>
            </p:cNvSpPr>
            <p:nvPr/>
          </p:nvSpPr>
          <p:spPr bwMode="auto">
            <a:xfrm>
              <a:off x="3840" y="2296"/>
              <a:ext cx="6" cy="9"/>
            </a:xfrm>
            <a:custGeom>
              <a:avLst/>
              <a:gdLst>
                <a:gd name="T0" fmla="*/ 0 w 6"/>
                <a:gd name="T1" fmla="*/ 8 h 9"/>
                <a:gd name="T2" fmla="*/ 0 w 6"/>
                <a:gd name="T3" fmla="*/ 7 h 9"/>
                <a:gd name="T4" fmla="*/ 0 w 6"/>
                <a:gd name="T5" fmla="*/ 7 h 9"/>
                <a:gd name="T6" fmla="*/ 1 w 6"/>
                <a:gd name="T7" fmla="*/ 7 h 9"/>
                <a:gd name="T8" fmla="*/ 1 w 6"/>
                <a:gd name="T9" fmla="*/ 7 h 9"/>
                <a:gd name="T10" fmla="*/ 1 w 6"/>
                <a:gd name="T11" fmla="*/ 7 h 9"/>
                <a:gd name="T12" fmla="*/ 1 w 6"/>
                <a:gd name="T13" fmla="*/ 8 h 9"/>
                <a:gd name="T14" fmla="*/ 1 w 6"/>
                <a:gd name="T15" fmla="*/ 8 h 9"/>
                <a:gd name="T16" fmla="*/ 1 w 6"/>
                <a:gd name="T17" fmla="*/ 6 h 9"/>
                <a:gd name="T18" fmla="*/ 1 w 6"/>
                <a:gd name="T19" fmla="*/ 8 h 9"/>
                <a:gd name="T20" fmla="*/ 2 w 6"/>
                <a:gd name="T21" fmla="*/ 8 h 9"/>
                <a:gd name="T22" fmla="*/ 2 w 6"/>
                <a:gd name="T23" fmla="*/ 6 h 9"/>
                <a:gd name="T24" fmla="*/ 2 w 6"/>
                <a:gd name="T25" fmla="*/ 8 h 9"/>
                <a:gd name="T26" fmla="*/ 2 w 6"/>
                <a:gd name="T27" fmla="*/ 6 h 9"/>
                <a:gd name="T28" fmla="*/ 2 w 6"/>
                <a:gd name="T29" fmla="*/ 6 h 9"/>
                <a:gd name="T30" fmla="*/ 2 w 6"/>
                <a:gd name="T31" fmla="*/ 8 h 9"/>
                <a:gd name="T32" fmla="*/ 2 w 6"/>
                <a:gd name="T33" fmla="*/ 6 h 9"/>
                <a:gd name="T34" fmla="*/ 2 w 6"/>
                <a:gd name="T35" fmla="*/ 7 h 9"/>
                <a:gd name="T36" fmla="*/ 2 w 6"/>
                <a:gd name="T37" fmla="*/ 6 h 9"/>
                <a:gd name="T38" fmla="*/ 2 w 6"/>
                <a:gd name="T39" fmla="*/ 6 h 9"/>
                <a:gd name="T40" fmla="*/ 2 w 6"/>
                <a:gd name="T41" fmla="*/ 6 h 9"/>
                <a:gd name="T42" fmla="*/ 2 w 6"/>
                <a:gd name="T43" fmla="*/ 6 h 9"/>
                <a:gd name="T44" fmla="*/ 2 w 6"/>
                <a:gd name="T45" fmla="*/ 6 h 9"/>
                <a:gd name="T46" fmla="*/ 2 w 6"/>
                <a:gd name="T47" fmla="*/ 6 h 9"/>
                <a:gd name="T48" fmla="*/ 3 w 6"/>
                <a:gd name="T49" fmla="*/ 5 h 9"/>
                <a:gd name="T50" fmla="*/ 3 w 6"/>
                <a:gd name="T51" fmla="*/ 6 h 9"/>
                <a:gd name="T52" fmla="*/ 3 w 6"/>
                <a:gd name="T53" fmla="*/ 6 h 9"/>
                <a:gd name="T54" fmla="*/ 3 w 6"/>
                <a:gd name="T55" fmla="*/ 5 h 9"/>
                <a:gd name="T56" fmla="*/ 3 w 6"/>
                <a:gd name="T57" fmla="*/ 5 h 9"/>
                <a:gd name="T58" fmla="*/ 3 w 6"/>
                <a:gd name="T59" fmla="*/ 5 h 9"/>
                <a:gd name="T60" fmla="*/ 3 w 6"/>
                <a:gd name="T61" fmla="*/ 5 h 9"/>
                <a:gd name="T62" fmla="*/ 4 w 6"/>
                <a:gd name="T63" fmla="*/ 6 h 9"/>
                <a:gd name="T64" fmla="*/ 4 w 6"/>
                <a:gd name="T65" fmla="*/ 5 h 9"/>
                <a:gd name="T66" fmla="*/ 4 w 6"/>
                <a:gd name="T67" fmla="*/ 5 h 9"/>
                <a:gd name="T68" fmla="*/ 4 w 6"/>
                <a:gd name="T69" fmla="*/ 4 h 9"/>
                <a:gd name="T70" fmla="*/ 4 w 6"/>
                <a:gd name="T71" fmla="*/ 3 h 9"/>
                <a:gd name="T72" fmla="*/ 4 w 6"/>
                <a:gd name="T73" fmla="*/ 3 h 9"/>
                <a:gd name="T74" fmla="*/ 4 w 6"/>
                <a:gd name="T75" fmla="*/ 5 h 9"/>
                <a:gd name="T76" fmla="*/ 4 w 6"/>
                <a:gd name="T77" fmla="*/ 4 h 9"/>
                <a:gd name="T78" fmla="*/ 4 w 6"/>
                <a:gd name="T79" fmla="*/ 4 h 9"/>
                <a:gd name="T80" fmla="*/ 4 w 6"/>
                <a:gd name="T81" fmla="*/ 3 h 9"/>
                <a:gd name="T82" fmla="*/ 4 w 6"/>
                <a:gd name="T83" fmla="*/ 4 h 9"/>
                <a:gd name="T84" fmla="*/ 4 w 6"/>
                <a:gd name="T85" fmla="*/ 3 h 9"/>
                <a:gd name="T86" fmla="*/ 4 w 6"/>
                <a:gd name="T87" fmla="*/ 3 h 9"/>
                <a:gd name="T88" fmla="*/ 4 w 6"/>
                <a:gd name="T89" fmla="*/ 4 h 9"/>
                <a:gd name="T90" fmla="*/ 4 w 6"/>
                <a:gd name="T91" fmla="*/ 4 h 9"/>
                <a:gd name="T92" fmla="*/ 5 w 6"/>
                <a:gd name="T93" fmla="*/ 4 h 9"/>
                <a:gd name="T94" fmla="*/ 5 w 6"/>
                <a:gd name="T95" fmla="*/ 5 h 9"/>
                <a:gd name="T96" fmla="*/ 5 w 6"/>
                <a:gd name="T97" fmla="*/ 3 h 9"/>
                <a:gd name="T98" fmla="*/ 5 w 6"/>
                <a:gd name="T99" fmla="*/ 3 h 9"/>
                <a:gd name="T100" fmla="*/ 5 w 6"/>
                <a:gd name="T101" fmla="*/ 3 h 9"/>
                <a:gd name="T102" fmla="*/ 5 w 6"/>
                <a:gd name="T103" fmla="*/ 2 h 9"/>
                <a:gd name="T104" fmla="*/ 6 w 6"/>
                <a:gd name="T105" fmla="*/ 3 h 9"/>
                <a:gd name="T106" fmla="*/ 6 w 6"/>
                <a:gd name="T107" fmla="*/ 2 h 9"/>
                <a:gd name="T108" fmla="*/ 6 w 6"/>
                <a:gd name="T109" fmla="*/ 4 h 9"/>
                <a:gd name="T110" fmla="*/ 6 w 6"/>
                <a:gd name="T111" fmla="*/ 2 h 9"/>
                <a:gd name="T112" fmla="*/ 6 w 6"/>
                <a:gd name="T113" fmla="*/ 1 h 9"/>
                <a:gd name="T114" fmla="*/ 6 w 6"/>
                <a:gd name="T115" fmla="*/ 2 h 9"/>
                <a:gd name="T116" fmla="*/ 6 w 6"/>
                <a:gd name="T117" fmla="*/ 2 h 9"/>
                <a:gd name="T118" fmla="*/ 6 w 6"/>
                <a:gd name="T119" fmla="*/ 2 h 9"/>
                <a:gd name="T120" fmla="*/ 6 w 6"/>
                <a:gd name="T121" fmla="*/ 3 h 9"/>
                <a:gd name="T122" fmla="*/ 6 w 6"/>
                <a:gd name="T123" fmla="*/ 2 h 9"/>
                <a:gd name="T124" fmla="*/ 6 w 6"/>
                <a:gd name="T125" fmla="*/ 0 h 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"/>
                <a:gd name="T190" fmla="*/ 0 h 9"/>
                <a:gd name="T191" fmla="*/ 6 w 6"/>
                <a:gd name="T192" fmla="*/ 9 h 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" h="9">
                  <a:moveTo>
                    <a:pt x="0" y="8"/>
                  </a:moveTo>
                  <a:lnTo>
                    <a:pt x="0" y="8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8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6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6"/>
                  </a:lnTo>
                  <a:lnTo>
                    <a:pt x="1" y="8"/>
                  </a:lnTo>
                  <a:lnTo>
                    <a:pt x="1" y="6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8"/>
                  </a:lnTo>
                  <a:lnTo>
                    <a:pt x="1" y="6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6"/>
                  </a:lnTo>
                  <a:lnTo>
                    <a:pt x="1" y="7"/>
                  </a:lnTo>
                  <a:lnTo>
                    <a:pt x="2" y="6"/>
                  </a:lnTo>
                  <a:lnTo>
                    <a:pt x="2" y="8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8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8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6"/>
                  </a:lnTo>
                  <a:lnTo>
                    <a:pt x="2" y="8"/>
                  </a:lnTo>
                  <a:lnTo>
                    <a:pt x="2" y="6"/>
                  </a:lnTo>
                  <a:lnTo>
                    <a:pt x="2" y="8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8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8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5"/>
                  </a:lnTo>
                  <a:lnTo>
                    <a:pt x="4" y="4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6" y="3"/>
                  </a:lnTo>
                  <a:lnTo>
                    <a:pt x="6" y="5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3846" y="2291"/>
              <a:ext cx="6" cy="8"/>
            </a:xfrm>
            <a:custGeom>
              <a:avLst/>
              <a:gdLst>
                <a:gd name="T0" fmla="*/ 0 w 6"/>
                <a:gd name="T1" fmla="*/ 7 h 8"/>
                <a:gd name="T2" fmla="*/ 0 w 6"/>
                <a:gd name="T3" fmla="*/ 6 h 8"/>
                <a:gd name="T4" fmla="*/ 0 w 6"/>
                <a:gd name="T5" fmla="*/ 6 h 8"/>
                <a:gd name="T6" fmla="*/ 1 w 6"/>
                <a:gd name="T7" fmla="*/ 6 h 8"/>
                <a:gd name="T8" fmla="*/ 1 w 6"/>
                <a:gd name="T9" fmla="*/ 6 h 8"/>
                <a:gd name="T10" fmla="*/ 1 w 6"/>
                <a:gd name="T11" fmla="*/ 6 h 8"/>
                <a:gd name="T12" fmla="*/ 1 w 6"/>
                <a:gd name="T13" fmla="*/ 6 h 8"/>
                <a:gd name="T14" fmla="*/ 1 w 6"/>
                <a:gd name="T15" fmla="*/ 6 h 8"/>
                <a:gd name="T16" fmla="*/ 1 w 6"/>
                <a:gd name="T17" fmla="*/ 6 h 8"/>
                <a:gd name="T18" fmla="*/ 1 w 6"/>
                <a:gd name="T19" fmla="*/ 7 h 8"/>
                <a:gd name="T20" fmla="*/ 2 w 6"/>
                <a:gd name="T21" fmla="*/ 5 h 8"/>
                <a:gd name="T22" fmla="*/ 2 w 6"/>
                <a:gd name="T23" fmla="*/ 6 h 8"/>
                <a:gd name="T24" fmla="*/ 2 w 6"/>
                <a:gd name="T25" fmla="*/ 6 h 8"/>
                <a:gd name="T26" fmla="*/ 2 w 6"/>
                <a:gd name="T27" fmla="*/ 5 h 8"/>
                <a:gd name="T28" fmla="*/ 2 w 6"/>
                <a:gd name="T29" fmla="*/ 6 h 8"/>
                <a:gd name="T30" fmla="*/ 2 w 6"/>
                <a:gd name="T31" fmla="*/ 5 h 8"/>
                <a:gd name="T32" fmla="*/ 2 w 6"/>
                <a:gd name="T33" fmla="*/ 5 h 8"/>
                <a:gd name="T34" fmla="*/ 2 w 6"/>
                <a:gd name="T35" fmla="*/ 5 h 8"/>
                <a:gd name="T36" fmla="*/ 2 w 6"/>
                <a:gd name="T37" fmla="*/ 5 h 8"/>
                <a:gd name="T38" fmla="*/ 2 w 6"/>
                <a:gd name="T39" fmla="*/ 6 h 8"/>
                <a:gd name="T40" fmla="*/ 2 w 6"/>
                <a:gd name="T41" fmla="*/ 4 h 8"/>
                <a:gd name="T42" fmla="*/ 2 w 6"/>
                <a:gd name="T43" fmla="*/ 4 h 8"/>
                <a:gd name="T44" fmla="*/ 2 w 6"/>
                <a:gd name="T45" fmla="*/ 4 h 8"/>
                <a:gd name="T46" fmla="*/ 2 w 6"/>
                <a:gd name="T47" fmla="*/ 4 h 8"/>
                <a:gd name="T48" fmla="*/ 3 w 6"/>
                <a:gd name="T49" fmla="*/ 6 h 8"/>
                <a:gd name="T50" fmla="*/ 3 w 6"/>
                <a:gd name="T51" fmla="*/ 5 h 8"/>
                <a:gd name="T52" fmla="*/ 3 w 6"/>
                <a:gd name="T53" fmla="*/ 5 h 8"/>
                <a:gd name="T54" fmla="*/ 3 w 6"/>
                <a:gd name="T55" fmla="*/ 3 h 8"/>
                <a:gd name="T56" fmla="*/ 3 w 6"/>
                <a:gd name="T57" fmla="*/ 3 h 8"/>
                <a:gd name="T58" fmla="*/ 3 w 6"/>
                <a:gd name="T59" fmla="*/ 4 h 8"/>
                <a:gd name="T60" fmla="*/ 3 w 6"/>
                <a:gd name="T61" fmla="*/ 3 h 8"/>
                <a:gd name="T62" fmla="*/ 4 w 6"/>
                <a:gd name="T63" fmla="*/ 3 h 8"/>
                <a:gd name="T64" fmla="*/ 4 w 6"/>
                <a:gd name="T65" fmla="*/ 5 h 8"/>
                <a:gd name="T66" fmla="*/ 4 w 6"/>
                <a:gd name="T67" fmla="*/ 3 h 8"/>
                <a:gd name="T68" fmla="*/ 4 w 6"/>
                <a:gd name="T69" fmla="*/ 3 h 8"/>
                <a:gd name="T70" fmla="*/ 4 w 6"/>
                <a:gd name="T71" fmla="*/ 3 h 8"/>
                <a:gd name="T72" fmla="*/ 4 w 6"/>
                <a:gd name="T73" fmla="*/ 3 h 8"/>
                <a:gd name="T74" fmla="*/ 4 w 6"/>
                <a:gd name="T75" fmla="*/ 4 h 8"/>
                <a:gd name="T76" fmla="*/ 4 w 6"/>
                <a:gd name="T77" fmla="*/ 3 h 8"/>
                <a:gd name="T78" fmla="*/ 4 w 6"/>
                <a:gd name="T79" fmla="*/ 3 h 8"/>
                <a:gd name="T80" fmla="*/ 4 w 6"/>
                <a:gd name="T81" fmla="*/ 4 h 8"/>
                <a:gd name="T82" fmla="*/ 4 w 6"/>
                <a:gd name="T83" fmla="*/ 2 h 8"/>
                <a:gd name="T84" fmla="*/ 4 w 6"/>
                <a:gd name="T85" fmla="*/ 3 h 8"/>
                <a:gd name="T86" fmla="*/ 4 w 6"/>
                <a:gd name="T87" fmla="*/ 3 h 8"/>
                <a:gd name="T88" fmla="*/ 4 w 6"/>
                <a:gd name="T89" fmla="*/ 2 h 8"/>
                <a:gd name="T90" fmla="*/ 5 w 6"/>
                <a:gd name="T91" fmla="*/ 2 h 8"/>
                <a:gd name="T92" fmla="*/ 5 w 6"/>
                <a:gd name="T93" fmla="*/ 3 h 8"/>
                <a:gd name="T94" fmla="*/ 5 w 6"/>
                <a:gd name="T95" fmla="*/ 3 h 8"/>
                <a:gd name="T96" fmla="*/ 5 w 6"/>
                <a:gd name="T97" fmla="*/ 2 h 8"/>
                <a:gd name="T98" fmla="*/ 5 w 6"/>
                <a:gd name="T99" fmla="*/ 3 h 8"/>
                <a:gd name="T100" fmla="*/ 5 w 6"/>
                <a:gd name="T101" fmla="*/ 3 h 8"/>
                <a:gd name="T102" fmla="*/ 5 w 6"/>
                <a:gd name="T103" fmla="*/ 2 h 8"/>
                <a:gd name="T104" fmla="*/ 6 w 6"/>
                <a:gd name="T105" fmla="*/ 3 h 8"/>
                <a:gd name="T106" fmla="*/ 6 w 6"/>
                <a:gd name="T107" fmla="*/ 2 h 8"/>
                <a:gd name="T108" fmla="*/ 6 w 6"/>
                <a:gd name="T109" fmla="*/ 2 h 8"/>
                <a:gd name="T110" fmla="*/ 6 w 6"/>
                <a:gd name="T111" fmla="*/ 2 h 8"/>
                <a:gd name="T112" fmla="*/ 6 w 6"/>
                <a:gd name="T113" fmla="*/ 2 h 8"/>
                <a:gd name="T114" fmla="*/ 6 w 6"/>
                <a:gd name="T115" fmla="*/ 3 h 8"/>
                <a:gd name="T116" fmla="*/ 6 w 6"/>
                <a:gd name="T117" fmla="*/ 2 h 8"/>
                <a:gd name="T118" fmla="*/ 6 w 6"/>
                <a:gd name="T119" fmla="*/ 1 h 8"/>
                <a:gd name="T120" fmla="*/ 6 w 6"/>
                <a:gd name="T121" fmla="*/ 1 h 8"/>
                <a:gd name="T122" fmla="*/ 6 w 6"/>
                <a:gd name="T123" fmla="*/ 1 h 8"/>
                <a:gd name="T124" fmla="*/ 6 w 6"/>
                <a:gd name="T125" fmla="*/ 0 h 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"/>
                <a:gd name="T190" fmla="*/ 0 h 8"/>
                <a:gd name="T191" fmla="*/ 6 w 6"/>
                <a:gd name="T192" fmla="*/ 8 h 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" h="8">
                  <a:moveTo>
                    <a:pt x="0" y="7"/>
                  </a:moveTo>
                  <a:lnTo>
                    <a:pt x="0" y="6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6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8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5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3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3852" y="2286"/>
              <a:ext cx="6" cy="7"/>
            </a:xfrm>
            <a:custGeom>
              <a:avLst/>
              <a:gdLst>
                <a:gd name="T0" fmla="*/ 0 w 6"/>
                <a:gd name="T1" fmla="*/ 7 h 7"/>
                <a:gd name="T2" fmla="*/ 0 w 6"/>
                <a:gd name="T3" fmla="*/ 6 h 7"/>
                <a:gd name="T4" fmla="*/ 0 w 6"/>
                <a:gd name="T5" fmla="*/ 5 h 7"/>
                <a:gd name="T6" fmla="*/ 1 w 6"/>
                <a:gd name="T7" fmla="*/ 5 h 7"/>
                <a:gd name="T8" fmla="*/ 1 w 6"/>
                <a:gd name="T9" fmla="*/ 5 h 7"/>
                <a:gd name="T10" fmla="*/ 1 w 6"/>
                <a:gd name="T11" fmla="*/ 7 h 7"/>
                <a:gd name="T12" fmla="*/ 1 w 6"/>
                <a:gd name="T13" fmla="*/ 7 h 7"/>
                <a:gd name="T14" fmla="*/ 1 w 6"/>
                <a:gd name="T15" fmla="*/ 7 h 7"/>
                <a:gd name="T16" fmla="*/ 1 w 6"/>
                <a:gd name="T17" fmla="*/ 5 h 7"/>
                <a:gd name="T18" fmla="*/ 1 w 6"/>
                <a:gd name="T19" fmla="*/ 6 h 7"/>
                <a:gd name="T20" fmla="*/ 2 w 6"/>
                <a:gd name="T21" fmla="*/ 6 h 7"/>
                <a:gd name="T22" fmla="*/ 2 w 6"/>
                <a:gd name="T23" fmla="*/ 5 h 7"/>
                <a:gd name="T24" fmla="*/ 2 w 6"/>
                <a:gd name="T25" fmla="*/ 5 h 7"/>
                <a:gd name="T26" fmla="*/ 2 w 6"/>
                <a:gd name="T27" fmla="*/ 4 h 7"/>
                <a:gd name="T28" fmla="*/ 2 w 6"/>
                <a:gd name="T29" fmla="*/ 4 h 7"/>
                <a:gd name="T30" fmla="*/ 2 w 6"/>
                <a:gd name="T31" fmla="*/ 4 h 7"/>
                <a:gd name="T32" fmla="*/ 2 w 6"/>
                <a:gd name="T33" fmla="*/ 5 h 7"/>
                <a:gd name="T34" fmla="*/ 2 w 6"/>
                <a:gd name="T35" fmla="*/ 4 h 7"/>
                <a:gd name="T36" fmla="*/ 2 w 6"/>
                <a:gd name="T37" fmla="*/ 4 h 7"/>
                <a:gd name="T38" fmla="*/ 2 w 6"/>
                <a:gd name="T39" fmla="*/ 5 h 7"/>
                <a:gd name="T40" fmla="*/ 2 w 6"/>
                <a:gd name="T41" fmla="*/ 5 h 7"/>
                <a:gd name="T42" fmla="*/ 2 w 6"/>
                <a:gd name="T43" fmla="*/ 4 h 7"/>
                <a:gd name="T44" fmla="*/ 2 w 6"/>
                <a:gd name="T45" fmla="*/ 5 h 7"/>
                <a:gd name="T46" fmla="*/ 2 w 6"/>
                <a:gd name="T47" fmla="*/ 4 h 7"/>
                <a:gd name="T48" fmla="*/ 3 w 6"/>
                <a:gd name="T49" fmla="*/ 3 h 7"/>
                <a:gd name="T50" fmla="*/ 3 w 6"/>
                <a:gd name="T51" fmla="*/ 5 h 7"/>
                <a:gd name="T52" fmla="*/ 3 w 6"/>
                <a:gd name="T53" fmla="*/ 4 h 7"/>
                <a:gd name="T54" fmla="*/ 3 w 6"/>
                <a:gd name="T55" fmla="*/ 5 h 7"/>
                <a:gd name="T56" fmla="*/ 3 w 6"/>
                <a:gd name="T57" fmla="*/ 4 h 7"/>
                <a:gd name="T58" fmla="*/ 3 w 6"/>
                <a:gd name="T59" fmla="*/ 3 h 7"/>
                <a:gd name="T60" fmla="*/ 3 w 6"/>
                <a:gd name="T61" fmla="*/ 2 h 7"/>
                <a:gd name="T62" fmla="*/ 4 w 6"/>
                <a:gd name="T63" fmla="*/ 4 h 7"/>
                <a:gd name="T64" fmla="*/ 4 w 6"/>
                <a:gd name="T65" fmla="*/ 5 h 7"/>
                <a:gd name="T66" fmla="*/ 4 w 6"/>
                <a:gd name="T67" fmla="*/ 3 h 7"/>
                <a:gd name="T68" fmla="*/ 4 w 6"/>
                <a:gd name="T69" fmla="*/ 4 h 7"/>
                <a:gd name="T70" fmla="*/ 4 w 6"/>
                <a:gd name="T71" fmla="*/ 2 h 7"/>
                <a:gd name="T72" fmla="*/ 4 w 6"/>
                <a:gd name="T73" fmla="*/ 2 h 7"/>
                <a:gd name="T74" fmla="*/ 4 w 6"/>
                <a:gd name="T75" fmla="*/ 4 h 7"/>
                <a:gd name="T76" fmla="*/ 4 w 6"/>
                <a:gd name="T77" fmla="*/ 3 h 7"/>
                <a:gd name="T78" fmla="*/ 4 w 6"/>
                <a:gd name="T79" fmla="*/ 3 h 7"/>
                <a:gd name="T80" fmla="*/ 4 w 6"/>
                <a:gd name="T81" fmla="*/ 3 h 7"/>
                <a:gd name="T82" fmla="*/ 4 w 6"/>
                <a:gd name="T83" fmla="*/ 2 h 7"/>
                <a:gd name="T84" fmla="*/ 4 w 6"/>
                <a:gd name="T85" fmla="*/ 2 h 7"/>
                <a:gd name="T86" fmla="*/ 4 w 6"/>
                <a:gd name="T87" fmla="*/ 2 h 7"/>
                <a:gd name="T88" fmla="*/ 5 w 6"/>
                <a:gd name="T89" fmla="*/ 2 h 7"/>
                <a:gd name="T90" fmla="*/ 5 w 6"/>
                <a:gd name="T91" fmla="*/ 4 h 7"/>
                <a:gd name="T92" fmla="*/ 5 w 6"/>
                <a:gd name="T93" fmla="*/ 4 h 7"/>
                <a:gd name="T94" fmla="*/ 5 w 6"/>
                <a:gd name="T95" fmla="*/ 3 h 7"/>
                <a:gd name="T96" fmla="*/ 5 w 6"/>
                <a:gd name="T97" fmla="*/ 4 h 7"/>
                <a:gd name="T98" fmla="*/ 5 w 6"/>
                <a:gd name="T99" fmla="*/ 2 h 7"/>
                <a:gd name="T100" fmla="*/ 5 w 6"/>
                <a:gd name="T101" fmla="*/ 2 h 7"/>
                <a:gd name="T102" fmla="*/ 6 w 6"/>
                <a:gd name="T103" fmla="*/ 2 h 7"/>
                <a:gd name="T104" fmla="*/ 6 w 6"/>
                <a:gd name="T105" fmla="*/ 0 h 7"/>
                <a:gd name="T106" fmla="*/ 6 w 6"/>
                <a:gd name="T107" fmla="*/ 2 h 7"/>
                <a:gd name="T108" fmla="*/ 6 w 6"/>
                <a:gd name="T109" fmla="*/ 2 h 7"/>
                <a:gd name="T110" fmla="*/ 6 w 6"/>
                <a:gd name="T111" fmla="*/ 1 h 7"/>
                <a:gd name="T112" fmla="*/ 6 w 6"/>
                <a:gd name="T113" fmla="*/ 1 h 7"/>
                <a:gd name="T114" fmla="*/ 6 w 6"/>
                <a:gd name="T115" fmla="*/ 2 h 7"/>
                <a:gd name="T116" fmla="*/ 6 w 6"/>
                <a:gd name="T117" fmla="*/ 2 h 7"/>
                <a:gd name="T118" fmla="*/ 6 w 6"/>
                <a:gd name="T119" fmla="*/ 1 h 7"/>
                <a:gd name="T120" fmla="*/ 6 w 6"/>
                <a:gd name="T121" fmla="*/ 2 h 7"/>
                <a:gd name="T122" fmla="*/ 6 w 6"/>
                <a:gd name="T123" fmla="*/ 0 h 7"/>
                <a:gd name="T124" fmla="*/ 6 w 6"/>
                <a:gd name="T125" fmla="*/ 1 h 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"/>
                <a:gd name="T190" fmla="*/ 0 h 7"/>
                <a:gd name="T191" fmla="*/ 6 w 6"/>
                <a:gd name="T192" fmla="*/ 7 h 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" h="7">
                  <a:moveTo>
                    <a:pt x="0" y="5"/>
                  </a:moveTo>
                  <a:lnTo>
                    <a:pt x="0" y="6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5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5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5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7"/>
                  </a:lnTo>
                  <a:lnTo>
                    <a:pt x="1" y="5"/>
                  </a:lnTo>
                  <a:lnTo>
                    <a:pt x="1" y="7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7"/>
                  </a:lnTo>
                  <a:lnTo>
                    <a:pt x="1" y="5"/>
                  </a:lnTo>
                  <a:lnTo>
                    <a:pt x="1" y="7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5"/>
                  </a:lnTo>
                  <a:lnTo>
                    <a:pt x="1" y="7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7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7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1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3858" y="2280"/>
              <a:ext cx="6" cy="8"/>
            </a:xfrm>
            <a:custGeom>
              <a:avLst/>
              <a:gdLst>
                <a:gd name="T0" fmla="*/ 0 w 6"/>
                <a:gd name="T1" fmla="*/ 6 h 8"/>
                <a:gd name="T2" fmla="*/ 0 w 6"/>
                <a:gd name="T3" fmla="*/ 6 h 8"/>
                <a:gd name="T4" fmla="*/ 1 w 6"/>
                <a:gd name="T5" fmla="*/ 8 h 8"/>
                <a:gd name="T6" fmla="*/ 1 w 6"/>
                <a:gd name="T7" fmla="*/ 6 h 8"/>
                <a:gd name="T8" fmla="*/ 1 w 6"/>
                <a:gd name="T9" fmla="*/ 6 h 8"/>
                <a:gd name="T10" fmla="*/ 1 w 6"/>
                <a:gd name="T11" fmla="*/ 6 h 8"/>
                <a:gd name="T12" fmla="*/ 1 w 6"/>
                <a:gd name="T13" fmla="*/ 5 h 8"/>
                <a:gd name="T14" fmla="*/ 1 w 6"/>
                <a:gd name="T15" fmla="*/ 7 h 8"/>
                <a:gd name="T16" fmla="*/ 1 w 6"/>
                <a:gd name="T17" fmla="*/ 6 h 8"/>
                <a:gd name="T18" fmla="*/ 2 w 6"/>
                <a:gd name="T19" fmla="*/ 6 h 8"/>
                <a:gd name="T20" fmla="*/ 2 w 6"/>
                <a:gd name="T21" fmla="*/ 6 h 8"/>
                <a:gd name="T22" fmla="*/ 2 w 6"/>
                <a:gd name="T23" fmla="*/ 6 h 8"/>
                <a:gd name="T24" fmla="*/ 2 w 6"/>
                <a:gd name="T25" fmla="*/ 5 h 8"/>
                <a:gd name="T26" fmla="*/ 2 w 6"/>
                <a:gd name="T27" fmla="*/ 6 h 8"/>
                <a:gd name="T28" fmla="*/ 2 w 6"/>
                <a:gd name="T29" fmla="*/ 5 h 8"/>
                <a:gd name="T30" fmla="*/ 2 w 6"/>
                <a:gd name="T31" fmla="*/ 6 h 8"/>
                <a:gd name="T32" fmla="*/ 2 w 6"/>
                <a:gd name="T33" fmla="*/ 5 h 8"/>
                <a:gd name="T34" fmla="*/ 2 w 6"/>
                <a:gd name="T35" fmla="*/ 6 h 8"/>
                <a:gd name="T36" fmla="*/ 2 w 6"/>
                <a:gd name="T37" fmla="*/ 5 h 8"/>
                <a:gd name="T38" fmla="*/ 2 w 6"/>
                <a:gd name="T39" fmla="*/ 6 h 8"/>
                <a:gd name="T40" fmla="*/ 2 w 6"/>
                <a:gd name="T41" fmla="*/ 5 h 8"/>
                <a:gd name="T42" fmla="*/ 2 w 6"/>
                <a:gd name="T43" fmla="*/ 6 h 8"/>
                <a:gd name="T44" fmla="*/ 2 w 6"/>
                <a:gd name="T45" fmla="*/ 5 h 8"/>
                <a:gd name="T46" fmla="*/ 2 w 6"/>
                <a:gd name="T47" fmla="*/ 5 h 8"/>
                <a:gd name="T48" fmla="*/ 3 w 6"/>
                <a:gd name="T49" fmla="*/ 5 h 8"/>
                <a:gd name="T50" fmla="*/ 3 w 6"/>
                <a:gd name="T51" fmla="*/ 5 h 8"/>
                <a:gd name="T52" fmla="*/ 3 w 6"/>
                <a:gd name="T53" fmla="*/ 5 h 8"/>
                <a:gd name="T54" fmla="*/ 3 w 6"/>
                <a:gd name="T55" fmla="*/ 3 h 8"/>
                <a:gd name="T56" fmla="*/ 3 w 6"/>
                <a:gd name="T57" fmla="*/ 5 h 8"/>
                <a:gd name="T58" fmla="*/ 3 w 6"/>
                <a:gd name="T59" fmla="*/ 6 h 8"/>
                <a:gd name="T60" fmla="*/ 4 w 6"/>
                <a:gd name="T61" fmla="*/ 5 h 8"/>
                <a:gd name="T62" fmla="*/ 4 w 6"/>
                <a:gd name="T63" fmla="*/ 5 h 8"/>
                <a:gd name="T64" fmla="*/ 4 w 6"/>
                <a:gd name="T65" fmla="*/ 4 h 8"/>
                <a:gd name="T66" fmla="*/ 4 w 6"/>
                <a:gd name="T67" fmla="*/ 5 h 8"/>
                <a:gd name="T68" fmla="*/ 4 w 6"/>
                <a:gd name="T69" fmla="*/ 5 h 8"/>
                <a:gd name="T70" fmla="*/ 4 w 6"/>
                <a:gd name="T71" fmla="*/ 5 h 8"/>
                <a:gd name="T72" fmla="*/ 4 w 6"/>
                <a:gd name="T73" fmla="*/ 4 h 8"/>
                <a:gd name="T74" fmla="*/ 4 w 6"/>
                <a:gd name="T75" fmla="*/ 4 h 8"/>
                <a:gd name="T76" fmla="*/ 4 w 6"/>
                <a:gd name="T77" fmla="*/ 2 h 8"/>
                <a:gd name="T78" fmla="*/ 4 w 6"/>
                <a:gd name="T79" fmla="*/ 5 h 8"/>
                <a:gd name="T80" fmla="*/ 4 w 6"/>
                <a:gd name="T81" fmla="*/ 4 h 8"/>
                <a:gd name="T82" fmla="*/ 4 w 6"/>
                <a:gd name="T83" fmla="*/ 4 h 8"/>
                <a:gd name="T84" fmla="*/ 4 w 6"/>
                <a:gd name="T85" fmla="*/ 4 h 8"/>
                <a:gd name="T86" fmla="*/ 4 w 6"/>
                <a:gd name="T87" fmla="*/ 4 h 8"/>
                <a:gd name="T88" fmla="*/ 5 w 6"/>
                <a:gd name="T89" fmla="*/ 3 h 8"/>
                <a:gd name="T90" fmla="*/ 5 w 6"/>
                <a:gd name="T91" fmla="*/ 3 h 8"/>
                <a:gd name="T92" fmla="*/ 5 w 6"/>
                <a:gd name="T93" fmla="*/ 3 h 8"/>
                <a:gd name="T94" fmla="*/ 5 w 6"/>
                <a:gd name="T95" fmla="*/ 2 h 8"/>
                <a:gd name="T96" fmla="*/ 5 w 6"/>
                <a:gd name="T97" fmla="*/ 3 h 8"/>
                <a:gd name="T98" fmla="*/ 5 w 6"/>
                <a:gd name="T99" fmla="*/ 3 h 8"/>
                <a:gd name="T100" fmla="*/ 5 w 6"/>
                <a:gd name="T101" fmla="*/ 3 h 8"/>
                <a:gd name="T102" fmla="*/ 6 w 6"/>
                <a:gd name="T103" fmla="*/ 2 h 8"/>
                <a:gd name="T104" fmla="*/ 6 w 6"/>
                <a:gd name="T105" fmla="*/ 2 h 8"/>
                <a:gd name="T106" fmla="*/ 6 w 6"/>
                <a:gd name="T107" fmla="*/ 3 h 8"/>
                <a:gd name="T108" fmla="*/ 6 w 6"/>
                <a:gd name="T109" fmla="*/ 3 h 8"/>
                <a:gd name="T110" fmla="*/ 6 w 6"/>
                <a:gd name="T111" fmla="*/ 2 h 8"/>
                <a:gd name="T112" fmla="*/ 6 w 6"/>
                <a:gd name="T113" fmla="*/ 2 h 8"/>
                <a:gd name="T114" fmla="*/ 6 w 6"/>
                <a:gd name="T115" fmla="*/ 3 h 8"/>
                <a:gd name="T116" fmla="*/ 6 w 6"/>
                <a:gd name="T117" fmla="*/ 3 h 8"/>
                <a:gd name="T118" fmla="*/ 6 w 6"/>
                <a:gd name="T119" fmla="*/ 2 h 8"/>
                <a:gd name="T120" fmla="*/ 6 w 6"/>
                <a:gd name="T121" fmla="*/ 2 h 8"/>
                <a:gd name="T122" fmla="*/ 6 w 6"/>
                <a:gd name="T123" fmla="*/ 3 h 8"/>
                <a:gd name="T124" fmla="*/ 6 w 6"/>
                <a:gd name="T125" fmla="*/ 1 h 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"/>
                <a:gd name="T190" fmla="*/ 0 h 8"/>
                <a:gd name="T191" fmla="*/ 6 w 6"/>
                <a:gd name="T192" fmla="*/ 8 h 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" h="8">
                  <a:moveTo>
                    <a:pt x="0" y="7"/>
                  </a:moveTo>
                  <a:lnTo>
                    <a:pt x="0" y="8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8"/>
                  </a:lnTo>
                  <a:lnTo>
                    <a:pt x="1" y="6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6"/>
                  </a:lnTo>
                  <a:lnTo>
                    <a:pt x="1" y="8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8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8"/>
                  </a:lnTo>
                  <a:lnTo>
                    <a:pt x="1" y="6"/>
                  </a:lnTo>
                  <a:lnTo>
                    <a:pt x="2" y="6"/>
                  </a:lnTo>
                  <a:lnTo>
                    <a:pt x="2" y="8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5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3"/>
                  </a:lnTo>
                  <a:lnTo>
                    <a:pt x="5" y="5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5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0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3864" y="2276"/>
              <a:ext cx="6" cy="7"/>
            </a:xfrm>
            <a:custGeom>
              <a:avLst/>
              <a:gdLst>
                <a:gd name="T0" fmla="*/ 0 w 6"/>
                <a:gd name="T1" fmla="*/ 6 h 7"/>
                <a:gd name="T2" fmla="*/ 0 w 6"/>
                <a:gd name="T3" fmla="*/ 6 h 7"/>
                <a:gd name="T4" fmla="*/ 1 w 6"/>
                <a:gd name="T5" fmla="*/ 6 h 7"/>
                <a:gd name="T6" fmla="*/ 1 w 6"/>
                <a:gd name="T7" fmla="*/ 6 h 7"/>
                <a:gd name="T8" fmla="*/ 1 w 6"/>
                <a:gd name="T9" fmla="*/ 5 h 7"/>
                <a:gd name="T10" fmla="*/ 1 w 6"/>
                <a:gd name="T11" fmla="*/ 6 h 7"/>
                <a:gd name="T12" fmla="*/ 1 w 6"/>
                <a:gd name="T13" fmla="*/ 7 h 7"/>
                <a:gd name="T14" fmla="*/ 1 w 6"/>
                <a:gd name="T15" fmla="*/ 4 h 7"/>
                <a:gd name="T16" fmla="*/ 1 w 6"/>
                <a:gd name="T17" fmla="*/ 4 h 7"/>
                <a:gd name="T18" fmla="*/ 2 w 6"/>
                <a:gd name="T19" fmla="*/ 5 h 7"/>
                <a:gd name="T20" fmla="*/ 2 w 6"/>
                <a:gd name="T21" fmla="*/ 6 h 7"/>
                <a:gd name="T22" fmla="*/ 2 w 6"/>
                <a:gd name="T23" fmla="*/ 6 h 7"/>
                <a:gd name="T24" fmla="*/ 2 w 6"/>
                <a:gd name="T25" fmla="*/ 6 h 7"/>
                <a:gd name="T26" fmla="*/ 2 w 6"/>
                <a:gd name="T27" fmla="*/ 5 h 7"/>
                <a:gd name="T28" fmla="*/ 2 w 6"/>
                <a:gd name="T29" fmla="*/ 5 h 7"/>
                <a:gd name="T30" fmla="*/ 2 w 6"/>
                <a:gd name="T31" fmla="*/ 6 h 7"/>
                <a:gd name="T32" fmla="*/ 2 w 6"/>
                <a:gd name="T33" fmla="*/ 5 h 7"/>
                <a:gd name="T34" fmla="*/ 2 w 6"/>
                <a:gd name="T35" fmla="*/ 4 h 7"/>
                <a:gd name="T36" fmla="*/ 2 w 6"/>
                <a:gd name="T37" fmla="*/ 5 h 7"/>
                <a:gd name="T38" fmla="*/ 2 w 6"/>
                <a:gd name="T39" fmla="*/ 4 h 7"/>
                <a:gd name="T40" fmla="*/ 2 w 6"/>
                <a:gd name="T41" fmla="*/ 5 h 7"/>
                <a:gd name="T42" fmla="*/ 2 w 6"/>
                <a:gd name="T43" fmla="*/ 5 h 7"/>
                <a:gd name="T44" fmla="*/ 2 w 6"/>
                <a:gd name="T45" fmla="*/ 4 h 7"/>
                <a:gd name="T46" fmla="*/ 2 w 6"/>
                <a:gd name="T47" fmla="*/ 4 h 7"/>
                <a:gd name="T48" fmla="*/ 3 w 6"/>
                <a:gd name="T49" fmla="*/ 6 h 7"/>
                <a:gd name="T50" fmla="*/ 3 w 6"/>
                <a:gd name="T51" fmla="*/ 4 h 7"/>
                <a:gd name="T52" fmla="*/ 3 w 6"/>
                <a:gd name="T53" fmla="*/ 4 h 7"/>
                <a:gd name="T54" fmla="*/ 3 w 6"/>
                <a:gd name="T55" fmla="*/ 3 h 7"/>
                <a:gd name="T56" fmla="*/ 3 w 6"/>
                <a:gd name="T57" fmla="*/ 3 h 7"/>
                <a:gd name="T58" fmla="*/ 3 w 6"/>
                <a:gd name="T59" fmla="*/ 5 h 7"/>
                <a:gd name="T60" fmla="*/ 3 w 6"/>
                <a:gd name="T61" fmla="*/ 3 h 7"/>
                <a:gd name="T62" fmla="*/ 4 w 6"/>
                <a:gd name="T63" fmla="*/ 5 h 7"/>
                <a:gd name="T64" fmla="*/ 4 w 6"/>
                <a:gd name="T65" fmla="*/ 4 h 7"/>
                <a:gd name="T66" fmla="*/ 4 w 6"/>
                <a:gd name="T67" fmla="*/ 4 h 7"/>
                <a:gd name="T68" fmla="*/ 4 w 6"/>
                <a:gd name="T69" fmla="*/ 3 h 7"/>
                <a:gd name="T70" fmla="*/ 4 w 6"/>
                <a:gd name="T71" fmla="*/ 4 h 7"/>
                <a:gd name="T72" fmla="*/ 4 w 6"/>
                <a:gd name="T73" fmla="*/ 3 h 7"/>
                <a:gd name="T74" fmla="*/ 4 w 6"/>
                <a:gd name="T75" fmla="*/ 4 h 7"/>
                <a:gd name="T76" fmla="*/ 4 w 6"/>
                <a:gd name="T77" fmla="*/ 3 h 7"/>
                <a:gd name="T78" fmla="*/ 4 w 6"/>
                <a:gd name="T79" fmla="*/ 4 h 7"/>
                <a:gd name="T80" fmla="*/ 4 w 6"/>
                <a:gd name="T81" fmla="*/ 3 h 7"/>
                <a:gd name="T82" fmla="*/ 4 w 6"/>
                <a:gd name="T83" fmla="*/ 4 h 7"/>
                <a:gd name="T84" fmla="*/ 4 w 6"/>
                <a:gd name="T85" fmla="*/ 4 h 7"/>
                <a:gd name="T86" fmla="*/ 4 w 6"/>
                <a:gd name="T87" fmla="*/ 2 h 7"/>
                <a:gd name="T88" fmla="*/ 4 w 6"/>
                <a:gd name="T89" fmla="*/ 3 h 7"/>
                <a:gd name="T90" fmla="*/ 5 w 6"/>
                <a:gd name="T91" fmla="*/ 3 h 7"/>
                <a:gd name="T92" fmla="*/ 5 w 6"/>
                <a:gd name="T93" fmla="*/ 3 h 7"/>
                <a:gd name="T94" fmla="*/ 5 w 6"/>
                <a:gd name="T95" fmla="*/ 3 h 7"/>
                <a:gd name="T96" fmla="*/ 5 w 6"/>
                <a:gd name="T97" fmla="*/ 3 h 7"/>
                <a:gd name="T98" fmla="*/ 5 w 6"/>
                <a:gd name="T99" fmla="*/ 2 h 7"/>
                <a:gd name="T100" fmla="*/ 5 w 6"/>
                <a:gd name="T101" fmla="*/ 4 h 7"/>
                <a:gd name="T102" fmla="*/ 5 w 6"/>
                <a:gd name="T103" fmla="*/ 3 h 7"/>
                <a:gd name="T104" fmla="*/ 6 w 6"/>
                <a:gd name="T105" fmla="*/ 4 h 7"/>
                <a:gd name="T106" fmla="*/ 6 w 6"/>
                <a:gd name="T107" fmla="*/ 2 h 7"/>
                <a:gd name="T108" fmla="*/ 6 w 6"/>
                <a:gd name="T109" fmla="*/ 3 h 7"/>
                <a:gd name="T110" fmla="*/ 6 w 6"/>
                <a:gd name="T111" fmla="*/ 2 h 7"/>
                <a:gd name="T112" fmla="*/ 6 w 6"/>
                <a:gd name="T113" fmla="*/ 3 h 7"/>
                <a:gd name="T114" fmla="*/ 6 w 6"/>
                <a:gd name="T115" fmla="*/ 1 h 7"/>
                <a:gd name="T116" fmla="*/ 6 w 6"/>
                <a:gd name="T117" fmla="*/ 3 h 7"/>
                <a:gd name="T118" fmla="*/ 6 w 6"/>
                <a:gd name="T119" fmla="*/ 1 h 7"/>
                <a:gd name="T120" fmla="*/ 6 w 6"/>
                <a:gd name="T121" fmla="*/ 1 h 7"/>
                <a:gd name="T122" fmla="*/ 6 w 6"/>
                <a:gd name="T123" fmla="*/ 2 h 7"/>
                <a:gd name="T124" fmla="*/ 6 w 6"/>
                <a:gd name="T125" fmla="*/ 0 h 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"/>
                <a:gd name="T190" fmla="*/ 0 h 7"/>
                <a:gd name="T191" fmla="*/ 6 w 6"/>
                <a:gd name="T192" fmla="*/ 7 h 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" h="7">
                  <a:moveTo>
                    <a:pt x="0" y="4"/>
                  </a:moveTo>
                  <a:lnTo>
                    <a:pt x="0" y="6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4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6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6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6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6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3870" y="2272"/>
              <a:ext cx="6" cy="7"/>
            </a:xfrm>
            <a:custGeom>
              <a:avLst/>
              <a:gdLst>
                <a:gd name="T0" fmla="*/ 0 w 6"/>
                <a:gd name="T1" fmla="*/ 5 h 7"/>
                <a:gd name="T2" fmla="*/ 0 w 6"/>
                <a:gd name="T3" fmla="*/ 7 h 7"/>
                <a:gd name="T4" fmla="*/ 1 w 6"/>
                <a:gd name="T5" fmla="*/ 5 h 7"/>
                <a:gd name="T6" fmla="*/ 1 w 6"/>
                <a:gd name="T7" fmla="*/ 5 h 7"/>
                <a:gd name="T8" fmla="*/ 1 w 6"/>
                <a:gd name="T9" fmla="*/ 5 h 7"/>
                <a:gd name="T10" fmla="*/ 1 w 6"/>
                <a:gd name="T11" fmla="*/ 6 h 7"/>
                <a:gd name="T12" fmla="*/ 1 w 6"/>
                <a:gd name="T13" fmla="*/ 5 h 7"/>
                <a:gd name="T14" fmla="*/ 1 w 6"/>
                <a:gd name="T15" fmla="*/ 5 h 7"/>
                <a:gd name="T16" fmla="*/ 1 w 6"/>
                <a:gd name="T17" fmla="*/ 4 h 7"/>
                <a:gd name="T18" fmla="*/ 1 w 6"/>
                <a:gd name="T19" fmla="*/ 5 h 7"/>
                <a:gd name="T20" fmla="*/ 2 w 6"/>
                <a:gd name="T21" fmla="*/ 3 h 7"/>
                <a:gd name="T22" fmla="*/ 2 w 6"/>
                <a:gd name="T23" fmla="*/ 3 h 7"/>
                <a:gd name="T24" fmla="*/ 2 w 6"/>
                <a:gd name="T25" fmla="*/ 5 h 7"/>
                <a:gd name="T26" fmla="*/ 2 w 6"/>
                <a:gd name="T27" fmla="*/ 5 h 7"/>
                <a:gd name="T28" fmla="*/ 2 w 6"/>
                <a:gd name="T29" fmla="*/ 3 h 7"/>
                <a:gd name="T30" fmla="*/ 2 w 6"/>
                <a:gd name="T31" fmla="*/ 4 h 7"/>
                <a:gd name="T32" fmla="*/ 2 w 6"/>
                <a:gd name="T33" fmla="*/ 4 h 7"/>
                <a:gd name="T34" fmla="*/ 2 w 6"/>
                <a:gd name="T35" fmla="*/ 4 h 7"/>
                <a:gd name="T36" fmla="*/ 2 w 6"/>
                <a:gd name="T37" fmla="*/ 4 h 7"/>
                <a:gd name="T38" fmla="*/ 2 w 6"/>
                <a:gd name="T39" fmla="*/ 4 h 7"/>
                <a:gd name="T40" fmla="*/ 2 w 6"/>
                <a:gd name="T41" fmla="*/ 5 h 7"/>
                <a:gd name="T42" fmla="*/ 2 w 6"/>
                <a:gd name="T43" fmla="*/ 5 h 7"/>
                <a:gd name="T44" fmla="*/ 2 w 6"/>
                <a:gd name="T45" fmla="*/ 5 h 7"/>
                <a:gd name="T46" fmla="*/ 2 w 6"/>
                <a:gd name="T47" fmla="*/ 3 h 7"/>
                <a:gd name="T48" fmla="*/ 3 w 6"/>
                <a:gd name="T49" fmla="*/ 5 h 7"/>
                <a:gd name="T50" fmla="*/ 3 w 6"/>
                <a:gd name="T51" fmla="*/ 2 h 7"/>
                <a:gd name="T52" fmla="*/ 3 w 6"/>
                <a:gd name="T53" fmla="*/ 4 h 7"/>
                <a:gd name="T54" fmla="*/ 3 w 6"/>
                <a:gd name="T55" fmla="*/ 3 h 7"/>
                <a:gd name="T56" fmla="*/ 3 w 6"/>
                <a:gd name="T57" fmla="*/ 5 h 7"/>
                <a:gd name="T58" fmla="*/ 3 w 6"/>
                <a:gd name="T59" fmla="*/ 3 h 7"/>
                <a:gd name="T60" fmla="*/ 4 w 6"/>
                <a:gd name="T61" fmla="*/ 3 h 7"/>
                <a:gd name="T62" fmla="*/ 4 w 6"/>
                <a:gd name="T63" fmla="*/ 2 h 7"/>
                <a:gd name="T64" fmla="*/ 4 w 6"/>
                <a:gd name="T65" fmla="*/ 3 h 7"/>
                <a:gd name="T66" fmla="*/ 4 w 6"/>
                <a:gd name="T67" fmla="*/ 3 h 7"/>
                <a:gd name="T68" fmla="*/ 4 w 6"/>
                <a:gd name="T69" fmla="*/ 2 h 7"/>
                <a:gd name="T70" fmla="*/ 4 w 6"/>
                <a:gd name="T71" fmla="*/ 2 h 7"/>
                <a:gd name="T72" fmla="*/ 4 w 6"/>
                <a:gd name="T73" fmla="*/ 3 h 7"/>
                <a:gd name="T74" fmla="*/ 4 w 6"/>
                <a:gd name="T75" fmla="*/ 3 h 7"/>
                <a:gd name="T76" fmla="*/ 4 w 6"/>
                <a:gd name="T77" fmla="*/ 3 h 7"/>
                <a:gd name="T78" fmla="*/ 4 w 6"/>
                <a:gd name="T79" fmla="*/ 3 h 7"/>
                <a:gd name="T80" fmla="*/ 4 w 6"/>
                <a:gd name="T81" fmla="*/ 2 h 7"/>
                <a:gd name="T82" fmla="*/ 4 w 6"/>
                <a:gd name="T83" fmla="*/ 2 h 7"/>
                <a:gd name="T84" fmla="*/ 4 w 6"/>
                <a:gd name="T85" fmla="*/ 4 h 7"/>
                <a:gd name="T86" fmla="*/ 4 w 6"/>
                <a:gd name="T87" fmla="*/ 3 h 7"/>
                <a:gd name="T88" fmla="*/ 4 w 6"/>
                <a:gd name="T89" fmla="*/ 3 h 7"/>
                <a:gd name="T90" fmla="*/ 5 w 6"/>
                <a:gd name="T91" fmla="*/ 3 h 7"/>
                <a:gd name="T92" fmla="*/ 5 w 6"/>
                <a:gd name="T93" fmla="*/ 2 h 7"/>
                <a:gd name="T94" fmla="*/ 5 w 6"/>
                <a:gd name="T95" fmla="*/ 3 h 7"/>
                <a:gd name="T96" fmla="*/ 5 w 6"/>
                <a:gd name="T97" fmla="*/ 3 h 7"/>
                <a:gd name="T98" fmla="*/ 5 w 6"/>
                <a:gd name="T99" fmla="*/ 2 h 7"/>
                <a:gd name="T100" fmla="*/ 5 w 6"/>
                <a:gd name="T101" fmla="*/ 1 h 7"/>
                <a:gd name="T102" fmla="*/ 5 w 6"/>
                <a:gd name="T103" fmla="*/ 3 h 7"/>
                <a:gd name="T104" fmla="*/ 6 w 6"/>
                <a:gd name="T105" fmla="*/ 2 h 7"/>
                <a:gd name="T106" fmla="*/ 6 w 6"/>
                <a:gd name="T107" fmla="*/ 2 h 7"/>
                <a:gd name="T108" fmla="*/ 6 w 6"/>
                <a:gd name="T109" fmla="*/ 2 h 7"/>
                <a:gd name="T110" fmla="*/ 6 w 6"/>
                <a:gd name="T111" fmla="*/ 1 h 7"/>
                <a:gd name="T112" fmla="*/ 6 w 6"/>
                <a:gd name="T113" fmla="*/ 2 h 7"/>
                <a:gd name="T114" fmla="*/ 6 w 6"/>
                <a:gd name="T115" fmla="*/ 2 h 7"/>
                <a:gd name="T116" fmla="*/ 6 w 6"/>
                <a:gd name="T117" fmla="*/ 0 h 7"/>
                <a:gd name="T118" fmla="*/ 6 w 6"/>
                <a:gd name="T119" fmla="*/ 1 h 7"/>
                <a:gd name="T120" fmla="*/ 6 w 6"/>
                <a:gd name="T121" fmla="*/ 1 h 7"/>
                <a:gd name="T122" fmla="*/ 6 w 6"/>
                <a:gd name="T123" fmla="*/ 2 h 7"/>
                <a:gd name="T124" fmla="*/ 6 w 6"/>
                <a:gd name="T125" fmla="*/ 2 h 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"/>
                <a:gd name="T190" fmla="*/ 0 h 7"/>
                <a:gd name="T191" fmla="*/ 6 w 6"/>
                <a:gd name="T192" fmla="*/ 7 h 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" h="7">
                  <a:moveTo>
                    <a:pt x="0" y="5"/>
                  </a:moveTo>
                  <a:lnTo>
                    <a:pt x="0" y="7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7"/>
                  </a:lnTo>
                  <a:lnTo>
                    <a:pt x="1" y="5"/>
                  </a:lnTo>
                  <a:lnTo>
                    <a:pt x="1" y="7"/>
                  </a:lnTo>
                  <a:lnTo>
                    <a:pt x="1" y="5"/>
                  </a:lnTo>
                  <a:lnTo>
                    <a:pt x="1" y="7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7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3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3876" y="2268"/>
              <a:ext cx="6" cy="7"/>
            </a:xfrm>
            <a:custGeom>
              <a:avLst/>
              <a:gdLst>
                <a:gd name="T0" fmla="*/ 0 w 6"/>
                <a:gd name="T1" fmla="*/ 7 h 7"/>
                <a:gd name="T2" fmla="*/ 0 w 6"/>
                <a:gd name="T3" fmla="*/ 5 h 7"/>
                <a:gd name="T4" fmla="*/ 0 w 6"/>
                <a:gd name="T5" fmla="*/ 5 h 7"/>
                <a:gd name="T6" fmla="*/ 1 w 6"/>
                <a:gd name="T7" fmla="*/ 5 h 7"/>
                <a:gd name="T8" fmla="*/ 1 w 6"/>
                <a:gd name="T9" fmla="*/ 5 h 7"/>
                <a:gd name="T10" fmla="*/ 1 w 6"/>
                <a:gd name="T11" fmla="*/ 4 h 7"/>
                <a:gd name="T12" fmla="*/ 1 w 6"/>
                <a:gd name="T13" fmla="*/ 4 h 7"/>
                <a:gd name="T14" fmla="*/ 1 w 6"/>
                <a:gd name="T15" fmla="*/ 4 h 7"/>
                <a:gd name="T16" fmla="*/ 1 w 6"/>
                <a:gd name="T17" fmla="*/ 4 h 7"/>
                <a:gd name="T18" fmla="*/ 1 w 6"/>
                <a:gd name="T19" fmla="*/ 5 h 7"/>
                <a:gd name="T20" fmla="*/ 2 w 6"/>
                <a:gd name="T21" fmla="*/ 4 h 7"/>
                <a:gd name="T22" fmla="*/ 2 w 6"/>
                <a:gd name="T23" fmla="*/ 6 h 7"/>
                <a:gd name="T24" fmla="*/ 2 w 6"/>
                <a:gd name="T25" fmla="*/ 5 h 7"/>
                <a:gd name="T26" fmla="*/ 2 w 6"/>
                <a:gd name="T27" fmla="*/ 4 h 7"/>
                <a:gd name="T28" fmla="*/ 2 w 6"/>
                <a:gd name="T29" fmla="*/ 4 h 7"/>
                <a:gd name="T30" fmla="*/ 2 w 6"/>
                <a:gd name="T31" fmla="*/ 6 h 7"/>
                <a:gd name="T32" fmla="*/ 2 w 6"/>
                <a:gd name="T33" fmla="*/ 6 h 7"/>
                <a:gd name="T34" fmla="*/ 2 w 6"/>
                <a:gd name="T35" fmla="*/ 3 h 7"/>
                <a:gd name="T36" fmla="*/ 2 w 6"/>
                <a:gd name="T37" fmla="*/ 6 h 7"/>
                <a:gd name="T38" fmla="*/ 2 w 6"/>
                <a:gd name="T39" fmla="*/ 4 h 7"/>
                <a:gd name="T40" fmla="*/ 2 w 6"/>
                <a:gd name="T41" fmla="*/ 5 h 7"/>
                <a:gd name="T42" fmla="*/ 2 w 6"/>
                <a:gd name="T43" fmla="*/ 4 h 7"/>
                <a:gd name="T44" fmla="*/ 2 w 6"/>
                <a:gd name="T45" fmla="*/ 6 h 7"/>
                <a:gd name="T46" fmla="*/ 2 w 6"/>
                <a:gd name="T47" fmla="*/ 3 h 7"/>
                <a:gd name="T48" fmla="*/ 3 w 6"/>
                <a:gd name="T49" fmla="*/ 4 h 7"/>
                <a:gd name="T50" fmla="*/ 3 w 6"/>
                <a:gd name="T51" fmla="*/ 3 h 7"/>
                <a:gd name="T52" fmla="*/ 3 w 6"/>
                <a:gd name="T53" fmla="*/ 3 h 7"/>
                <a:gd name="T54" fmla="*/ 3 w 6"/>
                <a:gd name="T55" fmla="*/ 3 h 7"/>
                <a:gd name="T56" fmla="*/ 3 w 6"/>
                <a:gd name="T57" fmla="*/ 4 h 7"/>
                <a:gd name="T58" fmla="*/ 3 w 6"/>
                <a:gd name="T59" fmla="*/ 3 h 7"/>
                <a:gd name="T60" fmla="*/ 3 w 6"/>
                <a:gd name="T61" fmla="*/ 4 h 7"/>
                <a:gd name="T62" fmla="*/ 4 w 6"/>
                <a:gd name="T63" fmla="*/ 4 h 7"/>
                <a:gd name="T64" fmla="*/ 4 w 6"/>
                <a:gd name="T65" fmla="*/ 4 h 7"/>
                <a:gd name="T66" fmla="*/ 4 w 6"/>
                <a:gd name="T67" fmla="*/ 5 h 7"/>
                <a:gd name="T68" fmla="*/ 4 w 6"/>
                <a:gd name="T69" fmla="*/ 3 h 7"/>
                <a:gd name="T70" fmla="*/ 4 w 6"/>
                <a:gd name="T71" fmla="*/ 3 h 7"/>
                <a:gd name="T72" fmla="*/ 4 w 6"/>
                <a:gd name="T73" fmla="*/ 4 h 7"/>
                <a:gd name="T74" fmla="*/ 4 w 6"/>
                <a:gd name="T75" fmla="*/ 3 h 7"/>
                <a:gd name="T76" fmla="*/ 4 w 6"/>
                <a:gd name="T77" fmla="*/ 4 h 7"/>
                <a:gd name="T78" fmla="*/ 4 w 6"/>
                <a:gd name="T79" fmla="*/ 4 h 7"/>
                <a:gd name="T80" fmla="*/ 4 w 6"/>
                <a:gd name="T81" fmla="*/ 3 h 7"/>
                <a:gd name="T82" fmla="*/ 4 w 6"/>
                <a:gd name="T83" fmla="*/ 2 h 7"/>
                <a:gd name="T84" fmla="*/ 4 w 6"/>
                <a:gd name="T85" fmla="*/ 3 h 7"/>
                <a:gd name="T86" fmla="*/ 4 w 6"/>
                <a:gd name="T87" fmla="*/ 1 h 7"/>
                <a:gd name="T88" fmla="*/ 4 w 6"/>
                <a:gd name="T89" fmla="*/ 3 h 7"/>
                <a:gd name="T90" fmla="*/ 5 w 6"/>
                <a:gd name="T91" fmla="*/ 3 h 7"/>
                <a:gd name="T92" fmla="*/ 5 w 6"/>
                <a:gd name="T93" fmla="*/ 4 h 7"/>
                <a:gd name="T94" fmla="*/ 5 w 6"/>
                <a:gd name="T95" fmla="*/ 2 h 7"/>
                <a:gd name="T96" fmla="*/ 5 w 6"/>
                <a:gd name="T97" fmla="*/ 3 h 7"/>
                <a:gd name="T98" fmla="*/ 5 w 6"/>
                <a:gd name="T99" fmla="*/ 3 h 7"/>
                <a:gd name="T100" fmla="*/ 5 w 6"/>
                <a:gd name="T101" fmla="*/ 2 h 7"/>
                <a:gd name="T102" fmla="*/ 5 w 6"/>
                <a:gd name="T103" fmla="*/ 2 h 7"/>
                <a:gd name="T104" fmla="*/ 6 w 6"/>
                <a:gd name="T105" fmla="*/ 2 h 7"/>
                <a:gd name="T106" fmla="*/ 6 w 6"/>
                <a:gd name="T107" fmla="*/ 3 h 7"/>
                <a:gd name="T108" fmla="*/ 6 w 6"/>
                <a:gd name="T109" fmla="*/ 3 h 7"/>
                <a:gd name="T110" fmla="*/ 6 w 6"/>
                <a:gd name="T111" fmla="*/ 2 h 7"/>
                <a:gd name="T112" fmla="*/ 6 w 6"/>
                <a:gd name="T113" fmla="*/ 1 h 7"/>
                <a:gd name="T114" fmla="*/ 6 w 6"/>
                <a:gd name="T115" fmla="*/ 2 h 7"/>
                <a:gd name="T116" fmla="*/ 6 w 6"/>
                <a:gd name="T117" fmla="*/ 1 h 7"/>
                <a:gd name="T118" fmla="*/ 6 w 6"/>
                <a:gd name="T119" fmla="*/ 3 h 7"/>
                <a:gd name="T120" fmla="*/ 6 w 6"/>
                <a:gd name="T121" fmla="*/ 2 h 7"/>
                <a:gd name="T122" fmla="*/ 6 w 6"/>
                <a:gd name="T123" fmla="*/ 1 h 7"/>
                <a:gd name="T124" fmla="*/ 6 w 6"/>
                <a:gd name="T125" fmla="*/ 1 h 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"/>
                <a:gd name="T190" fmla="*/ 0 h 7"/>
                <a:gd name="T191" fmla="*/ 6 w 6"/>
                <a:gd name="T192" fmla="*/ 7 h 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" h="7">
                  <a:moveTo>
                    <a:pt x="0" y="5"/>
                  </a:moveTo>
                  <a:lnTo>
                    <a:pt x="0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4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6"/>
                  </a:lnTo>
                  <a:lnTo>
                    <a:pt x="1" y="4"/>
                  </a:lnTo>
                  <a:lnTo>
                    <a:pt x="1" y="6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3" y="4"/>
                  </a:lnTo>
                  <a:lnTo>
                    <a:pt x="3" y="6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6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3"/>
                  </a:lnTo>
                  <a:lnTo>
                    <a:pt x="3" y="4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3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3882" y="2265"/>
              <a:ext cx="6" cy="6"/>
            </a:xfrm>
            <a:custGeom>
              <a:avLst/>
              <a:gdLst>
                <a:gd name="T0" fmla="*/ 0 w 6"/>
                <a:gd name="T1" fmla="*/ 6 h 6"/>
                <a:gd name="T2" fmla="*/ 0 w 6"/>
                <a:gd name="T3" fmla="*/ 4 h 6"/>
                <a:gd name="T4" fmla="*/ 0 w 6"/>
                <a:gd name="T5" fmla="*/ 4 h 6"/>
                <a:gd name="T6" fmla="*/ 1 w 6"/>
                <a:gd name="T7" fmla="*/ 5 h 6"/>
                <a:gd name="T8" fmla="*/ 1 w 6"/>
                <a:gd name="T9" fmla="*/ 4 h 6"/>
                <a:gd name="T10" fmla="*/ 1 w 6"/>
                <a:gd name="T11" fmla="*/ 6 h 6"/>
                <a:gd name="T12" fmla="*/ 1 w 6"/>
                <a:gd name="T13" fmla="*/ 5 h 6"/>
                <a:gd name="T14" fmla="*/ 1 w 6"/>
                <a:gd name="T15" fmla="*/ 5 h 6"/>
                <a:gd name="T16" fmla="*/ 1 w 6"/>
                <a:gd name="T17" fmla="*/ 5 h 6"/>
                <a:gd name="T18" fmla="*/ 1 w 6"/>
                <a:gd name="T19" fmla="*/ 4 h 6"/>
                <a:gd name="T20" fmla="*/ 2 w 6"/>
                <a:gd name="T21" fmla="*/ 6 h 6"/>
                <a:gd name="T22" fmla="*/ 2 w 6"/>
                <a:gd name="T23" fmla="*/ 4 h 6"/>
                <a:gd name="T24" fmla="*/ 2 w 6"/>
                <a:gd name="T25" fmla="*/ 4 h 6"/>
                <a:gd name="T26" fmla="*/ 2 w 6"/>
                <a:gd name="T27" fmla="*/ 3 h 6"/>
                <a:gd name="T28" fmla="*/ 2 w 6"/>
                <a:gd name="T29" fmla="*/ 2 h 6"/>
                <a:gd name="T30" fmla="*/ 2 w 6"/>
                <a:gd name="T31" fmla="*/ 4 h 6"/>
                <a:gd name="T32" fmla="*/ 2 w 6"/>
                <a:gd name="T33" fmla="*/ 4 h 6"/>
                <a:gd name="T34" fmla="*/ 2 w 6"/>
                <a:gd name="T35" fmla="*/ 3 h 6"/>
                <a:gd name="T36" fmla="*/ 2 w 6"/>
                <a:gd name="T37" fmla="*/ 4 h 6"/>
                <a:gd name="T38" fmla="*/ 2 w 6"/>
                <a:gd name="T39" fmla="*/ 3 h 6"/>
                <a:gd name="T40" fmla="*/ 2 w 6"/>
                <a:gd name="T41" fmla="*/ 2 h 6"/>
                <a:gd name="T42" fmla="*/ 2 w 6"/>
                <a:gd name="T43" fmla="*/ 2 h 6"/>
                <a:gd name="T44" fmla="*/ 2 w 6"/>
                <a:gd name="T45" fmla="*/ 2 h 6"/>
                <a:gd name="T46" fmla="*/ 2 w 6"/>
                <a:gd name="T47" fmla="*/ 4 h 6"/>
                <a:gd name="T48" fmla="*/ 3 w 6"/>
                <a:gd name="T49" fmla="*/ 4 h 6"/>
                <a:gd name="T50" fmla="*/ 3 w 6"/>
                <a:gd name="T51" fmla="*/ 3 h 6"/>
                <a:gd name="T52" fmla="*/ 3 w 6"/>
                <a:gd name="T53" fmla="*/ 2 h 6"/>
                <a:gd name="T54" fmla="*/ 3 w 6"/>
                <a:gd name="T55" fmla="*/ 4 h 6"/>
                <a:gd name="T56" fmla="*/ 3 w 6"/>
                <a:gd name="T57" fmla="*/ 2 h 6"/>
                <a:gd name="T58" fmla="*/ 3 w 6"/>
                <a:gd name="T59" fmla="*/ 2 h 6"/>
                <a:gd name="T60" fmla="*/ 4 w 6"/>
                <a:gd name="T61" fmla="*/ 4 h 6"/>
                <a:gd name="T62" fmla="*/ 4 w 6"/>
                <a:gd name="T63" fmla="*/ 2 h 6"/>
                <a:gd name="T64" fmla="*/ 4 w 6"/>
                <a:gd name="T65" fmla="*/ 3 h 6"/>
                <a:gd name="T66" fmla="*/ 4 w 6"/>
                <a:gd name="T67" fmla="*/ 2 h 6"/>
                <a:gd name="T68" fmla="*/ 4 w 6"/>
                <a:gd name="T69" fmla="*/ 2 h 6"/>
                <a:gd name="T70" fmla="*/ 4 w 6"/>
                <a:gd name="T71" fmla="*/ 3 h 6"/>
                <a:gd name="T72" fmla="*/ 4 w 6"/>
                <a:gd name="T73" fmla="*/ 2 h 6"/>
                <a:gd name="T74" fmla="*/ 4 w 6"/>
                <a:gd name="T75" fmla="*/ 2 h 6"/>
                <a:gd name="T76" fmla="*/ 4 w 6"/>
                <a:gd name="T77" fmla="*/ 4 h 6"/>
                <a:gd name="T78" fmla="*/ 4 w 6"/>
                <a:gd name="T79" fmla="*/ 2 h 6"/>
                <a:gd name="T80" fmla="*/ 4 w 6"/>
                <a:gd name="T81" fmla="*/ 1 h 6"/>
                <a:gd name="T82" fmla="*/ 4 w 6"/>
                <a:gd name="T83" fmla="*/ 1 h 6"/>
                <a:gd name="T84" fmla="*/ 4 w 6"/>
                <a:gd name="T85" fmla="*/ 3 h 6"/>
                <a:gd name="T86" fmla="*/ 4 w 6"/>
                <a:gd name="T87" fmla="*/ 1 h 6"/>
                <a:gd name="T88" fmla="*/ 5 w 6"/>
                <a:gd name="T89" fmla="*/ 3 h 6"/>
                <a:gd name="T90" fmla="*/ 5 w 6"/>
                <a:gd name="T91" fmla="*/ 2 h 6"/>
                <a:gd name="T92" fmla="*/ 5 w 6"/>
                <a:gd name="T93" fmla="*/ 1 h 6"/>
                <a:gd name="T94" fmla="*/ 5 w 6"/>
                <a:gd name="T95" fmla="*/ 2 h 6"/>
                <a:gd name="T96" fmla="*/ 5 w 6"/>
                <a:gd name="T97" fmla="*/ 2 h 6"/>
                <a:gd name="T98" fmla="*/ 5 w 6"/>
                <a:gd name="T99" fmla="*/ 2 h 6"/>
                <a:gd name="T100" fmla="*/ 5 w 6"/>
                <a:gd name="T101" fmla="*/ 2 h 6"/>
                <a:gd name="T102" fmla="*/ 6 w 6"/>
                <a:gd name="T103" fmla="*/ 1 h 6"/>
                <a:gd name="T104" fmla="*/ 6 w 6"/>
                <a:gd name="T105" fmla="*/ 1 h 6"/>
                <a:gd name="T106" fmla="*/ 6 w 6"/>
                <a:gd name="T107" fmla="*/ 2 h 6"/>
                <a:gd name="T108" fmla="*/ 6 w 6"/>
                <a:gd name="T109" fmla="*/ 1 h 6"/>
                <a:gd name="T110" fmla="*/ 6 w 6"/>
                <a:gd name="T111" fmla="*/ 1 h 6"/>
                <a:gd name="T112" fmla="*/ 6 w 6"/>
                <a:gd name="T113" fmla="*/ 1 h 6"/>
                <a:gd name="T114" fmla="*/ 6 w 6"/>
                <a:gd name="T115" fmla="*/ 0 h 6"/>
                <a:gd name="T116" fmla="*/ 6 w 6"/>
                <a:gd name="T117" fmla="*/ 1 h 6"/>
                <a:gd name="T118" fmla="*/ 6 w 6"/>
                <a:gd name="T119" fmla="*/ 2 h 6"/>
                <a:gd name="T120" fmla="*/ 6 w 6"/>
                <a:gd name="T121" fmla="*/ 2 h 6"/>
                <a:gd name="T122" fmla="*/ 6 w 6"/>
                <a:gd name="T123" fmla="*/ 1 h 6"/>
                <a:gd name="T124" fmla="*/ 6 w 6"/>
                <a:gd name="T125" fmla="*/ 1 h 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"/>
                <a:gd name="T190" fmla="*/ 0 h 6"/>
                <a:gd name="T191" fmla="*/ 6 w 6"/>
                <a:gd name="T192" fmla="*/ 6 h 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" h="6">
                  <a:moveTo>
                    <a:pt x="0" y="6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6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6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4"/>
                  </a:lnTo>
                  <a:lnTo>
                    <a:pt x="1" y="6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5"/>
                  </a:lnTo>
                  <a:lnTo>
                    <a:pt x="1" y="4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0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3888" y="2262"/>
              <a:ext cx="6" cy="5"/>
            </a:xfrm>
            <a:custGeom>
              <a:avLst/>
              <a:gdLst>
                <a:gd name="T0" fmla="*/ 0 w 6"/>
                <a:gd name="T1" fmla="*/ 4 h 5"/>
                <a:gd name="T2" fmla="*/ 0 w 6"/>
                <a:gd name="T3" fmla="*/ 3 h 5"/>
                <a:gd name="T4" fmla="*/ 1 w 6"/>
                <a:gd name="T5" fmla="*/ 4 h 5"/>
                <a:gd name="T6" fmla="*/ 1 w 6"/>
                <a:gd name="T7" fmla="*/ 4 h 5"/>
                <a:gd name="T8" fmla="*/ 1 w 6"/>
                <a:gd name="T9" fmla="*/ 4 h 5"/>
                <a:gd name="T10" fmla="*/ 1 w 6"/>
                <a:gd name="T11" fmla="*/ 4 h 5"/>
                <a:gd name="T12" fmla="*/ 1 w 6"/>
                <a:gd name="T13" fmla="*/ 3 h 5"/>
                <a:gd name="T14" fmla="*/ 1 w 6"/>
                <a:gd name="T15" fmla="*/ 5 h 5"/>
                <a:gd name="T16" fmla="*/ 1 w 6"/>
                <a:gd name="T17" fmla="*/ 3 h 5"/>
                <a:gd name="T18" fmla="*/ 2 w 6"/>
                <a:gd name="T19" fmla="*/ 4 h 5"/>
                <a:gd name="T20" fmla="*/ 2 w 6"/>
                <a:gd name="T21" fmla="*/ 4 h 5"/>
                <a:gd name="T22" fmla="*/ 2 w 6"/>
                <a:gd name="T23" fmla="*/ 3 h 5"/>
                <a:gd name="T24" fmla="*/ 2 w 6"/>
                <a:gd name="T25" fmla="*/ 3 h 5"/>
                <a:gd name="T26" fmla="*/ 2 w 6"/>
                <a:gd name="T27" fmla="*/ 3 h 5"/>
                <a:gd name="T28" fmla="*/ 2 w 6"/>
                <a:gd name="T29" fmla="*/ 3 h 5"/>
                <a:gd name="T30" fmla="*/ 2 w 6"/>
                <a:gd name="T31" fmla="*/ 4 h 5"/>
                <a:gd name="T32" fmla="*/ 2 w 6"/>
                <a:gd name="T33" fmla="*/ 4 h 5"/>
                <a:gd name="T34" fmla="*/ 2 w 6"/>
                <a:gd name="T35" fmla="*/ 3 h 5"/>
                <a:gd name="T36" fmla="*/ 2 w 6"/>
                <a:gd name="T37" fmla="*/ 2 h 5"/>
                <a:gd name="T38" fmla="*/ 2 w 6"/>
                <a:gd name="T39" fmla="*/ 4 h 5"/>
                <a:gd name="T40" fmla="*/ 2 w 6"/>
                <a:gd name="T41" fmla="*/ 2 h 5"/>
                <a:gd name="T42" fmla="*/ 2 w 6"/>
                <a:gd name="T43" fmla="*/ 4 h 5"/>
                <a:gd name="T44" fmla="*/ 2 w 6"/>
                <a:gd name="T45" fmla="*/ 4 h 5"/>
                <a:gd name="T46" fmla="*/ 3 w 6"/>
                <a:gd name="T47" fmla="*/ 3 h 5"/>
                <a:gd name="T48" fmla="*/ 3 w 6"/>
                <a:gd name="T49" fmla="*/ 4 h 5"/>
                <a:gd name="T50" fmla="*/ 3 w 6"/>
                <a:gd name="T51" fmla="*/ 3 h 5"/>
                <a:gd name="T52" fmla="*/ 3 w 6"/>
                <a:gd name="T53" fmla="*/ 3 h 5"/>
                <a:gd name="T54" fmla="*/ 3 w 6"/>
                <a:gd name="T55" fmla="*/ 2 h 5"/>
                <a:gd name="T56" fmla="*/ 3 w 6"/>
                <a:gd name="T57" fmla="*/ 3 h 5"/>
                <a:gd name="T58" fmla="*/ 3 w 6"/>
                <a:gd name="T59" fmla="*/ 2 h 5"/>
                <a:gd name="T60" fmla="*/ 3 w 6"/>
                <a:gd name="T61" fmla="*/ 2 h 5"/>
                <a:gd name="T62" fmla="*/ 4 w 6"/>
                <a:gd name="T63" fmla="*/ 2 h 5"/>
                <a:gd name="T64" fmla="*/ 4 w 6"/>
                <a:gd name="T65" fmla="*/ 2 h 5"/>
                <a:gd name="T66" fmla="*/ 4 w 6"/>
                <a:gd name="T67" fmla="*/ 2 h 5"/>
                <a:gd name="T68" fmla="*/ 4 w 6"/>
                <a:gd name="T69" fmla="*/ 2 h 5"/>
                <a:gd name="T70" fmla="*/ 4 w 6"/>
                <a:gd name="T71" fmla="*/ 2 h 5"/>
                <a:gd name="T72" fmla="*/ 4 w 6"/>
                <a:gd name="T73" fmla="*/ 2 h 5"/>
                <a:gd name="T74" fmla="*/ 4 w 6"/>
                <a:gd name="T75" fmla="*/ 2 h 5"/>
                <a:gd name="T76" fmla="*/ 4 w 6"/>
                <a:gd name="T77" fmla="*/ 1 h 5"/>
                <a:gd name="T78" fmla="*/ 4 w 6"/>
                <a:gd name="T79" fmla="*/ 1 h 5"/>
                <a:gd name="T80" fmla="*/ 4 w 6"/>
                <a:gd name="T81" fmla="*/ 1 h 5"/>
                <a:gd name="T82" fmla="*/ 4 w 6"/>
                <a:gd name="T83" fmla="*/ 2 h 5"/>
                <a:gd name="T84" fmla="*/ 4 w 6"/>
                <a:gd name="T85" fmla="*/ 2 h 5"/>
                <a:gd name="T86" fmla="*/ 4 w 6"/>
                <a:gd name="T87" fmla="*/ 2 h 5"/>
                <a:gd name="T88" fmla="*/ 4 w 6"/>
                <a:gd name="T89" fmla="*/ 1 h 5"/>
                <a:gd name="T90" fmla="*/ 4 w 6"/>
                <a:gd name="T91" fmla="*/ 1 h 5"/>
                <a:gd name="T92" fmla="*/ 5 w 6"/>
                <a:gd name="T93" fmla="*/ 1 h 5"/>
                <a:gd name="T94" fmla="*/ 5 w 6"/>
                <a:gd name="T95" fmla="*/ 1 h 5"/>
                <a:gd name="T96" fmla="*/ 5 w 6"/>
                <a:gd name="T97" fmla="*/ 1 h 5"/>
                <a:gd name="T98" fmla="*/ 5 w 6"/>
                <a:gd name="T99" fmla="*/ 2 h 5"/>
                <a:gd name="T100" fmla="*/ 5 w 6"/>
                <a:gd name="T101" fmla="*/ 2 h 5"/>
                <a:gd name="T102" fmla="*/ 5 w 6"/>
                <a:gd name="T103" fmla="*/ 2 h 5"/>
                <a:gd name="T104" fmla="*/ 6 w 6"/>
                <a:gd name="T105" fmla="*/ 1 h 5"/>
                <a:gd name="T106" fmla="*/ 6 w 6"/>
                <a:gd name="T107" fmla="*/ 1 h 5"/>
                <a:gd name="T108" fmla="*/ 6 w 6"/>
                <a:gd name="T109" fmla="*/ 1 h 5"/>
                <a:gd name="T110" fmla="*/ 6 w 6"/>
                <a:gd name="T111" fmla="*/ 1 h 5"/>
                <a:gd name="T112" fmla="*/ 6 w 6"/>
                <a:gd name="T113" fmla="*/ 1 h 5"/>
                <a:gd name="T114" fmla="*/ 6 w 6"/>
                <a:gd name="T115" fmla="*/ 2 h 5"/>
                <a:gd name="T116" fmla="*/ 6 w 6"/>
                <a:gd name="T117" fmla="*/ 2 h 5"/>
                <a:gd name="T118" fmla="*/ 6 w 6"/>
                <a:gd name="T119" fmla="*/ 1 h 5"/>
                <a:gd name="T120" fmla="*/ 6 w 6"/>
                <a:gd name="T121" fmla="*/ 1 h 5"/>
                <a:gd name="T122" fmla="*/ 6 w 6"/>
                <a:gd name="T123" fmla="*/ 2 h 5"/>
                <a:gd name="T124" fmla="*/ 6 w 6"/>
                <a:gd name="T125" fmla="*/ 2 h 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"/>
                <a:gd name="T190" fmla="*/ 0 h 5"/>
                <a:gd name="T191" fmla="*/ 6 w 6"/>
                <a:gd name="T192" fmla="*/ 5 h 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" h="5">
                  <a:moveTo>
                    <a:pt x="0" y="3"/>
                  </a:moveTo>
                  <a:lnTo>
                    <a:pt x="0" y="4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5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2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1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3894" y="2258"/>
              <a:ext cx="6" cy="6"/>
            </a:xfrm>
            <a:custGeom>
              <a:avLst/>
              <a:gdLst>
                <a:gd name="T0" fmla="*/ 0 w 6"/>
                <a:gd name="T1" fmla="*/ 5 h 6"/>
                <a:gd name="T2" fmla="*/ 0 w 6"/>
                <a:gd name="T3" fmla="*/ 6 h 6"/>
                <a:gd name="T4" fmla="*/ 0 w 6"/>
                <a:gd name="T5" fmla="*/ 5 h 6"/>
                <a:gd name="T6" fmla="*/ 1 w 6"/>
                <a:gd name="T7" fmla="*/ 4 h 6"/>
                <a:gd name="T8" fmla="*/ 1 w 6"/>
                <a:gd name="T9" fmla="*/ 4 h 6"/>
                <a:gd name="T10" fmla="*/ 1 w 6"/>
                <a:gd name="T11" fmla="*/ 6 h 6"/>
                <a:gd name="T12" fmla="*/ 1 w 6"/>
                <a:gd name="T13" fmla="*/ 5 h 6"/>
                <a:gd name="T14" fmla="*/ 1 w 6"/>
                <a:gd name="T15" fmla="*/ 5 h 6"/>
                <a:gd name="T16" fmla="*/ 1 w 6"/>
                <a:gd name="T17" fmla="*/ 4 h 6"/>
                <a:gd name="T18" fmla="*/ 1 w 6"/>
                <a:gd name="T19" fmla="*/ 5 h 6"/>
                <a:gd name="T20" fmla="*/ 1 w 6"/>
                <a:gd name="T21" fmla="*/ 3 h 6"/>
                <a:gd name="T22" fmla="*/ 2 w 6"/>
                <a:gd name="T23" fmla="*/ 4 h 6"/>
                <a:gd name="T24" fmla="*/ 2 w 6"/>
                <a:gd name="T25" fmla="*/ 5 h 6"/>
                <a:gd name="T26" fmla="*/ 2 w 6"/>
                <a:gd name="T27" fmla="*/ 4 h 6"/>
                <a:gd name="T28" fmla="*/ 2 w 6"/>
                <a:gd name="T29" fmla="*/ 4 h 6"/>
                <a:gd name="T30" fmla="*/ 2 w 6"/>
                <a:gd name="T31" fmla="*/ 3 h 6"/>
                <a:gd name="T32" fmla="*/ 2 w 6"/>
                <a:gd name="T33" fmla="*/ 4 h 6"/>
                <a:gd name="T34" fmla="*/ 2 w 6"/>
                <a:gd name="T35" fmla="*/ 3 h 6"/>
                <a:gd name="T36" fmla="*/ 2 w 6"/>
                <a:gd name="T37" fmla="*/ 4 h 6"/>
                <a:gd name="T38" fmla="*/ 2 w 6"/>
                <a:gd name="T39" fmla="*/ 4 h 6"/>
                <a:gd name="T40" fmla="*/ 2 w 6"/>
                <a:gd name="T41" fmla="*/ 5 h 6"/>
                <a:gd name="T42" fmla="*/ 2 w 6"/>
                <a:gd name="T43" fmla="*/ 3 h 6"/>
                <a:gd name="T44" fmla="*/ 2 w 6"/>
                <a:gd name="T45" fmla="*/ 5 h 6"/>
                <a:gd name="T46" fmla="*/ 2 w 6"/>
                <a:gd name="T47" fmla="*/ 3 h 6"/>
                <a:gd name="T48" fmla="*/ 3 w 6"/>
                <a:gd name="T49" fmla="*/ 5 h 6"/>
                <a:gd name="T50" fmla="*/ 3 w 6"/>
                <a:gd name="T51" fmla="*/ 3 h 6"/>
                <a:gd name="T52" fmla="*/ 3 w 6"/>
                <a:gd name="T53" fmla="*/ 5 h 6"/>
                <a:gd name="T54" fmla="*/ 3 w 6"/>
                <a:gd name="T55" fmla="*/ 3 h 6"/>
                <a:gd name="T56" fmla="*/ 3 w 6"/>
                <a:gd name="T57" fmla="*/ 3 h 6"/>
                <a:gd name="T58" fmla="*/ 3 w 6"/>
                <a:gd name="T59" fmla="*/ 2 h 6"/>
                <a:gd name="T60" fmla="*/ 3 w 6"/>
                <a:gd name="T61" fmla="*/ 3 h 6"/>
                <a:gd name="T62" fmla="*/ 4 w 6"/>
                <a:gd name="T63" fmla="*/ 4 h 6"/>
                <a:gd name="T64" fmla="*/ 4 w 6"/>
                <a:gd name="T65" fmla="*/ 4 h 6"/>
                <a:gd name="T66" fmla="*/ 4 w 6"/>
                <a:gd name="T67" fmla="*/ 3 h 6"/>
                <a:gd name="T68" fmla="*/ 4 w 6"/>
                <a:gd name="T69" fmla="*/ 4 h 6"/>
                <a:gd name="T70" fmla="*/ 4 w 6"/>
                <a:gd name="T71" fmla="*/ 4 h 6"/>
                <a:gd name="T72" fmla="*/ 4 w 6"/>
                <a:gd name="T73" fmla="*/ 4 h 6"/>
                <a:gd name="T74" fmla="*/ 4 w 6"/>
                <a:gd name="T75" fmla="*/ 3 h 6"/>
                <a:gd name="T76" fmla="*/ 4 w 6"/>
                <a:gd name="T77" fmla="*/ 3 h 6"/>
                <a:gd name="T78" fmla="*/ 4 w 6"/>
                <a:gd name="T79" fmla="*/ 4 h 6"/>
                <a:gd name="T80" fmla="*/ 4 w 6"/>
                <a:gd name="T81" fmla="*/ 3 h 6"/>
                <a:gd name="T82" fmla="*/ 4 w 6"/>
                <a:gd name="T83" fmla="*/ 3 h 6"/>
                <a:gd name="T84" fmla="*/ 4 w 6"/>
                <a:gd name="T85" fmla="*/ 3 h 6"/>
                <a:gd name="T86" fmla="*/ 4 w 6"/>
                <a:gd name="T87" fmla="*/ 3 h 6"/>
                <a:gd name="T88" fmla="*/ 4 w 6"/>
                <a:gd name="T89" fmla="*/ 3 h 6"/>
                <a:gd name="T90" fmla="*/ 5 w 6"/>
                <a:gd name="T91" fmla="*/ 3 h 6"/>
                <a:gd name="T92" fmla="*/ 5 w 6"/>
                <a:gd name="T93" fmla="*/ 4 h 6"/>
                <a:gd name="T94" fmla="*/ 5 w 6"/>
                <a:gd name="T95" fmla="*/ 3 h 6"/>
                <a:gd name="T96" fmla="*/ 5 w 6"/>
                <a:gd name="T97" fmla="*/ 2 h 6"/>
                <a:gd name="T98" fmla="*/ 5 w 6"/>
                <a:gd name="T99" fmla="*/ 2 h 6"/>
                <a:gd name="T100" fmla="*/ 5 w 6"/>
                <a:gd name="T101" fmla="*/ 3 h 6"/>
                <a:gd name="T102" fmla="*/ 5 w 6"/>
                <a:gd name="T103" fmla="*/ 2 h 6"/>
                <a:gd name="T104" fmla="*/ 6 w 6"/>
                <a:gd name="T105" fmla="*/ 3 h 6"/>
                <a:gd name="T106" fmla="*/ 6 w 6"/>
                <a:gd name="T107" fmla="*/ 1 h 6"/>
                <a:gd name="T108" fmla="*/ 6 w 6"/>
                <a:gd name="T109" fmla="*/ 2 h 6"/>
                <a:gd name="T110" fmla="*/ 6 w 6"/>
                <a:gd name="T111" fmla="*/ 2 h 6"/>
                <a:gd name="T112" fmla="*/ 6 w 6"/>
                <a:gd name="T113" fmla="*/ 1 h 6"/>
                <a:gd name="T114" fmla="*/ 6 w 6"/>
                <a:gd name="T115" fmla="*/ 3 h 6"/>
                <a:gd name="T116" fmla="*/ 6 w 6"/>
                <a:gd name="T117" fmla="*/ 2 h 6"/>
                <a:gd name="T118" fmla="*/ 6 w 6"/>
                <a:gd name="T119" fmla="*/ 2 h 6"/>
                <a:gd name="T120" fmla="*/ 6 w 6"/>
                <a:gd name="T121" fmla="*/ 3 h 6"/>
                <a:gd name="T122" fmla="*/ 6 w 6"/>
                <a:gd name="T123" fmla="*/ 3 h 6"/>
                <a:gd name="T124" fmla="*/ 6 w 6"/>
                <a:gd name="T125" fmla="*/ 1 h 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"/>
                <a:gd name="T190" fmla="*/ 0 h 6"/>
                <a:gd name="T191" fmla="*/ 6 w 6"/>
                <a:gd name="T192" fmla="*/ 6 h 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" h="6">
                  <a:moveTo>
                    <a:pt x="0" y="5"/>
                  </a:moveTo>
                  <a:lnTo>
                    <a:pt x="0" y="4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3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6" y="2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3900" y="2256"/>
              <a:ext cx="6" cy="6"/>
            </a:xfrm>
            <a:custGeom>
              <a:avLst/>
              <a:gdLst>
                <a:gd name="T0" fmla="*/ 0 w 6"/>
                <a:gd name="T1" fmla="*/ 4 h 6"/>
                <a:gd name="T2" fmla="*/ 0 w 6"/>
                <a:gd name="T3" fmla="*/ 4 h 6"/>
                <a:gd name="T4" fmla="*/ 0 w 6"/>
                <a:gd name="T5" fmla="*/ 5 h 6"/>
                <a:gd name="T6" fmla="*/ 0 w 6"/>
                <a:gd name="T7" fmla="*/ 4 h 6"/>
                <a:gd name="T8" fmla="*/ 1 w 6"/>
                <a:gd name="T9" fmla="*/ 4 h 6"/>
                <a:gd name="T10" fmla="*/ 1 w 6"/>
                <a:gd name="T11" fmla="*/ 5 h 6"/>
                <a:gd name="T12" fmla="*/ 1 w 6"/>
                <a:gd name="T13" fmla="*/ 4 h 6"/>
                <a:gd name="T14" fmla="*/ 1 w 6"/>
                <a:gd name="T15" fmla="*/ 4 h 6"/>
                <a:gd name="T16" fmla="*/ 1 w 6"/>
                <a:gd name="T17" fmla="*/ 3 h 6"/>
                <a:gd name="T18" fmla="*/ 1 w 6"/>
                <a:gd name="T19" fmla="*/ 4 h 6"/>
                <a:gd name="T20" fmla="*/ 1 w 6"/>
                <a:gd name="T21" fmla="*/ 2 h 6"/>
                <a:gd name="T22" fmla="*/ 2 w 6"/>
                <a:gd name="T23" fmla="*/ 4 h 6"/>
                <a:gd name="T24" fmla="*/ 2 w 6"/>
                <a:gd name="T25" fmla="*/ 3 h 6"/>
                <a:gd name="T26" fmla="*/ 2 w 6"/>
                <a:gd name="T27" fmla="*/ 3 h 6"/>
                <a:gd name="T28" fmla="*/ 2 w 6"/>
                <a:gd name="T29" fmla="*/ 4 h 6"/>
                <a:gd name="T30" fmla="*/ 2 w 6"/>
                <a:gd name="T31" fmla="*/ 3 h 6"/>
                <a:gd name="T32" fmla="*/ 2 w 6"/>
                <a:gd name="T33" fmla="*/ 5 h 6"/>
                <a:gd name="T34" fmla="*/ 2 w 6"/>
                <a:gd name="T35" fmla="*/ 4 h 6"/>
                <a:gd name="T36" fmla="*/ 2 w 6"/>
                <a:gd name="T37" fmla="*/ 4 h 6"/>
                <a:gd name="T38" fmla="*/ 2 w 6"/>
                <a:gd name="T39" fmla="*/ 4 h 6"/>
                <a:gd name="T40" fmla="*/ 2 w 6"/>
                <a:gd name="T41" fmla="*/ 2 h 6"/>
                <a:gd name="T42" fmla="*/ 2 w 6"/>
                <a:gd name="T43" fmla="*/ 3 h 6"/>
                <a:gd name="T44" fmla="*/ 2 w 6"/>
                <a:gd name="T45" fmla="*/ 4 h 6"/>
                <a:gd name="T46" fmla="*/ 2 w 6"/>
                <a:gd name="T47" fmla="*/ 2 h 6"/>
                <a:gd name="T48" fmla="*/ 2 w 6"/>
                <a:gd name="T49" fmla="*/ 2 h 6"/>
                <a:gd name="T50" fmla="*/ 3 w 6"/>
                <a:gd name="T51" fmla="*/ 2 h 6"/>
                <a:gd name="T52" fmla="*/ 3 w 6"/>
                <a:gd name="T53" fmla="*/ 4 h 6"/>
                <a:gd name="T54" fmla="*/ 3 w 6"/>
                <a:gd name="T55" fmla="*/ 4 h 6"/>
                <a:gd name="T56" fmla="*/ 3 w 6"/>
                <a:gd name="T57" fmla="*/ 3 h 6"/>
                <a:gd name="T58" fmla="*/ 3 w 6"/>
                <a:gd name="T59" fmla="*/ 4 h 6"/>
                <a:gd name="T60" fmla="*/ 3 w 6"/>
                <a:gd name="T61" fmla="*/ 4 h 6"/>
                <a:gd name="T62" fmla="*/ 3 w 6"/>
                <a:gd name="T63" fmla="*/ 4 h 6"/>
                <a:gd name="T64" fmla="*/ 4 w 6"/>
                <a:gd name="T65" fmla="*/ 3 h 6"/>
                <a:gd name="T66" fmla="*/ 4 w 6"/>
                <a:gd name="T67" fmla="*/ 2 h 6"/>
                <a:gd name="T68" fmla="*/ 4 w 6"/>
                <a:gd name="T69" fmla="*/ 2 h 6"/>
                <a:gd name="T70" fmla="*/ 4 w 6"/>
                <a:gd name="T71" fmla="*/ 2 h 6"/>
                <a:gd name="T72" fmla="*/ 4 w 6"/>
                <a:gd name="T73" fmla="*/ 4 h 6"/>
                <a:gd name="T74" fmla="*/ 4 w 6"/>
                <a:gd name="T75" fmla="*/ 1 h 6"/>
                <a:gd name="T76" fmla="*/ 4 w 6"/>
                <a:gd name="T77" fmla="*/ 3 h 6"/>
                <a:gd name="T78" fmla="*/ 4 w 6"/>
                <a:gd name="T79" fmla="*/ 2 h 6"/>
                <a:gd name="T80" fmla="*/ 4 w 6"/>
                <a:gd name="T81" fmla="*/ 2 h 6"/>
                <a:gd name="T82" fmla="*/ 4 w 6"/>
                <a:gd name="T83" fmla="*/ 2 h 6"/>
                <a:gd name="T84" fmla="*/ 4 w 6"/>
                <a:gd name="T85" fmla="*/ 3 h 6"/>
                <a:gd name="T86" fmla="*/ 4 w 6"/>
                <a:gd name="T87" fmla="*/ 1 h 6"/>
                <a:gd name="T88" fmla="*/ 4 w 6"/>
                <a:gd name="T89" fmla="*/ 1 h 6"/>
                <a:gd name="T90" fmla="*/ 4 w 6"/>
                <a:gd name="T91" fmla="*/ 2 h 6"/>
                <a:gd name="T92" fmla="*/ 4 w 6"/>
                <a:gd name="T93" fmla="*/ 2 h 6"/>
                <a:gd name="T94" fmla="*/ 5 w 6"/>
                <a:gd name="T95" fmla="*/ 2 h 6"/>
                <a:gd name="T96" fmla="*/ 5 w 6"/>
                <a:gd name="T97" fmla="*/ 2 h 6"/>
                <a:gd name="T98" fmla="*/ 5 w 6"/>
                <a:gd name="T99" fmla="*/ 2 h 6"/>
                <a:gd name="T100" fmla="*/ 5 w 6"/>
                <a:gd name="T101" fmla="*/ 2 h 6"/>
                <a:gd name="T102" fmla="*/ 5 w 6"/>
                <a:gd name="T103" fmla="*/ 2 h 6"/>
                <a:gd name="T104" fmla="*/ 5 w 6"/>
                <a:gd name="T105" fmla="*/ 2 h 6"/>
                <a:gd name="T106" fmla="*/ 5 w 6"/>
                <a:gd name="T107" fmla="*/ 2 h 6"/>
                <a:gd name="T108" fmla="*/ 6 w 6"/>
                <a:gd name="T109" fmla="*/ 0 h 6"/>
                <a:gd name="T110" fmla="*/ 6 w 6"/>
                <a:gd name="T111" fmla="*/ 2 h 6"/>
                <a:gd name="T112" fmla="*/ 6 w 6"/>
                <a:gd name="T113" fmla="*/ 2 h 6"/>
                <a:gd name="T114" fmla="*/ 6 w 6"/>
                <a:gd name="T115" fmla="*/ 1 h 6"/>
                <a:gd name="T116" fmla="*/ 6 w 6"/>
                <a:gd name="T117" fmla="*/ 0 h 6"/>
                <a:gd name="T118" fmla="*/ 6 w 6"/>
                <a:gd name="T119" fmla="*/ 1 h 6"/>
                <a:gd name="T120" fmla="*/ 6 w 6"/>
                <a:gd name="T121" fmla="*/ 0 h 6"/>
                <a:gd name="T122" fmla="*/ 6 w 6"/>
                <a:gd name="T123" fmla="*/ 0 h 6"/>
                <a:gd name="T124" fmla="*/ 6 w 6"/>
                <a:gd name="T125" fmla="*/ 1 h 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"/>
                <a:gd name="T190" fmla="*/ 0 h 6"/>
                <a:gd name="T191" fmla="*/ 6 w 6"/>
                <a:gd name="T192" fmla="*/ 6 h 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" h="6">
                  <a:moveTo>
                    <a:pt x="0" y="4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2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3906" y="2253"/>
              <a:ext cx="6" cy="6"/>
            </a:xfrm>
            <a:custGeom>
              <a:avLst/>
              <a:gdLst>
                <a:gd name="T0" fmla="*/ 0 w 6"/>
                <a:gd name="T1" fmla="*/ 4 h 6"/>
                <a:gd name="T2" fmla="*/ 0 w 6"/>
                <a:gd name="T3" fmla="*/ 3 h 6"/>
                <a:gd name="T4" fmla="*/ 0 w 6"/>
                <a:gd name="T5" fmla="*/ 3 h 6"/>
                <a:gd name="T6" fmla="*/ 0 w 6"/>
                <a:gd name="T7" fmla="*/ 3 h 6"/>
                <a:gd name="T8" fmla="*/ 1 w 6"/>
                <a:gd name="T9" fmla="*/ 5 h 6"/>
                <a:gd name="T10" fmla="*/ 1 w 6"/>
                <a:gd name="T11" fmla="*/ 3 h 6"/>
                <a:gd name="T12" fmla="*/ 1 w 6"/>
                <a:gd name="T13" fmla="*/ 3 h 6"/>
                <a:gd name="T14" fmla="*/ 1 w 6"/>
                <a:gd name="T15" fmla="*/ 3 h 6"/>
                <a:gd name="T16" fmla="*/ 1 w 6"/>
                <a:gd name="T17" fmla="*/ 4 h 6"/>
                <a:gd name="T18" fmla="*/ 1 w 6"/>
                <a:gd name="T19" fmla="*/ 4 h 6"/>
                <a:gd name="T20" fmla="*/ 1 w 6"/>
                <a:gd name="T21" fmla="*/ 3 h 6"/>
                <a:gd name="T22" fmla="*/ 1 w 6"/>
                <a:gd name="T23" fmla="*/ 3 h 6"/>
                <a:gd name="T24" fmla="*/ 2 w 6"/>
                <a:gd name="T25" fmla="*/ 3 h 6"/>
                <a:gd name="T26" fmla="*/ 2 w 6"/>
                <a:gd name="T27" fmla="*/ 4 h 6"/>
                <a:gd name="T28" fmla="*/ 2 w 6"/>
                <a:gd name="T29" fmla="*/ 4 h 6"/>
                <a:gd name="T30" fmla="*/ 2 w 6"/>
                <a:gd name="T31" fmla="*/ 3 h 6"/>
                <a:gd name="T32" fmla="*/ 2 w 6"/>
                <a:gd name="T33" fmla="*/ 4 h 6"/>
                <a:gd name="T34" fmla="*/ 2 w 6"/>
                <a:gd name="T35" fmla="*/ 3 h 6"/>
                <a:gd name="T36" fmla="*/ 2 w 6"/>
                <a:gd name="T37" fmla="*/ 4 h 6"/>
                <a:gd name="T38" fmla="*/ 2 w 6"/>
                <a:gd name="T39" fmla="*/ 5 h 6"/>
                <a:gd name="T40" fmla="*/ 2 w 6"/>
                <a:gd name="T41" fmla="*/ 3 h 6"/>
                <a:gd name="T42" fmla="*/ 2 w 6"/>
                <a:gd name="T43" fmla="*/ 3 h 6"/>
                <a:gd name="T44" fmla="*/ 2 w 6"/>
                <a:gd name="T45" fmla="*/ 4 h 6"/>
                <a:gd name="T46" fmla="*/ 2 w 6"/>
                <a:gd name="T47" fmla="*/ 4 h 6"/>
                <a:gd name="T48" fmla="*/ 2 w 6"/>
                <a:gd name="T49" fmla="*/ 2 h 6"/>
                <a:gd name="T50" fmla="*/ 2 w 6"/>
                <a:gd name="T51" fmla="*/ 3 h 6"/>
                <a:gd name="T52" fmla="*/ 3 w 6"/>
                <a:gd name="T53" fmla="*/ 4 h 6"/>
                <a:gd name="T54" fmla="*/ 3 w 6"/>
                <a:gd name="T55" fmla="*/ 2 h 6"/>
                <a:gd name="T56" fmla="*/ 3 w 6"/>
                <a:gd name="T57" fmla="*/ 5 h 6"/>
                <a:gd name="T58" fmla="*/ 3 w 6"/>
                <a:gd name="T59" fmla="*/ 3 h 6"/>
                <a:gd name="T60" fmla="*/ 3 w 6"/>
                <a:gd name="T61" fmla="*/ 2 h 6"/>
                <a:gd name="T62" fmla="*/ 3 w 6"/>
                <a:gd name="T63" fmla="*/ 2 h 6"/>
                <a:gd name="T64" fmla="*/ 3 w 6"/>
                <a:gd name="T65" fmla="*/ 2 h 6"/>
                <a:gd name="T66" fmla="*/ 3 w 6"/>
                <a:gd name="T67" fmla="*/ 2 h 6"/>
                <a:gd name="T68" fmla="*/ 4 w 6"/>
                <a:gd name="T69" fmla="*/ 4 h 6"/>
                <a:gd name="T70" fmla="*/ 4 w 6"/>
                <a:gd name="T71" fmla="*/ 2 h 6"/>
                <a:gd name="T72" fmla="*/ 4 w 6"/>
                <a:gd name="T73" fmla="*/ 2 h 6"/>
                <a:gd name="T74" fmla="*/ 4 w 6"/>
                <a:gd name="T75" fmla="*/ 3 h 6"/>
                <a:gd name="T76" fmla="*/ 4 w 6"/>
                <a:gd name="T77" fmla="*/ 2 h 6"/>
                <a:gd name="T78" fmla="*/ 4 w 6"/>
                <a:gd name="T79" fmla="*/ 2 h 6"/>
                <a:gd name="T80" fmla="*/ 4 w 6"/>
                <a:gd name="T81" fmla="*/ 4 h 6"/>
                <a:gd name="T82" fmla="*/ 4 w 6"/>
                <a:gd name="T83" fmla="*/ 3 h 6"/>
                <a:gd name="T84" fmla="*/ 4 w 6"/>
                <a:gd name="T85" fmla="*/ 3 h 6"/>
                <a:gd name="T86" fmla="*/ 4 w 6"/>
                <a:gd name="T87" fmla="*/ 4 h 6"/>
                <a:gd name="T88" fmla="*/ 4 w 6"/>
                <a:gd name="T89" fmla="*/ 3 h 6"/>
                <a:gd name="T90" fmla="*/ 4 w 6"/>
                <a:gd name="T91" fmla="*/ 3 h 6"/>
                <a:gd name="T92" fmla="*/ 4 w 6"/>
                <a:gd name="T93" fmla="*/ 2 h 6"/>
                <a:gd name="T94" fmla="*/ 4 w 6"/>
                <a:gd name="T95" fmla="*/ 2 h 6"/>
                <a:gd name="T96" fmla="*/ 5 w 6"/>
                <a:gd name="T97" fmla="*/ 2 h 6"/>
                <a:gd name="T98" fmla="*/ 5 w 6"/>
                <a:gd name="T99" fmla="*/ 2 h 6"/>
                <a:gd name="T100" fmla="*/ 5 w 6"/>
                <a:gd name="T101" fmla="*/ 1 h 6"/>
                <a:gd name="T102" fmla="*/ 5 w 6"/>
                <a:gd name="T103" fmla="*/ 3 h 6"/>
                <a:gd name="T104" fmla="*/ 5 w 6"/>
                <a:gd name="T105" fmla="*/ 2 h 6"/>
                <a:gd name="T106" fmla="*/ 5 w 6"/>
                <a:gd name="T107" fmla="*/ 1 h 6"/>
                <a:gd name="T108" fmla="*/ 5 w 6"/>
                <a:gd name="T109" fmla="*/ 3 h 6"/>
                <a:gd name="T110" fmla="*/ 6 w 6"/>
                <a:gd name="T111" fmla="*/ 2 h 6"/>
                <a:gd name="T112" fmla="*/ 6 w 6"/>
                <a:gd name="T113" fmla="*/ 2 h 6"/>
                <a:gd name="T114" fmla="*/ 6 w 6"/>
                <a:gd name="T115" fmla="*/ 3 h 6"/>
                <a:gd name="T116" fmla="*/ 6 w 6"/>
                <a:gd name="T117" fmla="*/ 2 h 6"/>
                <a:gd name="T118" fmla="*/ 6 w 6"/>
                <a:gd name="T119" fmla="*/ 2 h 6"/>
                <a:gd name="T120" fmla="*/ 6 w 6"/>
                <a:gd name="T121" fmla="*/ 3 h 6"/>
                <a:gd name="T122" fmla="*/ 6 w 6"/>
                <a:gd name="T123" fmla="*/ 2 h 6"/>
                <a:gd name="T124" fmla="*/ 6 w 6"/>
                <a:gd name="T125" fmla="*/ 1 h 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"/>
                <a:gd name="T190" fmla="*/ 0 h 6"/>
                <a:gd name="T191" fmla="*/ 6 w 6"/>
                <a:gd name="T192" fmla="*/ 6 h 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" h="6">
                  <a:moveTo>
                    <a:pt x="0" y="4"/>
                  </a:moveTo>
                  <a:lnTo>
                    <a:pt x="0" y="3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5"/>
                  </a:lnTo>
                  <a:lnTo>
                    <a:pt x="1" y="3"/>
                  </a:lnTo>
                  <a:lnTo>
                    <a:pt x="1" y="5"/>
                  </a:lnTo>
                  <a:lnTo>
                    <a:pt x="1" y="3"/>
                  </a:lnTo>
                  <a:lnTo>
                    <a:pt x="1" y="5"/>
                  </a:lnTo>
                  <a:lnTo>
                    <a:pt x="1" y="3"/>
                  </a:lnTo>
                  <a:lnTo>
                    <a:pt x="1" y="5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5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5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3912" y="2251"/>
              <a:ext cx="6" cy="5"/>
            </a:xfrm>
            <a:custGeom>
              <a:avLst/>
              <a:gdLst>
                <a:gd name="T0" fmla="*/ 0 w 6"/>
                <a:gd name="T1" fmla="*/ 4 h 5"/>
                <a:gd name="T2" fmla="*/ 0 w 6"/>
                <a:gd name="T3" fmla="*/ 2 h 5"/>
                <a:gd name="T4" fmla="*/ 0 w 6"/>
                <a:gd name="T5" fmla="*/ 4 h 5"/>
                <a:gd name="T6" fmla="*/ 0 w 6"/>
                <a:gd name="T7" fmla="*/ 4 h 5"/>
                <a:gd name="T8" fmla="*/ 0 w 6"/>
                <a:gd name="T9" fmla="*/ 2 h 5"/>
                <a:gd name="T10" fmla="*/ 1 w 6"/>
                <a:gd name="T11" fmla="*/ 4 h 5"/>
                <a:gd name="T12" fmla="*/ 1 w 6"/>
                <a:gd name="T13" fmla="*/ 3 h 5"/>
                <a:gd name="T14" fmla="*/ 1 w 6"/>
                <a:gd name="T15" fmla="*/ 2 h 5"/>
                <a:gd name="T16" fmla="*/ 1 w 6"/>
                <a:gd name="T17" fmla="*/ 4 h 5"/>
                <a:gd name="T18" fmla="*/ 1 w 6"/>
                <a:gd name="T19" fmla="*/ 4 h 5"/>
                <a:gd name="T20" fmla="*/ 1 w 6"/>
                <a:gd name="T21" fmla="*/ 4 h 5"/>
                <a:gd name="T22" fmla="*/ 1 w 6"/>
                <a:gd name="T23" fmla="*/ 4 h 5"/>
                <a:gd name="T24" fmla="*/ 2 w 6"/>
                <a:gd name="T25" fmla="*/ 4 h 5"/>
                <a:gd name="T26" fmla="*/ 2 w 6"/>
                <a:gd name="T27" fmla="*/ 3 h 5"/>
                <a:gd name="T28" fmla="*/ 2 w 6"/>
                <a:gd name="T29" fmla="*/ 3 h 5"/>
                <a:gd name="T30" fmla="*/ 2 w 6"/>
                <a:gd name="T31" fmla="*/ 4 h 5"/>
                <a:gd name="T32" fmla="*/ 2 w 6"/>
                <a:gd name="T33" fmla="*/ 4 h 5"/>
                <a:gd name="T34" fmla="*/ 2 w 6"/>
                <a:gd name="T35" fmla="*/ 4 h 5"/>
                <a:gd name="T36" fmla="*/ 2 w 6"/>
                <a:gd name="T37" fmla="*/ 2 h 5"/>
                <a:gd name="T38" fmla="*/ 2 w 6"/>
                <a:gd name="T39" fmla="*/ 2 h 5"/>
                <a:gd name="T40" fmla="*/ 2 w 6"/>
                <a:gd name="T41" fmla="*/ 2 h 5"/>
                <a:gd name="T42" fmla="*/ 2 w 6"/>
                <a:gd name="T43" fmla="*/ 2 h 5"/>
                <a:gd name="T44" fmla="*/ 2 w 6"/>
                <a:gd name="T45" fmla="*/ 4 h 5"/>
                <a:gd name="T46" fmla="*/ 2 w 6"/>
                <a:gd name="T47" fmla="*/ 2 h 5"/>
                <a:gd name="T48" fmla="*/ 2 w 6"/>
                <a:gd name="T49" fmla="*/ 3 h 5"/>
                <a:gd name="T50" fmla="*/ 2 w 6"/>
                <a:gd name="T51" fmla="*/ 4 h 5"/>
                <a:gd name="T52" fmla="*/ 3 w 6"/>
                <a:gd name="T53" fmla="*/ 2 h 5"/>
                <a:gd name="T54" fmla="*/ 3 w 6"/>
                <a:gd name="T55" fmla="*/ 2 h 5"/>
                <a:gd name="T56" fmla="*/ 3 w 6"/>
                <a:gd name="T57" fmla="*/ 2 h 5"/>
                <a:gd name="T58" fmla="*/ 3 w 6"/>
                <a:gd name="T59" fmla="*/ 2 h 5"/>
                <a:gd name="T60" fmla="*/ 3 w 6"/>
                <a:gd name="T61" fmla="*/ 3 h 5"/>
                <a:gd name="T62" fmla="*/ 3 w 6"/>
                <a:gd name="T63" fmla="*/ 2 h 5"/>
                <a:gd name="T64" fmla="*/ 4 w 6"/>
                <a:gd name="T65" fmla="*/ 2 h 5"/>
                <a:gd name="T66" fmla="*/ 4 w 6"/>
                <a:gd name="T67" fmla="*/ 4 h 5"/>
                <a:gd name="T68" fmla="*/ 4 w 6"/>
                <a:gd name="T69" fmla="*/ 2 h 5"/>
                <a:gd name="T70" fmla="*/ 4 w 6"/>
                <a:gd name="T71" fmla="*/ 1 h 5"/>
                <a:gd name="T72" fmla="*/ 4 w 6"/>
                <a:gd name="T73" fmla="*/ 3 h 5"/>
                <a:gd name="T74" fmla="*/ 4 w 6"/>
                <a:gd name="T75" fmla="*/ 2 h 5"/>
                <a:gd name="T76" fmla="*/ 4 w 6"/>
                <a:gd name="T77" fmla="*/ 2 h 5"/>
                <a:gd name="T78" fmla="*/ 4 w 6"/>
                <a:gd name="T79" fmla="*/ 4 h 5"/>
                <a:gd name="T80" fmla="*/ 4 w 6"/>
                <a:gd name="T81" fmla="*/ 3 h 5"/>
                <a:gd name="T82" fmla="*/ 4 w 6"/>
                <a:gd name="T83" fmla="*/ 2 h 5"/>
                <a:gd name="T84" fmla="*/ 4 w 6"/>
                <a:gd name="T85" fmla="*/ 3 h 5"/>
                <a:gd name="T86" fmla="*/ 4 w 6"/>
                <a:gd name="T87" fmla="*/ 3 h 5"/>
                <a:gd name="T88" fmla="*/ 4 w 6"/>
                <a:gd name="T89" fmla="*/ 2 h 5"/>
                <a:gd name="T90" fmla="*/ 4 w 6"/>
                <a:gd name="T91" fmla="*/ 1 h 5"/>
                <a:gd name="T92" fmla="*/ 5 w 6"/>
                <a:gd name="T93" fmla="*/ 2 h 5"/>
                <a:gd name="T94" fmla="*/ 5 w 6"/>
                <a:gd name="T95" fmla="*/ 1 h 5"/>
                <a:gd name="T96" fmla="*/ 5 w 6"/>
                <a:gd name="T97" fmla="*/ 2 h 5"/>
                <a:gd name="T98" fmla="*/ 5 w 6"/>
                <a:gd name="T99" fmla="*/ 1 h 5"/>
                <a:gd name="T100" fmla="*/ 5 w 6"/>
                <a:gd name="T101" fmla="*/ 1 h 5"/>
                <a:gd name="T102" fmla="*/ 5 w 6"/>
                <a:gd name="T103" fmla="*/ 2 h 5"/>
                <a:gd name="T104" fmla="*/ 5 w 6"/>
                <a:gd name="T105" fmla="*/ 2 h 5"/>
                <a:gd name="T106" fmla="*/ 6 w 6"/>
                <a:gd name="T107" fmla="*/ 1 h 5"/>
                <a:gd name="T108" fmla="*/ 6 w 6"/>
                <a:gd name="T109" fmla="*/ 1 h 5"/>
                <a:gd name="T110" fmla="*/ 6 w 6"/>
                <a:gd name="T111" fmla="*/ 1 h 5"/>
                <a:gd name="T112" fmla="*/ 6 w 6"/>
                <a:gd name="T113" fmla="*/ 3 h 5"/>
                <a:gd name="T114" fmla="*/ 6 w 6"/>
                <a:gd name="T115" fmla="*/ 1 h 5"/>
                <a:gd name="T116" fmla="*/ 6 w 6"/>
                <a:gd name="T117" fmla="*/ 2 h 5"/>
                <a:gd name="T118" fmla="*/ 6 w 6"/>
                <a:gd name="T119" fmla="*/ 1 h 5"/>
                <a:gd name="T120" fmla="*/ 6 w 6"/>
                <a:gd name="T121" fmla="*/ 1 h 5"/>
                <a:gd name="T122" fmla="*/ 6 w 6"/>
                <a:gd name="T123" fmla="*/ 1 h 5"/>
                <a:gd name="T124" fmla="*/ 6 w 6"/>
                <a:gd name="T125" fmla="*/ 1 h 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"/>
                <a:gd name="T190" fmla="*/ 0 h 5"/>
                <a:gd name="T191" fmla="*/ 6 w 6"/>
                <a:gd name="T192" fmla="*/ 5 h 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" h="5">
                  <a:moveTo>
                    <a:pt x="0" y="4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5"/>
                  </a:lnTo>
                  <a:lnTo>
                    <a:pt x="1" y="3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3918" y="2249"/>
              <a:ext cx="6" cy="5"/>
            </a:xfrm>
            <a:custGeom>
              <a:avLst/>
              <a:gdLst>
                <a:gd name="T0" fmla="*/ 0 w 6"/>
                <a:gd name="T1" fmla="*/ 4 h 5"/>
                <a:gd name="T2" fmla="*/ 0 w 6"/>
                <a:gd name="T3" fmla="*/ 4 h 5"/>
                <a:gd name="T4" fmla="*/ 0 w 6"/>
                <a:gd name="T5" fmla="*/ 4 h 5"/>
                <a:gd name="T6" fmla="*/ 0 w 6"/>
                <a:gd name="T7" fmla="*/ 3 h 5"/>
                <a:gd name="T8" fmla="*/ 1 w 6"/>
                <a:gd name="T9" fmla="*/ 4 h 5"/>
                <a:gd name="T10" fmla="*/ 1 w 6"/>
                <a:gd name="T11" fmla="*/ 4 h 5"/>
                <a:gd name="T12" fmla="*/ 1 w 6"/>
                <a:gd name="T13" fmla="*/ 2 h 5"/>
                <a:gd name="T14" fmla="*/ 1 w 6"/>
                <a:gd name="T15" fmla="*/ 3 h 5"/>
                <a:gd name="T16" fmla="*/ 1 w 6"/>
                <a:gd name="T17" fmla="*/ 3 h 5"/>
                <a:gd name="T18" fmla="*/ 1 w 6"/>
                <a:gd name="T19" fmla="*/ 3 h 5"/>
                <a:gd name="T20" fmla="*/ 1 w 6"/>
                <a:gd name="T21" fmla="*/ 3 h 5"/>
                <a:gd name="T22" fmla="*/ 2 w 6"/>
                <a:gd name="T23" fmla="*/ 4 h 5"/>
                <a:gd name="T24" fmla="*/ 2 w 6"/>
                <a:gd name="T25" fmla="*/ 2 h 5"/>
                <a:gd name="T26" fmla="*/ 2 w 6"/>
                <a:gd name="T27" fmla="*/ 3 h 5"/>
                <a:gd name="T28" fmla="*/ 2 w 6"/>
                <a:gd name="T29" fmla="*/ 2 h 5"/>
                <a:gd name="T30" fmla="*/ 2 w 6"/>
                <a:gd name="T31" fmla="*/ 4 h 5"/>
                <a:gd name="T32" fmla="*/ 2 w 6"/>
                <a:gd name="T33" fmla="*/ 2 h 5"/>
                <a:gd name="T34" fmla="*/ 2 w 6"/>
                <a:gd name="T35" fmla="*/ 3 h 5"/>
                <a:gd name="T36" fmla="*/ 2 w 6"/>
                <a:gd name="T37" fmla="*/ 3 h 5"/>
                <a:gd name="T38" fmla="*/ 2 w 6"/>
                <a:gd name="T39" fmla="*/ 3 h 5"/>
                <a:gd name="T40" fmla="*/ 2 w 6"/>
                <a:gd name="T41" fmla="*/ 3 h 5"/>
                <a:gd name="T42" fmla="*/ 2 w 6"/>
                <a:gd name="T43" fmla="*/ 3 h 5"/>
                <a:gd name="T44" fmla="*/ 2 w 6"/>
                <a:gd name="T45" fmla="*/ 3 h 5"/>
                <a:gd name="T46" fmla="*/ 2 w 6"/>
                <a:gd name="T47" fmla="*/ 3 h 5"/>
                <a:gd name="T48" fmla="*/ 2 w 6"/>
                <a:gd name="T49" fmla="*/ 3 h 5"/>
                <a:gd name="T50" fmla="*/ 2 w 6"/>
                <a:gd name="T51" fmla="*/ 3 h 5"/>
                <a:gd name="T52" fmla="*/ 3 w 6"/>
                <a:gd name="T53" fmla="*/ 3 h 5"/>
                <a:gd name="T54" fmla="*/ 3 w 6"/>
                <a:gd name="T55" fmla="*/ 3 h 5"/>
                <a:gd name="T56" fmla="*/ 3 w 6"/>
                <a:gd name="T57" fmla="*/ 3 h 5"/>
                <a:gd name="T58" fmla="*/ 3 w 6"/>
                <a:gd name="T59" fmla="*/ 4 h 5"/>
                <a:gd name="T60" fmla="*/ 3 w 6"/>
                <a:gd name="T61" fmla="*/ 3 h 5"/>
                <a:gd name="T62" fmla="*/ 3 w 6"/>
                <a:gd name="T63" fmla="*/ 3 h 5"/>
                <a:gd name="T64" fmla="*/ 3 w 6"/>
                <a:gd name="T65" fmla="*/ 3 h 5"/>
                <a:gd name="T66" fmla="*/ 4 w 6"/>
                <a:gd name="T67" fmla="*/ 3 h 5"/>
                <a:gd name="T68" fmla="*/ 4 w 6"/>
                <a:gd name="T69" fmla="*/ 1 h 5"/>
                <a:gd name="T70" fmla="*/ 4 w 6"/>
                <a:gd name="T71" fmla="*/ 1 h 5"/>
                <a:gd name="T72" fmla="*/ 4 w 6"/>
                <a:gd name="T73" fmla="*/ 1 h 5"/>
                <a:gd name="T74" fmla="*/ 4 w 6"/>
                <a:gd name="T75" fmla="*/ 3 h 5"/>
                <a:gd name="T76" fmla="*/ 4 w 6"/>
                <a:gd name="T77" fmla="*/ 2 h 5"/>
                <a:gd name="T78" fmla="*/ 4 w 6"/>
                <a:gd name="T79" fmla="*/ 1 h 5"/>
                <a:gd name="T80" fmla="*/ 4 w 6"/>
                <a:gd name="T81" fmla="*/ 2 h 5"/>
                <a:gd name="T82" fmla="*/ 4 w 6"/>
                <a:gd name="T83" fmla="*/ 3 h 5"/>
                <a:gd name="T84" fmla="*/ 4 w 6"/>
                <a:gd name="T85" fmla="*/ 2 h 5"/>
                <a:gd name="T86" fmla="*/ 4 w 6"/>
                <a:gd name="T87" fmla="*/ 1 h 5"/>
                <a:gd name="T88" fmla="*/ 4 w 6"/>
                <a:gd name="T89" fmla="*/ 3 h 5"/>
                <a:gd name="T90" fmla="*/ 4 w 6"/>
                <a:gd name="T91" fmla="*/ 2 h 5"/>
                <a:gd name="T92" fmla="*/ 4 w 6"/>
                <a:gd name="T93" fmla="*/ 1 h 5"/>
                <a:gd name="T94" fmla="*/ 5 w 6"/>
                <a:gd name="T95" fmla="*/ 1 h 5"/>
                <a:gd name="T96" fmla="*/ 5 w 6"/>
                <a:gd name="T97" fmla="*/ 1 h 5"/>
                <a:gd name="T98" fmla="*/ 5 w 6"/>
                <a:gd name="T99" fmla="*/ 2 h 5"/>
                <a:gd name="T100" fmla="*/ 5 w 6"/>
                <a:gd name="T101" fmla="*/ 1 h 5"/>
                <a:gd name="T102" fmla="*/ 5 w 6"/>
                <a:gd name="T103" fmla="*/ 2 h 5"/>
                <a:gd name="T104" fmla="*/ 5 w 6"/>
                <a:gd name="T105" fmla="*/ 1 h 5"/>
                <a:gd name="T106" fmla="*/ 5 w 6"/>
                <a:gd name="T107" fmla="*/ 1 h 5"/>
                <a:gd name="T108" fmla="*/ 6 w 6"/>
                <a:gd name="T109" fmla="*/ 3 h 5"/>
                <a:gd name="T110" fmla="*/ 6 w 6"/>
                <a:gd name="T111" fmla="*/ 1 h 5"/>
                <a:gd name="T112" fmla="*/ 6 w 6"/>
                <a:gd name="T113" fmla="*/ 1 h 5"/>
                <a:gd name="T114" fmla="*/ 6 w 6"/>
                <a:gd name="T115" fmla="*/ 3 h 5"/>
                <a:gd name="T116" fmla="*/ 6 w 6"/>
                <a:gd name="T117" fmla="*/ 0 h 5"/>
                <a:gd name="T118" fmla="*/ 6 w 6"/>
                <a:gd name="T119" fmla="*/ 1 h 5"/>
                <a:gd name="T120" fmla="*/ 6 w 6"/>
                <a:gd name="T121" fmla="*/ 1 h 5"/>
                <a:gd name="T122" fmla="*/ 6 w 6"/>
                <a:gd name="T123" fmla="*/ 1 h 5"/>
                <a:gd name="T124" fmla="*/ 6 w 6"/>
                <a:gd name="T125" fmla="*/ 1 h 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"/>
                <a:gd name="T190" fmla="*/ 0 h 5"/>
                <a:gd name="T191" fmla="*/ 6 w 6"/>
                <a:gd name="T192" fmla="*/ 5 h 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" h="5">
                  <a:moveTo>
                    <a:pt x="0" y="3"/>
                  </a:move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1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1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2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3924" y="2247"/>
              <a:ext cx="6" cy="5"/>
            </a:xfrm>
            <a:custGeom>
              <a:avLst/>
              <a:gdLst>
                <a:gd name="T0" fmla="*/ 0 w 6"/>
                <a:gd name="T1" fmla="*/ 2 h 5"/>
                <a:gd name="T2" fmla="*/ 0 w 6"/>
                <a:gd name="T3" fmla="*/ 2 h 5"/>
                <a:gd name="T4" fmla="*/ 0 w 6"/>
                <a:gd name="T5" fmla="*/ 3 h 5"/>
                <a:gd name="T6" fmla="*/ 0 w 6"/>
                <a:gd name="T7" fmla="*/ 3 h 5"/>
                <a:gd name="T8" fmla="*/ 1 w 6"/>
                <a:gd name="T9" fmla="*/ 2 h 5"/>
                <a:gd name="T10" fmla="*/ 1 w 6"/>
                <a:gd name="T11" fmla="*/ 4 h 5"/>
                <a:gd name="T12" fmla="*/ 1 w 6"/>
                <a:gd name="T13" fmla="*/ 4 h 5"/>
                <a:gd name="T14" fmla="*/ 1 w 6"/>
                <a:gd name="T15" fmla="*/ 2 h 5"/>
                <a:gd name="T16" fmla="*/ 1 w 6"/>
                <a:gd name="T17" fmla="*/ 3 h 5"/>
                <a:gd name="T18" fmla="*/ 1 w 6"/>
                <a:gd name="T19" fmla="*/ 3 h 5"/>
                <a:gd name="T20" fmla="*/ 1 w 6"/>
                <a:gd name="T21" fmla="*/ 3 h 5"/>
                <a:gd name="T22" fmla="*/ 1 w 6"/>
                <a:gd name="T23" fmla="*/ 2 h 5"/>
                <a:gd name="T24" fmla="*/ 2 w 6"/>
                <a:gd name="T25" fmla="*/ 2 h 5"/>
                <a:gd name="T26" fmla="*/ 2 w 6"/>
                <a:gd name="T27" fmla="*/ 3 h 5"/>
                <a:gd name="T28" fmla="*/ 2 w 6"/>
                <a:gd name="T29" fmla="*/ 3 h 5"/>
                <a:gd name="T30" fmla="*/ 2 w 6"/>
                <a:gd name="T31" fmla="*/ 3 h 5"/>
                <a:gd name="T32" fmla="*/ 2 w 6"/>
                <a:gd name="T33" fmla="*/ 3 h 5"/>
                <a:gd name="T34" fmla="*/ 2 w 6"/>
                <a:gd name="T35" fmla="*/ 2 h 5"/>
                <a:gd name="T36" fmla="*/ 2 w 6"/>
                <a:gd name="T37" fmla="*/ 2 h 5"/>
                <a:gd name="T38" fmla="*/ 2 w 6"/>
                <a:gd name="T39" fmla="*/ 3 h 5"/>
                <a:gd name="T40" fmla="*/ 2 w 6"/>
                <a:gd name="T41" fmla="*/ 2 h 5"/>
                <a:gd name="T42" fmla="*/ 2 w 6"/>
                <a:gd name="T43" fmla="*/ 1 h 5"/>
                <a:gd name="T44" fmla="*/ 2 w 6"/>
                <a:gd name="T45" fmla="*/ 4 h 5"/>
                <a:gd name="T46" fmla="*/ 2 w 6"/>
                <a:gd name="T47" fmla="*/ 2 h 5"/>
                <a:gd name="T48" fmla="*/ 2 w 6"/>
                <a:gd name="T49" fmla="*/ 2 h 5"/>
                <a:gd name="T50" fmla="*/ 3 w 6"/>
                <a:gd name="T51" fmla="*/ 2 h 5"/>
                <a:gd name="T52" fmla="*/ 3 w 6"/>
                <a:gd name="T53" fmla="*/ 2 h 5"/>
                <a:gd name="T54" fmla="*/ 3 w 6"/>
                <a:gd name="T55" fmla="*/ 1 h 5"/>
                <a:gd name="T56" fmla="*/ 3 w 6"/>
                <a:gd name="T57" fmla="*/ 3 h 5"/>
                <a:gd name="T58" fmla="*/ 3 w 6"/>
                <a:gd name="T59" fmla="*/ 2 h 5"/>
                <a:gd name="T60" fmla="*/ 3 w 6"/>
                <a:gd name="T61" fmla="*/ 2 h 5"/>
                <a:gd name="T62" fmla="*/ 3 w 6"/>
                <a:gd name="T63" fmla="*/ 2 h 5"/>
                <a:gd name="T64" fmla="*/ 3 w 6"/>
                <a:gd name="T65" fmla="*/ 3 h 5"/>
                <a:gd name="T66" fmla="*/ 4 w 6"/>
                <a:gd name="T67" fmla="*/ 2 h 5"/>
                <a:gd name="T68" fmla="*/ 4 w 6"/>
                <a:gd name="T69" fmla="*/ 3 h 5"/>
                <a:gd name="T70" fmla="*/ 4 w 6"/>
                <a:gd name="T71" fmla="*/ 2 h 5"/>
                <a:gd name="T72" fmla="*/ 4 w 6"/>
                <a:gd name="T73" fmla="*/ 1 h 5"/>
                <a:gd name="T74" fmla="*/ 4 w 6"/>
                <a:gd name="T75" fmla="*/ 2 h 5"/>
                <a:gd name="T76" fmla="*/ 4 w 6"/>
                <a:gd name="T77" fmla="*/ 3 h 5"/>
                <a:gd name="T78" fmla="*/ 4 w 6"/>
                <a:gd name="T79" fmla="*/ 1 h 5"/>
                <a:gd name="T80" fmla="*/ 4 w 6"/>
                <a:gd name="T81" fmla="*/ 3 h 5"/>
                <a:gd name="T82" fmla="*/ 4 w 6"/>
                <a:gd name="T83" fmla="*/ 3 h 5"/>
                <a:gd name="T84" fmla="*/ 4 w 6"/>
                <a:gd name="T85" fmla="*/ 2 h 5"/>
                <a:gd name="T86" fmla="*/ 4 w 6"/>
                <a:gd name="T87" fmla="*/ 1 h 5"/>
                <a:gd name="T88" fmla="*/ 4 w 6"/>
                <a:gd name="T89" fmla="*/ 2 h 5"/>
                <a:gd name="T90" fmla="*/ 4 w 6"/>
                <a:gd name="T91" fmla="*/ 2 h 5"/>
                <a:gd name="T92" fmla="*/ 4 w 6"/>
                <a:gd name="T93" fmla="*/ 1 h 5"/>
                <a:gd name="T94" fmla="*/ 5 w 6"/>
                <a:gd name="T95" fmla="*/ 3 h 5"/>
                <a:gd name="T96" fmla="*/ 5 w 6"/>
                <a:gd name="T97" fmla="*/ 2 h 5"/>
                <a:gd name="T98" fmla="*/ 5 w 6"/>
                <a:gd name="T99" fmla="*/ 1 h 5"/>
                <a:gd name="T100" fmla="*/ 5 w 6"/>
                <a:gd name="T101" fmla="*/ 2 h 5"/>
                <a:gd name="T102" fmla="*/ 5 w 6"/>
                <a:gd name="T103" fmla="*/ 2 h 5"/>
                <a:gd name="T104" fmla="*/ 5 w 6"/>
                <a:gd name="T105" fmla="*/ 3 h 5"/>
                <a:gd name="T106" fmla="*/ 5 w 6"/>
                <a:gd name="T107" fmla="*/ 2 h 5"/>
                <a:gd name="T108" fmla="*/ 6 w 6"/>
                <a:gd name="T109" fmla="*/ 2 h 5"/>
                <a:gd name="T110" fmla="*/ 6 w 6"/>
                <a:gd name="T111" fmla="*/ 2 h 5"/>
                <a:gd name="T112" fmla="*/ 6 w 6"/>
                <a:gd name="T113" fmla="*/ 2 h 5"/>
                <a:gd name="T114" fmla="*/ 6 w 6"/>
                <a:gd name="T115" fmla="*/ 2 h 5"/>
                <a:gd name="T116" fmla="*/ 6 w 6"/>
                <a:gd name="T117" fmla="*/ 2 h 5"/>
                <a:gd name="T118" fmla="*/ 6 w 6"/>
                <a:gd name="T119" fmla="*/ 2 h 5"/>
                <a:gd name="T120" fmla="*/ 6 w 6"/>
                <a:gd name="T121" fmla="*/ 0 h 5"/>
                <a:gd name="T122" fmla="*/ 6 w 6"/>
                <a:gd name="T123" fmla="*/ 0 h 5"/>
                <a:gd name="T124" fmla="*/ 6 w 6"/>
                <a:gd name="T125" fmla="*/ 1 h 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"/>
                <a:gd name="T190" fmla="*/ 0 h 5"/>
                <a:gd name="T191" fmla="*/ 6 w 6"/>
                <a:gd name="T192" fmla="*/ 5 h 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" h="5">
                  <a:moveTo>
                    <a:pt x="0" y="4"/>
                  </a:moveTo>
                  <a:lnTo>
                    <a:pt x="0" y="3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5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3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3930" y="2245"/>
              <a:ext cx="6" cy="5"/>
            </a:xfrm>
            <a:custGeom>
              <a:avLst/>
              <a:gdLst>
                <a:gd name="T0" fmla="*/ 0 w 6"/>
                <a:gd name="T1" fmla="*/ 5 h 5"/>
                <a:gd name="T2" fmla="*/ 0 w 6"/>
                <a:gd name="T3" fmla="*/ 3 h 5"/>
                <a:gd name="T4" fmla="*/ 0 w 6"/>
                <a:gd name="T5" fmla="*/ 4 h 5"/>
                <a:gd name="T6" fmla="*/ 0 w 6"/>
                <a:gd name="T7" fmla="*/ 4 h 5"/>
                <a:gd name="T8" fmla="*/ 1 w 6"/>
                <a:gd name="T9" fmla="*/ 2 h 5"/>
                <a:gd name="T10" fmla="*/ 1 w 6"/>
                <a:gd name="T11" fmla="*/ 4 h 5"/>
                <a:gd name="T12" fmla="*/ 1 w 6"/>
                <a:gd name="T13" fmla="*/ 2 h 5"/>
                <a:gd name="T14" fmla="*/ 1 w 6"/>
                <a:gd name="T15" fmla="*/ 4 h 5"/>
                <a:gd name="T16" fmla="*/ 1 w 6"/>
                <a:gd name="T17" fmla="*/ 4 h 5"/>
                <a:gd name="T18" fmla="*/ 1 w 6"/>
                <a:gd name="T19" fmla="*/ 4 h 5"/>
                <a:gd name="T20" fmla="*/ 1 w 6"/>
                <a:gd name="T21" fmla="*/ 3 h 5"/>
                <a:gd name="T22" fmla="*/ 1 w 6"/>
                <a:gd name="T23" fmla="*/ 3 h 5"/>
                <a:gd name="T24" fmla="*/ 2 w 6"/>
                <a:gd name="T25" fmla="*/ 3 h 5"/>
                <a:gd name="T26" fmla="*/ 2 w 6"/>
                <a:gd name="T27" fmla="*/ 2 h 5"/>
                <a:gd name="T28" fmla="*/ 2 w 6"/>
                <a:gd name="T29" fmla="*/ 4 h 5"/>
                <a:gd name="T30" fmla="*/ 2 w 6"/>
                <a:gd name="T31" fmla="*/ 4 h 5"/>
                <a:gd name="T32" fmla="*/ 2 w 6"/>
                <a:gd name="T33" fmla="*/ 2 h 5"/>
                <a:gd name="T34" fmla="*/ 2 w 6"/>
                <a:gd name="T35" fmla="*/ 2 h 5"/>
                <a:gd name="T36" fmla="*/ 2 w 6"/>
                <a:gd name="T37" fmla="*/ 3 h 5"/>
                <a:gd name="T38" fmla="*/ 2 w 6"/>
                <a:gd name="T39" fmla="*/ 3 h 5"/>
                <a:gd name="T40" fmla="*/ 2 w 6"/>
                <a:gd name="T41" fmla="*/ 2 h 5"/>
                <a:gd name="T42" fmla="*/ 2 w 6"/>
                <a:gd name="T43" fmla="*/ 3 h 5"/>
                <a:gd name="T44" fmla="*/ 2 w 6"/>
                <a:gd name="T45" fmla="*/ 2 h 5"/>
                <a:gd name="T46" fmla="*/ 2 w 6"/>
                <a:gd name="T47" fmla="*/ 2 h 5"/>
                <a:gd name="T48" fmla="*/ 2 w 6"/>
                <a:gd name="T49" fmla="*/ 2 h 5"/>
                <a:gd name="T50" fmla="*/ 2 w 6"/>
                <a:gd name="T51" fmla="*/ 1 h 5"/>
                <a:gd name="T52" fmla="*/ 3 w 6"/>
                <a:gd name="T53" fmla="*/ 2 h 5"/>
                <a:gd name="T54" fmla="*/ 3 w 6"/>
                <a:gd name="T55" fmla="*/ 2 h 5"/>
                <a:gd name="T56" fmla="*/ 3 w 6"/>
                <a:gd name="T57" fmla="*/ 4 h 5"/>
                <a:gd name="T58" fmla="*/ 3 w 6"/>
                <a:gd name="T59" fmla="*/ 3 h 5"/>
                <a:gd name="T60" fmla="*/ 3 w 6"/>
                <a:gd name="T61" fmla="*/ 1 h 5"/>
                <a:gd name="T62" fmla="*/ 3 w 6"/>
                <a:gd name="T63" fmla="*/ 3 h 5"/>
                <a:gd name="T64" fmla="*/ 3 w 6"/>
                <a:gd name="T65" fmla="*/ 2 h 5"/>
                <a:gd name="T66" fmla="*/ 4 w 6"/>
                <a:gd name="T67" fmla="*/ 2 h 5"/>
                <a:gd name="T68" fmla="*/ 4 w 6"/>
                <a:gd name="T69" fmla="*/ 1 h 5"/>
                <a:gd name="T70" fmla="*/ 4 w 6"/>
                <a:gd name="T71" fmla="*/ 4 h 5"/>
                <a:gd name="T72" fmla="*/ 4 w 6"/>
                <a:gd name="T73" fmla="*/ 1 h 5"/>
                <a:gd name="T74" fmla="*/ 4 w 6"/>
                <a:gd name="T75" fmla="*/ 3 h 5"/>
                <a:gd name="T76" fmla="*/ 4 w 6"/>
                <a:gd name="T77" fmla="*/ 3 h 5"/>
                <a:gd name="T78" fmla="*/ 4 w 6"/>
                <a:gd name="T79" fmla="*/ 2 h 5"/>
                <a:gd name="T80" fmla="*/ 4 w 6"/>
                <a:gd name="T81" fmla="*/ 2 h 5"/>
                <a:gd name="T82" fmla="*/ 4 w 6"/>
                <a:gd name="T83" fmla="*/ 2 h 5"/>
                <a:gd name="T84" fmla="*/ 4 w 6"/>
                <a:gd name="T85" fmla="*/ 2 h 5"/>
                <a:gd name="T86" fmla="*/ 4 w 6"/>
                <a:gd name="T87" fmla="*/ 2 h 5"/>
                <a:gd name="T88" fmla="*/ 4 w 6"/>
                <a:gd name="T89" fmla="*/ 2 h 5"/>
                <a:gd name="T90" fmla="*/ 4 w 6"/>
                <a:gd name="T91" fmla="*/ 1 h 5"/>
                <a:gd name="T92" fmla="*/ 4 w 6"/>
                <a:gd name="T93" fmla="*/ 2 h 5"/>
                <a:gd name="T94" fmla="*/ 5 w 6"/>
                <a:gd name="T95" fmla="*/ 0 h 5"/>
                <a:gd name="T96" fmla="*/ 5 w 6"/>
                <a:gd name="T97" fmla="*/ 2 h 5"/>
                <a:gd name="T98" fmla="*/ 5 w 6"/>
                <a:gd name="T99" fmla="*/ 1 h 5"/>
                <a:gd name="T100" fmla="*/ 5 w 6"/>
                <a:gd name="T101" fmla="*/ 3 h 5"/>
                <a:gd name="T102" fmla="*/ 5 w 6"/>
                <a:gd name="T103" fmla="*/ 1 h 5"/>
                <a:gd name="T104" fmla="*/ 5 w 6"/>
                <a:gd name="T105" fmla="*/ 2 h 5"/>
                <a:gd name="T106" fmla="*/ 5 w 6"/>
                <a:gd name="T107" fmla="*/ 1 h 5"/>
                <a:gd name="T108" fmla="*/ 6 w 6"/>
                <a:gd name="T109" fmla="*/ 2 h 5"/>
                <a:gd name="T110" fmla="*/ 6 w 6"/>
                <a:gd name="T111" fmla="*/ 2 h 5"/>
                <a:gd name="T112" fmla="*/ 6 w 6"/>
                <a:gd name="T113" fmla="*/ 2 h 5"/>
                <a:gd name="T114" fmla="*/ 6 w 6"/>
                <a:gd name="T115" fmla="*/ 0 h 5"/>
                <a:gd name="T116" fmla="*/ 6 w 6"/>
                <a:gd name="T117" fmla="*/ 0 h 5"/>
                <a:gd name="T118" fmla="*/ 6 w 6"/>
                <a:gd name="T119" fmla="*/ 0 h 5"/>
                <a:gd name="T120" fmla="*/ 6 w 6"/>
                <a:gd name="T121" fmla="*/ 2 h 5"/>
                <a:gd name="T122" fmla="*/ 6 w 6"/>
                <a:gd name="T123" fmla="*/ 1 h 5"/>
                <a:gd name="T124" fmla="*/ 6 w 6"/>
                <a:gd name="T125" fmla="*/ 2 h 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"/>
                <a:gd name="T190" fmla="*/ 0 h 5"/>
                <a:gd name="T191" fmla="*/ 6 w 6"/>
                <a:gd name="T192" fmla="*/ 5 h 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" h="5">
                  <a:moveTo>
                    <a:pt x="0" y="5"/>
                  </a:moveTo>
                  <a:lnTo>
                    <a:pt x="0" y="4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3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2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3936" y="2243"/>
              <a:ext cx="6" cy="5"/>
            </a:xfrm>
            <a:custGeom>
              <a:avLst/>
              <a:gdLst>
                <a:gd name="T0" fmla="*/ 0 w 6"/>
                <a:gd name="T1" fmla="*/ 4 h 5"/>
                <a:gd name="T2" fmla="*/ 0 w 6"/>
                <a:gd name="T3" fmla="*/ 4 h 5"/>
                <a:gd name="T4" fmla="*/ 0 w 6"/>
                <a:gd name="T5" fmla="*/ 4 h 5"/>
                <a:gd name="T6" fmla="*/ 0 w 6"/>
                <a:gd name="T7" fmla="*/ 2 h 5"/>
                <a:gd name="T8" fmla="*/ 1 w 6"/>
                <a:gd name="T9" fmla="*/ 2 h 5"/>
                <a:gd name="T10" fmla="*/ 1 w 6"/>
                <a:gd name="T11" fmla="*/ 2 h 5"/>
                <a:gd name="T12" fmla="*/ 1 w 6"/>
                <a:gd name="T13" fmla="*/ 4 h 5"/>
                <a:gd name="T14" fmla="*/ 1 w 6"/>
                <a:gd name="T15" fmla="*/ 2 h 5"/>
                <a:gd name="T16" fmla="*/ 1 w 6"/>
                <a:gd name="T17" fmla="*/ 2 h 5"/>
                <a:gd name="T18" fmla="*/ 1 w 6"/>
                <a:gd name="T19" fmla="*/ 4 h 5"/>
                <a:gd name="T20" fmla="*/ 1 w 6"/>
                <a:gd name="T21" fmla="*/ 2 h 5"/>
                <a:gd name="T22" fmla="*/ 2 w 6"/>
                <a:gd name="T23" fmla="*/ 3 h 5"/>
                <a:gd name="T24" fmla="*/ 2 w 6"/>
                <a:gd name="T25" fmla="*/ 4 h 5"/>
                <a:gd name="T26" fmla="*/ 2 w 6"/>
                <a:gd name="T27" fmla="*/ 4 h 5"/>
                <a:gd name="T28" fmla="*/ 2 w 6"/>
                <a:gd name="T29" fmla="*/ 2 h 5"/>
                <a:gd name="T30" fmla="*/ 2 w 6"/>
                <a:gd name="T31" fmla="*/ 2 h 5"/>
                <a:gd name="T32" fmla="*/ 2 w 6"/>
                <a:gd name="T33" fmla="*/ 2 h 5"/>
                <a:gd name="T34" fmla="*/ 2 w 6"/>
                <a:gd name="T35" fmla="*/ 2 h 5"/>
                <a:gd name="T36" fmla="*/ 2 w 6"/>
                <a:gd name="T37" fmla="*/ 2 h 5"/>
                <a:gd name="T38" fmla="*/ 2 w 6"/>
                <a:gd name="T39" fmla="*/ 1 h 5"/>
                <a:gd name="T40" fmla="*/ 2 w 6"/>
                <a:gd name="T41" fmla="*/ 2 h 5"/>
                <a:gd name="T42" fmla="*/ 2 w 6"/>
                <a:gd name="T43" fmla="*/ 2 h 5"/>
                <a:gd name="T44" fmla="*/ 2 w 6"/>
                <a:gd name="T45" fmla="*/ 2 h 5"/>
                <a:gd name="T46" fmla="*/ 2 w 6"/>
                <a:gd name="T47" fmla="*/ 3 h 5"/>
                <a:gd name="T48" fmla="*/ 2 w 6"/>
                <a:gd name="T49" fmla="*/ 2 h 5"/>
                <a:gd name="T50" fmla="*/ 2 w 6"/>
                <a:gd name="T51" fmla="*/ 2 h 5"/>
                <a:gd name="T52" fmla="*/ 3 w 6"/>
                <a:gd name="T53" fmla="*/ 4 h 5"/>
                <a:gd name="T54" fmla="*/ 3 w 6"/>
                <a:gd name="T55" fmla="*/ 4 h 5"/>
                <a:gd name="T56" fmla="*/ 3 w 6"/>
                <a:gd name="T57" fmla="*/ 3 h 5"/>
                <a:gd name="T58" fmla="*/ 3 w 6"/>
                <a:gd name="T59" fmla="*/ 2 h 5"/>
                <a:gd name="T60" fmla="*/ 3 w 6"/>
                <a:gd name="T61" fmla="*/ 3 h 5"/>
                <a:gd name="T62" fmla="*/ 3 w 6"/>
                <a:gd name="T63" fmla="*/ 2 h 5"/>
                <a:gd name="T64" fmla="*/ 3 w 6"/>
                <a:gd name="T65" fmla="*/ 1 h 5"/>
                <a:gd name="T66" fmla="*/ 3 w 6"/>
                <a:gd name="T67" fmla="*/ 2 h 5"/>
                <a:gd name="T68" fmla="*/ 4 w 6"/>
                <a:gd name="T69" fmla="*/ 3 h 5"/>
                <a:gd name="T70" fmla="*/ 4 w 6"/>
                <a:gd name="T71" fmla="*/ 2 h 5"/>
                <a:gd name="T72" fmla="*/ 4 w 6"/>
                <a:gd name="T73" fmla="*/ 2 h 5"/>
                <a:gd name="T74" fmla="*/ 4 w 6"/>
                <a:gd name="T75" fmla="*/ 1 h 5"/>
                <a:gd name="T76" fmla="*/ 4 w 6"/>
                <a:gd name="T77" fmla="*/ 4 h 5"/>
                <a:gd name="T78" fmla="*/ 4 w 6"/>
                <a:gd name="T79" fmla="*/ 2 h 5"/>
                <a:gd name="T80" fmla="*/ 4 w 6"/>
                <a:gd name="T81" fmla="*/ 2 h 5"/>
                <a:gd name="T82" fmla="*/ 4 w 6"/>
                <a:gd name="T83" fmla="*/ 2 h 5"/>
                <a:gd name="T84" fmla="*/ 4 w 6"/>
                <a:gd name="T85" fmla="*/ 1 h 5"/>
                <a:gd name="T86" fmla="*/ 4 w 6"/>
                <a:gd name="T87" fmla="*/ 1 h 5"/>
                <a:gd name="T88" fmla="*/ 4 w 6"/>
                <a:gd name="T89" fmla="*/ 1 h 5"/>
                <a:gd name="T90" fmla="*/ 4 w 6"/>
                <a:gd name="T91" fmla="*/ 2 h 5"/>
                <a:gd name="T92" fmla="*/ 4 w 6"/>
                <a:gd name="T93" fmla="*/ 1 h 5"/>
                <a:gd name="T94" fmla="*/ 4 w 6"/>
                <a:gd name="T95" fmla="*/ 3 h 5"/>
                <a:gd name="T96" fmla="*/ 5 w 6"/>
                <a:gd name="T97" fmla="*/ 2 h 5"/>
                <a:gd name="T98" fmla="*/ 5 w 6"/>
                <a:gd name="T99" fmla="*/ 2 h 5"/>
                <a:gd name="T100" fmla="*/ 5 w 6"/>
                <a:gd name="T101" fmla="*/ 2 h 5"/>
                <a:gd name="T102" fmla="*/ 5 w 6"/>
                <a:gd name="T103" fmla="*/ 2 h 5"/>
                <a:gd name="T104" fmla="*/ 5 w 6"/>
                <a:gd name="T105" fmla="*/ 1 h 5"/>
                <a:gd name="T106" fmla="*/ 5 w 6"/>
                <a:gd name="T107" fmla="*/ 2 h 5"/>
                <a:gd name="T108" fmla="*/ 5 w 6"/>
                <a:gd name="T109" fmla="*/ 1 h 5"/>
                <a:gd name="T110" fmla="*/ 6 w 6"/>
                <a:gd name="T111" fmla="*/ 0 h 5"/>
                <a:gd name="T112" fmla="*/ 6 w 6"/>
                <a:gd name="T113" fmla="*/ 2 h 5"/>
                <a:gd name="T114" fmla="*/ 6 w 6"/>
                <a:gd name="T115" fmla="*/ 2 h 5"/>
                <a:gd name="T116" fmla="*/ 6 w 6"/>
                <a:gd name="T117" fmla="*/ 1 h 5"/>
                <a:gd name="T118" fmla="*/ 6 w 6"/>
                <a:gd name="T119" fmla="*/ 1 h 5"/>
                <a:gd name="T120" fmla="*/ 6 w 6"/>
                <a:gd name="T121" fmla="*/ 2 h 5"/>
                <a:gd name="T122" fmla="*/ 6 w 6"/>
                <a:gd name="T123" fmla="*/ 2 h 5"/>
                <a:gd name="T124" fmla="*/ 6 w 6"/>
                <a:gd name="T125" fmla="*/ 2 h 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"/>
                <a:gd name="T190" fmla="*/ 0 h 5"/>
                <a:gd name="T191" fmla="*/ 6 w 6"/>
                <a:gd name="T192" fmla="*/ 5 h 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" h="5">
                  <a:moveTo>
                    <a:pt x="0" y="4"/>
                  </a:move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1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3942" y="2241"/>
              <a:ext cx="6" cy="5"/>
            </a:xfrm>
            <a:custGeom>
              <a:avLst/>
              <a:gdLst>
                <a:gd name="T0" fmla="*/ 0 w 6"/>
                <a:gd name="T1" fmla="*/ 4 h 5"/>
                <a:gd name="T2" fmla="*/ 0 w 6"/>
                <a:gd name="T3" fmla="*/ 4 h 5"/>
                <a:gd name="T4" fmla="*/ 0 w 6"/>
                <a:gd name="T5" fmla="*/ 4 h 5"/>
                <a:gd name="T6" fmla="*/ 0 w 6"/>
                <a:gd name="T7" fmla="*/ 5 h 5"/>
                <a:gd name="T8" fmla="*/ 0 w 6"/>
                <a:gd name="T9" fmla="*/ 3 h 5"/>
                <a:gd name="T10" fmla="*/ 1 w 6"/>
                <a:gd name="T11" fmla="*/ 3 h 5"/>
                <a:gd name="T12" fmla="*/ 1 w 6"/>
                <a:gd name="T13" fmla="*/ 3 h 5"/>
                <a:gd name="T14" fmla="*/ 1 w 6"/>
                <a:gd name="T15" fmla="*/ 4 h 5"/>
                <a:gd name="T16" fmla="*/ 1 w 6"/>
                <a:gd name="T17" fmla="*/ 3 h 5"/>
                <a:gd name="T18" fmla="*/ 1 w 6"/>
                <a:gd name="T19" fmla="*/ 4 h 5"/>
                <a:gd name="T20" fmla="*/ 1 w 6"/>
                <a:gd name="T21" fmla="*/ 4 h 5"/>
                <a:gd name="T22" fmla="*/ 1 w 6"/>
                <a:gd name="T23" fmla="*/ 4 h 5"/>
                <a:gd name="T24" fmla="*/ 2 w 6"/>
                <a:gd name="T25" fmla="*/ 3 h 5"/>
                <a:gd name="T26" fmla="*/ 2 w 6"/>
                <a:gd name="T27" fmla="*/ 4 h 5"/>
                <a:gd name="T28" fmla="*/ 2 w 6"/>
                <a:gd name="T29" fmla="*/ 3 h 5"/>
                <a:gd name="T30" fmla="*/ 2 w 6"/>
                <a:gd name="T31" fmla="*/ 5 h 5"/>
                <a:gd name="T32" fmla="*/ 2 w 6"/>
                <a:gd name="T33" fmla="*/ 4 h 5"/>
                <a:gd name="T34" fmla="*/ 2 w 6"/>
                <a:gd name="T35" fmla="*/ 3 h 5"/>
                <a:gd name="T36" fmla="*/ 2 w 6"/>
                <a:gd name="T37" fmla="*/ 3 h 5"/>
                <a:gd name="T38" fmla="*/ 2 w 6"/>
                <a:gd name="T39" fmla="*/ 3 h 5"/>
                <a:gd name="T40" fmla="*/ 2 w 6"/>
                <a:gd name="T41" fmla="*/ 4 h 5"/>
                <a:gd name="T42" fmla="*/ 2 w 6"/>
                <a:gd name="T43" fmla="*/ 2 h 5"/>
                <a:gd name="T44" fmla="*/ 2 w 6"/>
                <a:gd name="T45" fmla="*/ 3 h 5"/>
                <a:gd name="T46" fmla="*/ 2 w 6"/>
                <a:gd name="T47" fmla="*/ 1 h 5"/>
                <a:gd name="T48" fmla="*/ 2 w 6"/>
                <a:gd name="T49" fmla="*/ 3 h 5"/>
                <a:gd name="T50" fmla="*/ 2 w 6"/>
                <a:gd name="T51" fmla="*/ 4 h 5"/>
                <a:gd name="T52" fmla="*/ 3 w 6"/>
                <a:gd name="T53" fmla="*/ 3 h 5"/>
                <a:gd name="T54" fmla="*/ 3 w 6"/>
                <a:gd name="T55" fmla="*/ 4 h 5"/>
                <a:gd name="T56" fmla="*/ 3 w 6"/>
                <a:gd name="T57" fmla="*/ 1 h 5"/>
                <a:gd name="T58" fmla="*/ 3 w 6"/>
                <a:gd name="T59" fmla="*/ 4 h 5"/>
                <a:gd name="T60" fmla="*/ 3 w 6"/>
                <a:gd name="T61" fmla="*/ 4 h 5"/>
                <a:gd name="T62" fmla="*/ 3 w 6"/>
                <a:gd name="T63" fmla="*/ 2 h 5"/>
                <a:gd name="T64" fmla="*/ 3 w 6"/>
                <a:gd name="T65" fmla="*/ 3 h 5"/>
                <a:gd name="T66" fmla="*/ 4 w 6"/>
                <a:gd name="T67" fmla="*/ 3 h 5"/>
                <a:gd name="T68" fmla="*/ 4 w 6"/>
                <a:gd name="T69" fmla="*/ 3 h 5"/>
                <a:gd name="T70" fmla="*/ 4 w 6"/>
                <a:gd name="T71" fmla="*/ 4 h 5"/>
                <a:gd name="T72" fmla="*/ 4 w 6"/>
                <a:gd name="T73" fmla="*/ 4 h 5"/>
                <a:gd name="T74" fmla="*/ 4 w 6"/>
                <a:gd name="T75" fmla="*/ 3 h 5"/>
                <a:gd name="T76" fmla="*/ 4 w 6"/>
                <a:gd name="T77" fmla="*/ 4 h 5"/>
                <a:gd name="T78" fmla="*/ 4 w 6"/>
                <a:gd name="T79" fmla="*/ 3 h 5"/>
                <a:gd name="T80" fmla="*/ 4 w 6"/>
                <a:gd name="T81" fmla="*/ 3 h 5"/>
                <a:gd name="T82" fmla="*/ 4 w 6"/>
                <a:gd name="T83" fmla="*/ 3 h 5"/>
                <a:gd name="T84" fmla="*/ 4 w 6"/>
                <a:gd name="T85" fmla="*/ 3 h 5"/>
                <a:gd name="T86" fmla="*/ 4 w 6"/>
                <a:gd name="T87" fmla="*/ 2 h 5"/>
                <a:gd name="T88" fmla="*/ 4 w 6"/>
                <a:gd name="T89" fmla="*/ 3 h 5"/>
                <a:gd name="T90" fmla="*/ 4 w 6"/>
                <a:gd name="T91" fmla="*/ 3 h 5"/>
                <a:gd name="T92" fmla="*/ 4 w 6"/>
                <a:gd name="T93" fmla="*/ 3 h 5"/>
                <a:gd name="T94" fmla="*/ 4 w 6"/>
                <a:gd name="T95" fmla="*/ 3 h 5"/>
                <a:gd name="T96" fmla="*/ 5 w 6"/>
                <a:gd name="T97" fmla="*/ 3 h 5"/>
                <a:gd name="T98" fmla="*/ 5 w 6"/>
                <a:gd name="T99" fmla="*/ 2 h 5"/>
                <a:gd name="T100" fmla="*/ 5 w 6"/>
                <a:gd name="T101" fmla="*/ 2 h 5"/>
                <a:gd name="T102" fmla="*/ 5 w 6"/>
                <a:gd name="T103" fmla="*/ 4 h 5"/>
                <a:gd name="T104" fmla="*/ 5 w 6"/>
                <a:gd name="T105" fmla="*/ 1 h 5"/>
                <a:gd name="T106" fmla="*/ 5 w 6"/>
                <a:gd name="T107" fmla="*/ 3 h 5"/>
                <a:gd name="T108" fmla="*/ 6 w 6"/>
                <a:gd name="T109" fmla="*/ 1 h 5"/>
                <a:gd name="T110" fmla="*/ 6 w 6"/>
                <a:gd name="T111" fmla="*/ 3 h 5"/>
                <a:gd name="T112" fmla="*/ 6 w 6"/>
                <a:gd name="T113" fmla="*/ 2 h 5"/>
                <a:gd name="T114" fmla="*/ 6 w 6"/>
                <a:gd name="T115" fmla="*/ 3 h 5"/>
                <a:gd name="T116" fmla="*/ 6 w 6"/>
                <a:gd name="T117" fmla="*/ 1 h 5"/>
                <a:gd name="T118" fmla="*/ 6 w 6"/>
                <a:gd name="T119" fmla="*/ 3 h 5"/>
                <a:gd name="T120" fmla="*/ 6 w 6"/>
                <a:gd name="T121" fmla="*/ 3 h 5"/>
                <a:gd name="T122" fmla="*/ 6 w 6"/>
                <a:gd name="T123" fmla="*/ 3 h 5"/>
                <a:gd name="T124" fmla="*/ 6 w 6"/>
                <a:gd name="T125" fmla="*/ 3 h 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"/>
                <a:gd name="T190" fmla="*/ 0 h 5"/>
                <a:gd name="T191" fmla="*/ 6 w 6"/>
                <a:gd name="T192" fmla="*/ 5 h 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" h="5">
                  <a:moveTo>
                    <a:pt x="0" y="3"/>
                  </a:moveTo>
                  <a:lnTo>
                    <a:pt x="0" y="4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3948" y="2240"/>
              <a:ext cx="6" cy="5"/>
            </a:xfrm>
            <a:custGeom>
              <a:avLst/>
              <a:gdLst>
                <a:gd name="T0" fmla="*/ 0 w 6"/>
                <a:gd name="T1" fmla="*/ 4 h 5"/>
                <a:gd name="T2" fmla="*/ 0 w 6"/>
                <a:gd name="T3" fmla="*/ 4 h 5"/>
                <a:gd name="T4" fmla="*/ 0 w 6"/>
                <a:gd name="T5" fmla="*/ 3 h 5"/>
                <a:gd name="T6" fmla="*/ 0 w 6"/>
                <a:gd name="T7" fmla="*/ 5 h 5"/>
                <a:gd name="T8" fmla="*/ 0 w 6"/>
                <a:gd name="T9" fmla="*/ 4 h 5"/>
                <a:gd name="T10" fmla="*/ 0 w 6"/>
                <a:gd name="T11" fmla="*/ 4 h 5"/>
                <a:gd name="T12" fmla="*/ 1 w 6"/>
                <a:gd name="T13" fmla="*/ 2 h 5"/>
                <a:gd name="T14" fmla="*/ 1 w 6"/>
                <a:gd name="T15" fmla="*/ 3 h 5"/>
                <a:gd name="T16" fmla="*/ 1 w 6"/>
                <a:gd name="T17" fmla="*/ 4 h 5"/>
                <a:gd name="T18" fmla="*/ 1 w 6"/>
                <a:gd name="T19" fmla="*/ 2 h 5"/>
                <a:gd name="T20" fmla="*/ 1 w 6"/>
                <a:gd name="T21" fmla="*/ 4 h 5"/>
                <a:gd name="T22" fmla="*/ 1 w 6"/>
                <a:gd name="T23" fmla="*/ 2 h 5"/>
                <a:gd name="T24" fmla="*/ 1 w 6"/>
                <a:gd name="T25" fmla="*/ 3 h 5"/>
                <a:gd name="T26" fmla="*/ 2 w 6"/>
                <a:gd name="T27" fmla="*/ 4 h 5"/>
                <a:gd name="T28" fmla="*/ 2 w 6"/>
                <a:gd name="T29" fmla="*/ 3 h 5"/>
                <a:gd name="T30" fmla="*/ 2 w 6"/>
                <a:gd name="T31" fmla="*/ 2 h 5"/>
                <a:gd name="T32" fmla="*/ 2 w 6"/>
                <a:gd name="T33" fmla="*/ 3 h 5"/>
                <a:gd name="T34" fmla="*/ 2 w 6"/>
                <a:gd name="T35" fmla="*/ 2 h 5"/>
                <a:gd name="T36" fmla="*/ 2 w 6"/>
                <a:gd name="T37" fmla="*/ 1 h 5"/>
                <a:gd name="T38" fmla="*/ 2 w 6"/>
                <a:gd name="T39" fmla="*/ 4 h 5"/>
                <a:gd name="T40" fmla="*/ 2 w 6"/>
                <a:gd name="T41" fmla="*/ 2 h 5"/>
                <a:gd name="T42" fmla="*/ 2 w 6"/>
                <a:gd name="T43" fmla="*/ 3 h 5"/>
                <a:gd name="T44" fmla="*/ 2 w 6"/>
                <a:gd name="T45" fmla="*/ 2 h 5"/>
                <a:gd name="T46" fmla="*/ 2 w 6"/>
                <a:gd name="T47" fmla="*/ 2 h 5"/>
                <a:gd name="T48" fmla="*/ 2 w 6"/>
                <a:gd name="T49" fmla="*/ 1 h 5"/>
                <a:gd name="T50" fmla="*/ 2 w 6"/>
                <a:gd name="T51" fmla="*/ 3 h 5"/>
                <a:gd name="T52" fmla="*/ 2 w 6"/>
                <a:gd name="T53" fmla="*/ 2 h 5"/>
                <a:gd name="T54" fmla="*/ 2 w 6"/>
                <a:gd name="T55" fmla="*/ 1 h 5"/>
                <a:gd name="T56" fmla="*/ 3 w 6"/>
                <a:gd name="T57" fmla="*/ 4 h 5"/>
                <a:gd name="T58" fmla="*/ 3 w 6"/>
                <a:gd name="T59" fmla="*/ 2 h 5"/>
                <a:gd name="T60" fmla="*/ 3 w 6"/>
                <a:gd name="T61" fmla="*/ 3 h 5"/>
                <a:gd name="T62" fmla="*/ 3 w 6"/>
                <a:gd name="T63" fmla="*/ 2 h 5"/>
                <a:gd name="T64" fmla="*/ 3 w 6"/>
                <a:gd name="T65" fmla="*/ 2 h 5"/>
                <a:gd name="T66" fmla="*/ 3 w 6"/>
                <a:gd name="T67" fmla="*/ 2 h 5"/>
                <a:gd name="T68" fmla="*/ 3 w 6"/>
                <a:gd name="T69" fmla="*/ 1 h 5"/>
                <a:gd name="T70" fmla="*/ 3 w 6"/>
                <a:gd name="T71" fmla="*/ 3 h 5"/>
                <a:gd name="T72" fmla="*/ 4 w 6"/>
                <a:gd name="T73" fmla="*/ 2 h 5"/>
                <a:gd name="T74" fmla="*/ 4 w 6"/>
                <a:gd name="T75" fmla="*/ 3 h 5"/>
                <a:gd name="T76" fmla="*/ 4 w 6"/>
                <a:gd name="T77" fmla="*/ 4 h 5"/>
                <a:gd name="T78" fmla="*/ 4 w 6"/>
                <a:gd name="T79" fmla="*/ 3 h 5"/>
                <a:gd name="T80" fmla="*/ 4 w 6"/>
                <a:gd name="T81" fmla="*/ 2 h 5"/>
                <a:gd name="T82" fmla="*/ 4 w 6"/>
                <a:gd name="T83" fmla="*/ 3 h 5"/>
                <a:gd name="T84" fmla="*/ 4 w 6"/>
                <a:gd name="T85" fmla="*/ 4 h 5"/>
                <a:gd name="T86" fmla="*/ 4 w 6"/>
                <a:gd name="T87" fmla="*/ 3 h 5"/>
                <a:gd name="T88" fmla="*/ 4 w 6"/>
                <a:gd name="T89" fmla="*/ 2 h 5"/>
                <a:gd name="T90" fmla="*/ 4 w 6"/>
                <a:gd name="T91" fmla="*/ 2 h 5"/>
                <a:gd name="T92" fmla="*/ 4 w 6"/>
                <a:gd name="T93" fmla="*/ 2 h 5"/>
                <a:gd name="T94" fmla="*/ 4 w 6"/>
                <a:gd name="T95" fmla="*/ 1 h 5"/>
                <a:gd name="T96" fmla="*/ 4 w 6"/>
                <a:gd name="T97" fmla="*/ 2 h 5"/>
                <a:gd name="T98" fmla="*/ 4 w 6"/>
                <a:gd name="T99" fmla="*/ 2 h 5"/>
                <a:gd name="T100" fmla="*/ 4 w 6"/>
                <a:gd name="T101" fmla="*/ 1 h 5"/>
                <a:gd name="T102" fmla="*/ 5 w 6"/>
                <a:gd name="T103" fmla="*/ 2 h 5"/>
                <a:gd name="T104" fmla="*/ 5 w 6"/>
                <a:gd name="T105" fmla="*/ 1 h 5"/>
                <a:gd name="T106" fmla="*/ 5 w 6"/>
                <a:gd name="T107" fmla="*/ 3 h 5"/>
                <a:gd name="T108" fmla="*/ 5 w 6"/>
                <a:gd name="T109" fmla="*/ 0 h 5"/>
                <a:gd name="T110" fmla="*/ 5 w 6"/>
                <a:gd name="T111" fmla="*/ 1 h 5"/>
                <a:gd name="T112" fmla="*/ 5 w 6"/>
                <a:gd name="T113" fmla="*/ 1 h 5"/>
                <a:gd name="T114" fmla="*/ 6 w 6"/>
                <a:gd name="T115" fmla="*/ 1 h 5"/>
                <a:gd name="T116" fmla="*/ 6 w 6"/>
                <a:gd name="T117" fmla="*/ 2 h 5"/>
                <a:gd name="T118" fmla="*/ 6 w 6"/>
                <a:gd name="T119" fmla="*/ 2 h 5"/>
                <a:gd name="T120" fmla="*/ 6 w 6"/>
                <a:gd name="T121" fmla="*/ 1 h 5"/>
                <a:gd name="T122" fmla="*/ 6 w 6"/>
                <a:gd name="T123" fmla="*/ 1 h 5"/>
                <a:gd name="T124" fmla="*/ 6 w 6"/>
                <a:gd name="T125" fmla="*/ 3 h 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"/>
                <a:gd name="T190" fmla="*/ 0 h 5"/>
                <a:gd name="T191" fmla="*/ 6 w 6"/>
                <a:gd name="T192" fmla="*/ 5 h 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" h="5">
                  <a:moveTo>
                    <a:pt x="0" y="2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1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3954" y="2239"/>
              <a:ext cx="6" cy="5"/>
            </a:xfrm>
            <a:custGeom>
              <a:avLst/>
              <a:gdLst>
                <a:gd name="T0" fmla="*/ 0 w 6"/>
                <a:gd name="T1" fmla="*/ 2 h 5"/>
                <a:gd name="T2" fmla="*/ 0 w 6"/>
                <a:gd name="T3" fmla="*/ 4 h 5"/>
                <a:gd name="T4" fmla="*/ 0 w 6"/>
                <a:gd name="T5" fmla="*/ 2 h 5"/>
                <a:gd name="T6" fmla="*/ 0 w 6"/>
                <a:gd name="T7" fmla="*/ 2 h 5"/>
                <a:gd name="T8" fmla="*/ 0 w 6"/>
                <a:gd name="T9" fmla="*/ 4 h 5"/>
                <a:gd name="T10" fmla="*/ 0 w 6"/>
                <a:gd name="T11" fmla="*/ 2 h 5"/>
                <a:gd name="T12" fmla="*/ 0 w 6"/>
                <a:gd name="T13" fmla="*/ 2 h 5"/>
                <a:gd name="T14" fmla="*/ 0 w 6"/>
                <a:gd name="T15" fmla="*/ 3 h 5"/>
                <a:gd name="T16" fmla="*/ 1 w 6"/>
                <a:gd name="T17" fmla="*/ 1 h 5"/>
                <a:gd name="T18" fmla="*/ 1 w 6"/>
                <a:gd name="T19" fmla="*/ 2 h 5"/>
                <a:gd name="T20" fmla="*/ 1 w 6"/>
                <a:gd name="T21" fmla="*/ 2 h 5"/>
                <a:gd name="T22" fmla="*/ 1 w 6"/>
                <a:gd name="T23" fmla="*/ 1 h 5"/>
                <a:gd name="T24" fmla="*/ 1 w 6"/>
                <a:gd name="T25" fmla="*/ 2 h 5"/>
                <a:gd name="T26" fmla="*/ 1 w 6"/>
                <a:gd name="T27" fmla="*/ 2 h 5"/>
                <a:gd name="T28" fmla="*/ 1 w 6"/>
                <a:gd name="T29" fmla="*/ 3 h 5"/>
                <a:gd name="T30" fmla="*/ 1 w 6"/>
                <a:gd name="T31" fmla="*/ 2 h 5"/>
                <a:gd name="T32" fmla="*/ 2 w 6"/>
                <a:gd name="T33" fmla="*/ 3 h 5"/>
                <a:gd name="T34" fmla="*/ 2 w 6"/>
                <a:gd name="T35" fmla="*/ 1 h 5"/>
                <a:gd name="T36" fmla="*/ 2 w 6"/>
                <a:gd name="T37" fmla="*/ 1 h 5"/>
                <a:gd name="T38" fmla="*/ 2 w 6"/>
                <a:gd name="T39" fmla="*/ 3 h 5"/>
                <a:gd name="T40" fmla="*/ 2 w 6"/>
                <a:gd name="T41" fmla="*/ 2 h 5"/>
                <a:gd name="T42" fmla="*/ 2 w 6"/>
                <a:gd name="T43" fmla="*/ 2 h 5"/>
                <a:gd name="T44" fmla="*/ 2 w 6"/>
                <a:gd name="T45" fmla="*/ 2 h 5"/>
                <a:gd name="T46" fmla="*/ 2 w 6"/>
                <a:gd name="T47" fmla="*/ 1 h 5"/>
                <a:gd name="T48" fmla="*/ 2 w 6"/>
                <a:gd name="T49" fmla="*/ 2 h 5"/>
                <a:gd name="T50" fmla="*/ 2 w 6"/>
                <a:gd name="T51" fmla="*/ 2 h 5"/>
                <a:gd name="T52" fmla="*/ 2 w 6"/>
                <a:gd name="T53" fmla="*/ 0 h 5"/>
                <a:gd name="T54" fmla="*/ 2 w 6"/>
                <a:gd name="T55" fmla="*/ 3 h 5"/>
                <a:gd name="T56" fmla="*/ 2 w 6"/>
                <a:gd name="T57" fmla="*/ 2 h 5"/>
                <a:gd name="T58" fmla="*/ 2 w 6"/>
                <a:gd name="T59" fmla="*/ 2 h 5"/>
                <a:gd name="T60" fmla="*/ 3 w 6"/>
                <a:gd name="T61" fmla="*/ 2 h 5"/>
                <a:gd name="T62" fmla="*/ 3 w 6"/>
                <a:gd name="T63" fmla="*/ 2 h 5"/>
                <a:gd name="T64" fmla="*/ 3 w 6"/>
                <a:gd name="T65" fmla="*/ 3 h 5"/>
                <a:gd name="T66" fmla="*/ 3 w 6"/>
                <a:gd name="T67" fmla="*/ 2 h 5"/>
                <a:gd name="T68" fmla="*/ 3 w 6"/>
                <a:gd name="T69" fmla="*/ 3 h 5"/>
                <a:gd name="T70" fmla="*/ 3 w 6"/>
                <a:gd name="T71" fmla="*/ 1 h 5"/>
                <a:gd name="T72" fmla="*/ 4 w 6"/>
                <a:gd name="T73" fmla="*/ 2 h 5"/>
                <a:gd name="T74" fmla="*/ 4 w 6"/>
                <a:gd name="T75" fmla="*/ 1 h 5"/>
                <a:gd name="T76" fmla="*/ 4 w 6"/>
                <a:gd name="T77" fmla="*/ 2 h 5"/>
                <a:gd name="T78" fmla="*/ 4 w 6"/>
                <a:gd name="T79" fmla="*/ 2 h 5"/>
                <a:gd name="T80" fmla="*/ 4 w 6"/>
                <a:gd name="T81" fmla="*/ 2 h 5"/>
                <a:gd name="T82" fmla="*/ 4 w 6"/>
                <a:gd name="T83" fmla="*/ 1 h 5"/>
                <a:gd name="T84" fmla="*/ 4 w 6"/>
                <a:gd name="T85" fmla="*/ 2 h 5"/>
                <a:gd name="T86" fmla="*/ 4 w 6"/>
                <a:gd name="T87" fmla="*/ 1 h 5"/>
                <a:gd name="T88" fmla="*/ 4 w 6"/>
                <a:gd name="T89" fmla="*/ 3 h 5"/>
                <a:gd name="T90" fmla="*/ 4 w 6"/>
                <a:gd name="T91" fmla="*/ 1 h 5"/>
                <a:gd name="T92" fmla="*/ 4 w 6"/>
                <a:gd name="T93" fmla="*/ 2 h 5"/>
                <a:gd name="T94" fmla="*/ 4 w 6"/>
                <a:gd name="T95" fmla="*/ 2 h 5"/>
                <a:gd name="T96" fmla="*/ 4 w 6"/>
                <a:gd name="T97" fmla="*/ 2 h 5"/>
                <a:gd name="T98" fmla="*/ 4 w 6"/>
                <a:gd name="T99" fmla="*/ 2 h 5"/>
                <a:gd name="T100" fmla="*/ 4 w 6"/>
                <a:gd name="T101" fmla="*/ 2 h 5"/>
                <a:gd name="T102" fmla="*/ 5 w 6"/>
                <a:gd name="T103" fmla="*/ 2 h 5"/>
                <a:gd name="T104" fmla="*/ 5 w 6"/>
                <a:gd name="T105" fmla="*/ 2 h 5"/>
                <a:gd name="T106" fmla="*/ 5 w 6"/>
                <a:gd name="T107" fmla="*/ 2 h 5"/>
                <a:gd name="T108" fmla="*/ 5 w 6"/>
                <a:gd name="T109" fmla="*/ 3 h 5"/>
                <a:gd name="T110" fmla="*/ 5 w 6"/>
                <a:gd name="T111" fmla="*/ 2 h 5"/>
                <a:gd name="T112" fmla="*/ 5 w 6"/>
                <a:gd name="T113" fmla="*/ 3 h 5"/>
                <a:gd name="T114" fmla="*/ 5 w 6"/>
                <a:gd name="T115" fmla="*/ 1 h 5"/>
                <a:gd name="T116" fmla="*/ 5 w 6"/>
                <a:gd name="T117" fmla="*/ 1 h 5"/>
                <a:gd name="T118" fmla="*/ 6 w 6"/>
                <a:gd name="T119" fmla="*/ 2 h 5"/>
                <a:gd name="T120" fmla="*/ 6 w 6"/>
                <a:gd name="T121" fmla="*/ 2 h 5"/>
                <a:gd name="T122" fmla="*/ 6 w 6"/>
                <a:gd name="T123" fmla="*/ 3 h 5"/>
                <a:gd name="T124" fmla="*/ 6 w 6"/>
                <a:gd name="T125" fmla="*/ 2 h 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"/>
                <a:gd name="T190" fmla="*/ 0 h 5"/>
                <a:gd name="T191" fmla="*/ 6 w 6"/>
                <a:gd name="T192" fmla="*/ 5 h 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" h="5">
                  <a:moveTo>
                    <a:pt x="0" y="2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1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3960" y="2238"/>
              <a:ext cx="6" cy="4"/>
            </a:xfrm>
            <a:custGeom>
              <a:avLst/>
              <a:gdLst>
                <a:gd name="T0" fmla="*/ 0 w 6"/>
                <a:gd name="T1" fmla="*/ 1 h 4"/>
                <a:gd name="T2" fmla="*/ 0 w 6"/>
                <a:gd name="T3" fmla="*/ 3 h 4"/>
                <a:gd name="T4" fmla="*/ 0 w 6"/>
                <a:gd name="T5" fmla="*/ 2 h 4"/>
                <a:gd name="T6" fmla="*/ 0 w 6"/>
                <a:gd name="T7" fmla="*/ 3 h 4"/>
                <a:gd name="T8" fmla="*/ 0 w 6"/>
                <a:gd name="T9" fmla="*/ 1 h 4"/>
                <a:gd name="T10" fmla="*/ 0 w 6"/>
                <a:gd name="T11" fmla="*/ 2 h 4"/>
                <a:gd name="T12" fmla="*/ 0 w 6"/>
                <a:gd name="T13" fmla="*/ 1 h 4"/>
                <a:gd name="T14" fmla="*/ 0 w 6"/>
                <a:gd name="T15" fmla="*/ 3 h 4"/>
                <a:gd name="T16" fmla="*/ 0 w 6"/>
                <a:gd name="T17" fmla="*/ 3 h 4"/>
                <a:gd name="T18" fmla="*/ 1 w 6"/>
                <a:gd name="T19" fmla="*/ 1 h 4"/>
                <a:gd name="T20" fmla="*/ 1 w 6"/>
                <a:gd name="T21" fmla="*/ 3 h 4"/>
                <a:gd name="T22" fmla="*/ 1 w 6"/>
                <a:gd name="T23" fmla="*/ 3 h 4"/>
                <a:gd name="T24" fmla="*/ 1 w 6"/>
                <a:gd name="T25" fmla="*/ 2 h 4"/>
                <a:gd name="T26" fmla="*/ 1 w 6"/>
                <a:gd name="T27" fmla="*/ 3 h 4"/>
                <a:gd name="T28" fmla="*/ 1 w 6"/>
                <a:gd name="T29" fmla="*/ 4 h 4"/>
                <a:gd name="T30" fmla="*/ 1 w 6"/>
                <a:gd name="T31" fmla="*/ 3 h 4"/>
                <a:gd name="T32" fmla="*/ 2 w 6"/>
                <a:gd name="T33" fmla="*/ 1 h 4"/>
                <a:gd name="T34" fmla="*/ 2 w 6"/>
                <a:gd name="T35" fmla="*/ 3 h 4"/>
                <a:gd name="T36" fmla="*/ 2 w 6"/>
                <a:gd name="T37" fmla="*/ 2 h 4"/>
                <a:gd name="T38" fmla="*/ 2 w 6"/>
                <a:gd name="T39" fmla="*/ 3 h 4"/>
                <a:gd name="T40" fmla="*/ 2 w 6"/>
                <a:gd name="T41" fmla="*/ 2 h 4"/>
                <a:gd name="T42" fmla="*/ 2 w 6"/>
                <a:gd name="T43" fmla="*/ 1 h 4"/>
                <a:gd name="T44" fmla="*/ 2 w 6"/>
                <a:gd name="T45" fmla="*/ 1 h 4"/>
                <a:gd name="T46" fmla="*/ 2 w 6"/>
                <a:gd name="T47" fmla="*/ 2 h 4"/>
                <a:gd name="T48" fmla="*/ 2 w 6"/>
                <a:gd name="T49" fmla="*/ 1 h 4"/>
                <a:gd name="T50" fmla="*/ 2 w 6"/>
                <a:gd name="T51" fmla="*/ 2 h 4"/>
                <a:gd name="T52" fmla="*/ 2 w 6"/>
                <a:gd name="T53" fmla="*/ 2 h 4"/>
                <a:gd name="T54" fmla="*/ 2 w 6"/>
                <a:gd name="T55" fmla="*/ 1 h 4"/>
                <a:gd name="T56" fmla="*/ 2 w 6"/>
                <a:gd name="T57" fmla="*/ 1 h 4"/>
                <a:gd name="T58" fmla="*/ 2 w 6"/>
                <a:gd name="T59" fmla="*/ 3 h 4"/>
                <a:gd name="T60" fmla="*/ 2 w 6"/>
                <a:gd name="T61" fmla="*/ 3 h 4"/>
                <a:gd name="T62" fmla="*/ 3 w 6"/>
                <a:gd name="T63" fmla="*/ 1 h 4"/>
                <a:gd name="T64" fmla="*/ 3 w 6"/>
                <a:gd name="T65" fmla="*/ 1 h 4"/>
                <a:gd name="T66" fmla="*/ 3 w 6"/>
                <a:gd name="T67" fmla="*/ 2 h 4"/>
                <a:gd name="T68" fmla="*/ 3 w 6"/>
                <a:gd name="T69" fmla="*/ 0 h 4"/>
                <a:gd name="T70" fmla="*/ 3 w 6"/>
                <a:gd name="T71" fmla="*/ 2 h 4"/>
                <a:gd name="T72" fmla="*/ 3 w 6"/>
                <a:gd name="T73" fmla="*/ 1 h 4"/>
                <a:gd name="T74" fmla="*/ 3 w 6"/>
                <a:gd name="T75" fmla="*/ 1 h 4"/>
                <a:gd name="T76" fmla="*/ 4 w 6"/>
                <a:gd name="T77" fmla="*/ 1 h 4"/>
                <a:gd name="T78" fmla="*/ 4 w 6"/>
                <a:gd name="T79" fmla="*/ 1 h 4"/>
                <a:gd name="T80" fmla="*/ 4 w 6"/>
                <a:gd name="T81" fmla="*/ 2 h 4"/>
                <a:gd name="T82" fmla="*/ 4 w 6"/>
                <a:gd name="T83" fmla="*/ 2 h 4"/>
                <a:gd name="T84" fmla="*/ 4 w 6"/>
                <a:gd name="T85" fmla="*/ 3 h 4"/>
                <a:gd name="T86" fmla="*/ 4 w 6"/>
                <a:gd name="T87" fmla="*/ 2 h 4"/>
                <a:gd name="T88" fmla="*/ 4 w 6"/>
                <a:gd name="T89" fmla="*/ 3 h 4"/>
                <a:gd name="T90" fmla="*/ 4 w 6"/>
                <a:gd name="T91" fmla="*/ 1 h 4"/>
                <a:gd name="T92" fmla="*/ 4 w 6"/>
                <a:gd name="T93" fmla="*/ 1 h 4"/>
                <a:gd name="T94" fmla="*/ 4 w 6"/>
                <a:gd name="T95" fmla="*/ 1 h 4"/>
                <a:gd name="T96" fmla="*/ 4 w 6"/>
                <a:gd name="T97" fmla="*/ 0 h 4"/>
                <a:gd name="T98" fmla="*/ 4 w 6"/>
                <a:gd name="T99" fmla="*/ 1 h 4"/>
                <a:gd name="T100" fmla="*/ 4 w 6"/>
                <a:gd name="T101" fmla="*/ 0 h 4"/>
                <a:gd name="T102" fmla="*/ 4 w 6"/>
                <a:gd name="T103" fmla="*/ 3 h 4"/>
                <a:gd name="T104" fmla="*/ 4 w 6"/>
                <a:gd name="T105" fmla="*/ 0 h 4"/>
                <a:gd name="T106" fmla="*/ 4 w 6"/>
                <a:gd name="T107" fmla="*/ 2 h 4"/>
                <a:gd name="T108" fmla="*/ 5 w 6"/>
                <a:gd name="T109" fmla="*/ 2 h 4"/>
                <a:gd name="T110" fmla="*/ 5 w 6"/>
                <a:gd name="T111" fmla="*/ 2 h 4"/>
                <a:gd name="T112" fmla="*/ 5 w 6"/>
                <a:gd name="T113" fmla="*/ 1 h 4"/>
                <a:gd name="T114" fmla="*/ 5 w 6"/>
                <a:gd name="T115" fmla="*/ 0 h 4"/>
                <a:gd name="T116" fmla="*/ 5 w 6"/>
                <a:gd name="T117" fmla="*/ 0 h 4"/>
                <a:gd name="T118" fmla="*/ 5 w 6"/>
                <a:gd name="T119" fmla="*/ 1 h 4"/>
                <a:gd name="T120" fmla="*/ 5 w 6"/>
                <a:gd name="T121" fmla="*/ 1 h 4"/>
                <a:gd name="T122" fmla="*/ 6 w 6"/>
                <a:gd name="T123" fmla="*/ 3 h 4"/>
                <a:gd name="T124" fmla="*/ 6 w 6"/>
                <a:gd name="T125" fmla="*/ 0 h 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"/>
                <a:gd name="T190" fmla="*/ 0 h 4"/>
                <a:gd name="T191" fmla="*/ 6 w 6"/>
                <a:gd name="T192" fmla="*/ 4 h 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" h="4">
                  <a:moveTo>
                    <a:pt x="0" y="3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1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3966" y="2236"/>
              <a:ext cx="5" cy="5"/>
            </a:xfrm>
            <a:custGeom>
              <a:avLst/>
              <a:gdLst>
                <a:gd name="T0" fmla="*/ 0 w 5"/>
                <a:gd name="T1" fmla="*/ 3 h 5"/>
                <a:gd name="T2" fmla="*/ 0 w 5"/>
                <a:gd name="T3" fmla="*/ 2 h 5"/>
                <a:gd name="T4" fmla="*/ 0 w 5"/>
                <a:gd name="T5" fmla="*/ 3 h 5"/>
                <a:gd name="T6" fmla="*/ 0 w 5"/>
                <a:gd name="T7" fmla="*/ 3 h 5"/>
                <a:gd name="T8" fmla="*/ 0 w 5"/>
                <a:gd name="T9" fmla="*/ 5 h 5"/>
                <a:gd name="T10" fmla="*/ 0 w 5"/>
                <a:gd name="T11" fmla="*/ 4 h 5"/>
                <a:gd name="T12" fmla="*/ 0 w 5"/>
                <a:gd name="T13" fmla="*/ 2 h 5"/>
                <a:gd name="T14" fmla="*/ 0 w 5"/>
                <a:gd name="T15" fmla="*/ 2 h 5"/>
                <a:gd name="T16" fmla="*/ 0 w 5"/>
                <a:gd name="T17" fmla="*/ 3 h 5"/>
                <a:gd name="T18" fmla="*/ 0 w 5"/>
                <a:gd name="T19" fmla="*/ 5 h 5"/>
                <a:gd name="T20" fmla="*/ 0 w 5"/>
                <a:gd name="T21" fmla="*/ 2 h 5"/>
                <a:gd name="T22" fmla="*/ 0 w 5"/>
                <a:gd name="T23" fmla="*/ 5 h 5"/>
                <a:gd name="T24" fmla="*/ 1 w 5"/>
                <a:gd name="T25" fmla="*/ 4 h 5"/>
                <a:gd name="T26" fmla="*/ 1 w 5"/>
                <a:gd name="T27" fmla="*/ 3 h 5"/>
                <a:gd name="T28" fmla="*/ 1 w 5"/>
                <a:gd name="T29" fmla="*/ 3 h 5"/>
                <a:gd name="T30" fmla="*/ 1 w 5"/>
                <a:gd name="T31" fmla="*/ 3 h 5"/>
                <a:gd name="T32" fmla="*/ 1 w 5"/>
                <a:gd name="T33" fmla="*/ 2 h 5"/>
                <a:gd name="T34" fmla="*/ 1 w 5"/>
                <a:gd name="T35" fmla="*/ 3 h 5"/>
                <a:gd name="T36" fmla="*/ 1 w 5"/>
                <a:gd name="T37" fmla="*/ 3 h 5"/>
                <a:gd name="T38" fmla="*/ 2 w 5"/>
                <a:gd name="T39" fmla="*/ 3 h 5"/>
                <a:gd name="T40" fmla="*/ 2 w 5"/>
                <a:gd name="T41" fmla="*/ 3 h 5"/>
                <a:gd name="T42" fmla="*/ 2 w 5"/>
                <a:gd name="T43" fmla="*/ 2 h 5"/>
                <a:gd name="T44" fmla="*/ 2 w 5"/>
                <a:gd name="T45" fmla="*/ 3 h 5"/>
                <a:gd name="T46" fmla="*/ 2 w 5"/>
                <a:gd name="T47" fmla="*/ 3 h 5"/>
                <a:gd name="T48" fmla="*/ 2 w 5"/>
                <a:gd name="T49" fmla="*/ 2 h 5"/>
                <a:gd name="T50" fmla="*/ 2 w 5"/>
                <a:gd name="T51" fmla="*/ 3 h 5"/>
                <a:gd name="T52" fmla="*/ 2 w 5"/>
                <a:gd name="T53" fmla="*/ 4 h 5"/>
                <a:gd name="T54" fmla="*/ 2 w 5"/>
                <a:gd name="T55" fmla="*/ 4 h 5"/>
                <a:gd name="T56" fmla="*/ 2 w 5"/>
                <a:gd name="T57" fmla="*/ 2 h 5"/>
                <a:gd name="T58" fmla="*/ 2 w 5"/>
                <a:gd name="T59" fmla="*/ 4 h 5"/>
                <a:gd name="T60" fmla="*/ 2 w 5"/>
                <a:gd name="T61" fmla="*/ 2 h 5"/>
                <a:gd name="T62" fmla="*/ 2 w 5"/>
                <a:gd name="T63" fmla="*/ 2 h 5"/>
                <a:gd name="T64" fmla="*/ 2 w 5"/>
                <a:gd name="T65" fmla="*/ 2 h 5"/>
                <a:gd name="T66" fmla="*/ 2 w 5"/>
                <a:gd name="T67" fmla="*/ 3 h 5"/>
                <a:gd name="T68" fmla="*/ 3 w 5"/>
                <a:gd name="T69" fmla="*/ 3 h 5"/>
                <a:gd name="T70" fmla="*/ 3 w 5"/>
                <a:gd name="T71" fmla="*/ 3 h 5"/>
                <a:gd name="T72" fmla="*/ 3 w 5"/>
                <a:gd name="T73" fmla="*/ 2 h 5"/>
                <a:gd name="T74" fmla="*/ 3 w 5"/>
                <a:gd name="T75" fmla="*/ 1 h 5"/>
                <a:gd name="T76" fmla="*/ 3 w 5"/>
                <a:gd name="T77" fmla="*/ 3 h 5"/>
                <a:gd name="T78" fmla="*/ 3 w 5"/>
                <a:gd name="T79" fmla="*/ 2 h 5"/>
                <a:gd name="T80" fmla="*/ 3 w 5"/>
                <a:gd name="T81" fmla="*/ 4 h 5"/>
                <a:gd name="T82" fmla="*/ 4 w 5"/>
                <a:gd name="T83" fmla="*/ 2 h 5"/>
                <a:gd name="T84" fmla="*/ 4 w 5"/>
                <a:gd name="T85" fmla="*/ 3 h 5"/>
                <a:gd name="T86" fmla="*/ 4 w 5"/>
                <a:gd name="T87" fmla="*/ 2 h 5"/>
                <a:gd name="T88" fmla="*/ 4 w 5"/>
                <a:gd name="T89" fmla="*/ 1 h 5"/>
                <a:gd name="T90" fmla="*/ 4 w 5"/>
                <a:gd name="T91" fmla="*/ 3 h 5"/>
                <a:gd name="T92" fmla="*/ 4 w 5"/>
                <a:gd name="T93" fmla="*/ 2 h 5"/>
                <a:gd name="T94" fmla="*/ 4 w 5"/>
                <a:gd name="T95" fmla="*/ 2 h 5"/>
                <a:gd name="T96" fmla="*/ 4 w 5"/>
                <a:gd name="T97" fmla="*/ 1 h 5"/>
                <a:gd name="T98" fmla="*/ 4 w 5"/>
                <a:gd name="T99" fmla="*/ 2 h 5"/>
                <a:gd name="T100" fmla="*/ 4 w 5"/>
                <a:gd name="T101" fmla="*/ 3 h 5"/>
                <a:gd name="T102" fmla="*/ 4 w 5"/>
                <a:gd name="T103" fmla="*/ 3 h 5"/>
                <a:gd name="T104" fmla="*/ 4 w 5"/>
                <a:gd name="T105" fmla="*/ 2 h 5"/>
                <a:gd name="T106" fmla="*/ 4 w 5"/>
                <a:gd name="T107" fmla="*/ 1 h 5"/>
                <a:gd name="T108" fmla="*/ 4 w 5"/>
                <a:gd name="T109" fmla="*/ 4 h 5"/>
                <a:gd name="T110" fmla="*/ 4 w 5"/>
                <a:gd name="T111" fmla="*/ 3 h 5"/>
                <a:gd name="T112" fmla="*/ 5 w 5"/>
                <a:gd name="T113" fmla="*/ 2 h 5"/>
                <a:gd name="T114" fmla="*/ 5 w 5"/>
                <a:gd name="T115" fmla="*/ 2 h 5"/>
                <a:gd name="T116" fmla="*/ 5 w 5"/>
                <a:gd name="T117" fmla="*/ 3 h 5"/>
                <a:gd name="T118" fmla="*/ 5 w 5"/>
                <a:gd name="T119" fmla="*/ 2 h 5"/>
                <a:gd name="T120" fmla="*/ 5 w 5"/>
                <a:gd name="T121" fmla="*/ 1 h 5"/>
                <a:gd name="T122" fmla="*/ 5 w 5"/>
                <a:gd name="T123" fmla="*/ 2 h 5"/>
                <a:gd name="T124" fmla="*/ 5 w 5"/>
                <a:gd name="T125" fmla="*/ 2 h 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"/>
                <a:gd name="T190" fmla="*/ 0 h 5"/>
                <a:gd name="T191" fmla="*/ 5 w 5"/>
                <a:gd name="T192" fmla="*/ 5 h 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" h="5">
                  <a:moveTo>
                    <a:pt x="0" y="3"/>
                  </a:move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5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5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5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5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2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3971" y="2236"/>
              <a:ext cx="6" cy="4"/>
            </a:xfrm>
            <a:custGeom>
              <a:avLst/>
              <a:gdLst>
                <a:gd name="T0" fmla="*/ 0 w 6"/>
                <a:gd name="T1" fmla="*/ 2 h 4"/>
                <a:gd name="T2" fmla="*/ 1 w 6"/>
                <a:gd name="T3" fmla="*/ 1 h 4"/>
                <a:gd name="T4" fmla="*/ 1 w 6"/>
                <a:gd name="T5" fmla="*/ 3 h 4"/>
                <a:gd name="T6" fmla="*/ 1 w 6"/>
                <a:gd name="T7" fmla="*/ 2 h 4"/>
                <a:gd name="T8" fmla="*/ 1 w 6"/>
                <a:gd name="T9" fmla="*/ 3 h 4"/>
                <a:gd name="T10" fmla="*/ 1 w 6"/>
                <a:gd name="T11" fmla="*/ 2 h 4"/>
                <a:gd name="T12" fmla="*/ 1 w 6"/>
                <a:gd name="T13" fmla="*/ 2 h 4"/>
                <a:gd name="T14" fmla="*/ 1 w 6"/>
                <a:gd name="T15" fmla="*/ 2 h 4"/>
                <a:gd name="T16" fmla="*/ 1 w 6"/>
                <a:gd name="T17" fmla="*/ 3 h 4"/>
                <a:gd name="T18" fmla="*/ 1 w 6"/>
                <a:gd name="T19" fmla="*/ 2 h 4"/>
                <a:gd name="T20" fmla="*/ 1 w 6"/>
                <a:gd name="T21" fmla="*/ 1 h 4"/>
                <a:gd name="T22" fmla="*/ 1 w 6"/>
                <a:gd name="T23" fmla="*/ 2 h 4"/>
                <a:gd name="T24" fmla="*/ 1 w 6"/>
                <a:gd name="T25" fmla="*/ 2 h 4"/>
                <a:gd name="T26" fmla="*/ 1 w 6"/>
                <a:gd name="T27" fmla="*/ 1 h 4"/>
                <a:gd name="T28" fmla="*/ 2 w 6"/>
                <a:gd name="T29" fmla="*/ 1 h 4"/>
                <a:gd name="T30" fmla="*/ 2 w 6"/>
                <a:gd name="T31" fmla="*/ 1 h 4"/>
                <a:gd name="T32" fmla="*/ 2 w 6"/>
                <a:gd name="T33" fmla="*/ 1 h 4"/>
                <a:gd name="T34" fmla="*/ 2 w 6"/>
                <a:gd name="T35" fmla="*/ 3 h 4"/>
                <a:gd name="T36" fmla="*/ 2 w 6"/>
                <a:gd name="T37" fmla="*/ 3 h 4"/>
                <a:gd name="T38" fmla="*/ 2 w 6"/>
                <a:gd name="T39" fmla="*/ 1 h 4"/>
                <a:gd name="T40" fmla="*/ 2 w 6"/>
                <a:gd name="T41" fmla="*/ 3 h 4"/>
                <a:gd name="T42" fmla="*/ 2 w 6"/>
                <a:gd name="T43" fmla="*/ 2 h 4"/>
                <a:gd name="T44" fmla="*/ 3 w 6"/>
                <a:gd name="T45" fmla="*/ 3 h 4"/>
                <a:gd name="T46" fmla="*/ 3 w 6"/>
                <a:gd name="T47" fmla="*/ 0 h 4"/>
                <a:gd name="T48" fmla="*/ 3 w 6"/>
                <a:gd name="T49" fmla="*/ 1 h 4"/>
                <a:gd name="T50" fmla="*/ 3 w 6"/>
                <a:gd name="T51" fmla="*/ 1 h 4"/>
                <a:gd name="T52" fmla="*/ 3 w 6"/>
                <a:gd name="T53" fmla="*/ 2 h 4"/>
                <a:gd name="T54" fmla="*/ 3 w 6"/>
                <a:gd name="T55" fmla="*/ 2 h 4"/>
                <a:gd name="T56" fmla="*/ 3 w 6"/>
                <a:gd name="T57" fmla="*/ 2 h 4"/>
                <a:gd name="T58" fmla="*/ 3 w 6"/>
                <a:gd name="T59" fmla="*/ 2 h 4"/>
                <a:gd name="T60" fmla="*/ 3 w 6"/>
                <a:gd name="T61" fmla="*/ 1 h 4"/>
                <a:gd name="T62" fmla="*/ 3 w 6"/>
                <a:gd name="T63" fmla="*/ 2 h 4"/>
                <a:gd name="T64" fmla="*/ 3 w 6"/>
                <a:gd name="T65" fmla="*/ 1 h 4"/>
                <a:gd name="T66" fmla="*/ 3 w 6"/>
                <a:gd name="T67" fmla="*/ 1 h 4"/>
                <a:gd name="T68" fmla="*/ 3 w 6"/>
                <a:gd name="T69" fmla="*/ 2 h 4"/>
                <a:gd name="T70" fmla="*/ 3 w 6"/>
                <a:gd name="T71" fmla="*/ 1 h 4"/>
                <a:gd name="T72" fmla="*/ 4 w 6"/>
                <a:gd name="T73" fmla="*/ 2 h 4"/>
                <a:gd name="T74" fmla="*/ 4 w 6"/>
                <a:gd name="T75" fmla="*/ 1 h 4"/>
                <a:gd name="T76" fmla="*/ 4 w 6"/>
                <a:gd name="T77" fmla="*/ 2 h 4"/>
                <a:gd name="T78" fmla="*/ 4 w 6"/>
                <a:gd name="T79" fmla="*/ 1 h 4"/>
                <a:gd name="T80" fmla="*/ 4 w 6"/>
                <a:gd name="T81" fmla="*/ 0 h 4"/>
                <a:gd name="T82" fmla="*/ 4 w 6"/>
                <a:gd name="T83" fmla="*/ 3 h 4"/>
                <a:gd name="T84" fmla="*/ 4 w 6"/>
                <a:gd name="T85" fmla="*/ 1 h 4"/>
                <a:gd name="T86" fmla="*/ 4 w 6"/>
                <a:gd name="T87" fmla="*/ 3 h 4"/>
                <a:gd name="T88" fmla="*/ 5 w 6"/>
                <a:gd name="T89" fmla="*/ 2 h 4"/>
                <a:gd name="T90" fmla="*/ 5 w 6"/>
                <a:gd name="T91" fmla="*/ 1 h 4"/>
                <a:gd name="T92" fmla="*/ 5 w 6"/>
                <a:gd name="T93" fmla="*/ 2 h 4"/>
                <a:gd name="T94" fmla="*/ 5 w 6"/>
                <a:gd name="T95" fmla="*/ 2 h 4"/>
                <a:gd name="T96" fmla="*/ 5 w 6"/>
                <a:gd name="T97" fmla="*/ 3 h 4"/>
                <a:gd name="T98" fmla="*/ 5 w 6"/>
                <a:gd name="T99" fmla="*/ 1 h 4"/>
                <a:gd name="T100" fmla="*/ 5 w 6"/>
                <a:gd name="T101" fmla="*/ 2 h 4"/>
                <a:gd name="T102" fmla="*/ 5 w 6"/>
                <a:gd name="T103" fmla="*/ 2 h 4"/>
                <a:gd name="T104" fmla="*/ 5 w 6"/>
                <a:gd name="T105" fmla="*/ 2 h 4"/>
                <a:gd name="T106" fmla="*/ 5 w 6"/>
                <a:gd name="T107" fmla="*/ 1 h 4"/>
                <a:gd name="T108" fmla="*/ 5 w 6"/>
                <a:gd name="T109" fmla="*/ 1 h 4"/>
                <a:gd name="T110" fmla="*/ 5 w 6"/>
                <a:gd name="T111" fmla="*/ 0 h 4"/>
                <a:gd name="T112" fmla="*/ 5 w 6"/>
                <a:gd name="T113" fmla="*/ 1 h 4"/>
                <a:gd name="T114" fmla="*/ 5 w 6"/>
                <a:gd name="T115" fmla="*/ 3 h 4"/>
                <a:gd name="T116" fmla="*/ 5 w 6"/>
                <a:gd name="T117" fmla="*/ 0 h 4"/>
                <a:gd name="T118" fmla="*/ 6 w 6"/>
                <a:gd name="T119" fmla="*/ 3 h 4"/>
                <a:gd name="T120" fmla="*/ 6 w 6"/>
                <a:gd name="T121" fmla="*/ 1 h 4"/>
                <a:gd name="T122" fmla="*/ 6 w 6"/>
                <a:gd name="T123" fmla="*/ 1 h 4"/>
                <a:gd name="T124" fmla="*/ 6 w 6"/>
                <a:gd name="T125" fmla="*/ 1 h 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"/>
                <a:gd name="T190" fmla="*/ 0 h 4"/>
                <a:gd name="T191" fmla="*/ 6 w 6"/>
                <a:gd name="T192" fmla="*/ 4 h 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" h="4">
                  <a:moveTo>
                    <a:pt x="0" y="2"/>
                  </a:moveTo>
                  <a:lnTo>
                    <a:pt x="0" y="1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3" y="2"/>
                  </a:lnTo>
                  <a:lnTo>
                    <a:pt x="3" y="0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0"/>
                  </a:lnTo>
                  <a:lnTo>
                    <a:pt x="5" y="2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0"/>
                  </a:lnTo>
                  <a:lnTo>
                    <a:pt x="5" y="2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2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3977" y="2234"/>
              <a:ext cx="6" cy="5"/>
            </a:xfrm>
            <a:custGeom>
              <a:avLst/>
              <a:gdLst>
                <a:gd name="T0" fmla="*/ 0 w 6"/>
                <a:gd name="T1" fmla="*/ 5 h 5"/>
                <a:gd name="T2" fmla="*/ 0 w 6"/>
                <a:gd name="T3" fmla="*/ 2 h 5"/>
                <a:gd name="T4" fmla="*/ 0 w 6"/>
                <a:gd name="T5" fmla="*/ 4 h 5"/>
                <a:gd name="T6" fmla="*/ 1 w 6"/>
                <a:gd name="T7" fmla="*/ 3 h 5"/>
                <a:gd name="T8" fmla="*/ 1 w 6"/>
                <a:gd name="T9" fmla="*/ 3 h 5"/>
                <a:gd name="T10" fmla="*/ 1 w 6"/>
                <a:gd name="T11" fmla="*/ 2 h 5"/>
                <a:gd name="T12" fmla="*/ 1 w 6"/>
                <a:gd name="T13" fmla="*/ 2 h 5"/>
                <a:gd name="T14" fmla="*/ 1 w 6"/>
                <a:gd name="T15" fmla="*/ 3 h 5"/>
                <a:gd name="T16" fmla="*/ 1 w 6"/>
                <a:gd name="T17" fmla="*/ 2 h 5"/>
                <a:gd name="T18" fmla="*/ 1 w 6"/>
                <a:gd name="T19" fmla="*/ 4 h 5"/>
                <a:gd name="T20" fmla="*/ 1 w 6"/>
                <a:gd name="T21" fmla="*/ 2 h 5"/>
                <a:gd name="T22" fmla="*/ 1 w 6"/>
                <a:gd name="T23" fmla="*/ 3 h 5"/>
                <a:gd name="T24" fmla="*/ 1 w 6"/>
                <a:gd name="T25" fmla="*/ 4 h 5"/>
                <a:gd name="T26" fmla="*/ 1 w 6"/>
                <a:gd name="T27" fmla="*/ 2 h 5"/>
                <a:gd name="T28" fmla="*/ 1 w 6"/>
                <a:gd name="T29" fmla="*/ 2 h 5"/>
                <a:gd name="T30" fmla="*/ 1 w 6"/>
                <a:gd name="T31" fmla="*/ 4 h 5"/>
                <a:gd name="T32" fmla="*/ 1 w 6"/>
                <a:gd name="T33" fmla="*/ 2 h 5"/>
                <a:gd name="T34" fmla="*/ 2 w 6"/>
                <a:gd name="T35" fmla="*/ 2 h 5"/>
                <a:gd name="T36" fmla="*/ 2 w 6"/>
                <a:gd name="T37" fmla="*/ 4 h 5"/>
                <a:gd name="T38" fmla="*/ 2 w 6"/>
                <a:gd name="T39" fmla="*/ 3 h 5"/>
                <a:gd name="T40" fmla="*/ 2 w 6"/>
                <a:gd name="T41" fmla="*/ 3 h 5"/>
                <a:gd name="T42" fmla="*/ 2 w 6"/>
                <a:gd name="T43" fmla="*/ 2 h 5"/>
                <a:gd name="T44" fmla="*/ 2 w 6"/>
                <a:gd name="T45" fmla="*/ 3 h 5"/>
                <a:gd name="T46" fmla="*/ 2 w 6"/>
                <a:gd name="T47" fmla="*/ 3 h 5"/>
                <a:gd name="T48" fmla="*/ 3 w 6"/>
                <a:gd name="T49" fmla="*/ 4 h 5"/>
                <a:gd name="T50" fmla="*/ 3 w 6"/>
                <a:gd name="T51" fmla="*/ 4 h 5"/>
                <a:gd name="T52" fmla="*/ 3 w 6"/>
                <a:gd name="T53" fmla="*/ 3 h 5"/>
                <a:gd name="T54" fmla="*/ 3 w 6"/>
                <a:gd name="T55" fmla="*/ 2 h 5"/>
                <a:gd name="T56" fmla="*/ 3 w 6"/>
                <a:gd name="T57" fmla="*/ 2 h 5"/>
                <a:gd name="T58" fmla="*/ 3 w 6"/>
                <a:gd name="T59" fmla="*/ 3 h 5"/>
                <a:gd name="T60" fmla="*/ 3 w 6"/>
                <a:gd name="T61" fmla="*/ 4 h 5"/>
                <a:gd name="T62" fmla="*/ 3 w 6"/>
                <a:gd name="T63" fmla="*/ 4 h 5"/>
                <a:gd name="T64" fmla="*/ 3 w 6"/>
                <a:gd name="T65" fmla="*/ 2 h 5"/>
                <a:gd name="T66" fmla="*/ 3 w 6"/>
                <a:gd name="T67" fmla="*/ 3 h 5"/>
                <a:gd name="T68" fmla="*/ 3 w 6"/>
                <a:gd name="T69" fmla="*/ 2 h 5"/>
                <a:gd name="T70" fmla="*/ 3 w 6"/>
                <a:gd name="T71" fmla="*/ 2 h 5"/>
                <a:gd name="T72" fmla="*/ 3 w 6"/>
                <a:gd name="T73" fmla="*/ 2 h 5"/>
                <a:gd name="T74" fmla="*/ 3 w 6"/>
                <a:gd name="T75" fmla="*/ 4 h 5"/>
                <a:gd name="T76" fmla="*/ 4 w 6"/>
                <a:gd name="T77" fmla="*/ 1 h 5"/>
                <a:gd name="T78" fmla="*/ 4 w 6"/>
                <a:gd name="T79" fmla="*/ 3 h 5"/>
                <a:gd name="T80" fmla="*/ 4 w 6"/>
                <a:gd name="T81" fmla="*/ 3 h 5"/>
                <a:gd name="T82" fmla="*/ 4 w 6"/>
                <a:gd name="T83" fmla="*/ 2 h 5"/>
                <a:gd name="T84" fmla="*/ 4 w 6"/>
                <a:gd name="T85" fmla="*/ 2 h 5"/>
                <a:gd name="T86" fmla="*/ 4 w 6"/>
                <a:gd name="T87" fmla="*/ 2 h 5"/>
                <a:gd name="T88" fmla="*/ 4 w 6"/>
                <a:gd name="T89" fmla="*/ 3 h 5"/>
                <a:gd name="T90" fmla="*/ 5 w 6"/>
                <a:gd name="T91" fmla="*/ 3 h 5"/>
                <a:gd name="T92" fmla="*/ 5 w 6"/>
                <a:gd name="T93" fmla="*/ 2 h 5"/>
                <a:gd name="T94" fmla="*/ 5 w 6"/>
                <a:gd name="T95" fmla="*/ 4 h 5"/>
                <a:gd name="T96" fmla="*/ 5 w 6"/>
                <a:gd name="T97" fmla="*/ 2 h 5"/>
                <a:gd name="T98" fmla="*/ 5 w 6"/>
                <a:gd name="T99" fmla="*/ 2 h 5"/>
                <a:gd name="T100" fmla="*/ 5 w 6"/>
                <a:gd name="T101" fmla="*/ 2 h 5"/>
                <a:gd name="T102" fmla="*/ 5 w 6"/>
                <a:gd name="T103" fmla="*/ 3 h 5"/>
                <a:gd name="T104" fmla="*/ 5 w 6"/>
                <a:gd name="T105" fmla="*/ 4 h 5"/>
                <a:gd name="T106" fmla="*/ 5 w 6"/>
                <a:gd name="T107" fmla="*/ 2 h 5"/>
                <a:gd name="T108" fmla="*/ 5 w 6"/>
                <a:gd name="T109" fmla="*/ 3 h 5"/>
                <a:gd name="T110" fmla="*/ 5 w 6"/>
                <a:gd name="T111" fmla="*/ 0 h 5"/>
                <a:gd name="T112" fmla="*/ 5 w 6"/>
                <a:gd name="T113" fmla="*/ 1 h 5"/>
                <a:gd name="T114" fmla="*/ 5 w 6"/>
                <a:gd name="T115" fmla="*/ 1 h 5"/>
                <a:gd name="T116" fmla="*/ 5 w 6"/>
                <a:gd name="T117" fmla="*/ 0 h 5"/>
                <a:gd name="T118" fmla="*/ 6 w 6"/>
                <a:gd name="T119" fmla="*/ 2 h 5"/>
                <a:gd name="T120" fmla="*/ 6 w 6"/>
                <a:gd name="T121" fmla="*/ 2 h 5"/>
                <a:gd name="T122" fmla="*/ 6 w 6"/>
                <a:gd name="T123" fmla="*/ 3 h 5"/>
                <a:gd name="T124" fmla="*/ 6 w 6"/>
                <a:gd name="T125" fmla="*/ 1 h 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"/>
                <a:gd name="T190" fmla="*/ 0 h 5"/>
                <a:gd name="T191" fmla="*/ 6 w 6"/>
                <a:gd name="T192" fmla="*/ 5 h 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" h="5">
                  <a:moveTo>
                    <a:pt x="0" y="4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3983" y="2234"/>
              <a:ext cx="6" cy="4"/>
            </a:xfrm>
            <a:custGeom>
              <a:avLst/>
              <a:gdLst>
                <a:gd name="T0" fmla="*/ 0 w 6"/>
                <a:gd name="T1" fmla="*/ 2 h 4"/>
                <a:gd name="T2" fmla="*/ 0 w 6"/>
                <a:gd name="T3" fmla="*/ 1 h 4"/>
                <a:gd name="T4" fmla="*/ 0 w 6"/>
                <a:gd name="T5" fmla="*/ 4 h 4"/>
                <a:gd name="T6" fmla="*/ 1 w 6"/>
                <a:gd name="T7" fmla="*/ 2 h 4"/>
                <a:gd name="T8" fmla="*/ 1 w 6"/>
                <a:gd name="T9" fmla="*/ 1 h 4"/>
                <a:gd name="T10" fmla="*/ 1 w 6"/>
                <a:gd name="T11" fmla="*/ 4 h 4"/>
                <a:gd name="T12" fmla="*/ 1 w 6"/>
                <a:gd name="T13" fmla="*/ 2 h 4"/>
                <a:gd name="T14" fmla="*/ 1 w 6"/>
                <a:gd name="T15" fmla="*/ 0 h 4"/>
                <a:gd name="T16" fmla="*/ 1 w 6"/>
                <a:gd name="T17" fmla="*/ 2 h 4"/>
                <a:gd name="T18" fmla="*/ 1 w 6"/>
                <a:gd name="T19" fmla="*/ 1 h 4"/>
                <a:gd name="T20" fmla="*/ 1 w 6"/>
                <a:gd name="T21" fmla="*/ 1 h 4"/>
                <a:gd name="T22" fmla="*/ 1 w 6"/>
                <a:gd name="T23" fmla="*/ 2 h 4"/>
                <a:gd name="T24" fmla="*/ 1 w 6"/>
                <a:gd name="T25" fmla="*/ 2 h 4"/>
                <a:gd name="T26" fmla="*/ 1 w 6"/>
                <a:gd name="T27" fmla="*/ 2 h 4"/>
                <a:gd name="T28" fmla="*/ 1 w 6"/>
                <a:gd name="T29" fmla="*/ 3 h 4"/>
                <a:gd name="T30" fmla="*/ 1 w 6"/>
                <a:gd name="T31" fmla="*/ 2 h 4"/>
                <a:gd name="T32" fmla="*/ 1 w 6"/>
                <a:gd name="T33" fmla="*/ 1 h 4"/>
                <a:gd name="T34" fmla="*/ 2 w 6"/>
                <a:gd name="T35" fmla="*/ 2 h 4"/>
                <a:gd name="T36" fmla="*/ 2 w 6"/>
                <a:gd name="T37" fmla="*/ 3 h 4"/>
                <a:gd name="T38" fmla="*/ 2 w 6"/>
                <a:gd name="T39" fmla="*/ 2 h 4"/>
                <a:gd name="T40" fmla="*/ 2 w 6"/>
                <a:gd name="T41" fmla="*/ 2 h 4"/>
                <a:gd name="T42" fmla="*/ 2 w 6"/>
                <a:gd name="T43" fmla="*/ 2 h 4"/>
                <a:gd name="T44" fmla="*/ 2 w 6"/>
                <a:gd name="T45" fmla="*/ 2 h 4"/>
                <a:gd name="T46" fmla="*/ 2 w 6"/>
                <a:gd name="T47" fmla="*/ 1 h 4"/>
                <a:gd name="T48" fmla="*/ 3 w 6"/>
                <a:gd name="T49" fmla="*/ 1 h 4"/>
                <a:gd name="T50" fmla="*/ 3 w 6"/>
                <a:gd name="T51" fmla="*/ 2 h 4"/>
                <a:gd name="T52" fmla="*/ 3 w 6"/>
                <a:gd name="T53" fmla="*/ 2 h 4"/>
                <a:gd name="T54" fmla="*/ 3 w 6"/>
                <a:gd name="T55" fmla="*/ 2 h 4"/>
                <a:gd name="T56" fmla="*/ 3 w 6"/>
                <a:gd name="T57" fmla="*/ 1 h 4"/>
                <a:gd name="T58" fmla="*/ 3 w 6"/>
                <a:gd name="T59" fmla="*/ 1 h 4"/>
                <a:gd name="T60" fmla="*/ 3 w 6"/>
                <a:gd name="T61" fmla="*/ 0 h 4"/>
                <a:gd name="T62" fmla="*/ 3 w 6"/>
                <a:gd name="T63" fmla="*/ 1 h 4"/>
                <a:gd name="T64" fmla="*/ 3 w 6"/>
                <a:gd name="T65" fmla="*/ 1 h 4"/>
                <a:gd name="T66" fmla="*/ 3 w 6"/>
                <a:gd name="T67" fmla="*/ 2 h 4"/>
                <a:gd name="T68" fmla="*/ 3 w 6"/>
                <a:gd name="T69" fmla="*/ 1 h 4"/>
                <a:gd name="T70" fmla="*/ 3 w 6"/>
                <a:gd name="T71" fmla="*/ 2 h 4"/>
                <a:gd name="T72" fmla="*/ 3 w 6"/>
                <a:gd name="T73" fmla="*/ 0 h 4"/>
                <a:gd name="T74" fmla="*/ 3 w 6"/>
                <a:gd name="T75" fmla="*/ 0 h 4"/>
                <a:gd name="T76" fmla="*/ 3 w 6"/>
                <a:gd name="T77" fmla="*/ 2 h 4"/>
                <a:gd name="T78" fmla="*/ 4 w 6"/>
                <a:gd name="T79" fmla="*/ 1 h 4"/>
                <a:gd name="T80" fmla="*/ 4 w 6"/>
                <a:gd name="T81" fmla="*/ 2 h 4"/>
                <a:gd name="T82" fmla="*/ 4 w 6"/>
                <a:gd name="T83" fmla="*/ 3 h 4"/>
                <a:gd name="T84" fmla="*/ 4 w 6"/>
                <a:gd name="T85" fmla="*/ 1 h 4"/>
                <a:gd name="T86" fmla="*/ 4 w 6"/>
                <a:gd name="T87" fmla="*/ 2 h 4"/>
                <a:gd name="T88" fmla="*/ 4 w 6"/>
                <a:gd name="T89" fmla="*/ 3 h 4"/>
                <a:gd name="T90" fmla="*/ 4 w 6"/>
                <a:gd name="T91" fmla="*/ 2 h 4"/>
                <a:gd name="T92" fmla="*/ 5 w 6"/>
                <a:gd name="T93" fmla="*/ 2 h 4"/>
                <a:gd name="T94" fmla="*/ 5 w 6"/>
                <a:gd name="T95" fmla="*/ 2 h 4"/>
                <a:gd name="T96" fmla="*/ 5 w 6"/>
                <a:gd name="T97" fmla="*/ 1 h 4"/>
                <a:gd name="T98" fmla="*/ 5 w 6"/>
                <a:gd name="T99" fmla="*/ 2 h 4"/>
                <a:gd name="T100" fmla="*/ 5 w 6"/>
                <a:gd name="T101" fmla="*/ 1 h 4"/>
                <a:gd name="T102" fmla="*/ 5 w 6"/>
                <a:gd name="T103" fmla="*/ 2 h 4"/>
                <a:gd name="T104" fmla="*/ 5 w 6"/>
                <a:gd name="T105" fmla="*/ 1 h 4"/>
                <a:gd name="T106" fmla="*/ 5 w 6"/>
                <a:gd name="T107" fmla="*/ 2 h 4"/>
                <a:gd name="T108" fmla="*/ 5 w 6"/>
                <a:gd name="T109" fmla="*/ 1 h 4"/>
                <a:gd name="T110" fmla="*/ 5 w 6"/>
                <a:gd name="T111" fmla="*/ 0 h 4"/>
                <a:gd name="T112" fmla="*/ 5 w 6"/>
                <a:gd name="T113" fmla="*/ 2 h 4"/>
                <a:gd name="T114" fmla="*/ 5 w 6"/>
                <a:gd name="T115" fmla="*/ 2 h 4"/>
                <a:gd name="T116" fmla="*/ 5 w 6"/>
                <a:gd name="T117" fmla="*/ 1 h 4"/>
                <a:gd name="T118" fmla="*/ 5 w 6"/>
                <a:gd name="T119" fmla="*/ 0 h 4"/>
                <a:gd name="T120" fmla="*/ 5 w 6"/>
                <a:gd name="T121" fmla="*/ 2 h 4"/>
                <a:gd name="T122" fmla="*/ 6 w 6"/>
                <a:gd name="T123" fmla="*/ 1 h 4"/>
                <a:gd name="T124" fmla="*/ 6 w 6"/>
                <a:gd name="T125" fmla="*/ 3 h 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"/>
                <a:gd name="T190" fmla="*/ 0 h 4"/>
                <a:gd name="T191" fmla="*/ 6 w 6"/>
                <a:gd name="T192" fmla="*/ 4 h 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" h="4">
                  <a:moveTo>
                    <a:pt x="0" y="1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0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2"/>
                  </a:lnTo>
                  <a:lnTo>
                    <a:pt x="1" y="0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0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0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0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1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2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3989" y="2233"/>
              <a:ext cx="6" cy="5"/>
            </a:xfrm>
            <a:custGeom>
              <a:avLst/>
              <a:gdLst>
                <a:gd name="T0" fmla="*/ 0 w 6"/>
                <a:gd name="T1" fmla="*/ 1 h 5"/>
                <a:gd name="T2" fmla="*/ 0 w 6"/>
                <a:gd name="T3" fmla="*/ 2 h 5"/>
                <a:gd name="T4" fmla="*/ 0 w 6"/>
                <a:gd name="T5" fmla="*/ 3 h 5"/>
                <a:gd name="T6" fmla="*/ 0 w 6"/>
                <a:gd name="T7" fmla="*/ 1 h 5"/>
                <a:gd name="T8" fmla="*/ 1 w 6"/>
                <a:gd name="T9" fmla="*/ 3 h 5"/>
                <a:gd name="T10" fmla="*/ 1 w 6"/>
                <a:gd name="T11" fmla="*/ 2 h 5"/>
                <a:gd name="T12" fmla="*/ 1 w 6"/>
                <a:gd name="T13" fmla="*/ 3 h 5"/>
                <a:gd name="T14" fmla="*/ 1 w 6"/>
                <a:gd name="T15" fmla="*/ 3 h 5"/>
                <a:gd name="T16" fmla="*/ 1 w 6"/>
                <a:gd name="T17" fmla="*/ 2 h 5"/>
                <a:gd name="T18" fmla="*/ 1 w 6"/>
                <a:gd name="T19" fmla="*/ 0 h 5"/>
                <a:gd name="T20" fmla="*/ 1 w 6"/>
                <a:gd name="T21" fmla="*/ 3 h 5"/>
                <a:gd name="T22" fmla="*/ 1 w 6"/>
                <a:gd name="T23" fmla="*/ 3 h 5"/>
                <a:gd name="T24" fmla="*/ 1 w 6"/>
                <a:gd name="T25" fmla="*/ 2 h 5"/>
                <a:gd name="T26" fmla="*/ 1 w 6"/>
                <a:gd name="T27" fmla="*/ 1 h 5"/>
                <a:gd name="T28" fmla="*/ 1 w 6"/>
                <a:gd name="T29" fmla="*/ 3 h 5"/>
                <a:gd name="T30" fmla="*/ 1 w 6"/>
                <a:gd name="T31" fmla="*/ 1 h 5"/>
                <a:gd name="T32" fmla="*/ 1 w 6"/>
                <a:gd name="T33" fmla="*/ 3 h 5"/>
                <a:gd name="T34" fmla="*/ 1 w 6"/>
                <a:gd name="T35" fmla="*/ 3 h 5"/>
                <a:gd name="T36" fmla="*/ 1 w 6"/>
                <a:gd name="T37" fmla="*/ 1 h 5"/>
                <a:gd name="T38" fmla="*/ 2 w 6"/>
                <a:gd name="T39" fmla="*/ 4 h 5"/>
                <a:gd name="T40" fmla="*/ 2 w 6"/>
                <a:gd name="T41" fmla="*/ 3 h 5"/>
                <a:gd name="T42" fmla="*/ 2 w 6"/>
                <a:gd name="T43" fmla="*/ 1 h 5"/>
                <a:gd name="T44" fmla="*/ 2 w 6"/>
                <a:gd name="T45" fmla="*/ 3 h 5"/>
                <a:gd name="T46" fmla="*/ 2 w 6"/>
                <a:gd name="T47" fmla="*/ 2 h 5"/>
                <a:gd name="T48" fmla="*/ 2 w 6"/>
                <a:gd name="T49" fmla="*/ 2 h 5"/>
                <a:gd name="T50" fmla="*/ 2 w 6"/>
                <a:gd name="T51" fmla="*/ 1 h 5"/>
                <a:gd name="T52" fmla="*/ 2 w 6"/>
                <a:gd name="T53" fmla="*/ 1 h 5"/>
                <a:gd name="T54" fmla="*/ 3 w 6"/>
                <a:gd name="T55" fmla="*/ 2 h 5"/>
                <a:gd name="T56" fmla="*/ 3 w 6"/>
                <a:gd name="T57" fmla="*/ 1 h 5"/>
                <a:gd name="T58" fmla="*/ 3 w 6"/>
                <a:gd name="T59" fmla="*/ 2 h 5"/>
                <a:gd name="T60" fmla="*/ 3 w 6"/>
                <a:gd name="T61" fmla="*/ 1 h 5"/>
                <a:gd name="T62" fmla="*/ 3 w 6"/>
                <a:gd name="T63" fmla="*/ 1 h 5"/>
                <a:gd name="T64" fmla="*/ 3 w 6"/>
                <a:gd name="T65" fmla="*/ 2 h 5"/>
                <a:gd name="T66" fmla="*/ 3 w 6"/>
                <a:gd name="T67" fmla="*/ 2 h 5"/>
                <a:gd name="T68" fmla="*/ 3 w 6"/>
                <a:gd name="T69" fmla="*/ 1 h 5"/>
                <a:gd name="T70" fmla="*/ 3 w 6"/>
                <a:gd name="T71" fmla="*/ 3 h 5"/>
                <a:gd name="T72" fmla="*/ 3 w 6"/>
                <a:gd name="T73" fmla="*/ 3 h 5"/>
                <a:gd name="T74" fmla="*/ 3 w 6"/>
                <a:gd name="T75" fmla="*/ 3 h 5"/>
                <a:gd name="T76" fmla="*/ 3 w 6"/>
                <a:gd name="T77" fmla="*/ 1 h 5"/>
                <a:gd name="T78" fmla="*/ 3 w 6"/>
                <a:gd name="T79" fmla="*/ 1 h 5"/>
                <a:gd name="T80" fmla="*/ 3 w 6"/>
                <a:gd name="T81" fmla="*/ 3 h 5"/>
                <a:gd name="T82" fmla="*/ 4 w 6"/>
                <a:gd name="T83" fmla="*/ 1 h 5"/>
                <a:gd name="T84" fmla="*/ 4 w 6"/>
                <a:gd name="T85" fmla="*/ 3 h 5"/>
                <a:gd name="T86" fmla="*/ 4 w 6"/>
                <a:gd name="T87" fmla="*/ 2 h 5"/>
                <a:gd name="T88" fmla="*/ 4 w 6"/>
                <a:gd name="T89" fmla="*/ 1 h 5"/>
                <a:gd name="T90" fmla="*/ 4 w 6"/>
                <a:gd name="T91" fmla="*/ 0 h 5"/>
                <a:gd name="T92" fmla="*/ 4 w 6"/>
                <a:gd name="T93" fmla="*/ 3 h 5"/>
                <a:gd name="T94" fmla="*/ 4 w 6"/>
                <a:gd name="T95" fmla="*/ 1 h 5"/>
                <a:gd name="T96" fmla="*/ 5 w 6"/>
                <a:gd name="T97" fmla="*/ 2 h 5"/>
                <a:gd name="T98" fmla="*/ 5 w 6"/>
                <a:gd name="T99" fmla="*/ 1 h 5"/>
                <a:gd name="T100" fmla="*/ 5 w 6"/>
                <a:gd name="T101" fmla="*/ 0 h 5"/>
                <a:gd name="T102" fmla="*/ 5 w 6"/>
                <a:gd name="T103" fmla="*/ 0 h 5"/>
                <a:gd name="T104" fmla="*/ 5 w 6"/>
                <a:gd name="T105" fmla="*/ 3 h 5"/>
                <a:gd name="T106" fmla="*/ 5 w 6"/>
                <a:gd name="T107" fmla="*/ 1 h 5"/>
                <a:gd name="T108" fmla="*/ 5 w 6"/>
                <a:gd name="T109" fmla="*/ 1 h 5"/>
                <a:gd name="T110" fmla="*/ 5 w 6"/>
                <a:gd name="T111" fmla="*/ 1 h 5"/>
                <a:gd name="T112" fmla="*/ 5 w 6"/>
                <a:gd name="T113" fmla="*/ 0 h 5"/>
                <a:gd name="T114" fmla="*/ 5 w 6"/>
                <a:gd name="T115" fmla="*/ 3 h 5"/>
                <a:gd name="T116" fmla="*/ 5 w 6"/>
                <a:gd name="T117" fmla="*/ 2 h 5"/>
                <a:gd name="T118" fmla="*/ 5 w 6"/>
                <a:gd name="T119" fmla="*/ 2 h 5"/>
                <a:gd name="T120" fmla="*/ 5 w 6"/>
                <a:gd name="T121" fmla="*/ 1 h 5"/>
                <a:gd name="T122" fmla="*/ 5 w 6"/>
                <a:gd name="T123" fmla="*/ 3 h 5"/>
                <a:gd name="T124" fmla="*/ 5 w 6"/>
                <a:gd name="T125" fmla="*/ 1 h 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"/>
                <a:gd name="T190" fmla="*/ 0 h 5"/>
                <a:gd name="T191" fmla="*/ 6 w 6"/>
                <a:gd name="T192" fmla="*/ 5 h 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" h="5">
                  <a:moveTo>
                    <a:pt x="0" y="1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5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2"/>
                  </a:lnTo>
                  <a:lnTo>
                    <a:pt x="6" y="1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3995" y="2232"/>
              <a:ext cx="5" cy="4"/>
            </a:xfrm>
            <a:custGeom>
              <a:avLst/>
              <a:gdLst>
                <a:gd name="T0" fmla="*/ 0 w 5"/>
                <a:gd name="T1" fmla="*/ 2 h 4"/>
                <a:gd name="T2" fmla="*/ 0 w 5"/>
                <a:gd name="T3" fmla="*/ 3 h 4"/>
                <a:gd name="T4" fmla="*/ 0 w 5"/>
                <a:gd name="T5" fmla="*/ 2 h 4"/>
                <a:gd name="T6" fmla="*/ 0 w 5"/>
                <a:gd name="T7" fmla="*/ 2 h 4"/>
                <a:gd name="T8" fmla="*/ 0 w 5"/>
                <a:gd name="T9" fmla="*/ 2 h 4"/>
                <a:gd name="T10" fmla="*/ 0 w 5"/>
                <a:gd name="T11" fmla="*/ 2 h 4"/>
                <a:gd name="T12" fmla="*/ 0 w 5"/>
                <a:gd name="T13" fmla="*/ 2 h 4"/>
                <a:gd name="T14" fmla="*/ 1 w 5"/>
                <a:gd name="T15" fmla="*/ 2 h 4"/>
                <a:gd name="T16" fmla="*/ 1 w 5"/>
                <a:gd name="T17" fmla="*/ 2 h 4"/>
                <a:gd name="T18" fmla="*/ 1 w 5"/>
                <a:gd name="T19" fmla="*/ 2 h 4"/>
                <a:gd name="T20" fmla="*/ 1 w 5"/>
                <a:gd name="T21" fmla="*/ 2 h 4"/>
                <a:gd name="T22" fmla="*/ 1 w 5"/>
                <a:gd name="T23" fmla="*/ 1 h 4"/>
                <a:gd name="T24" fmla="*/ 1 w 5"/>
                <a:gd name="T25" fmla="*/ 2 h 4"/>
                <a:gd name="T26" fmla="*/ 1 w 5"/>
                <a:gd name="T27" fmla="*/ 2 h 4"/>
                <a:gd name="T28" fmla="*/ 1 w 5"/>
                <a:gd name="T29" fmla="*/ 2 h 4"/>
                <a:gd name="T30" fmla="*/ 1 w 5"/>
                <a:gd name="T31" fmla="*/ 1 h 4"/>
                <a:gd name="T32" fmla="*/ 1 w 5"/>
                <a:gd name="T33" fmla="*/ 4 h 4"/>
                <a:gd name="T34" fmla="*/ 1 w 5"/>
                <a:gd name="T35" fmla="*/ 2 h 4"/>
                <a:gd name="T36" fmla="*/ 1 w 5"/>
                <a:gd name="T37" fmla="*/ 2 h 4"/>
                <a:gd name="T38" fmla="*/ 1 w 5"/>
                <a:gd name="T39" fmla="*/ 2 h 4"/>
                <a:gd name="T40" fmla="*/ 1 w 5"/>
                <a:gd name="T41" fmla="*/ 2 h 4"/>
                <a:gd name="T42" fmla="*/ 2 w 5"/>
                <a:gd name="T43" fmla="*/ 2 h 4"/>
                <a:gd name="T44" fmla="*/ 2 w 5"/>
                <a:gd name="T45" fmla="*/ 2 h 4"/>
                <a:gd name="T46" fmla="*/ 2 w 5"/>
                <a:gd name="T47" fmla="*/ 2 h 4"/>
                <a:gd name="T48" fmla="*/ 2 w 5"/>
                <a:gd name="T49" fmla="*/ 3 h 4"/>
                <a:gd name="T50" fmla="*/ 2 w 5"/>
                <a:gd name="T51" fmla="*/ 2 h 4"/>
                <a:gd name="T52" fmla="*/ 2 w 5"/>
                <a:gd name="T53" fmla="*/ 1 h 4"/>
                <a:gd name="T54" fmla="*/ 2 w 5"/>
                <a:gd name="T55" fmla="*/ 3 h 4"/>
                <a:gd name="T56" fmla="*/ 3 w 5"/>
                <a:gd name="T57" fmla="*/ 1 h 4"/>
                <a:gd name="T58" fmla="*/ 3 w 5"/>
                <a:gd name="T59" fmla="*/ 2 h 4"/>
                <a:gd name="T60" fmla="*/ 3 w 5"/>
                <a:gd name="T61" fmla="*/ 2 h 4"/>
                <a:gd name="T62" fmla="*/ 3 w 5"/>
                <a:gd name="T63" fmla="*/ 1 h 4"/>
                <a:gd name="T64" fmla="*/ 3 w 5"/>
                <a:gd name="T65" fmla="*/ 2 h 4"/>
                <a:gd name="T66" fmla="*/ 3 w 5"/>
                <a:gd name="T67" fmla="*/ 1 h 4"/>
                <a:gd name="T68" fmla="*/ 3 w 5"/>
                <a:gd name="T69" fmla="*/ 1 h 4"/>
                <a:gd name="T70" fmla="*/ 3 w 5"/>
                <a:gd name="T71" fmla="*/ 1 h 4"/>
                <a:gd name="T72" fmla="*/ 3 w 5"/>
                <a:gd name="T73" fmla="*/ 2 h 4"/>
                <a:gd name="T74" fmla="*/ 3 w 5"/>
                <a:gd name="T75" fmla="*/ 1 h 4"/>
                <a:gd name="T76" fmla="*/ 3 w 5"/>
                <a:gd name="T77" fmla="*/ 3 h 4"/>
                <a:gd name="T78" fmla="*/ 3 w 5"/>
                <a:gd name="T79" fmla="*/ 2 h 4"/>
                <a:gd name="T80" fmla="*/ 3 w 5"/>
                <a:gd name="T81" fmla="*/ 2 h 4"/>
                <a:gd name="T82" fmla="*/ 3 w 5"/>
                <a:gd name="T83" fmla="*/ 2 h 4"/>
                <a:gd name="T84" fmla="*/ 4 w 5"/>
                <a:gd name="T85" fmla="*/ 2 h 4"/>
                <a:gd name="T86" fmla="*/ 4 w 5"/>
                <a:gd name="T87" fmla="*/ 1 h 4"/>
                <a:gd name="T88" fmla="*/ 4 w 5"/>
                <a:gd name="T89" fmla="*/ 1 h 4"/>
                <a:gd name="T90" fmla="*/ 4 w 5"/>
                <a:gd name="T91" fmla="*/ 2 h 4"/>
                <a:gd name="T92" fmla="*/ 4 w 5"/>
                <a:gd name="T93" fmla="*/ 1 h 4"/>
                <a:gd name="T94" fmla="*/ 4 w 5"/>
                <a:gd name="T95" fmla="*/ 4 h 4"/>
                <a:gd name="T96" fmla="*/ 4 w 5"/>
                <a:gd name="T97" fmla="*/ 2 h 4"/>
                <a:gd name="T98" fmla="*/ 4 w 5"/>
                <a:gd name="T99" fmla="*/ 1 h 4"/>
                <a:gd name="T100" fmla="*/ 5 w 5"/>
                <a:gd name="T101" fmla="*/ 2 h 4"/>
                <a:gd name="T102" fmla="*/ 5 w 5"/>
                <a:gd name="T103" fmla="*/ 2 h 4"/>
                <a:gd name="T104" fmla="*/ 5 w 5"/>
                <a:gd name="T105" fmla="*/ 2 h 4"/>
                <a:gd name="T106" fmla="*/ 5 w 5"/>
                <a:gd name="T107" fmla="*/ 3 h 4"/>
                <a:gd name="T108" fmla="*/ 5 w 5"/>
                <a:gd name="T109" fmla="*/ 2 h 4"/>
                <a:gd name="T110" fmla="*/ 5 w 5"/>
                <a:gd name="T111" fmla="*/ 3 h 4"/>
                <a:gd name="T112" fmla="*/ 5 w 5"/>
                <a:gd name="T113" fmla="*/ 0 h 4"/>
                <a:gd name="T114" fmla="*/ 5 w 5"/>
                <a:gd name="T115" fmla="*/ 1 h 4"/>
                <a:gd name="T116" fmla="*/ 5 w 5"/>
                <a:gd name="T117" fmla="*/ 3 h 4"/>
                <a:gd name="T118" fmla="*/ 5 w 5"/>
                <a:gd name="T119" fmla="*/ 1 h 4"/>
                <a:gd name="T120" fmla="*/ 5 w 5"/>
                <a:gd name="T121" fmla="*/ 1 h 4"/>
                <a:gd name="T122" fmla="*/ 5 w 5"/>
                <a:gd name="T123" fmla="*/ 1 h 4"/>
                <a:gd name="T124" fmla="*/ 5 w 5"/>
                <a:gd name="T125" fmla="*/ 2 h 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"/>
                <a:gd name="T190" fmla="*/ 0 h 4"/>
                <a:gd name="T191" fmla="*/ 5 w 5"/>
                <a:gd name="T192" fmla="*/ 4 h 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" h="4">
                  <a:moveTo>
                    <a:pt x="0" y="2"/>
                  </a:moveTo>
                  <a:lnTo>
                    <a:pt x="0" y="1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4000" y="2232"/>
              <a:ext cx="6" cy="4"/>
            </a:xfrm>
            <a:custGeom>
              <a:avLst/>
              <a:gdLst>
                <a:gd name="T0" fmla="*/ 0 w 6"/>
                <a:gd name="T1" fmla="*/ 4 h 4"/>
                <a:gd name="T2" fmla="*/ 1 w 6"/>
                <a:gd name="T3" fmla="*/ 2 h 4"/>
                <a:gd name="T4" fmla="*/ 1 w 6"/>
                <a:gd name="T5" fmla="*/ 2 h 4"/>
                <a:gd name="T6" fmla="*/ 1 w 6"/>
                <a:gd name="T7" fmla="*/ 1 h 4"/>
                <a:gd name="T8" fmla="*/ 1 w 6"/>
                <a:gd name="T9" fmla="*/ 1 h 4"/>
                <a:gd name="T10" fmla="*/ 1 w 6"/>
                <a:gd name="T11" fmla="*/ 2 h 4"/>
                <a:gd name="T12" fmla="*/ 1 w 6"/>
                <a:gd name="T13" fmla="*/ 3 h 4"/>
                <a:gd name="T14" fmla="*/ 1 w 6"/>
                <a:gd name="T15" fmla="*/ 1 h 4"/>
                <a:gd name="T16" fmla="*/ 2 w 6"/>
                <a:gd name="T17" fmla="*/ 3 h 4"/>
                <a:gd name="T18" fmla="*/ 2 w 6"/>
                <a:gd name="T19" fmla="*/ 2 h 4"/>
                <a:gd name="T20" fmla="*/ 2 w 6"/>
                <a:gd name="T21" fmla="*/ 1 h 4"/>
                <a:gd name="T22" fmla="*/ 2 w 6"/>
                <a:gd name="T23" fmla="*/ 2 h 4"/>
                <a:gd name="T24" fmla="*/ 2 w 6"/>
                <a:gd name="T25" fmla="*/ 1 h 4"/>
                <a:gd name="T26" fmla="*/ 2 w 6"/>
                <a:gd name="T27" fmla="*/ 1 h 4"/>
                <a:gd name="T28" fmla="*/ 2 w 6"/>
                <a:gd name="T29" fmla="*/ 1 h 4"/>
                <a:gd name="T30" fmla="*/ 2 w 6"/>
                <a:gd name="T31" fmla="*/ 2 h 4"/>
                <a:gd name="T32" fmla="*/ 2 w 6"/>
                <a:gd name="T33" fmla="*/ 2 h 4"/>
                <a:gd name="T34" fmla="*/ 2 w 6"/>
                <a:gd name="T35" fmla="*/ 2 h 4"/>
                <a:gd name="T36" fmla="*/ 2 w 6"/>
                <a:gd name="T37" fmla="*/ 2 h 4"/>
                <a:gd name="T38" fmla="*/ 2 w 6"/>
                <a:gd name="T39" fmla="*/ 1 h 4"/>
                <a:gd name="T40" fmla="*/ 2 w 6"/>
                <a:gd name="T41" fmla="*/ 2 h 4"/>
                <a:gd name="T42" fmla="*/ 2 w 6"/>
                <a:gd name="T43" fmla="*/ 2 h 4"/>
                <a:gd name="T44" fmla="*/ 3 w 6"/>
                <a:gd name="T45" fmla="*/ 1 h 4"/>
                <a:gd name="T46" fmla="*/ 3 w 6"/>
                <a:gd name="T47" fmla="*/ 1 h 4"/>
                <a:gd name="T48" fmla="*/ 3 w 6"/>
                <a:gd name="T49" fmla="*/ 3 h 4"/>
                <a:gd name="T50" fmla="*/ 3 w 6"/>
                <a:gd name="T51" fmla="*/ 1 h 4"/>
                <a:gd name="T52" fmla="*/ 3 w 6"/>
                <a:gd name="T53" fmla="*/ 2 h 4"/>
                <a:gd name="T54" fmla="*/ 3 w 6"/>
                <a:gd name="T55" fmla="*/ 1 h 4"/>
                <a:gd name="T56" fmla="*/ 3 w 6"/>
                <a:gd name="T57" fmla="*/ 3 h 4"/>
                <a:gd name="T58" fmla="*/ 4 w 6"/>
                <a:gd name="T59" fmla="*/ 1 h 4"/>
                <a:gd name="T60" fmla="*/ 4 w 6"/>
                <a:gd name="T61" fmla="*/ 1 h 4"/>
                <a:gd name="T62" fmla="*/ 4 w 6"/>
                <a:gd name="T63" fmla="*/ 2 h 4"/>
                <a:gd name="T64" fmla="*/ 4 w 6"/>
                <a:gd name="T65" fmla="*/ 1 h 4"/>
                <a:gd name="T66" fmla="*/ 4 w 6"/>
                <a:gd name="T67" fmla="*/ 2 h 4"/>
                <a:gd name="T68" fmla="*/ 4 w 6"/>
                <a:gd name="T69" fmla="*/ 2 h 4"/>
                <a:gd name="T70" fmla="*/ 4 w 6"/>
                <a:gd name="T71" fmla="*/ 2 h 4"/>
                <a:gd name="T72" fmla="*/ 4 w 6"/>
                <a:gd name="T73" fmla="*/ 2 h 4"/>
                <a:gd name="T74" fmla="*/ 4 w 6"/>
                <a:gd name="T75" fmla="*/ 2 h 4"/>
                <a:gd name="T76" fmla="*/ 4 w 6"/>
                <a:gd name="T77" fmla="*/ 1 h 4"/>
                <a:gd name="T78" fmla="*/ 4 w 6"/>
                <a:gd name="T79" fmla="*/ 2 h 4"/>
                <a:gd name="T80" fmla="*/ 4 w 6"/>
                <a:gd name="T81" fmla="*/ 1 h 4"/>
                <a:gd name="T82" fmla="*/ 4 w 6"/>
                <a:gd name="T83" fmla="*/ 3 h 4"/>
                <a:gd name="T84" fmla="*/ 4 w 6"/>
                <a:gd name="T85" fmla="*/ 2 h 4"/>
                <a:gd name="T86" fmla="*/ 4 w 6"/>
                <a:gd name="T87" fmla="*/ 1 h 4"/>
                <a:gd name="T88" fmla="*/ 5 w 6"/>
                <a:gd name="T89" fmla="*/ 1 h 4"/>
                <a:gd name="T90" fmla="*/ 5 w 6"/>
                <a:gd name="T91" fmla="*/ 2 h 4"/>
                <a:gd name="T92" fmla="*/ 5 w 6"/>
                <a:gd name="T93" fmla="*/ 1 h 4"/>
                <a:gd name="T94" fmla="*/ 5 w 6"/>
                <a:gd name="T95" fmla="*/ 1 h 4"/>
                <a:gd name="T96" fmla="*/ 5 w 6"/>
                <a:gd name="T97" fmla="*/ 0 h 4"/>
                <a:gd name="T98" fmla="*/ 5 w 6"/>
                <a:gd name="T99" fmla="*/ 1 h 4"/>
                <a:gd name="T100" fmla="*/ 5 w 6"/>
                <a:gd name="T101" fmla="*/ 2 h 4"/>
                <a:gd name="T102" fmla="*/ 6 w 6"/>
                <a:gd name="T103" fmla="*/ 2 h 4"/>
                <a:gd name="T104" fmla="*/ 6 w 6"/>
                <a:gd name="T105" fmla="*/ 2 h 4"/>
                <a:gd name="T106" fmla="*/ 6 w 6"/>
                <a:gd name="T107" fmla="*/ 2 h 4"/>
                <a:gd name="T108" fmla="*/ 6 w 6"/>
                <a:gd name="T109" fmla="*/ 1 h 4"/>
                <a:gd name="T110" fmla="*/ 6 w 6"/>
                <a:gd name="T111" fmla="*/ 2 h 4"/>
                <a:gd name="T112" fmla="*/ 6 w 6"/>
                <a:gd name="T113" fmla="*/ 2 h 4"/>
                <a:gd name="T114" fmla="*/ 6 w 6"/>
                <a:gd name="T115" fmla="*/ 0 h 4"/>
                <a:gd name="T116" fmla="*/ 6 w 6"/>
                <a:gd name="T117" fmla="*/ 3 h 4"/>
                <a:gd name="T118" fmla="*/ 6 w 6"/>
                <a:gd name="T119" fmla="*/ 1 h 4"/>
                <a:gd name="T120" fmla="*/ 6 w 6"/>
                <a:gd name="T121" fmla="*/ 2 h 4"/>
                <a:gd name="T122" fmla="*/ 6 w 6"/>
                <a:gd name="T123" fmla="*/ 1 h 4"/>
                <a:gd name="T124" fmla="*/ 6 w 6"/>
                <a:gd name="T125" fmla="*/ 2 h 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"/>
                <a:gd name="T190" fmla="*/ 0 h 4"/>
                <a:gd name="T191" fmla="*/ 6 w 6"/>
                <a:gd name="T192" fmla="*/ 4 h 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" h="4">
                  <a:moveTo>
                    <a:pt x="0" y="2"/>
                  </a:moveTo>
                  <a:lnTo>
                    <a:pt x="0" y="2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2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4006" y="2231"/>
              <a:ext cx="6" cy="5"/>
            </a:xfrm>
            <a:custGeom>
              <a:avLst/>
              <a:gdLst>
                <a:gd name="T0" fmla="*/ 0 w 6"/>
                <a:gd name="T1" fmla="*/ 2 h 5"/>
                <a:gd name="T2" fmla="*/ 0 w 6"/>
                <a:gd name="T3" fmla="*/ 3 h 5"/>
                <a:gd name="T4" fmla="*/ 1 w 6"/>
                <a:gd name="T5" fmla="*/ 2 h 5"/>
                <a:gd name="T6" fmla="*/ 1 w 6"/>
                <a:gd name="T7" fmla="*/ 2 h 5"/>
                <a:gd name="T8" fmla="*/ 1 w 6"/>
                <a:gd name="T9" fmla="*/ 1 h 5"/>
                <a:gd name="T10" fmla="*/ 1 w 6"/>
                <a:gd name="T11" fmla="*/ 2 h 5"/>
                <a:gd name="T12" fmla="*/ 1 w 6"/>
                <a:gd name="T13" fmla="*/ 2 h 5"/>
                <a:gd name="T14" fmla="*/ 1 w 6"/>
                <a:gd name="T15" fmla="*/ 2 h 5"/>
                <a:gd name="T16" fmla="*/ 1 w 6"/>
                <a:gd name="T17" fmla="*/ 2 h 5"/>
                <a:gd name="T18" fmla="*/ 2 w 6"/>
                <a:gd name="T19" fmla="*/ 2 h 5"/>
                <a:gd name="T20" fmla="*/ 2 w 6"/>
                <a:gd name="T21" fmla="*/ 3 h 5"/>
                <a:gd name="T22" fmla="*/ 2 w 6"/>
                <a:gd name="T23" fmla="*/ 1 h 5"/>
                <a:gd name="T24" fmla="*/ 2 w 6"/>
                <a:gd name="T25" fmla="*/ 3 h 5"/>
                <a:gd name="T26" fmla="*/ 2 w 6"/>
                <a:gd name="T27" fmla="*/ 2 h 5"/>
                <a:gd name="T28" fmla="*/ 2 w 6"/>
                <a:gd name="T29" fmla="*/ 2 h 5"/>
                <a:gd name="T30" fmla="*/ 2 w 6"/>
                <a:gd name="T31" fmla="*/ 2 h 5"/>
                <a:gd name="T32" fmla="*/ 2 w 6"/>
                <a:gd name="T33" fmla="*/ 3 h 5"/>
                <a:gd name="T34" fmla="*/ 2 w 6"/>
                <a:gd name="T35" fmla="*/ 2 h 5"/>
                <a:gd name="T36" fmla="*/ 2 w 6"/>
                <a:gd name="T37" fmla="*/ 3 h 5"/>
                <a:gd name="T38" fmla="*/ 2 w 6"/>
                <a:gd name="T39" fmla="*/ 1 h 5"/>
                <a:gd name="T40" fmla="*/ 2 w 6"/>
                <a:gd name="T41" fmla="*/ 2 h 5"/>
                <a:gd name="T42" fmla="*/ 2 w 6"/>
                <a:gd name="T43" fmla="*/ 2 h 5"/>
                <a:gd name="T44" fmla="*/ 2 w 6"/>
                <a:gd name="T45" fmla="*/ 3 h 5"/>
                <a:gd name="T46" fmla="*/ 3 w 6"/>
                <a:gd name="T47" fmla="*/ 2 h 5"/>
                <a:gd name="T48" fmla="*/ 3 w 6"/>
                <a:gd name="T49" fmla="*/ 2 h 5"/>
                <a:gd name="T50" fmla="*/ 3 w 6"/>
                <a:gd name="T51" fmla="*/ 2 h 5"/>
                <a:gd name="T52" fmla="*/ 3 w 6"/>
                <a:gd name="T53" fmla="*/ 1 h 5"/>
                <a:gd name="T54" fmla="*/ 3 w 6"/>
                <a:gd name="T55" fmla="*/ 2 h 5"/>
                <a:gd name="T56" fmla="*/ 3 w 6"/>
                <a:gd name="T57" fmla="*/ 1 h 5"/>
                <a:gd name="T58" fmla="*/ 3 w 6"/>
                <a:gd name="T59" fmla="*/ 2 h 5"/>
                <a:gd name="T60" fmla="*/ 4 w 6"/>
                <a:gd name="T61" fmla="*/ 1 h 5"/>
                <a:gd name="T62" fmla="*/ 4 w 6"/>
                <a:gd name="T63" fmla="*/ 1 h 5"/>
                <a:gd name="T64" fmla="*/ 4 w 6"/>
                <a:gd name="T65" fmla="*/ 2 h 5"/>
                <a:gd name="T66" fmla="*/ 4 w 6"/>
                <a:gd name="T67" fmla="*/ 2 h 5"/>
                <a:gd name="T68" fmla="*/ 4 w 6"/>
                <a:gd name="T69" fmla="*/ 2 h 5"/>
                <a:gd name="T70" fmla="*/ 4 w 6"/>
                <a:gd name="T71" fmla="*/ 2 h 5"/>
                <a:gd name="T72" fmla="*/ 4 w 6"/>
                <a:gd name="T73" fmla="*/ 2 h 5"/>
                <a:gd name="T74" fmla="*/ 4 w 6"/>
                <a:gd name="T75" fmla="*/ 2 h 5"/>
                <a:gd name="T76" fmla="*/ 4 w 6"/>
                <a:gd name="T77" fmla="*/ 1 h 5"/>
                <a:gd name="T78" fmla="*/ 4 w 6"/>
                <a:gd name="T79" fmla="*/ 2 h 5"/>
                <a:gd name="T80" fmla="*/ 4 w 6"/>
                <a:gd name="T81" fmla="*/ 1 h 5"/>
                <a:gd name="T82" fmla="*/ 4 w 6"/>
                <a:gd name="T83" fmla="*/ 1 h 5"/>
                <a:gd name="T84" fmla="*/ 4 w 6"/>
                <a:gd name="T85" fmla="*/ 3 h 5"/>
                <a:gd name="T86" fmla="*/ 4 w 6"/>
                <a:gd name="T87" fmla="*/ 3 h 5"/>
                <a:gd name="T88" fmla="*/ 4 w 6"/>
                <a:gd name="T89" fmla="*/ 3 h 5"/>
                <a:gd name="T90" fmla="*/ 5 w 6"/>
                <a:gd name="T91" fmla="*/ 4 h 5"/>
                <a:gd name="T92" fmla="*/ 5 w 6"/>
                <a:gd name="T93" fmla="*/ 2 h 5"/>
                <a:gd name="T94" fmla="*/ 5 w 6"/>
                <a:gd name="T95" fmla="*/ 2 h 5"/>
                <a:gd name="T96" fmla="*/ 5 w 6"/>
                <a:gd name="T97" fmla="*/ 3 h 5"/>
                <a:gd name="T98" fmla="*/ 5 w 6"/>
                <a:gd name="T99" fmla="*/ 2 h 5"/>
                <a:gd name="T100" fmla="*/ 5 w 6"/>
                <a:gd name="T101" fmla="*/ 1 h 5"/>
                <a:gd name="T102" fmla="*/ 5 w 6"/>
                <a:gd name="T103" fmla="*/ 2 h 5"/>
                <a:gd name="T104" fmla="*/ 6 w 6"/>
                <a:gd name="T105" fmla="*/ 1 h 5"/>
                <a:gd name="T106" fmla="*/ 6 w 6"/>
                <a:gd name="T107" fmla="*/ 2 h 5"/>
                <a:gd name="T108" fmla="*/ 6 w 6"/>
                <a:gd name="T109" fmla="*/ 2 h 5"/>
                <a:gd name="T110" fmla="*/ 6 w 6"/>
                <a:gd name="T111" fmla="*/ 1 h 5"/>
                <a:gd name="T112" fmla="*/ 6 w 6"/>
                <a:gd name="T113" fmla="*/ 3 h 5"/>
                <a:gd name="T114" fmla="*/ 6 w 6"/>
                <a:gd name="T115" fmla="*/ 2 h 5"/>
                <a:gd name="T116" fmla="*/ 6 w 6"/>
                <a:gd name="T117" fmla="*/ 2 h 5"/>
                <a:gd name="T118" fmla="*/ 6 w 6"/>
                <a:gd name="T119" fmla="*/ 2 h 5"/>
                <a:gd name="T120" fmla="*/ 6 w 6"/>
                <a:gd name="T121" fmla="*/ 2 h 5"/>
                <a:gd name="T122" fmla="*/ 6 w 6"/>
                <a:gd name="T123" fmla="*/ 1 h 5"/>
                <a:gd name="T124" fmla="*/ 6 w 6"/>
                <a:gd name="T125" fmla="*/ 2 h 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"/>
                <a:gd name="T190" fmla="*/ 0 h 5"/>
                <a:gd name="T191" fmla="*/ 6 w 6"/>
                <a:gd name="T192" fmla="*/ 5 h 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" h="5">
                  <a:moveTo>
                    <a:pt x="0" y="3"/>
                  </a:moveTo>
                  <a:lnTo>
                    <a:pt x="0" y="2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5"/>
                  </a:lnTo>
                  <a:lnTo>
                    <a:pt x="6" y="3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4012" y="2231"/>
              <a:ext cx="6" cy="4"/>
            </a:xfrm>
            <a:custGeom>
              <a:avLst/>
              <a:gdLst>
                <a:gd name="T0" fmla="*/ 0 w 6"/>
                <a:gd name="T1" fmla="*/ 3 h 4"/>
                <a:gd name="T2" fmla="*/ 0 w 6"/>
                <a:gd name="T3" fmla="*/ 2 h 4"/>
                <a:gd name="T4" fmla="*/ 0 w 6"/>
                <a:gd name="T5" fmla="*/ 2 h 4"/>
                <a:gd name="T6" fmla="*/ 1 w 6"/>
                <a:gd name="T7" fmla="*/ 2 h 4"/>
                <a:gd name="T8" fmla="*/ 1 w 6"/>
                <a:gd name="T9" fmla="*/ 2 h 4"/>
                <a:gd name="T10" fmla="*/ 1 w 6"/>
                <a:gd name="T11" fmla="*/ 2 h 4"/>
                <a:gd name="T12" fmla="*/ 1 w 6"/>
                <a:gd name="T13" fmla="*/ 2 h 4"/>
                <a:gd name="T14" fmla="*/ 1 w 6"/>
                <a:gd name="T15" fmla="*/ 2 h 4"/>
                <a:gd name="T16" fmla="*/ 1 w 6"/>
                <a:gd name="T17" fmla="*/ 2 h 4"/>
                <a:gd name="T18" fmla="*/ 1 w 6"/>
                <a:gd name="T19" fmla="*/ 0 h 4"/>
                <a:gd name="T20" fmla="*/ 2 w 6"/>
                <a:gd name="T21" fmla="*/ 3 h 4"/>
                <a:gd name="T22" fmla="*/ 2 w 6"/>
                <a:gd name="T23" fmla="*/ 2 h 4"/>
                <a:gd name="T24" fmla="*/ 2 w 6"/>
                <a:gd name="T25" fmla="*/ 3 h 4"/>
                <a:gd name="T26" fmla="*/ 2 w 6"/>
                <a:gd name="T27" fmla="*/ 2 h 4"/>
                <a:gd name="T28" fmla="*/ 2 w 6"/>
                <a:gd name="T29" fmla="*/ 1 h 4"/>
                <a:gd name="T30" fmla="*/ 2 w 6"/>
                <a:gd name="T31" fmla="*/ 1 h 4"/>
                <a:gd name="T32" fmla="*/ 2 w 6"/>
                <a:gd name="T33" fmla="*/ 2 h 4"/>
                <a:gd name="T34" fmla="*/ 2 w 6"/>
                <a:gd name="T35" fmla="*/ 3 h 4"/>
                <a:gd name="T36" fmla="*/ 2 w 6"/>
                <a:gd name="T37" fmla="*/ 1 h 4"/>
                <a:gd name="T38" fmla="*/ 2 w 6"/>
                <a:gd name="T39" fmla="*/ 1 h 4"/>
                <a:gd name="T40" fmla="*/ 2 w 6"/>
                <a:gd name="T41" fmla="*/ 3 h 4"/>
                <a:gd name="T42" fmla="*/ 2 w 6"/>
                <a:gd name="T43" fmla="*/ 2 h 4"/>
                <a:gd name="T44" fmla="*/ 2 w 6"/>
                <a:gd name="T45" fmla="*/ 3 h 4"/>
                <a:gd name="T46" fmla="*/ 2 w 6"/>
                <a:gd name="T47" fmla="*/ 2 h 4"/>
                <a:gd name="T48" fmla="*/ 2 w 6"/>
                <a:gd name="T49" fmla="*/ 2 h 4"/>
                <a:gd name="T50" fmla="*/ 3 w 6"/>
                <a:gd name="T51" fmla="*/ 3 h 4"/>
                <a:gd name="T52" fmla="*/ 3 w 6"/>
                <a:gd name="T53" fmla="*/ 2 h 4"/>
                <a:gd name="T54" fmla="*/ 3 w 6"/>
                <a:gd name="T55" fmla="*/ 2 h 4"/>
                <a:gd name="T56" fmla="*/ 3 w 6"/>
                <a:gd name="T57" fmla="*/ 1 h 4"/>
                <a:gd name="T58" fmla="*/ 3 w 6"/>
                <a:gd name="T59" fmla="*/ 2 h 4"/>
                <a:gd name="T60" fmla="*/ 3 w 6"/>
                <a:gd name="T61" fmla="*/ 2 h 4"/>
                <a:gd name="T62" fmla="*/ 3 w 6"/>
                <a:gd name="T63" fmla="*/ 1 h 4"/>
                <a:gd name="T64" fmla="*/ 4 w 6"/>
                <a:gd name="T65" fmla="*/ 2 h 4"/>
                <a:gd name="T66" fmla="*/ 4 w 6"/>
                <a:gd name="T67" fmla="*/ 2 h 4"/>
                <a:gd name="T68" fmla="*/ 4 w 6"/>
                <a:gd name="T69" fmla="*/ 1 h 4"/>
                <a:gd name="T70" fmla="*/ 4 w 6"/>
                <a:gd name="T71" fmla="*/ 3 h 4"/>
                <a:gd name="T72" fmla="*/ 4 w 6"/>
                <a:gd name="T73" fmla="*/ 2 h 4"/>
                <a:gd name="T74" fmla="*/ 4 w 6"/>
                <a:gd name="T75" fmla="*/ 2 h 4"/>
                <a:gd name="T76" fmla="*/ 4 w 6"/>
                <a:gd name="T77" fmla="*/ 2 h 4"/>
                <a:gd name="T78" fmla="*/ 4 w 6"/>
                <a:gd name="T79" fmla="*/ 2 h 4"/>
                <a:gd name="T80" fmla="*/ 4 w 6"/>
                <a:gd name="T81" fmla="*/ 3 h 4"/>
                <a:gd name="T82" fmla="*/ 4 w 6"/>
                <a:gd name="T83" fmla="*/ 1 h 4"/>
                <a:gd name="T84" fmla="*/ 4 w 6"/>
                <a:gd name="T85" fmla="*/ 1 h 4"/>
                <a:gd name="T86" fmla="*/ 4 w 6"/>
                <a:gd name="T87" fmla="*/ 2 h 4"/>
                <a:gd name="T88" fmla="*/ 4 w 6"/>
                <a:gd name="T89" fmla="*/ 2 h 4"/>
                <a:gd name="T90" fmla="*/ 4 w 6"/>
                <a:gd name="T91" fmla="*/ 0 h 4"/>
                <a:gd name="T92" fmla="*/ 5 w 6"/>
                <a:gd name="T93" fmla="*/ 2 h 4"/>
                <a:gd name="T94" fmla="*/ 5 w 6"/>
                <a:gd name="T95" fmla="*/ 1 h 4"/>
                <a:gd name="T96" fmla="*/ 5 w 6"/>
                <a:gd name="T97" fmla="*/ 1 h 4"/>
                <a:gd name="T98" fmla="*/ 5 w 6"/>
                <a:gd name="T99" fmla="*/ 0 h 4"/>
                <a:gd name="T100" fmla="*/ 5 w 6"/>
                <a:gd name="T101" fmla="*/ 2 h 4"/>
                <a:gd name="T102" fmla="*/ 5 w 6"/>
                <a:gd name="T103" fmla="*/ 2 h 4"/>
                <a:gd name="T104" fmla="*/ 5 w 6"/>
                <a:gd name="T105" fmla="*/ 2 h 4"/>
                <a:gd name="T106" fmla="*/ 6 w 6"/>
                <a:gd name="T107" fmla="*/ 1 h 4"/>
                <a:gd name="T108" fmla="*/ 6 w 6"/>
                <a:gd name="T109" fmla="*/ 0 h 4"/>
                <a:gd name="T110" fmla="*/ 6 w 6"/>
                <a:gd name="T111" fmla="*/ 3 h 4"/>
                <a:gd name="T112" fmla="*/ 6 w 6"/>
                <a:gd name="T113" fmla="*/ 0 h 4"/>
                <a:gd name="T114" fmla="*/ 6 w 6"/>
                <a:gd name="T115" fmla="*/ 3 h 4"/>
                <a:gd name="T116" fmla="*/ 6 w 6"/>
                <a:gd name="T117" fmla="*/ 0 h 4"/>
                <a:gd name="T118" fmla="*/ 6 w 6"/>
                <a:gd name="T119" fmla="*/ 2 h 4"/>
                <a:gd name="T120" fmla="*/ 6 w 6"/>
                <a:gd name="T121" fmla="*/ 0 h 4"/>
                <a:gd name="T122" fmla="*/ 6 w 6"/>
                <a:gd name="T123" fmla="*/ 3 h 4"/>
                <a:gd name="T124" fmla="*/ 6 w 6"/>
                <a:gd name="T125" fmla="*/ 0 h 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"/>
                <a:gd name="T190" fmla="*/ 0 h 4"/>
                <a:gd name="T191" fmla="*/ 6 w 6"/>
                <a:gd name="T192" fmla="*/ 4 h 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" h="4">
                  <a:moveTo>
                    <a:pt x="0" y="3"/>
                  </a:moveTo>
                  <a:lnTo>
                    <a:pt x="0" y="3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2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4018" y="2231"/>
              <a:ext cx="6" cy="4"/>
            </a:xfrm>
            <a:custGeom>
              <a:avLst/>
              <a:gdLst>
                <a:gd name="T0" fmla="*/ 0 w 6"/>
                <a:gd name="T1" fmla="*/ 2 h 4"/>
                <a:gd name="T2" fmla="*/ 0 w 6"/>
                <a:gd name="T3" fmla="*/ 2 h 4"/>
                <a:gd name="T4" fmla="*/ 0 w 6"/>
                <a:gd name="T5" fmla="*/ 1 h 4"/>
                <a:gd name="T6" fmla="*/ 0 w 6"/>
                <a:gd name="T7" fmla="*/ 2 h 4"/>
                <a:gd name="T8" fmla="*/ 1 w 6"/>
                <a:gd name="T9" fmla="*/ 2 h 4"/>
                <a:gd name="T10" fmla="*/ 1 w 6"/>
                <a:gd name="T11" fmla="*/ 2 h 4"/>
                <a:gd name="T12" fmla="*/ 1 w 6"/>
                <a:gd name="T13" fmla="*/ 2 h 4"/>
                <a:gd name="T14" fmla="*/ 1 w 6"/>
                <a:gd name="T15" fmla="*/ 2 h 4"/>
                <a:gd name="T16" fmla="*/ 1 w 6"/>
                <a:gd name="T17" fmla="*/ 0 h 4"/>
                <a:gd name="T18" fmla="*/ 1 w 6"/>
                <a:gd name="T19" fmla="*/ 2 h 4"/>
                <a:gd name="T20" fmla="*/ 1 w 6"/>
                <a:gd name="T21" fmla="*/ 2 h 4"/>
                <a:gd name="T22" fmla="*/ 2 w 6"/>
                <a:gd name="T23" fmla="*/ 2 h 4"/>
                <a:gd name="T24" fmla="*/ 2 w 6"/>
                <a:gd name="T25" fmla="*/ 3 h 4"/>
                <a:gd name="T26" fmla="*/ 2 w 6"/>
                <a:gd name="T27" fmla="*/ 3 h 4"/>
                <a:gd name="T28" fmla="*/ 2 w 6"/>
                <a:gd name="T29" fmla="*/ 1 h 4"/>
                <a:gd name="T30" fmla="*/ 2 w 6"/>
                <a:gd name="T31" fmla="*/ 2 h 4"/>
                <a:gd name="T32" fmla="*/ 2 w 6"/>
                <a:gd name="T33" fmla="*/ 2 h 4"/>
                <a:gd name="T34" fmla="*/ 2 w 6"/>
                <a:gd name="T35" fmla="*/ 1 h 4"/>
                <a:gd name="T36" fmla="*/ 2 w 6"/>
                <a:gd name="T37" fmla="*/ 2 h 4"/>
                <a:gd name="T38" fmla="*/ 2 w 6"/>
                <a:gd name="T39" fmla="*/ 0 h 4"/>
                <a:gd name="T40" fmla="*/ 2 w 6"/>
                <a:gd name="T41" fmla="*/ 2 h 4"/>
                <a:gd name="T42" fmla="*/ 2 w 6"/>
                <a:gd name="T43" fmla="*/ 0 h 4"/>
                <a:gd name="T44" fmla="*/ 2 w 6"/>
                <a:gd name="T45" fmla="*/ 2 h 4"/>
                <a:gd name="T46" fmla="*/ 2 w 6"/>
                <a:gd name="T47" fmla="*/ 1 h 4"/>
                <a:gd name="T48" fmla="*/ 2 w 6"/>
                <a:gd name="T49" fmla="*/ 2 h 4"/>
                <a:gd name="T50" fmla="*/ 2 w 6"/>
                <a:gd name="T51" fmla="*/ 3 h 4"/>
                <a:gd name="T52" fmla="*/ 3 w 6"/>
                <a:gd name="T53" fmla="*/ 2 h 4"/>
                <a:gd name="T54" fmla="*/ 3 w 6"/>
                <a:gd name="T55" fmla="*/ 1 h 4"/>
                <a:gd name="T56" fmla="*/ 3 w 6"/>
                <a:gd name="T57" fmla="*/ 2 h 4"/>
                <a:gd name="T58" fmla="*/ 3 w 6"/>
                <a:gd name="T59" fmla="*/ 2 h 4"/>
                <a:gd name="T60" fmla="*/ 3 w 6"/>
                <a:gd name="T61" fmla="*/ 0 h 4"/>
                <a:gd name="T62" fmla="*/ 3 w 6"/>
                <a:gd name="T63" fmla="*/ 1 h 4"/>
                <a:gd name="T64" fmla="*/ 3 w 6"/>
                <a:gd name="T65" fmla="*/ 2 h 4"/>
                <a:gd name="T66" fmla="*/ 4 w 6"/>
                <a:gd name="T67" fmla="*/ 1 h 4"/>
                <a:gd name="T68" fmla="*/ 4 w 6"/>
                <a:gd name="T69" fmla="*/ 1 h 4"/>
                <a:gd name="T70" fmla="*/ 4 w 6"/>
                <a:gd name="T71" fmla="*/ 1 h 4"/>
                <a:gd name="T72" fmla="*/ 4 w 6"/>
                <a:gd name="T73" fmla="*/ 2 h 4"/>
                <a:gd name="T74" fmla="*/ 4 w 6"/>
                <a:gd name="T75" fmla="*/ 2 h 4"/>
                <a:gd name="T76" fmla="*/ 4 w 6"/>
                <a:gd name="T77" fmla="*/ 2 h 4"/>
                <a:gd name="T78" fmla="*/ 4 w 6"/>
                <a:gd name="T79" fmla="*/ 1 h 4"/>
                <a:gd name="T80" fmla="*/ 4 w 6"/>
                <a:gd name="T81" fmla="*/ 2 h 4"/>
                <a:gd name="T82" fmla="*/ 4 w 6"/>
                <a:gd name="T83" fmla="*/ 1 h 4"/>
                <a:gd name="T84" fmla="*/ 4 w 6"/>
                <a:gd name="T85" fmla="*/ 3 h 4"/>
                <a:gd name="T86" fmla="*/ 4 w 6"/>
                <a:gd name="T87" fmla="*/ 2 h 4"/>
                <a:gd name="T88" fmla="*/ 4 w 6"/>
                <a:gd name="T89" fmla="*/ 0 h 4"/>
                <a:gd name="T90" fmla="*/ 4 w 6"/>
                <a:gd name="T91" fmla="*/ 2 h 4"/>
                <a:gd name="T92" fmla="*/ 4 w 6"/>
                <a:gd name="T93" fmla="*/ 1 h 4"/>
                <a:gd name="T94" fmla="*/ 5 w 6"/>
                <a:gd name="T95" fmla="*/ 3 h 4"/>
                <a:gd name="T96" fmla="*/ 5 w 6"/>
                <a:gd name="T97" fmla="*/ 2 h 4"/>
                <a:gd name="T98" fmla="*/ 5 w 6"/>
                <a:gd name="T99" fmla="*/ 2 h 4"/>
                <a:gd name="T100" fmla="*/ 5 w 6"/>
                <a:gd name="T101" fmla="*/ 0 h 4"/>
                <a:gd name="T102" fmla="*/ 5 w 6"/>
                <a:gd name="T103" fmla="*/ 2 h 4"/>
                <a:gd name="T104" fmla="*/ 5 w 6"/>
                <a:gd name="T105" fmla="*/ 1 h 4"/>
                <a:gd name="T106" fmla="*/ 5 w 6"/>
                <a:gd name="T107" fmla="*/ 0 h 4"/>
                <a:gd name="T108" fmla="*/ 6 w 6"/>
                <a:gd name="T109" fmla="*/ 3 h 4"/>
                <a:gd name="T110" fmla="*/ 6 w 6"/>
                <a:gd name="T111" fmla="*/ 1 h 4"/>
                <a:gd name="T112" fmla="*/ 6 w 6"/>
                <a:gd name="T113" fmla="*/ 3 h 4"/>
                <a:gd name="T114" fmla="*/ 6 w 6"/>
                <a:gd name="T115" fmla="*/ 3 h 4"/>
                <a:gd name="T116" fmla="*/ 6 w 6"/>
                <a:gd name="T117" fmla="*/ 2 h 4"/>
                <a:gd name="T118" fmla="*/ 6 w 6"/>
                <a:gd name="T119" fmla="*/ 2 h 4"/>
                <a:gd name="T120" fmla="*/ 6 w 6"/>
                <a:gd name="T121" fmla="*/ 2 h 4"/>
                <a:gd name="T122" fmla="*/ 6 w 6"/>
                <a:gd name="T123" fmla="*/ 2 h 4"/>
                <a:gd name="T124" fmla="*/ 6 w 6"/>
                <a:gd name="T125" fmla="*/ 1 h 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"/>
                <a:gd name="T190" fmla="*/ 0 h 4"/>
                <a:gd name="T191" fmla="*/ 6 w 6"/>
                <a:gd name="T192" fmla="*/ 4 h 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" h="4">
                  <a:moveTo>
                    <a:pt x="0" y="1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0"/>
                  </a:lnTo>
                  <a:lnTo>
                    <a:pt x="1" y="2"/>
                  </a:lnTo>
                  <a:lnTo>
                    <a:pt x="1" y="0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0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4024" y="2231"/>
              <a:ext cx="6" cy="4"/>
            </a:xfrm>
            <a:custGeom>
              <a:avLst/>
              <a:gdLst>
                <a:gd name="T0" fmla="*/ 0 w 6"/>
                <a:gd name="T1" fmla="*/ 3 h 4"/>
                <a:gd name="T2" fmla="*/ 0 w 6"/>
                <a:gd name="T3" fmla="*/ 1 h 4"/>
                <a:gd name="T4" fmla="*/ 0 w 6"/>
                <a:gd name="T5" fmla="*/ 2 h 4"/>
                <a:gd name="T6" fmla="*/ 0 w 6"/>
                <a:gd name="T7" fmla="*/ 2 h 4"/>
                <a:gd name="T8" fmla="*/ 0 w 6"/>
                <a:gd name="T9" fmla="*/ 3 h 4"/>
                <a:gd name="T10" fmla="*/ 0 w 6"/>
                <a:gd name="T11" fmla="*/ 1 h 4"/>
                <a:gd name="T12" fmla="*/ 1 w 6"/>
                <a:gd name="T13" fmla="*/ 3 h 4"/>
                <a:gd name="T14" fmla="*/ 1 w 6"/>
                <a:gd name="T15" fmla="*/ 1 h 4"/>
                <a:gd name="T16" fmla="*/ 1 w 6"/>
                <a:gd name="T17" fmla="*/ 2 h 4"/>
                <a:gd name="T18" fmla="*/ 1 w 6"/>
                <a:gd name="T19" fmla="*/ 2 h 4"/>
                <a:gd name="T20" fmla="*/ 1 w 6"/>
                <a:gd name="T21" fmla="*/ 1 h 4"/>
                <a:gd name="T22" fmla="*/ 1 w 6"/>
                <a:gd name="T23" fmla="*/ 1 h 4"/>
                <a:gd name="T24" fmla="*/ 1 w 6"/>
                <a:gd name="T25" fmla="*/ 3 h 4"/>
                <a:gd name="T26" fmla="*/ 2 w 6"/>
                <a:gd name="T27" fmla="*/ 1 h 4"/>
                <a:gd name="T28" fmla="*/ 2 w 6"/>
                <a:gd name="T29" fmla="*/ 2 h 4"/>
                <a:gd name="T30" fmla="*/ 2 w 6"/>
                <a:gd name="T31" fmla="*/ 2 h 4"/>
                <a:gd name="T32" fmla="*/ 2 w 6"/>
                <a:gd name="T33" fmla="*/ 1 h 4"/>
                <a:gd name="T34" fmla="*/ 2 w 6"/>
                <a:gd name="T35" fmla="*/ 1 h 4"/>
                <a:gd name="T36" fmla="*/ 2 w 6"/>
                <a:gd name="T37" fmla="*/ 0 h 4"/>
                <a:gd name="T38" fmla="*/ 2 w 6"/>
                <a:gd name="T39" fmla="*/ 2 h 4"/>
                <a:gd name="T40" fmla="*/ 2 w 6"/>
                <a:gd name="T41" fmla="*/ 1 h 4"/>
                <a:gd name="T42" fmla="*/ 2 w 6"/>
                <a:gd name="T43" fmla="*/ 0 h 4"/>
                <a:gd name="T44" fmla="*/ 2 w 6"/>
                <a:gd name="T45" fmla="*/ 1 h 4"/>
                <a:gd name="T46" fmla="*/ 2 w 6"/>
                <a:gd name="T47" fmla="*/ 0 h 4"/>
                <a:gd name="T48" fmla="*/ 2 w 6"/>
                <a:gd name="T49" fmla="*/ 2 h 4"/>
                <a:gd name="T50" fmla="*/ 2 w 6"/>
                <a:gd name="T51" fmla="*/ 2 h 4"/>
                <a:gd name="T52" fmla="*/ 2 w 6"/>
                <a:gd name="T53" fmla="*/ 3 h 4"/>
                <a:gd name="T54" fmla="*/ 2 w 6"/>
                <a:gd name="T55" fmla="*/ 2 h 4"/>
                <a:gd name="T56" fmla="*/ 3 w 6"/>
                <a:gd name="T57" fmla="*/ 2 h 4"/>
                <a:gd name="T58" fmla="*/ 3 w 6"/>
                <a:gd name="T59" fmla="*/ 3 h 4"/>
                <a:gd name="T60" fmla="*/ 3 w 6"/>
                <a:gd name="T61" fmla="*/ 2 h 4"/>
                <a:gd name="T62" fmla="*/ 3 w 6"/>
                <a:gd name="T63" fmla="*/ 2 h 4"/>
                <a:gd name="T64" fmla="*/ 3 w 6"/>
                <a:gd name="T65" fmla="*/ 0 h 4"/>
                <a:gd name="T66" fmla="*/ 3 w 6"/>
                <a:gd name="T67" fmla="*/ 2 h 4"/>
                <a:gd name="T68" fmla="*/ 3 w 6"/>
                <a:gd name="T69" fmla="*/ 2 h 4"/>
                <a:gd name="T70" fmla="*/ 4 w 6"/>
                <a:gd name="T71" fmla="*/ 1 h 4"/>
                <a:gd name="T72" fmla="*/ 4 w 6"/>
                <a:gd name="T73" fmla="*/ 3 h 4"/>
                <a:gd name="T74" fmla="*/ 4 w 6"/>
                <a:gd name="T75" fmla="*/ 2 h 4"/>
                <a:gd name="T76" fmla="*/ 4 w 6"/>
                <a:gd name="T77" fmla="*/ 3 h 4"/>
                <a:gd name="T78" fmla="*/ 4 w 6"/>
                <a:gd name="T79" fmla="*/ 1 h 4"/>
                <a:gd name="T80" fmla="*/ 4 w 6"/>
                <a:gd name="T81" fmla="*/ 3 h 4"/>
                <a:gd name="T82" fmla="*/ 4 w 6"/>
                <a:gd name="T83" fmla="*/ 0 h 4"/>
                <a:gd name="T84" fmla="*/ 4 w 6"/>
                <a:gd name="T85" fmla="*/ 1 h 4"/>
                <a:gd name="T86" fmla="*/ 4 w 6"/>
                <a:gd name="T87" fmla="*/ 2 h 4"/>
                <a:gd name="T88" fmla="*/ 4 w 6"/>
                <a:gd name="T89" fmla="*/ 2 h 4"/>
                <a:gd name="T90" fmla="*/ 4 w 6"/>
                <a:gd name="T91" fmla="*/ 1 h 4"/>
                <a:gd name="T92" fmla="*/ 4 w 6"/>
                <a:gd name="T93" fmla="*/ 1 h 4"/>
                <a:gd name="T94" fmla="*/ 4 w 6"/>
                <a:gd name="T95" fmla="*/ 1 h 4"/>
                <a:gd name="T96" fmla="*/ 4 w 6"/>
                <a:gd name="T97" fmla="*/ 2 h 4"/>
                <a:gd name="T98" fmla="*/ 5 w 6"/>
                <a:gd name="T99" fmla="*/ 0 h 4"/>
                <a:gd name="T100" fmla="*/ 5 w 6"/>
                <a:gd name="T101" fmla="*/ 2 h 4"/>
                <a:gd name="T102" fmla="*/ 5 w 6"/>
                <a:gd name="T103" fmla="*/ 2 h 4"/>
                <a:gd name="T104" fmla="*/ 5 w 6"/>
                <a:gd name="T105" fmla="*/ 2 h 4"/>
                <a:gd name="T106" fmla="*/ 5 w 6"/>
                <a:gd name="T107" fmla="*/ 2 h 4"/>
                <a:gd name="T108" fmla="*/ 5 w 6"/>
                <a:gd name="T109" fmla="*/ 1 h 4"/>
                <a:gd name="T110" fmla="*/ 5 w 6"/>
                <a:gd name="T111" fmla="*/ 2 h 4"/>
                <a:gd name="T112" fmla="*/ 6 w 6"/>
                <a:gd name="T113" fmla="*/ 1 h 4"/>
                <a:gd name="T114" fmla="*/ 6 w 6"/>
                <a:gd name="T115" fmla="*/ 2 h 4"/>
                <a:gd name="T116" fmla="*/ 6 w 6"/>
                <a:gd name="T117" fmla="*/ 0 h 4"/>
                <a:gd name="T118" fmla="*/ 6 w 6"/>
                <a:gd name="T119" fmla="*/ 2 h 4"/>
                <a:gd name="T120" fmla="*/ 6 w 6"/>
                <a:gd name="T121" fmla="*/ 0 h 4"/>
                <a:gd name="T122" fmla="*/ 6 w 6"/>
                <a:gd name="T123" fmla="*/ 1 h 4"/>
                <a:gd name="T124" fmla="*/ 6 w 6"/>
                <a:gd name="T125" fmla="*/ 2 h 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"/>
                <a:gd name="T190" fmla="*/ 0 h 4"/>
                <a:gd name="T191" fmla="*/ 6 w 6"/>
                <a:gd name="T192" fmla="*/ 4 h 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" h="4">
                  <a:moveTo>
                    <a:pt x="0" y="2"/>
                  </a:move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2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0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0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0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0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0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4030" y="2231"/>
              <a:ext cx="6" cy="4"/>
            </a:xfrm>
            <a:custGeom>
              <a:avLst/>
              <a:gdLst>
                <a:gd name="T0" fmla="*/ 0 w 6"/>
                <a:gd name="T1" fmla="*/ 1 h 4"/>
                <a:gd name="T2" fmla="*/ 0 w 6"/>
                <a:gd name="T3" fmla="*/ 1 h 4"/>
                <a:gd name="T4" fmla="*/ 0 w 6"/>
                <a:gd name="T5" fmla="*/ 2 h 4"/>
                <a:gd name="T6" fmla="*/ 0 w 6"/>
                <a:gd name="T7" fmla="*/ 2 h 4"/>
                <a:gd name="T8" fmla="*/ 0 w 6"/>
                <a:gd name="T9" fmla="*/ 2 h 4"/>
                <a:gd name="T10" fmla="*/ 0 w 6"/>
                <a:gd name="T11" fmla="*/ 2 h 4"/>
                <a:gd name="T12" fmla="*/ 0 w 6"/>
                <a:gd name="T13" fmla="*/ 2 h 4"/>
                <a:gd name="T14" fmla="*/ 1 w 6"/>
                <a:gd name="T15" fmla="*/ 2 h 4"/>
                <a:gd name="T16" fmla="*/ 1 w 6"/>
                <a:gd name="T17" fmla="*/ 0 h 4"/>
                <a:gd name="T18" fmla="*/ 1 w 6"/>
                <a:gd name="T19" fmla="*/ 0 h 4"/>
                <a:gd name="T20" fmla="*/ 1 w 6"/>
                <a:gd name="T21" fmla="*/ 2 h 4"/>
                <a:gd name="T22" fmla="*/ 1 w 6"/>
                <a:gd name="T23" fmla="*/ 1 h 4"/>
                <a:gd name="T24" fmla="*/ 1 w 6"/>
                <a:gd name="T25" fmla="*/ 1 h 4"/>
                <a:gd name="T26" fmla="*/ 1 w 6"/>
                <a:gd name="T27" fmla="*/ 2 h 4"/>
                <a:gd name="T28" fmla="*/ 2 w 6"/>
                <a:gd name="T29" fmla="*/ 2 h 4"/>
                <a:gd name="T30" fmla="*/ 2 w 6"/>
                <a:gd name="T31" fmla="*/ 1 h 4"/>
                <a:gd name="T32" fmla="*/ 2 w 6"/>
                <a:gd name="T33" fmla="*/ 3 h 4"/>
                <a:gd name="T34" fmla="*/ 2 w 6"/>
                <a:gd name="T35" fmla="*/ 1 h 4"/>
                <a:gd name="T36" fmla="*/ 2 w 6"/>
                <a:gd name="T37" fmla="*/ 3 h 4"/>
                <a:gd name="T38" fmla="*/ 2 w 6"/>
                <a:gd name="T39" fmla="*/ 2 h 4"/>
                <a:gd name="T40" fmla="*/ 2 w 6"/>
                <a:gd name="T41" fmla="*/ 1 h 4"/>
                <a:gd name="T42" fmla="*/ 2 w 6"/>
                <a:gd name="T43" fmla="*/ 2 h 4"/>
                <a:gd name="T44" fmla="*/ 2 w 6"/>
                <a:gd name="T45" fmla="*/ 2 h 4"/>
                <a:gd name="T46" fmla="*/ 2 w 6"/>
                <a:gd name="T47" fmla="*/ 2 h 4"/>
                <a:gd name="T48" fmla="*/ 2 w 6"/>
                <a:gd name="T49" fmla="*/ 2 h 4"/>
                <a:gd name="T50" fmla="*/ 2 w 6"/>
                <a:gd name="T51" fmla="*/ 3 h 4"/>
                <a:gd name="T52" fmla="*/ 2 w 6"/>
                <a:gd name="T53" fmla="*/ 0 h 4"/>
                <a:gd name="T54" fmla="*/ 2 w 6"/>
                <a:gd name="T55" fmla="*/ 2 h 4"/>
                <a:gd name="T56" fmla="*/ 2 w 6"/>
                <a:gd name="T57" fmla="*/ 1 h 4"/>
                <a:gd name="T58" fmla="*/ 3 w 6"/>
                <a:gd name="T59" fmla="*/ 2 h 4"/>
                <a:gd name="T60" fmla="*/ 3 w 6"/>
                <a:gd name="T61" fmla="*/ 2 h 4"/>
                <a:gd name="T62" fmla="*/ 3 w 6"/>
                <a:gd name="T63" fmla="*/ 3 h 4"/>
                <a:gd name="T64" fmla="*/ 3 w 6"/>
                <a:gd name="T65" fmla="*/ 1 h 4"/>
                <a:gd name="T66" fmla="*/ 3 w 6"/>
                <a:gd name="T67" fmla="*/ 0 h 4"/>
                <a:gd name="T68" fmla="*/ 3 w 6"/>
                <a:gd name="T69" fmla="*/ 2 h 4"/>
                <a:gd name="T70" fmla="*/ 4 w 6"/>
                <a:gd name="T71" fmla="*/ 2 h 4"/>
                <a:gd name="T72" fmla="*/ 4 w 6"/>
                <a:gd name="T73" fmla="*/ 1 h 4"/>
                <a:gd name="T74" fmla="*/ 4 w 6"/>
                <a:gd name="T75" fmla="*/ 2 h 4"/>
                <a:gd name="T76" fmla="*/ 4 w 6"/>
                <a:gd name="T77" fmla="*/ 2 h 4"/>
                <a:gd name="T78" fmla="*/ 4 w 6"/>
                <a:gd name="T79" fmla="*/ 0 h 4"/>
                <a:gd name="T80" fmla="*/ 4 w 6"/>
                <a:gd name="T81" fmla="*/ 3 h 4"/>
                <a:gd name="T82" fmla="*/ 4 w 6"/>
                <a:gd name="T83" fmla="*/ 1 h 4"/>
                <a:gd name="T84" fmla="*/ 4 w 6"/>
                <a:gd name="T85" fmla="*/ 2 h 4"/>
                <a:gd name="T86" fmla="*/ 4 w 6"/>
                <a:gd name="T87" fmla="*/ 1 h 4"/>
                <a:gd name="T88" fmla="*/ 4 w 6"/>
                <a:gd name="T89" fmla="*/ 0 h 4"/>
                <a:gd name="T90" fmla="*/ 4 w 6"/>
                <a:gd name="T91" fmla="*/ 2 h 4"/>
                <a:gd name="T92" fmla="*/ 4 w 6"/>
                <a:gd name="T93" fmla="*/ 2 h 4"/>
                <a:gd name="T94" fmla="*/ 4 w 6"/>
                <a:gd name="T95" fmla="*/ 2 h 4"/>
                <a:gd name="T96" fmla="*/ 4 w 6"/>
                <a:gd name="T97" fmla="*/ 1 h 4"/>
                <a:gd name="T98" fmla="*/ 4 w 6"/>
                <a:gd name="T99" fmla="*/ 2 h 4"/>
                <a:gd name="T100" fmla="*/ 5 w 6"/>
                <a:gd name="T101" fmla="*/ 1 h 4"/>
                <a:gd name="T102" fmla="*/ 5 w 6"/>
                <a:gd name="T103" fmla="*/ 2 h 4"/>
                <a:gd name="T104" fmla="*/ 5 w 6"/>
                <a:gd name="T105" fmla="*/ 2 h 4"/>
                <a:gd name="T106" fmla="*/ 5 w 6"/>
                <a:gd name="T107" fmla="*/ 3 h 4"/>
                <a:gd name="T108" fmla="*/ 5 w 6"/>
                <a:gd name="T109" fmla="*/ 2 h 4"/>
                <a:gd name="T110" fmla="*/ 5 w 6"/>
                <a:gd name="T111" fmla="*/ 1 h 4"/>
                <a:gd name="T112" fmla="*/ 5 w 6"/>
                <a:gd name="T113" fmla="*/ 3 h 4"/>
                <a:gd name="T114" fmla="*/ 6 w 6"/>
                <a:gd name="T115" fmla="*/ 0 h 4"/>
                <a:gd name="T116" fmla="*/ 6 w 6"/>
                <a:gd name="T117" fmla="*/ 2 h 4"/>
                <a:gd name="T118" fmla="*/ 6 w 6"/>
                <a:gd name="T119" fmla="*/ 3 h 4"/>
                <a:gd name="T120" fmla="*/ 6 w 6"/>
                <a:gd name="T121" fmla="*/ 1 h 4"/>
                <a:gd name="T122" fmla="*/ 6 w 6"/>
                <a:gd name="T123" fmla="*/ 3 h 4"/>
                <a:gd name="T124" fmla="*/ 6 w 6"/>
                <a:gd name="T125" fmla="*/ 2 h 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"/>
                <a:gd name="T190" fmla="*/ 0 h 4"/>
                <a:gd name="T191" fmla="*/ 6 w 6"/>
                <a:gd name="T192" fmla="*/ 4 h 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" h="4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1" y="2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0"/>
                  </a:lnTo>
                  <a:lnTo>
                    <a:pt x="1" y="2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0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0"/>
                  </a:lnTo>
                  <a:lnTo>
                    <a:pt x="1" y="2"/>
                  </a:lnTo>
                  <a:lnTo>
                    <a:pt x="1" y="0"/>
                  </a:lnTo>
                  <a:lnTo>
                    <a:pt x="1" y="2"/>
                  </a:lnTo>
                  <a:lnTo>
                    <a:pt x="1" y="0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0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2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4036" y="2231"/>
              <a:ext cx="6" cy="5"/>
            </a:xfrm>
            <a:custGeom>
              <a:avLst/>
              <a:gdLst>
                <a:gd name="T0" fmla="*/ 0 w 6"/>
                <a:gd name="T1" fmla="*/ 3 h 5"/>
                <a:gd name="T2" fmla="*/ 0 w 6"/>
                <a:gd name="T3" fmla="*/ 2 h 5"/>
                <a:gd name="T4" fmla="*/ 0 w 6"/>
                <a:gd name="T5" fmla="*/ 1 h 5"/>
                <a:gd name="T6" fmla="*/ 0 w 6"/>
                <a:gd name="T7" fmla="*/ 3 h 5"/>
                <a:gd name="T8" fmla="*/ 0 w 6"/>
                <a:gd name="T9" fmla="*/ 2 h 5"/>
                <a:gd name="T10" fmla="*/ 0 w 6"/>
                <a:gd name="T11" fmla="*/ 2 h 5"/>
                <a:gd name="T12" fmla="*/ 0 w 6"/>
                <a:gd name="T13" fmla="*/ 2 h 5"/>
                <a:gd name="T14" fmla="*/ 0 w 6"/>
                <a:gd name="T15" fmla="*/ 0 h 5"/>
                <a:gd name="T16" fmla="*/ 1 w 6"/>
                <a:gd name="T17" fmla="*/ 3 h 5"/>
                <a:gd name="T18" fmla="*/ 1 w 6"/>
                <a:gd name="T19" fmla="*/ 2 h 5"/>
                <a:gd name="T20" fmla="*/ 1 w 6"/>
                <a:gd name="T21" fmla="*/ 2 h 5"/>
                <a:gd name="T22" fmla="*/ 1 w 6"/>
                <a:gd name="T23" fmla="*/ 2 h 5"/>
                <a:gd name="T24" fmla="*/ 1 w 6"/>
                <a:gd name="T25" fmla="*/ 2 h 5"/>
                <a:gd name="T26" fmla="*/ 1 w 6"/>
                <a:gd name="T27" fmla="*/ 3 h 5"/>
                <a:gd name="T28" fmla="*/ 1 w 6"/>
                <a:gd name="T29" fmla="*/ 2 h 5"/>
                <a:gd name="T30" fmla="*/ 2 w 6"/>
                <a:gd name="T31" fmla="*/ 3 h 5"/>
                <a:gd name="T32" fmla="*/ 2 w 6"/>
                <a:gd name="T33" fmla="*/ 2 h 5"/>
                <a:gd name="T34" fmla="*/ 2 w 6"/>
                <a:gd name="T35" fmla="*/ 2 h 5"/>
                <a:gd name="T36" fmla="*/ 2 w 6"/>
                <a:gd name="T37" fmla="*/ 2 h 5"/>
                <a:gd name="T38" fmla="*/ 2 w 6"/>
                <a:gd name="T39" fmla="*/ 2 h 5"/>
                <a:gd name="T40" fmla="*/ 2 w 6"/>
                <a:gd name="T41" fmla="*/ 3 h 5"/>
                <a:gd name="T42" fmla="*/ 2 w 6"/>
                <a:gd name="T43" fmla="*/ 3 h 5"/>
                <a:gd name="T44" fmla="*/ 2 w 6"/>
                <a:gd name="T45" fmla="*/ 2 h 5"/>
                <a:gd name="T46" fmla="*/ 2 w 6"/>
                <a:gd name="T47" fmla="*/ 1 h 5"/>
                <a:gd name="T48" fmla="*/ 2 w 6"/>
                <a:gd name="T49" fmla="*/ 2 h 5"/>
                <a:gd name="T50" fmla="*/ 2 w 6"/>
                <a:gd name="T51" fmla="*/ 3 h 5"/>
                <a:gd name="T52" fmla="*/ 2 w 6"/>
                <a:gd name="T53" fmla="*/ 3 h 5"/>
                <a:gd name="T54" fmla="*/ 2 w 6"/>
                <a:gd name="T55" fmla="*/ 3 h 5"/>
                <a:gd name="T56" fmla="*/ 2 w 6"/>
                <a:gd name="T57" fmla="*/ 2 h 5"/>
                <a:gd name="T58" fmla="*/ 2 w 6"/>
                <a:gd name="T59" fmla="*/ 4 h 5"/>
                <a:gd name="T60" fmla="*/ 3 w 6"/>
                <a:gd name="T61" fmla="*/ 2 h 5"/>
                <a:gd name="T62" fmla="*/ 3 w 6"/>
                <a:gd name="T63" fmla="*/ 2 h 5"/>
                <a:gd name="T64" fmla="*/ 3 w 6"/>
                <a:gd name="T65" fmla="*/ 2 h 5"/>
                <a:gd name="T66" fmla="*/ 3 w 6"/>
                <a:gd name="T67" fmla="*/ 3 h 5"/>
                <a:gd name="T68" fmla="*/ 3 w 6"/>
                <a:gd name="T69" fmla="*/ 4 h 5"/>
                <a:gd name="T70" fmla="*/ 3 w 6"/>
                <a:gd name="T71" fmla="*/ 3 h 5"/>
                <a:gd name="T72" fmla="*/ 3 w 6"/>
                <a:gd name="T73" fmla="*/ 2 h 5"/>
                <a:gd name="T74" fmla="*/ 3 w 6"/>
                <a:gd name="T75" fmla="*/ 2 h 5"/>
                <a:gd name="T76" fmla="*/ 4 w 6"/>
                <a:gd name="T77" fmla="*/ 3 h 5"/>
                <a:gd name="T78" fmla="*/ 4 w 6"/>
                <a:gd name="T79" fmla="*/ 1 h 5"/>
                <a:gd name="T80" fmla="*/ 4 w 6"/>
                <a:gd name="T81" fmla="*/ 3 h 5"/>
                <a:gd name="T82" fmla="*/ 4 w 6"/>
                <a:gd name="T83" fmla="*/ 1 h 5"/>
                <a:gd name="T84" fmla="*/ 4 w 6"/>
                <a:gd name="T85" fmla="*/ 3 h 5"/>
                <a:gd name="T86" fmla="*/ 4 w 6"/>
                <a:gd name="T87" fmla="*/ 2 h 5"/>
                <a:gd name="T88" fmla="*/ 4 w 6"/>
                <a:gd name="T89" fmla="*/ 1 h 5"/>
                <a:gd name="T90" fmla="*/ 4 w 6"/>
                <a:gd name="T91" fmla="*/ 2 h 5"/>
                <a:gd name="T92" fmla="*/ 4 w 6"/>
                <a:gd name="T93" fmla="*/ 2 h 5"/>
                <a:gd name="T94" fmla="*/ 4 w 6"/>
                <a:gd name="T95" fmla="*/ 3 h 5"/>
                <a:gd name="T96" fmla="*/ 4 w 6"/>
                <a:gd name="T97" fmla="*/ 3 h 5"/>
                <a:gd name="T98" fmla="*/ 4 w 6"/>
                <a:gd name="T99" fmla="*/ 4 h 5"/>
                <a:gd name="T100" fmla="*/ 4 w 6"/>
                <a:gd name="T101" fmla="*/ 3 h 5"/>
                <a:gd name="T102" fmla="*/ 4 w 6"/>
                <a:gd name="T103" fmla="*/ 2 h 5"/>
                <a:gd name="T104" fmla="*/ 5 w 6"/>
                <a:gd name="T105" fmla="*/ 4 h 5"/>
                <a:gd name="T106" fmla="*/ 5 w 6"/>
                <a:gd name="T107" fmla="*/ 2 h 5"/>
                <a:gd name="T108" fmla="*/ 5 w 6"/>
                <a:gd name="T109" fmla="*/ 2 h 5"/>
                <a:gd name="T110" fmla="*/ 5 w 6"/>
                <a:gd name="T111" fmla="*/ 3 h 5"/>
                <a:gd name="T112" fmla="*/ 5 w 6"/>
                <a:gd name="T113" fmla="*/ 3 h 5"/>
                <a:gd name="T114" fmla="*/ 5 w 6"/>
                <a:gd name="T115" fmla="*/ 3 h 5"/>
                <a:gd name="T116" fmla="*/ 5 w 6"/>
                <a:gd name="T117" fmla="*/ 5 h 5"/>
                <a:gd name="T118" fmla="*/ 6 w 6"/>
                <a:gd name="T119" fmla="*/ 2 h 5"/>
                <a:gd name="T120" fmla="*/ 6 w 6"/>
                <a:gd name="T121" fmla="*/ 3 h 5"/>
                <a:gd name="T122" fmla="*/ 6 w 6"/>
                <a:gd name="T123" fmla="*/ 3 h 5"/>
                <a:gd name="T124" fmla="*/ 6 w 6"/>
                <a:gd name="T125" fmla="*/ 3 h 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"/>
                <a:gd name="T190" fmla="*/ 0 h 5"/>
                <a:gd name="T191" fmla="*/ 6 w 6"/>
                <a:gd name="T192" fmla="*/ 5 h 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" h="5">
                  <a:moveTo>
                    <a:pt x="0" y="2"/>
                  </a:move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0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0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3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3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5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4042" y="2233"/>
              <a:ext cx="6" cy="4"/>
            </a:xfrm>
            <a:custGeom>
              <a:avLst/>
              <a:gdLst>
                <a:gd name="T0" fmla="*/ 0 w 6"/>
                <a:gd name="T1" fmla="*/ 1 h 4"/>
                <a:gd name="T2" fmla="*/ 0 w 6"/>
                <a:gd name="T3" fmla="*/ 3 h 4"/>
                <a:gd name="T4" fmla="*/ 0 w 6"/>
                <a:gd name="T5" fmla="*/ 0 h 4"/>
                <a:gd name="T6" fmla="*/ 0 w 6"/>
                <a:gd name="T7" fmla="*/ 1 h 4"/>
                <a:gd name="T8" fmla="*/ 0 w 6"/>
                <a:gd name="T9" fmla="*/ 0 h 4"/>
                <a:gd name="T10" fmla="*/ 0 w 6"/>
                <a:gd name="T11" fmla="*/ 0 h 4"/>
                <a:gd name="T12" fmla="*/ 0 w 6"/>
                <a:gd name="T13" fmla="*/ 1 h 4"/>
                <a:gd name="T14" fmla="*/ 0 w 6"/>
                <a:gd name="T15" fmla="*/ 1 h 4"/>
                <a:gd name="T16" fmla="*/ 0 w 6"/>
                <a:gd name="T17" fmla="*/ 2 h 4"/>
                <a:gd name="T18" fmla="*/ 0 w 6"/>
                <a:gd name="T19" fmla="*/ 2 h 4"/>
                <a:gd name="T20" fmla="*/ 0 w 6"/>
                <a:gd name="T21" fmla="*/ 1 h 4"/>
                <a:gd name="T22" fmla="*/ 1 w 6"/>
                <a:gd name="T23" fmla="*/ 1 h 4"/>
                <a:gd name="T24" fmla="*/ 1 w 6"/>
                <a:gd name="T25" fmla="*/ 1 h 4"/>
                <a:gd name="T26" fmla="*/ 1 w 6"/>
                <a:gd name="T27" fmla="*/ 1 h 4"/>
                <a:gd name="T28" fmla="*/ 1 w 6"/>
                <a:gd name="T29" fmla="*/ 0 h 4"/>
                <a:gd name="T30" fmla="*/ 1 w 6"/>
                <a:gd name="T31" fmla="*/ 1 h 4"/>
                <a:gd name="T32" fmla="*/ 1 w 6"/>
                <a:gd name="T33" fmla="*/ 1 h 4"/>
                <a:gd name="T34" fmla="*/ 1 w 6"/>
                <a:gd name="T35" fmla="*/ 1 h 4"/>
                <a:gd name="T36" fmla="*/ 2 w 6"/>
                <a:gd name="T37" fmla="*/ 0 h 4"/>
                <a:gd name="T38" fmla="*/ 2 w 6"/>
                <a:gd name="T39" fmla="*/ 1 h 4"/>
                <a:gd name="T40" fmla="*/ 2 w 6"/>
                <a:gd name="T41" fmla="*/ 0 h 4"/>
                <a:gd name="T42" fmla="*/ 2 w 6"/>
                <a:gd name="T43" fmla="*/ 1 h 4"/>
                <a:gd name="T44" fmla="*/ 2 w 6"/>
                <a:gd name="T45" fmla="*/ 1 h 4"/>
                <a:gd name="T46" fmla="*/ 2 w 6"/>
                <a:gd name="T47" fmla="*/ 1 h 4"/>
                <a:gd name="T48" fmla="*/ 2 w 6"/>
                <a:gd name="T49" fmla="*/ 1 h 4"/>
                <a:gd name="T50" fmla="*/ 2 w 6"/>
                <a:gd name="T51" fmla="*/ 1 h 4"/>
                <a:gd name="T52" fmla="*/ 2 w 6"/>
                <a:gd name="T53" fmla="*/ 2 h 4"/>
                <a:gd name="T54" fmla="*/ 2 w 6"/>
                <a:gd name="T55" fmla="*/ 2 h 4"/>
                <a:gd name="T56" fmla="*/ 2 w 6"/>
                <a:gd name="T57" fmla="*/ 3 h 4"/>
                <a:gd name="T58" fmla="*/ 2 w 6"/>
                <a:gd name="T59" fmla="*/ 1 h 4"/>
                <a:gd name="T60" fmla="*/ 2 w 6"/>
                <a:gd name="T61" fmla="*/ 1 h 4"/>
                <a:gd name="T62" fmla="*/ 3 w 6"/>
                <a:gd name="T63" fmla="*/ 1 h 4"/>
                <a:gd name="T64" fmla="*/ 3 w 6"/>
                <a:gd name="T65" fmla="*/ 2 h 4"/>
                <a:gd name="T66" fmla="*/ 3 w 6"/>
                <a:gd name="T67" fmla="*/ 1 h 4"/>
                <a:gd name="T68" fmla="*/ 3 w 6"/>
                <a:gd name="T69" fmla="*/ 3 h 4"/>
                <a:gd name="T70" fmla="*/ 3 w 6"/>
                <a:gd name="T71" fmla="*/ 1 h 4"/>
                <a:gd name="T72" fmla="*/ 3 w 6"/>
                <a:gd name="T73" fmla="*/ 1 h 4"/>
                <a:gd name="T74" fmla="*/ 3 w 6"/>
                <a:gd name="T75" fmla="*/ 1 h 4"/>
                <a:gd name="T76" fmla="*/ 3 w 6"/>
                <a:gd name="T77" fmla="*/ 1 h 4"/>
                <a:gd name="T78" fmla="*/ 4 w 6"/>
                <a:gd name="T79" fmla="*/ 3 h 4"/>
                <a:gd name="T80" fmla="*/ 4 w 6"/>
                <a:gd name="T81" fmla="*/ 2 h 4"/>
                <a:gd name="T82" fmla="*/ 4 w 6"/>
                <a:gd name="T83" fmla="*/ 1 h 4"/>
                <a:gd name="T84" fmla="*/ 4 w 6"/>
                <a:gd name="T85" fmla="*/ 1 h 4"/>
                <a:gd name="T86" fmla="*/ 4 w 6"/>
                <a:gd name="T87" fmla="*/ 1 h 4"/>
                <a:gd name="T88" fmla="*/ 4 w 6"/>
                <a:gd name="T89" fmla="*/ 3 h 4"/>
                <a:gd name="T90" fmla="*/ 4 w 6"/>
                <a:gd name="T91" fmla="*/ 3 h 4"/>
                <a:gd name="T92" fmla="*/ 4 w 6"/>
                <a:gd name="T93" fmla="*/ 3 h 4"/>
                <a:gd name="T94" fmla="*/ 4 w 6"/>
                <a:gd name="T95" fmla="*/ 3 h 4"/>
                <a:gd name="T96" fmla="*/ 4 w 6"/>
                <a:gd name="T97" fmla="*/ 2 h 4"/>
                <a:gd name="T98" fmla="*/ 4 w 6"/>
                <a:gd name="T99" fmla="*/ 1 h 4"/>
                <a:gd name="T100" fmla="*/ 4 w 6"/>
                <a:gd name="T101" fmla="*/ 3 h 4"/>
                <a:gd name="T102" fmla="*/ 4 w 6"/>
                <a:gd name="T103" fmla="*/ 1 h 4"/>
                <a:gd name="T104" fmla="*/ 4 w 6"/>
                <a:gd name="T105" fmla="*/ 3 h 4"/>
                <a:gd name="T106" fmla="*/ 5 w 6"/>
                <a:gd name="T107" fmla="*/ 2 h 4"/>
                <a:gd name="T108" fmla="*/ 5 w 6"/>
                <a:gd name="T109" fmla="*/ 2 h 4"/>
                <a:gd name="T110" fmla="*/ 5 w 6"/>
                <a:gd name="T111" fmla="*/ 3 h 4"/>
                <a:gd name="T112" fmla="*/ 5 w 6"/>
                <a:gd name="T113" fmla="*/ 3 h 4"/>
                <a:gd name="T114" fmla="*/ 5 w 6"/>
                <a:gd name="T115" fmla="*/ 3 h 4"/>
                <a:gd name="T116" fmla="*/ 5 w 6"/>
                <a:gd name="T117" fmla="*/ 3 h 4"/>
                <a:gd name="T118" fmla="*/ 5 w 6"/>
                <a:gd name="T119" fmla="*/ 2 h 4"/>
                <a:gd name="T120" fmla="*/ 5 w 6"/>
                <a:gd name="T121" fmla="*/ 2 h 4"/>
                <a:gd name="T122" fmla="*/ 6 w 6"/>
                <a:gd name="T123" fmla="*/ 3 h 4"/>
                <a:gd name="T124" fmla="*/ 6 w 6"/>
                <a:gd name="T125" fmla="*/ 3 h 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"/>
                <a:gd name="T190" fmla="*/ 0 h 4"/>
                <a:gd name="T191" fmla="*/ 6 w 6"/>
                <a:gd name="T192" fmla="*/ 4 h 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" h="4">
                  <a:moveTo>
                    <a:pt x="0" y="1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2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0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4048" y="2234"/>
              <a:ext cx="6" cy="5"/>
            </a:xfrm>
            <a:custGeom>
              <a:avLst/>
              <a:gdLst>
                <a:gd name="T0" fmla="*/ 0 w 6"/>
                <a:gd name="T1" fmla="*/ 3 h 5"/>
                <a:gd name="T2" fmla="*/ 0 w 6"/>
                <a:gd name="T3" fmla="*/ 0 h 5"/>
                <a:gd name="T4" fmla="*/ 0 w 6"/>
                <a:gd name="T5" fmla="*/ 1 h 5"/>
                <a:gd name="T6" fmla="*/ 0 w 6"/>
                <a:gd name="T7" fmla="*/ 2 h 5"/>
                <a:gd name="T8" fmla="*/ 0 w 6"/>
                <a:gd name="T9" fmla="*/ 2 h 5"/>
                <a:gd name="T10" fmla="*/ 0 w 6"/>
                <a:gd name="T11" fmla="*/ 2 h 5"/>
                <a:gd name="T12" fmla="*/ 0 w 6"/>
                <a:gd name="T13" fmla="*/ 2 h 5"/>
                <a:gd name="T14" fmla="*/ 0 w 6"/>
                <a:gd name="T15" fmla="*/ 2 h 5"/>
                <a:gd name="T16" fmla="*/ 0 w 6"/>
                <a:gd name="T17" fmla="*/ 1 h 5"/>
                <a:gd name="T18" fmla="*/ 0 w 6"/>
                <a:gd name="T19" fmla="*/ 2 h 5"/>
                <a:gd name="T20" fmla="*/ 0 w 6"/>
                <a:gd name="T21" fmla="*/ 1 h 5"/>
                <a:gd name="T22" fmla="*/ 0 w 6"/>
                <a:gd name="T23" fmla="*/ 3 h 5"/>
                <a:gd name="T24" fmla="*/ 1 w 6"/>
                <a:gd name="T25" fmla="*/ 2 h 5"/>
                <a:gd name="T26" fmla="*/ 1 w 6"/>
                <a:gd name="T27" fmla="*/ 2 h 5"/>
                <a:gd name="T28" fmla="*/ 1 w 6"/>
                <a:gd name="T29" fmla="*/ 1 h 5"/>
                <a:gd name="T30" fmla="*/ 1 w 6"/>
                <a:gd name="T31" fmla="*/ 2 h 5"/>
                <a:gd name="T32" fmla="*/ 1 w 6"/>
                <a:gd name="T33" fmla="*/ 1 h 5"/>
                <a:gd name="T34" fmla="*/ 1 w 6"/>
                <a:gd name="T35" fmla="*/ 1 h 5"/>
                <a:gd name="T36" fmla="*/ 1 w 6"/>
                <a:gd name="T37" fmla="*/ 2 h 5"/>
                <a:gd name="T38" fmla="*/ 2 w 6"/>
                <a:gd name="T39" fmla="*/ 3 h 5"/>
                <a:gd name="T40" fmla="*/ 2 w 6"/>
                <a:gd name="T41" fmla="*/ 1 h 5"/>
                <a:gd name="T42" fmla="*/ 2 w 6"/>
                <a:gd name="T43" fmla="*/ 0 h 5"/>
                <a:gd name="T44" fmla="*/ 2 w 6"/>
                <a:gd name="T45" fmla="*/ 1 h 5"/>
                <a:gd name="T46" fmla="*/ 2 w 6"/>
                <a:gd name="T47" fmla="*/ 2 h 5"/>
                <a:gd name="T48" fmla="*/ 2 w 6"/>
                <a:gd name="T49" fmla="*/ 2 h 5"/>
                <a:gd name="T50" fmla="*/ 2 w 6"/>
                <a:gd name="T51" fmla="*/ 2 h 5"/>
                <a:gd name="T52" fmla="*/ 2 w 6"/>
                <a:gd name="T53" fmla="*/ 1 h 5"/>
                <a:gd name="T54" fmla="*/ 2 w 6"/>
                <a:gd name="T55" fmla="*/ 3 h 5"/>
                <a:gd name="T56" fmla="*/ 2 w 6"/>
                <a:gd name="T57" fmla="*/ 2 h 5"/>
                <a:gd name="T58" fmla="*/ 2 w 6"/>
                <a:gd name="T59" fmla="*/ 3 h 5"/>
                <a:gd name="T60" fmla="*/ 2 w 6"/>
                <a:gd name="T61" fmla="*/ 2 h 5"/>
                <a:gd name="T62" fmla="*/ 2 w 6"/>
                <a:gd name="T63" fmla="*/ 2 h 5"/>
                <a:gd name="T64" fmla="*/ 2 w 6"/>
                <a:gd name="T65" fmla="*/ 3 h 5"/>
                <a:gd name="T66" fmla="*/ 2 w 6"/>
                <a:gd name="T67" fmla="*/ 2 h 5"/>
                <a:gd name="T68" fmla="*/ 3 w 6"/>
                <a:gd name="T69" fmla="*/ 4 h 5"/>
                <a:gd name="T70" fmla="*/ 3 w 6"/>
                <a:gd name="T71" fmla="*/ 2 h 5"/>
                <a:gd name="T72" fmla="*/ 3 w 6"/>
                <a:gd name="T73" fmla="*/ 4 h 5"/>
                <a:gd name="T74" fmla="*/ 3 w 6"/>
                <a:gd name="T75" fmla="*/ 2 h 5"/>
                <a:gd name="T76" fmla="*/ 3 w 6"/>
                <a:gd name="T77" fmla="*/ 4 h 5"/>
                <a:gd name="T78" fmla="*/ 3 w 6"/>
                <a:gd name="T79" fmla="*/ 2 h 5"/>
                <a:gd name="T80" fmla="*/ 3 w 6"/>
                <a:gd name="T81" fmla="*/ 2 h 5"/>
                <a:gd name="T82" fmla="*/ 4 w 6"/>
                <a:gd name="T83" fmla="*/ 3 h 5"/>
                <a:gd name="T84" fmla="*/ 4 w 6"/>
                <a:gd name="T85" fmla="*/ 3 h 5"/>
                <a:gd name="T86" fmla="*/ 4 w 6"/>
                <a:gd name="T87" fmla="*/ 3 h 5"/>
                <a:gd name="T88" fmla="*/ 4 w 6"/>
                <a:gd name="T89" fmla="*/ 3 h 5"/>
                <a:gd name="T90" fmla="*/ 4 w 6"/>
                <a:gd name="T91" fmla="*/ 2 h 5"/>
                <a:gd name="T92" fmla="*/ 4 w 6"/>
                <a:gd name="T93" fmla="*/ 2 h 5"/>
                <a:gd name="T94" fmla="*/ 4 w 6"/>
                <a:gd name="T95" fmla="*/ 5 h 5"/>
                <a:gd name="T96" fmla="*/ 4 w 6"/>
                <a:gd name="T97" fmla="*/ 4 h 5"/>
                <a:gd name="T98" fmla="*/ 4 w 6"/>
                <a:gd name="T99" fmla="*/ 2 h 5"/>
                <a:gd name="T100" fmla="*/ 4 w 6"/>
                <a:gd name="T101" fmla="*/ 4 h 5"/>
                <a:gd name="T102" fmla="*/ 4 w 6"/>
                <a:gd name="T103" fmla="*/ 2 h 5"/>
                <a:gd name="T104" fmla="*/ 4 w 6"/>
                <a:gd name="T105" fmla="*/ 3 h 5"/>
                <a:gd name="T106" fmla="*/ 4 w 6"/>
                <a:gd name="T107" fmla="*/ 2 h 5"/>
                <a:gd name="T108" fmla="*/ 4 w 6"/>
                <a:gd name="T109" fmla="*/ 2 h 5"/>
                <a:gd name="T110" fmla="*/ 5 w 6"/>
                <a:gd name="T111" fmla="*/ 2 h 5"/>
                <a:gd name="T112" fmla="*/ 5 w 6"/>
                <a:gd name="T113" fmla="*/ 4 h 5"/>
                <a:gd name="T114" fmla="*/ 5 w 6"/>
                <a:gd name="T115" fmla="*/ 3 h 5"/>
                <a:gd name="T116" fmla="*/ 5 w 6"/>
                <a:gd name="T117" fmla="*/ 5 h 5"/>
                <a:gd name="T118" fmla="*/ 5 w 6"/>
                <a:gd name="T119" fmla="*/ 4 h 5"/>
                <a:gd name="T120" fmla="*/ 5 w 6"/>
                <a:gd name="T121" fmla="*/ 2 h 5"/>
                <a:gd name="T122" fmla="*/ 5 w 6"/>
                <a:gd name="T123" fmla="*/ 4 h 5"/>
                <a:gd name="T124" fmla="*/ 6 w 6"/>
                <a:gd name="T125" fmla="*/ 3 h 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"/>
                <a:gd name="T190" fmla="*/ 0 h 5"/>
                <a:gd name="T191" fmla="*/ 6 w 6"/>
                <a:gd name="T192" fmla="*/ 5 h 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" h="5">
                  <a:moveTo>
                    <a:pt x="0" y="2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2"/>
                  </a:lnTo>
                  <a:lnTo>
                    <a:pt x="1" y="0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0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0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4054" y="2236"/>
              <a:ext cx="5" cy="5"/>
            </a:xfrm>
            <a:custGeom>
              <a:avLst/>
              <a:gdLst>
                <a:gd name="T0" fmla="*/ 0 w 5"/>
                <a:gd name="T1" fmla="*/ 1 h 5"/>
                <a:gd name="T2" fmla="*/ 0 w 5"/>
                <a:gd name="T3" fmla="*/ 1 h 5"/>
                <a:gd name="T4" fmla="*/ 0 w 5"/>
                <a:gd name="T5" fmla="*/ 2 h 5"/>
                <a:gd name="T6" fmla="*/ 0 w 5"/>
                <a:gd name="T7" fmla="*/ 1 h 5"/>
                <a:gd name="T8" fmla="*/ 0 w 5"/>
                <a:gd name="T9" fmla="*/ 2 h 5"/>
                <a:gd name="T10" fmla="*/ 0 w 5"/>
                <a:gd name="T11" fmla="*/ 1 h 5"/>
                <a:gd name="T12" fmla="*/ 0 w 5"/>
                <a:gd name="T13" fmla="*/ 3 h 5"/>
                <a:gd name="T14" fmla="*/ 0 w 5"/>
                <a:gd name="T15" fmla="*/ 1 h 5"/>
                <a:gd name="T16" fmla="*/ 0 w 5"/>
                <a:gd name="T17" fmla="*/ 2 h 5"/>
                <a:gd name="T18" fmla="*/ 0 w 5"/>
                <a:gd name="T19" fmla="*/ 2 h 5"/>
                <a:gd name="T20" fmla="*/ 0 w 5"/>
                <a:gd name="T21" fmla="*/ 3 h 5"/>
                <a:gd name="T22" fmla="*/ 0 w 5"/>
                <a:gd name="T23" fmla="*/ 0 h 5"/>
                <a:gd name="T24" fmla="*/ 0 w 5"/>
                <a:gd name="T25" fmla="*/ 2 h 5"/>
                <a:gd name="T26" fmla="*/ 1 w 5"/>
                <a:gd name="T27" fmla="*/ 2 h 5"/>
                <a:gd name="T28" fmla="*/ 1 w 5"/>
                <a:gd name="T29" fmla="*/ 2 h 5"/>
                <a:gd name="T30" fmla="*/ 1 w 5"/>
                <a:gd name="T31" fmla="*/ 3 h 5"/>
                <a:gd name="T32" fmla="*/ 1 w 5"/>
                <a:gd name="T33" fmla="*/ 2 h 5"/>
                <a:gd name="T34" fmla="*/ 1 w 5"/>
                <a:gd name="T35" fmla="*/ 2 h 5"/>
                <a:gd name="T36" fmla="*/ 1 w 5"/>
                <a:gd name="T37" fmla="*/ 3 h 5"/>
                <a:gd name="T38" fmla="*/ 1 w 5"/>
                <a:gd name="T39" fmla="*/ 1 h 5"/>
                <a:gd name="T40" fmla="*/ 2 w 5"/>
                <a:gd name="T41" fmla="*/ 2 h 5"/>
                <a:gd name="T42" fmla="*/ 2 w 5"/>
                <a:gd name="T43" fmla="*/ 2 h 5"/>
                <a:gd name="T44" fmla="*/ 2 w 5"/>
                <a:gd name="T45" fmla="*/ 2 h 5"/>
                <a:gd name="T46" fmla="*/ 2 w 5"/>
                <a:gd name="T47" fmla="*/ 2 h 5"/>
                <a:gd name="T48" fmla="*/ 2 w 5"/>
                <a:gd name="T49" fmla="*/ 2 h 5"/>
                <a:gd name="T50" fmla="*/ 2 w 5"/>
                <a:gd name="T51" fmla="*/ 3 h 5"/>
                <a:gd name="T52" fmla="*/ 2 w 5"/>
                <a:gd name="T53" fmla="*/ 2 h 5"/>
                <a:gd name="T54" fmla="*/ 2 w 5"/>
                <a:gd name="T55" fmla="*/ 3 h 5"/>
                <a:gd name="T56" fmla="*/ 2 w 5"/>
                <a:gd name="T57" fmla="*/ 2 h 5"/>
                <a:gd name="T58" fmla="*/ 2 w 5"/>
                <a:gd name="T59" fmla="*/ 1 h 5"/>
                <a:gd name="T60" fmla="*/ 2 w 5"/>
                <a:gd name="T61" fmla="*/ 3 h 5"/>
                <a:gd name="T62" fmla="*/ 2 w 5"/>
                <a:gd name="T63" fmla="*/ 3 h 5"/>
                <a:gd name="T64" fmla="*/ 2 w 5"/>
                <a:gd name="T65" fmla="*/ 2 h 5"/>
                <a:gd name="T66" fmla="*/ 2 w 5"/>
                <a:gd name="T67" fmla="*/ 3 h 5"/>
                <a:gd name="T68" fmla="*/ 3 w 5"/>
                <a:gd name="T69" fmla="*/ 4 h 5"/>
                <a:gd name="T70" fmla="*/ 3 w 5"/>
                <a:gd name="T71" fmla="*/ 2 h 5"/>
                <a:gd name="T72" fmla="*/ 3 w 5"/>
                <a:gd name="T73" fmla="*/ 2 h 5"/>
                <a:gd name="T74" fmla="*/ 3 w 5"/>
                <a:gd name="T75" fmla="*/ 3 h 5"/>
                <a:gd name="T76" fmla="*/ 3 w 5"/>
                <a:gd name="T77" fmla="*/ 2 h 5"/>
                <a:gd name="T78" fmla="*/ 3 w 5"/>
                <a:gd name="T79" fmla="*/ 3 h 5"/>
                <a:gd name="T80" fmla="*/ 3 w 5"/>
                <a:gd name="T81" fmla="*/ 2 h 5"/>
                <a:gd name="T82" fmla="*/ 3 w 5"/>
                <a:gd name="T83" fmla="*/ 3 h 5"/>
                <a:gd name="T84" fmla="*/ 4 w 5"/>
                <a:gd name="T85" fmla="*/ 2 h 5"/>
                <a:gd name="T86" fmla="*/ 4 w 5"/>
                <a:gd name="T87" fmla="*/ 2 h 5"/>
                <a:gd name="T88" fmla="*/ 4 w 5"/>
                <a:gd name="T89" fmla="*/ 4 h 5"/>
                <a:gd name="T90" fmla="*/ 4 w 5"/>
                <a:gd name="T91" fmla="*/ 3 h 5"/>
                <a:gd name="T92" fmla="*/ 4 w 5"/>
                <a:gd name="T93" fmla="*/ 5 h 5"/>
                <a:gd name="T94" fmla="*/ 4 w 5"/>
                <a:gd name="T95" fmla="*/ 2 h 5"/>
                <a:gd name="T96" fmla="*/ 4 w 5"/>
                <a:gd name="T97" fmla="*/ 2 h 5"/>
                <a:gd name="T98" fmla="*/ 4 w 5"/>
                <a:gd name="T99" fmla="*/ 3 h 5"/>
                <a:gd name="T100" fmla="*/ 4 w 5"/>
                <a:gd name="T101" fmla="*/ 2 h 5"/>
                <a:gd name="T102" fmla="*/ 4 w 5"/>
                <a:gd name="T103" fmla="*/ 4 h 5"/>
                <a:gd name="T104" fmla="*/ 4 w 5"/>
                <a:gd name="T105" fmla="*/ 3 h 5"/>
                <a:gd name="T106" fmla="*/ 4 w 5"/>
                <a:gd name="T107" fmla="*/ 4 h 5"/>
                <a:gd name="T108" fmla="*/ 4 w 5"/>
                <a:gd name="T109" fmla="*/ 4 h 5"/>
                <a:gd name="T110" fmla="*/ 4 w 5"/>
                <a:gd name="T111" fmla="*/ 5 h 5"/>
                <a:gd name="T112" fmla="*/ 5 w 5"/>
                <a:gd name="T113" fmla="*/ 2 h 5"/>
                <a:gd name="T114" fmla="*/ 5 w 5"/>
                <a:gd name="T115" fmla="*/ 5 h 5"/>
                <a:gd name="T116" fmla="*/ 5 w 5"/>
                <a:gd name="T117" fmla="*/ 3 h 5"/>
                <a:gd name="T118" fmla="*/ 5 w 5"/>
                <a:gd name="T119" fmla="*/ 3 h 5"/>
                <a:gd name="T120" fmla="*/ 5 w 5"/>
                <a:gd name="T121" fmla="*/ 4 h 5"/>
                <a:gd name="T122" fmla="*/ 5 w 5"/>
                <a:gd name="T123" fmla="*/ 4 h 5"/>
                <a:gd name="T124" fmla="*/ 5 w 5"/>
                <a:gd name="T125" fmla="*/ 2 h 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"/>
                <a:gd name="T190" fmla="*/ 0 h 5"/>
                <a:gd name="T191" fmla="*/ 5 w 5"/>
                <a:gd name="T192" fmla="*/ 5 h 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" h="5">
                  <a:moveTo>
                    <a:pt x="0" y="2"/>
                  </a:moveTo>
                  <a:lnTo>
                    <a:pt x="0" y="1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2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4059" y="2238"/>
              <a:ext cx="6" cy="6"/>
            </a:xfrm>
            <a:custGeom>
              <a:avLst/>
              <a:gdLst>
                <a:gd name="T0" fmla="*/ 1 w 6"/>
                <a:gd name="T1" fmla="*/ 2 h 6"/>
                <a:gd name="T2" fmla="*/ 1 w 6"/>
                <a:gd name="T3" fmla="*/ 1 h 6"/>
                <a:gd name="T4" fmla="*/ 1 w 6"/>
                <a:gd name="T5" fmla="*/ 1 h 6"/>
                <a:gd name="T6" fmla="*/ 1 w 6"/>
                <a:gd name="T7" fmla="*/ 1 h 6"/>
                <a:gd name="T8" fmla="*/ 1 w 6"/>
                <a:gd name="T9" fmla="*/ 2 h 6"/>
                <a:gd name="T10" fmla="*/ 1 w 6"/>
                <a:gd name="T11" fmla="*/ 1 h 6"/>
                <a:gd name="T12" fmla="*/ 1 w 6"/>
                <a:gd name="T13" fmla="*/ 1 h 6"/>
                <a:gd name="T14" fmla="*/ 1 w 6"/>
                <a:gd name="T15" fmla="*/ 2 h 6"/>
                <a:gd name="T16" fmla="*/ 1 w 6"/>
                <a:gd name="T17" fmla="*/ 3 h 6"/>
                <a:gd name="T18" fmla="*/ 1 w 6"/>
                <a:gd name="T19" fmla="*/ 2 h 6"/>
                <a:gd name="T20" fmla="*/ 1 w 6"/>
                <a:gd name="T21" fmla="*/ 2 h 6"/>
                <a:gd name="T22" fmla="*/ 1 w 6"/>
                <a:gd name="T23" fmla="*/ 1 h 6"/>
                <a:gd name="T24" fmla="*/ 1 w 6"/>
                <a:gd name="T25" fmla="*/ 1 h 6"/>
                <a:gd name="T26" fmla="*/ 1 w 6"/>
                <a:gd name="T27" fmla="*/ 1 h 6"/>
                <a:gd name="T28" fmla="*/ 1 w 6"/>
                <a:gd name="T29" fmla="*/ 1 h 6"/>
                <a:gd name="T30" fmla="*/ 2 w 6"/>
                <a:gd name="T31" fmla="*/ 1 h 6"/>
                <a:gd name="T32" fmla="*/ 2 w 6"/>
                <a:gd name="T33" fmla="*/ 3 h 6"/>
                <a:gd name="T34" fmla="*/ 2 w 6"/>
                <a:gd name="T35" fmla="*/ 3 h 6"/>
                <a:gd name="T36" fmla="*/ 2 w 6"/>
                <a:gd name="T37" fmla="*/ 4 h 6"/>
                <a:gd name="T38" fmla="*/ 2 w 6"/>
                <a:gd name="T39" fmla="*/ 2 h 6"/>
                <a:gd name="T40" fmla="*/ 2 w 6"/>
                <a:gd name="T41" fmla="*/ 1 h 6"/>
                <a:gd name="T42" fmla="*/ 2 w 6"/>
                <a:gd name="T43" fmla="*/ 1 h 6"/>
                <a:gd name="T44" fmla="*/ 3 w 6"/>
                <a:gd name="T45" fmla="*/ 3 h 6"/>
                <a:gd name="T46" fmla="*/ 3 w 6"/>
                <a:gd name="T47" fmla="*/ 2 h 6"/>
                <a:gd name="T48" fmla="*/ 3 w 6"/>
                <a:gd name="T49" fmla="*/ 3 h 6"/>
                <a:gd name="T50" fmla="*/ 3 w 6"/>
                <a:gd name="T51" fmla="*/ 4 h 6"/>
                <a:gd name="T52" fmla="*/ 3 w 6"/>
                <a:gd name="T53" fmla="*/ 3 h 6"/>
                <a:gd name="T54" fmla="*/ 3 w 6"/>
                <a:gd name="T55" fmla="*/ 2 h 6"/>
                <a:gd name="T56" fmla="*/ 3 w 6"/>
                <a:gd name="T57" fmla="*/ 3 h 6"/>
                <a:gd name="T58" fmla="*/ 3 w 6"/>
                <a:gd name="T59" fmla="*/ 3 h 6"/>
                <a:gd name="T60" fmla="*/ 3 w 6"/>
                <a:gd name="T61" fmla="*/ 2 h 6"/>
                <a:gd name="T62" fmla="*/ 3 w 6"/>
                <a:gd name="T63" fmla="*/ 2 h 6"/>
                <a:gd name="T64" fmla="*/ 3 w 6"/>
                <a:gd name="T65" fmla="*/ 4 h 6"/>
                <a:gd name="T66" fmla="*/ 3 w 6"/>
                <a:gd name="T67" fmla="*/ 3 h 6"/>
                <a:gd name="T68" fmla="*/ 3 w 6"/>
                <a:gd name="T69" fmla="*/ 2 h 6"/>
                <a:gd name="T70" fmla="*/ 3 w 6"/>
                <a:gd name="T71" fmla="*/ 2 h 6"/>
                <a:gd name="T72" fmla="*/ 4 w 6"/>
                <a:gd name="T73" fmla="*/ 5 h 6"/>
                <a:gd name="T74" fmla="*/ 4 w 6"/>
                <a:gd name="T75" fmla="*/ 2 h 6"/>
                <a:gd name="T76" fmla="*/ 4 w 6"/>
                <a:gd name="T77" fmla="*/ 3 h 6"/>
                <a:gd name="T78" fmla="*/ 4 w 6"/>
                <a:gd name="T79" fmla="*/ 3 h 6"/>
                <a:gd name="T80" fmla="*/ 4 w 6"/>
                <a:gd name="T81" fmla="*/ 4 h 6"/>
                <a:gd name="T82" fmla="*/ 4 w 6"/>
                <a:gd name="T83" fmla="*/ 3 h 6"/>
                <a:gd name="T84" fmla="*/ 4 w 6"/>
                <a:gd name="T85" fmla="*/ 3 h 6"/>
                <a:gd name="T86" fmla="*/ 5 w 6"/>
                <a:gd name="T87" fmla="*/ 4 h 6"/>
                <a:gd name="T88" fmla="*/ 5 w 6"/>
                <a:gd name="T89" fmla="*/ 2 h 6"/>
                <a:gd name="T90" fmla="*/ 5 w 6"/>
                <a:gd name="T91" fmla="*/ 3 h 6"/>
                <a:gd name="T92" fmla="*/ 5 w 6"/>
                <a:gd name="T93" fmla="*/ 4 h 6"/>
                <a:gd name="T94" fmla="*/ 5 w 6"/>
                <a:gd name="T95" fmla="*/ 3 h 6"/>
                <a:gd name="T96" fmla="*/ 5 w 6"/>
                <a:gd name="T97" fmla="*/ 4 h 6"/>
                <a:gd name="T98" fmla="*/ 5 w 6"/>
                <a:gd name="T99" fmla="*/ 3 h 6"/>
                <a:gd name="T100" fmla="*/ 5 w 6"/>
                <a:gd name="T101" fmla="*/ 3 h 6"/>
                <a:gd name="T102" fmla="*/ 5 w 6"/>
                <a:gd name="T103" fmla="*/ 3 h 6"/>
                <a:gd name="T104" fmla="*/ 5 w 6"/>
                <a:gd name="T105" fmla="*/ 4 h 6"/>
                <a:gd name="T106" fmla="*/ 5 w 6"/>
                <a:gd name="T107" fmla="*/ 4 h 6"/>
                <a:gd name="T108" fmla="*/ 5 w 6"/>
                <a:gd name="T109" fmla="*/ 6 h 6"/>
                <a:gd name="T110" fmla="*/ 5 w 6"/>
                <a:gd name="T111" fmla="*/ 4 h 6"/>
                <a:gd name="T112" fmla="*/ 5 w 6"/>
                <a:gd name="T113" fmla="*/ 5 h 6"/>
                <a:gd name="T114" fmla="*/ 5 w 6"/>
                <a:gd name="T115" fmla="*/ 3 h 6"/>
                <a:gd name="T116" fmla="*/ 6 w 6"/>
                <a:gd name="T117" fmla="*/ 6 h 6"/>
                <a:gd name="T118" fmla="*/ 6 w 6"/>
                <a:gd name="T119" fmla="*/ 3 h 6"/>
                <a:gd name="T120" fmla="*/ 6 w 6"/>
                <a:gd name="T121" fmla="*/ 5 h 6"/>
                <a:gd name="T122" fmla="*/ 6 w 6"/>
                <a:gd name="T123" fmla="*/ 3 h 6"/>
                <a:gd name="T124" fmla="*/ 6 w 6"/>
                <a:gd name="T125" fmla="*/ 4 h 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"/>
                <a:gd name="T190" fmla="*/ 0 h 6"/>
                <a:gd name="T191" fmla="*/ 6 w 6"/>
                <a:gd name="T192" fmla="*/ 6 h 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" h="6">
                  <a:moveTo>
                    <a:pt x="0" y="0"/>
                  </a:moveTo>
                  <a:lnTo>
                    <a:pt x="0" y="1"/>
                  </a:lnTo>
                  <a:lnTo>
                    <a:pt x="0" y="3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4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6" y="3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6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4065" y="2241"/>
              <a:ext cx="6" cy="6"/>
            </a:xfrm>
            <a:custGeom>
              <a:avLst/>
              <a:gdLst>
                <a:gd name="T0" fmla="*/ 0 w 6"/>
                <a:gd name="T1" fmla="*/ 0 h 6"/>
                <a:gd name="T2" fmla="*/ 1 w 6"/>
                <a:gd name="T3" fmla="*/ 1 h 6"/>
                <a:gd name="T4" fmla="*/ 1 w 6"/>
                <a:gd name="T5" fmla="*/ 3 h 6"/>
                <a:gd name="T6" fmla="*/ 1 w 6"/>
                <a:gd name="T7" fmla="*/ 3 h 6"/>
                <a:gd name="T8" fmla="*/ 1 w 6"/>
                <a:gd name="T9" fmla="*/ 2 h 6"/>
                <a:gd name="T10" fmla="*/ 1 w 6"/>
                <a:gd name="T11" fmla="*/ 1 h 6"/>
                <a:gd name="T12" fmla="*/ 1 w 6"/>
                <a:gd name="T13" fmla="*/ 1 h 6"/>
                <a:gd name="T14" fmla="*/ 1 w 6"/>
                <a:gd name="T15" fmla="*/ 3 h 6"/>
                <a:gd name="T16" fmla="*/ 1 w 6"/>
                <a:gd name="T17" fmla="*/ 2 h 6"/>
                <a:gd name="T18" fmla="*/ 1 w 6"/>
                <a:gd name="T19" fmla="*/ 1 h 6"/>
                <a:gd name="T20" fmla="*/ 1 w 6"/>
                <a:gd name="T21" fmla="*/ 2 h 6"/>
                <a:gd name="T22" fmla="*/ 1 w 6"/>
                <a:gd name="T23" fmla="*/ 1 h 6"/>
                <a:gd name="T24" fmla="*/ 1 w 6"/>
                <a:gd name="T25" fmla="*/ 1 h 6"/>
                <a:gd name="T26" fmla="*/ 1 w 6"/>
                <a:gd name="T27" fmla="*/ 1 h 6"/>
                <a:gd name="T28" fmla="*/ 1 w 6"/>
                <a:gd name="T29" fmla="*/ 1 h 6"/>
                <a:gd name="T30" fmla="*/ 2 w 6"/>
                <a:gd name="T31" fmla="*/ 1 h 6"/>
                <a:gd name="T32" fmla="*/ 2 w 6"/>
                <a:gd name="T33" fmla="*/ 3 h 6"/>
                <a:gd name="T34" fmla="*/ 2 w 6"/>
                <a:gd name="T35" fmla="*/ 3 h 6"/>
                <a:gd name="T36" fmla="*/ 2 w 6"/>
                <a:gd name="T37" fmla="*/ 1 h 6"/>
                <a:gd name="T38" fmla="*/ 2 w 6"/>
                <a:gd name="T39" fmla="*/ 3 h 6"/>
                <a:gd name="T40" fmla="*/ 2 w 6"/>
                <a:gd name="T41" fmla="*/ 2 h 6"/>
                <a:gd name="T42" fmla="*/ 2 w 6"/>
                <a:gd name="T43" fmla="*/ 1 h 6"/>
                <a:gd name="T44" fmla="*/ 2 w 6"/>
                <a:gd name="T45" fmla="*/ 1 h 6"/>
                <a:gd name="T46" fmla="*/ 3 w 6"/>
                <a:gd name="T47" fmla="*/ 2 h 6"/>
                <a:gd name="T48" fmla="*/ 3 w 6"/>
                <a:gd name="T49" fmla="*/ 2 h 6"/>
                <a:gd name="T50" fmla="*/ 3 w 6"/>
                <a:gd name="T51" fmla="*/ 2 h 6"/>
                <a:gd name="T52" fmla="*/ 3 w 6"/>
                <a:gd name="T53" fmla="*/ 4 h 6"/>
                <a:gd name="T54" fmla="*/ 3 w 6"/>
                <a:gd name="T55" fmla="*/ 1 h 6"/>
                <a:gd name="T56" fmla="*/ 3 w 6"/>
                <a:gd name="T57" fmla="*/ 2 h 6"/>
                <a:gd name="T58" fmla="*/ 3 w 6"/>
                <a:gd name="T59" fmla="*/ 4 h 6"/>
                <a:gd name="T60" fmla="*/ 3 w 6"/>
                <a:gd name="T61" fmla="*/ 3 h 6"/>
                <a:gd name="T62" fmla="*/ 3 w 6"/>
                <a:gd name="T63" fmla="*/ 3 h 6"/>
                <a:gd name="T64" fmla="*/ 3 w 6"/>
                <a:gd name="T65" fmla="*/ 1 h 6"/>
                <a:gd name="T66" fmla="*/ 3 w 6"/>
                <a:gd name="T67" fmla="*/ 1 h 6"/>
                <a:gd name="T68" fmla="*/ 3 w 6"/>
                <a:gd name="T69" fmla="*/ 3 h 6"/>
                <a:gd name="T70" fmla="*/ 3 w 6"/>
                <a:gd name="T71" fmla="*/ 4 h 6"/>
                <a:gd name="T72" fmla="*/ 3 w 6"/>
                <a:gd name="T73" fmla="*/ 3 h 6"/>
                <a:gd name="T74" fmla="*/ 4 w 6"/>
                <a:gd name="T75" fmla="*/ 3 h 6"/>
                <a:gd name="T76" fmla="*/ 4 w 6"/>
                <a:gd name="T77" fmla="*/ 4 h 6"/>
                <a:gd name="T78" fmla="*/ 4 w 6"/>
                <a:gd name="T79" fmla="*/ 4 h 6"/>
                <a:gd name="T80" fmla="*/ 4 w 6"/>
                <a:gd name="T81" fmla="*/ 4 h 6"/>
                <a:gd name="T82" fmla="*/ 4 w 6"/>
                <a:gd name="T83" fmla="*/ 3 h 6"/>
                <a:gd name="T84" fmla="*/ 4 w 6"/>
                <a:gd name="T85" fmla="*/ 4 h 6"/>
                <a:gd name="T86" fmla="*/ 4 w 6"/>
                <a:gd name="T87" fmla="*/ 2 h 6"/>
                <a:gd name="T88" fmla="*/ 5 w 6"/>
                <a:gd name="T89" fmla="*/ 4 h 6"/>
                <a:gd name="T90" fmla="*/ 5 w 6"/>
                <a:gd name="T91" fmla="*/ 4 h 6"/>
                <a:gd name="T92" fmla="*/ 5 w 6"/>
                <a:gd name="T93" fmla="*/ 4 h 6"/>
                <a:gd name="T94" fmla="*/ 5 w 6"/>
                <a:gd name="T95" fmla="*/ 2 h 6"/>
                <a:gd name="T96" fmla="*/ 5 w 6"/>
                <a:gd name="T97" fmla="*/ 4 h 6"/>
                <a:gd name="T98" fmla="*/ 5 w 6"/>
                <a:gd name="T99" fmla="*/ 3 h 6"/>
                <a:gd name="T100" fmla="*/ 5 w 6"/>
                <a:gd name="T101" fmla="*/ 4 h 6"/>
                <a:gd name="T102" fmla="*/ 5 w 6"/>
                <a:gd name="T103" fmla="*/ 3 h 6"/>
                <a:gd name="T104" fmla="*/ 5 w 6"/>
                <a:gd name="T105" fmla="*/ 4 h 6"/>
                <a:gd name="T106" fmla="*/ 5 w 6"/>
                <a:gd name="T107" fmla="*/ 4 h 6"/>
                <a:gd name="T108" fmla="*/ 5 w 6"/>
                <a:gd name="T109" fmla="*/ 5 h 6"/>
                <a:gd name="T110" fmla="*/ 5 w 6"/>
                <a:gd name="T111" fmla="*/ 4 h 6"/>
                <a:gd name="T112" fmla="*/ 5 w 6"/>
                <a:gd name="T113" fmla="*/ 5 h 6"/>
                <a:gd name="T114" fmla="*/ 5 w 6"/>
                <a:gd name="T115" fmla="*/ 6 h 6"/>
                <a:gd name="T116" fmla="*/ 5 w 6"/>
                <a:gd name="T117" fmla="*/ 3 h 6"/>
                <a:gd name="T118" fmla="*/ 6 w 6"/>
                <a:gd name="T119" fmla="*/ 5 h 6"/>
                <a:gd name="T120" fmla="*/ 6 w 6"/>
                <a:gd name="T121" fmla="*/ 4 h 6"/>
                <a:gd name="T122" fmla="*/ 6 w 6"/>
                <a:gd name="T123" fmla="*/ 4 h 6"/>
                <a:gd name="T124" fmla="*/ 6 w 6"/>
                <a:gd name="T125" fmla="*/ 4 h 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"/>
                <a:gd name="T190" fmla="*/ 0 h 6"/>
                <a:gd name="T191" fmla="*/ 6 w 6"/>
                <a:gd name="T192" fmla="*/ 6 h 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" h="6">
                  <a:moveTo>
                    <a:pt x="0" y="3"/>
                  </a:moveTo>
                  <a:lnTo>
                    <a:pt x="0" y="1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3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6"/>
                  </a:lnTo>
                  <a:lnTo>
                    <a:pt x="6" y="4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4071" y="2244"/>
              <a:ext cx="6" cy="6"/>
            </a:xfrm>
            <a:custGeom>
              <a:avLst/>
              <a:gdLst>
                <a:gd name="T0" fmla="*/ 0 w 6"/>
                <a:gd name="T1" fmla="*/ 1 h 6"/>
                <a:gd name="T2" fmla="*/ 0 w 6"/>
                <a:gd name="T3" fmla="*/ 1 h 6"/>
                <a:gd name="T4" fmla="*/ 1 w 6"/>
                <a:gd name="T5" fmla="*/ 2 h 6"/>
                <a:gd name="T6" fmla="*/ 1 w 6"/>
                <a:gd name="T7" fmla="*/ 2 h 6"/>
                <a:gd name="T8" fmla="*/ 1 w 6"/>
                <a:gd name="T9" fmla="*/ 1 h 6"/>
                <a:gd name="T10" fmla="*/ 1 w 6"/>
                <a:gd name="T11" fmla="*/ 2 h 6"/>
                <a:gd name="T12" fmla="*/ 1 w 6"/>
                <a:gd name="T13" fmla="*/ 1 h 6"/>
                <a:gd name="T14" fmla="*/ 1 w 6"/>
                <a:gd name="T15" fmla="*/ 2 h 6"/>
                <a:gd name="T16" fmla="*/ 1 w 6"/>
                <a:gd name="T17" fmla="*/ 3 h 6"/>
                <a:gd name="T18" fmla="*/ 1 w 6"/>
                <a:gd name="T19" fmla="*/ 1 h 6"/>
                <a:gd name="T20" fmla="*/ 1 w 6"/>
                <a:gd name="T21" fmla="*/ 1 h 6"/>
                <a:gd name="T22" fmla="*/ 1 w 6"/>
                <a:gd name="T23" fmla="*/ 2 h 6"/>
                <a:gd name="T24" fmla="*/ 1 w 6"/>
                <a:gd name="T25" fmla="*/ 1 h 6"/>
                <a:gd name="T26" fmla="*/ 1 w 6"/>
                <a:gd name="T27" fmla="*/ 1 h 6"/>
                <a:gd name="T28" fmla="*/ 1 w 6"/>
                <a:gd name="T29" fmla="*/ 3 h 6"/>
                <a:gd name="T30" fmla="*/ 1 w 6"/>
                <a:gd name="T31" fmla="*/ 2 h 6"/>
                <a:gd name="T32" fmla="*/ 1 w 6"/>
                <a:gd name="T33" fmla="*/ 3 h 6"/>
                <a:gd name="T34" fmla="*/ 2 w 6"/>
                <a:gd name="T35" fmla="*/ 2 h 6"/>
                <a:gd name="T36" fmla="*/ 2 w 6"/>
                <a:gd name="T37" fmla="*/ 4 h 6"/>
                <a:gd name="T38" fmla="*/ 2 w 6"/>
                <a:gd name="T39" fmla="*/ 1 h 6"/>
                <a:gd name="T40" fmla="*/ 2 w 6"/>
                <a:gd name="T41" fmla="*/ 3 h 6"/>
                <a:gd name="T42" fmla="*/ 2 w 6"/>
                <a:gd name="T43" fmla="*/ 1 h 6"/>
                <a:gd name="T44" fmla="*/ 2 w 6"/>
                <a:gd name="T45" fmla="*/ 3 h 6"/>
                <a:gd name="T46" fmla="*/ 2 w 6"/>
                <a:gd name="T47" fmla="*/ 5 h 6"/>
                <a:gd name="T48" fmla="*/ 3 w 6"/>
                <a:gd name="T49" fmla="*/ 4 h 6"/>
                <a:gd name="T50" fmla="*/ 3 w 6"/>
                <a:gd name="T51" fmla="*/ 3 h 6"/>
                <a:gd name="T52" fmla="*/ 3 w 6"/>
                <a:gd name="T53" fmla="*/ 3 h 6"/>
                <a:gd name="T54" fmla="*/ 3 w 6"/>
                <a:gd name="T55" fmla="*/ 3 h 6"/>
                <a:gd name="T56" fmla="*/ 3 w 6"/>
                <a:gd name="T57" fmla="*/ 3 h 6"/>
                <a:gd name="T58" fmla="*/ 3 w 6"/>
                <a:gd name="T59" fmla="*/ 2 h 6"/>
                <a:gd name="T60" fmla="*/ 3 w 6"/>
                <a:gd name="T61" fmla="*/ 5 h 6"/>
                <a:gd name="T62" fmla="*/ 3 w 6"/>
                <a:gd name="T63" fmla="*/ 3 h 6"/>
                <a:gd name="T64" fmla="*/ 3 w 6"/>
                <a:gd name="T65" fmla="*/ 4 h 6"/>
                <a:gd name="T66" fmla="*/ 3 w 6"/>
                <a:gd name="T67" fmla="*/ 3 h 6"/>
                <a:gd name="T68" fmla="*/ 3 w 6"/>
                <a:gd name="T69" fmla="*/ 3 h 6"/>
                <a:gd name="T70" fmla="*/ 3 w 6"/>
                <a:gd name="T71" fmla="*/ 3 h 6"/>
                <a:gd name="T72" fmla="*/ 3 w 6"/>
                <a:gd name="T73" fmla="*/ 4 h 6"/>
                <a:gd name="T74" fmla="*/ 3 w 6"/>
                <a:gd name="T75" fmla="*/ 3 h 6"/>
                <a:gd name="T76" fmla="*/ 3 w 6"/>
                <a:gd name="T77" fmla="*/ 2 h 6"/>
                <a:gd name="T78" fmla="*/ 4 w 6"/>
                <a:gd name="T79" fmla="*/ 3 h 6"/>
                <a:gd name="T80" fmla="*/ 4 w 6"/>
                <a:gd name="T81" fmla="*/ 3 h 6"/>
                <a:gd name="T82" fmla="*/ 4 w 6"/>
                <a:gd name="T83" fmla="*/ 5 h 6"/>
                <a:gd name="T84" fmla="*/ 4 w 6"/>
                <a:gd name="T85" fmla="*/ 3 h 6"/>
                <a:gd name="T86" fmla="*/ 4 w 6"/>
                <a:gd name="T87" fmla="*/ 5 h 6"/>
                <a:gd name="T88" fmla="*/ 4 w 6"/>
                <a:gd name="T89" fmla="*/ 5 h 6"/>
                <a:gd name="T90" fmla="*/ 4 w 6"/>
                <a:gd name="T91" fmla="*/ 4 h 6"/>
                <a:gd name="T92" fmla="*/ 5 w 6"/>
                <a:gd name="T93" fmla="*/ 3 h 6"/>
                <a:gd name="T94" fmla="*/ 5 w 6"/>
                <a:gd name="T95" fmla="*/ 5 h 6"/>
                <a:gd name="T96" fmla="*/ 5 w 6"/>
                <a:gd name="T97" fmla="*/ 4 h 6"/>
                <a:gd name="T98" fmla="*/ 5 w 6"/>
                <a:gd name="T99" fmla="*/ 5 h 6"/>
                <a:gd name="T100" fmla="*/ 5 w 6"/>
                <a:gd name="T101" fmla="*/ 3 h 6"/>
                <a:gd name="T102" fmla="*/ 5 w 6"/>
                <a:gd name="T103" fmla="*/ 4 h 6"/>
                <a:gd name="T104" fmla="*/ 5 w 6"/>
                <a:gd name="T105" fmla="*/ 4 h 6"/>
                <a:gd name="T106" fmla="*/ 5 w 6"/>
                <a:gd name="T107" fmla="*/ 4 h 6"/>
                <a:gd name="T108" fmla="*/ 5 w 6"/>
                <a:gd name="T109" fmla="*/ 3 h 6"/>
                <a:gd name="T110" fmla="*/ 5 w 6"/>
                <a:gd name="T111" fmla="*/ 5 h 6"/>
                <a:gd name="T112" fmla="*/ 5 w 6"/>
                <a:gd name="T113" fmla="*/ 5 h 6"/>
                <a:gd name="T114" fmla="*/ 5 w 6"/>
                <a:gd name="T115" fmla="*/ 5 h 6"/>
                <a:gd name="T116" fmla="*/ 5 w 6"/>
                <a:gd name="T117" fmla="*/ 6 h 6"/>
                <a:gd name="T118" fmla="*/ 5 w 6"/>
                <a:gd name="T119" fmla="*/ 4 h 6"/>
                <a:gd name="T120" fmla="*/ 6 w 6"/>
                <a:gd name="T121" fmla="*/ 4 h 6"/>
                <a:gd name="T122" fmla="*/ 6 w 6"/>
                <a:gd name="T123" fmla="*/ 5 h 6"/>
                <a:gd name="T124" fmla="*/ 6 w 6"/>
                <a:gd name="T125" fmla="*/ 5 h 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"/>
                <a:gd name="T190" fmla="*/ 0 h 6"/>
                <a:gd name="T191" fmla="*/ 6 w 6"/>
                <a:gd name="T192" fmla="*/ 6 h 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" h="6">
                  <a:moveTo>
                    <a:pt x="0" y="1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1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4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3"/>
                  </a:lnTo>
                  <a:lnTo>
                    <a:pt x="3" y="5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4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4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4077" y="2247"/>
              <a:ext cx="6" cy="8"/>
            </a:xfrm>
            <a:custGeom>
              <a:avLst/>
              <a:gdLst>
                <a:gd name="T0" fmla="*/ 0 w 6"/>
                <a:gd name="T1" fmla="*/ 2 h 8"/>
                <a:gd name="T2" fmla="*/ 0 w 6"/>
                <a:gd name="T3" fmla="*/ 2 h 8"/>
                <a:gd name="T4" fmla="*/ 0 w 6"/>
                <a:gd name="T5" fmla="*/ 2 h 8"/>
                <a:gd name="T6" fmla="*/ 0 w 6"/>
                <a:gd name="T7" fmla="*/ 3 h 8"/>
                <a:gd name="T8" fmla="*/ 1 w 6"/>
                <a:gd name="T9" fmla="*/ 2 h 8"/>
                <a:gd name="T10" fmla="*/ 1 w 6"/>
                <a:gd name="T11" fmla="*/ 1 h 8"/>
                <a:gd name="T12" fmla="*/ 1 w 6"/>
                <a:gd name="T13" fmla="*/ 3 h 8"/>
                <a:gd name="T14" fmla="*/ 1 w 6"/>
                <a:gd name="T15" fmla="*/ 3 h 8"/>
                <a:gd name="T16" fmla="*/ 1 w 6"/>
                <a:gd name="T17" fmla="*/ 3 h 8"/>
                <a:gd name="T18" fmla="*/ 1 w 6"/>
                <a:gd name="T19" fmla="*/ 3 h 8"/>
                <a:gd name="T20" fmla="*/ 1 w 6"/>
                <a:gd name="T21" fmla="*/ 3 h 8"/>
                <a:gd name="T22" fmla="*/ 1 w 6"/>
                <a:gd name="T23" fmla="*/ 2 h 8"/>
                <a:gd name="T24" fmla="*/ 1 w 6"/>
                <a:gd name="T25" fmla="*/ 3 h 8"/>
                <a:gd name="T26" fmla="*/ 1 w 6"/>
                <a:gd name="T27" fmla="*/ 3 h 8"/>
                <a:gd name="T28" fmla="*/ 1 w 6"/>
                <a:gd name="T29" fmla="*/ 3 h 8"/>
                <a:gd name="T30" fmla="*/ 1 w 6"/>
                <a:gd name="T31" fmla="*/ 3 h 8"/>
                <a:gd name="T32" fmla="*/ 1 w 6"/>
                <a:gd name="T33" fmla="*/ 2 h 8"/>
                <a:gd name="T34" fmla="*/ 1 w 6"/>
                <a:gd name="T35" fmla="*/ 2 h 8"/>
                <a:gd name="T36" fmla="*/ 2 w 6"/>
                <a:gd name="T37" fmla="*/ 2 h 8"/>
                <a:gd name="T38" fmla="*/ 2 w 6"/>
                <a:gd name="T39" fmla="*/ 3 h 8"/>
                <a:gd name="T40" fmla="*/ 2 w 6"/>
                <a:gd name="T41" fmla="*/ 3 h 8"/>
                <a:gd name="T42" fmla="*/ 2 w 6"/>
                <a:gd name="T43" fmla="*/ 3 h 8"/>
                <a:gd name="T44" fmla="*/ 2 w 6"/>
                <a:gd name="T45" fmla="*/ 4 h 8"/>
                <a:gd name="T46" fmla="*/ 2 w 6"/>
                <a:gd name="T47" fmla="*/ 2 h 8"/>
                <a:gd name="T48" fmla="*/ 2 w 6"/>
                <a:gd name="T49" fmla="*/ 5 h 8"/>
                <a:gd name="T50" fmla="*/ 2 w 6"/>
                <a:gd name="T51" fmla="*/ 3 h 8"/>
                <a:gd name="T52" fmla="*/ 3 w 6"/>
                <a:gd name="T53" fmla="*/ 4 h 8"/>
                <a:gd name="T54" fmla="*/ 3 w 6"/>
                <a:gd name="T55" fmla="*/ 4 h 8"/>
                <a:gd name="T56" fmla="*/ 3 w 6"/>
                <a:gd name="T57" fmla="*/ 5 h 8"/>
                <a:gd name="T58" fmla="*/ 3 w 6"/>
                <a:gd name="T59" fmla="*/ 3 h 8"/>
                <a:gd name="T60" fmla="*/ 3 w 6"/>
                <a:gd name="T61" fmla="*/ 5 h 8"/>
                <a:gd name="T62" fmla="*/ 3 w 6"/>
                <a:gd name="T63" fmla="*/ 2 h 8"/>
                <a:gd name="T64" fmla="*/ 3 w 6"/>
                <a:gd name="T65" fmla="*/ 4 h 8"/>
                <a:gd name="T66" fmla="*/ 3 w 6"/>
                <a:gd name="T67" fmla="*/ 4 h 8"/>
                <a:gd name="T68" fmla="*/ 3 w 6"/>
                <a:gd name="T69" fmla="*/ 3 h 8"/>
                <a:gd name="T70" fmla="*/ 3 w 6"/>
                <a:gd name="T71" fmla="*/ 3 h 8"/>
                <a:gd name="T72" fmla="*/ 3 w 6"/>
                <a:gd name="T73" fmla="*/ 4 h 8"/>
                <a:gd name="T74" fmla="*/ 3 w 6"/>
                <a:gd name="T75" fmla="*/ 5 h 8"/>
                <a:gd name="T76" fmla="*/ 3 w 6"/>
                <a:gd name="T77" fmla="*/ 3 h 8"/>
                <a:gd name="T78" fmla="*/ 3 w 6"/>
                <a:gd name="T79" fmla="*/ 4 h 8"/>
                <a:gd name="T80" fmla="*/ 4 w 6"/>
                <a:gd name="T81" fmla="*/ 4 h 8"/>
                <a:gd name="T82" fmla="*/ 4 w 6"/>
                <a:gd name="T83" fmla="*/ 4 h 8"/>
                <a:gd name="T84" fmla="*/ 4 w 6"/>
                <a:gd name="T85" fmla="*/ 6 h 8"/>
                <a:gd name="T86" fmla="*/ 4 w 6"/>
                <a:gd name="T87" fmla="*/ 5 h 8"/>
                <a:gd name="T88" fmla="*/ 4 w 6"/>
                <a:gd name="T89" fmla="*/ 4 h 8"/>
                <a:gd name="T90" fmla="*/ 4 w 6"/>
                <a:gd name="T91" fmla="*/ 5 h 8"/>
                <a:gd name="T92" fmla="*/ 5 w 6"/>
                <a:gd name="T93" fmla="*/ 5 h 8"/>
                <a:gd name="T94" fmla="*/ 5 w 6"/>
                <a:gd name="T95" fmla="*/ 6 h 8"/>
                <a:gd name="T96" fmla="*/ 5 w 6"/>
                <a:gd name="T97" fmla="*/ 5 h 8"/>
                <a:gd name="T98" fmla="*/ 5 w 6"/>
                <a:gd name="T99" fmla="*/ 4 h 8"/>
                <a:gd name="T100" fmla="*/ 5 w 6"/>
                <a:gd name="T101" fmla="*/ 6 h 8"/>
                <a:gd name="T102" fmla="*/ 5 w 6"/>
                <a:gd name="T103" fmla="*/ 5 h 8"/>
                <a:gd name="T104" fmla="*/ 5 w 6"/>
                <a:gd name="T105" fmla="*/ 5 h 8"/>
                <a:gd name="T106" fmla="*/ 5 w 6"/>
                <a:gd name="T107" fmla="*/ 5 h 8"/>
                <a:gd name="T108" fmla="*/ 5 w 6"/>
                <a:gd name="T109" fmla="*/ 5 h 8"/>
                <a:gd name="T110" fmla="*/ 5 w 6"/>
                <a:gd name="T111" fmla="*/ 3 h 8"/>
                <a:gd name="T112" fmla="*/ 5 w 6"/>
                <a:gd name="T113" fmla="*/ 7 h 8"/>
                <a:gd name="T114" fmla="*/ 5 w 6"/>
                <a:gd name="T115" fmla="*/ 5 h 8"/>
                <a:gd name="T116" fmla="*/ 5 w 6"/>
                <a:gd name="T117" fmla="*/ 6 h 8"/>
                <a:gd name="T118" fmla="*/ 5 w 6"/>
                <a:gd name="T119" fmla="*/ 6 h 8"/>
                <a:gd name="T120" fmla="*/ 5 w 6"/>
                <a:gd name="T121" fmla="*/ 6 h 8"/>
                <a:gd name="T122" fmla="*/ 6 w 6"/>
                <a:gd name="T123" fmla="*/ 5 h 8"/>
                <a:gd name="T124" fmla="*/ 6 w 6"/>
                <a:gd name="T125" fmla="*/ 6 h 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"/>
                <a:gd name="T190" fmla="*/ 0 h 8"/>
                <a:gd name="T191" fmla="*/ 6 w 6"/>
                <a:gd name="T192" fmla="*/ 8 h 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" h="8">
                  <a:moveTo>
                    <a:pt x="0" y="1"/>
                  </a:move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5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5"/>
                  </a:lnTo>
                  <a:lnTo>
                    <a:pt x="4" y="4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4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5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6"/>
                  </a:lnTo>
                  <a:lnTo>
                    <a:pt x="6" y="8"/>
                  </a:lnTo>
                  <a:lnTo>
                    <a:pt x="6" y="6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4083" y="2252"/>
              <a:ext cx="6" cy="25"/>
            </a:xfrm>
            <a:custGeom>
              <a:avLst/>
              <a:gdLst>
                <a:gd name="T0" fmla="*/ 0 w 6"/>
                <a:gd name="T1" fmla="*/ 0 h 25"/>
                <a:gd name="T2" fmla="*/ 0 w 6"/>
                <a:gd name="T3" fmla="*/ 1 h 25"/>
                <a:gd name="T4" fmla="*/ 0 w 6"/>
                <a:gd name="T5" fmla="*/ 3 h 25"/>
                <a:gd name="T6" fmla="*/ 0 w 6"/>
                <a:gd name="T7" fmla="*/ 2 h 25"/>
                <a:gd name="T8" fmla="*/ 1 w 6"/>
                <a:gd name="T9" fmla="*/ 1 h 25"/>
                <a:gd name="T10" fmla="*/ 1 w 6"/>
                <a:gd name="T11" fmla="*/ 0 h 25"/>
                <a:gd name="T12" fmla="*/ 1 w 6"/>
                <a:gd name="T13" fmla="*/ 3 h 25"/>
                <a:gd name="T14" fmla="*/ 1 w 6"/>
                <a:gd name="T15" fmla="*/ 2 h 25"/>
                <a:gd name="T16" fmla="*/ 1 w 6"/>
                <a:gd name="T17" fmla="*/ 2 h 25"/>
                <a:gd name="T18" fmla="*/ 1 w 6"/>
                <a:gd name="T19" fmla="*/ 2 h 25"/>
                <a:gd name="T20" fmla="*/ 1 w 6"/>
                <a:gd name="T21" fmla="*/ 1 h 25"/>
                <a:gd name="T22" fmla="*/ 1 w 6"/>
                <a:gd name="T23" fmla="*/ 2 h 25"/>
                <a:gd name="T24" fmla="*/ 1 w 6"/>
                <a:gd name="T25" fmla="*/ 1 h 25"/>
                <a:gd name="T26" fmla="*/ 1 w 6"/>
                <a:gd name="T27" fmla="*/ 2 h 25"/>
                <a:gd name="T28" fmla="*/ 1 w 6"/>
                <a:gd name="T29" fmla="*/ 2 h 25"/>
                <a:gd name="T30" fmla="*/ 1 w 6"/>
                <a:gd name="T31" fmla="*/ 1 h 25"/>
                <a:gd name="T32" fmla="*/ 1 w 6"/>
                <a:gd name="T33" fmla="*/ 1 h 25"/>
                <a:gd name="T34" fmla="*/ 1 w 6"/>
                <a:gd name="T35" fmla="*/ 1 h 25"/>
                <a:gd name="T36" fmla="*/ 1 w 6"/>
                <a:gd name="T37" fmla="*/ 3 h 25"/>
                <a:gd name="T38" fmla="*/ 2 w 6"/>
                <a:gd name="T39" fmla="*/ 1 h 25"/>
                <a:gd name="T40" fmla="*/ 2 w 6"/>
                <a:gd name="T41" fmla="*/ 2 h 25"/>
                <a:gd name="T42" fmla="*/ 2 w 6"/>
                <a:gd name="T43" fmla="*/ 3 h 25"/>
                <a:gd name="T44" fmla="*/ 2 w 6"/>
                <a:gd name="T45" fmla="*/ 3 h 25"/>
                <a:gd name="T46" fmla="*/ 2 w 6"/>
                <a:gd name="T47" fmla="*/ 3 h 25"/>
                <a:gd name="T48" fmla="*/ 2 w 6"/>
                <a:gd name="T49" fmla="*/ 3 h 25"/>
                <a:gd name="T50" fmla="*/ 2 w 6"/>
                <a:gd name="T51" fmla="*/ 2 h 25"/>
                <a:gd name="T52" fmla="*/ 3 w 6"/>
                <a:gd name="T53" fmla="*/ 1 h 25"/>
                <a:gd name="T54" fmla="*/ 3 w 6"/>
                <a:gd name="T55" fmla="*/ 1 h 25"/>
                <a:gd name="T56" fmla="*/ 3 w 6"/>
                <a:gd name="T57" fmla="*/ 24 h 25"/>
                <a:gd name="T58" fmla="*/ 3 w 6"/>
                <a:gd name="T59" fmla="*/ 23 h 25"/>
                <a:gd name="T60" fmla="*/ 3 w 6"/>
                <a:gd name="T61" fmla="*/ 22 h 25"/>
                <a:gd name="T62" fmla="*/ 3 w 6"/>
                <a:gd name="T63" fmla="*/ 23 h 25"/>
                <a:gd name="T64" fmla="*/ 3 w 6"/>
                <a:gd name="T65" fmla="*/ 23 h 25"/>
                <a:gd name="T66" fmla="*/ 3 w 6"/>
                <a:gd name="T67" fmla="*/ 22 h 25"/>
                <a:gd name="T68" fmla="*/ 3 w 6"/>
                <a:gd name="T69" fmla="*/ 22 h 25"/>
                <a:gd name="T70" fmla="*/ 3 w 6"/>
                <a:gd name="T71" fmla="*/ 21 h 25"/>
                <a:gd name="T72" fmla="*/ 3 w 6"/>
                <a:gd name="T73" fmla="*/ 22 h 25"/>
                <a:gd name="T74" fmla="*/ 3 w 6"/>
                <a:gd name="T75" fmla="*/ 20 h 25"/>
                <a:gd name="T76" fmla="*/ 3 w 6"/>
                <a:gd name="T77" fmla="*/ 21 h 25"/>
                <a:gd name="T78" fmla="*/ 3 w 6"/>
                <a:gd name="T79" fmla="*/ 19 h 25"/>
                <a:gd name="T80" fmla="*/ 4 w 6"/>
                <a:gd name="T81" fmla="*/ 20 h 25"/>
                <a:gd name="T82" fmla="*/ 4 w 6"/>
                <a:gd name="T83" fmla="*/ 19 h 25"/>
                <a:gd name="T84" fmla="*/ 4 w 6"/>
                <a:gd name="T85" fmla="*/ 18 h 25"/>
                <a:gd name="T86" fmla="*/ 4 w 6"/>
                <a:gd name="T87" fmla="*/ 17 h 25"/>
                <a:gd name="T88" fmla="*/ 4 w 6"/>
                <a:gd name="T89" fmla="*/ 17 h 25"/>
                <a:gd name="T90" fmla="*/ 4 w 6"/>
                <a:gd name="T91" fmla="*/ 16 h 25"/>
                <a:gd name="T92" fmla="*/ 4 w 6"/>
                <a:gd name="T93" fmla="*/ 17 h 25"/>
                <a:gd name="T94" fmla="*/ 5 w 6"/>
                <a:gd name="T95" fmla="*/ 16 h 25"/>
                <a:gd name="T96" fmla="*/ 5 w 6"/>
                <a:gd name="T97" fmla="*/ 15 h 25"/>
                <a:gd name="T98" fmla="*/ 5 w 6"/>
                <a:gd name="T99" fmla="*/ 15 h 25"/>
                <a:gd name="T100" fmla="*/ 5 w 6"/>
                <a:gd name="T101" fmla="*/ 15 h 25"/>
                <a:gd name="T102" fmla="*/ 5 w 6"/>
                <a:gd name="T103" fmla="*/ 15 h 25"/>
                <a:gd name="T104" fmla="*/ 5 w 6"/>
                <a:gd name="T105" fmla="*/ 16 h 25"/>
                <a:gd name="T106" fmla="*/ 5 w 6"/>
                <a:gd name="T107" fmla="*/ 14 h 25"/>
                <a:gd name="T108" fmla="*/ 5 w 6"/>
                <a:gd name="T109" fmla="*/ 15 h 25"/>
                <a:gd name="T110" fmla="*/ 5 w 6"/>
                <a:gd name="T111" fmla="*/ 13 h 25"/>
                <a:gd name="T112" fmla="*/ 5 w 6"/>
                <a:gd name="T113" fmla="*/ 12 h 25"/>
                <a:gd name="T114" fmla="*/ 5 w 6"/>
                <a:gd name="T115" fmla="*/ 13 h 25"/>
                <a:gd name="T116" fmla="*/ 5 w 6"/>
                <a:gd name="T117" fmla="*/ 12 h 25"/>
                <a:gd name="T118" fmla="*/ 5 w 6"/>
                <a:gd name="T119" fmla="*/ 12 h 25"/>
                <a:gd name="T120" fmla="*/ 6 w 6"/>
                <a:gd name="T121" fmla="*/ 14 h 25"/>
                <a:gd name="T122" fmla="*/ 6 w 6"/>
                <a:gd name="T123" fmla="*/ 13 h 25"/>
                <a:gd name="T124" fmla="*/ 6 w 6"/>
                <a:gd name="T125" fmla="*/ 12 h 2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"/>
                <a:gd name="T190" fmla="*/ 0 h 25"/>
                <a:gd name="T191" fmla="*/ 6 w 6"/>
                <a:gd name="T192" fmla="*/ 25 h 2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" h="25">
                  <a:moveTo>
                    <a:pt x="0" y="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6"/>
                  </a:lnTo>
                  <a:lnTo>
                    <a:pt x="3" y="10"/>
                  </a:lnTo>
                  <a:lnTo>
                    <a:pt x="3" y="15"/>
                  </a:lnTo>
                  <a:lnTo>
                    <a:pt x="3" y="17"/>
                  </a:lnTo>
                  <a:lnTo>
                    <a:pt x="3" y="20"/>
                  </a:lnTo>
                  <a:lnTo>
                    <a:pt x="3" y="21"/>
                  </a:lnTo>
                  <a:lnTo>
                    <a:pt x="3" y="22"/>
                  </a:lnTo>
                  <a:lnTo>
                    <a:pt x="3" y="24"/>
                  </a:lnTo>
                  <a:lnTo>
                    <a:pt x="3" y="23"/>
                  </a:lnTo>
                  <a:lnTo>
                    <a:pt x="3" y="22"/>
                  </a:lnTo>
                  <a:lnTo>
                    <a:pt x="3" y="24"/>
                  </a:lnTo>
                  <a:lnTo>
                    <a:pt x="3" y="23"/>
                  </a:lnTo>
                  <a:lnTo>
                    <a:pt x="3" y="24"/>
                  </a:lnTo>
                  <a:lnTo>
                    <a:pt x="3" y="23"/>
                  </a:lnTo>
                  <a:lnTo>
                    <a:pt x="3" y="25"/>
                  </a:lnTo>
                  <a:lnTo>
                    <a:pt x="3" y="23"/>
                  </a:lnTo>
                  <a:lnTo>
                    <a:pt x="3" y="25"/>
                  </a:lnTo>
                  <a:lnTo>
                    <a:pt x="3" y="23"/>
                  </a:lnTo>
                  <a:lnTo>
                    <a:pt x="3" y="22"/>
                  </a:lnTo>
                  <a:lnTo>
                    <a:pt x="3" y="23"/>
                  </a:lnTo>
                  <a:lnTo>
                    <a:pt x="3" y="22"/>
                  </a:lnTo>
                  <a:lnTo>
                    <a:pt x="3" y="23"/>
                  </a:lnTo>
                  <a:lnTo>
                    <a:pt x="3" y="22"/>
                  </a:lnTo>
                  <a:lnTo>
                    <a:pt x="3" y="23"/>
                  </a:lnTo>
                  <a:lnTo>
                    <a:pt x="3" y="22"/>
                  </a:lnTo>
                  <a:lnTo>
                    <a:pt x="3" y="21"/>
                  </a:lnTo>
                  <a:lnTo>
                    <a:pt x="3" y="22"/>
                  </a:lnTo>
                  <a:lnTo>
                    <a:pt x="3" y="23"/>
                  </a:lnTo>
                  <a:lnTo>
                    <a:pt x="3" y="22"/>
                  </a:lnTo>
                  <a:lnTo>
                    <a:pt x="3" y="23"/>
                  </a:lnTo>
                  <a:lnTo>
                    <a:pt x="3" y="22"/>
                  </a:lnTo>
                  <a:lnTo>
                    <a:pt x="3" y="23"/>
                  </a:lnTo>
                  <a:lnTo>
                    <a:pt x="3" y="22"/>
                  </a:lnTo>
                  <a:lnTo>
                    <a:pt x="3" y="23"/>
                  </a:lnTo>
                  <a:lnTo>
                    <a:pt x="3" y="22"/>
                  </a:lnTo>
                  <a:lnTo>
                    <a:pt x="3" y="23"/>
                  </a:lnTo>
                  <a:lnTo>
                    <a:pt x="3" y="22"/>
                  </a:lnTo>
                  <a:lnTo>
                    <a:pt x="3" y="21"/>
                  </a:lnTo>
                  <a:lnTo>
                    <a:pt x="3" y="23"/>
                  </a:lnTo>
                  <a:lnTo>
                    <a:pt x="3" y="22"/>
                  </a:lnTo>
                  <a:lnTo>
                    <a:pt x="3" y="21"/>
                  </a:lnTo>
                  <a:lnTo>
                    <a:pt x="3" y="23"/>
                  </a:lnTo>
                  <a:lnTo>
                    <a:pt x="3" y="22"/>
                  </a:lnTo>
                  <a:lnTo>
                    <a:pt x="3" y="21"/>
                  </a:lnTo>
                  <a:lnTo>
                    <a:pt x="3" y="22"/>
                  </a:lnTo>
                  <a:lnTo>
                    <a:pt x="3" y="21"/>
                  </a:lnTo>
                  <a:lnTo>
                    <a:pt x="3" y="23"/>
                  </a:lnTo>
                  <a:lnTo>
                    <a:pt x="3" y="22"/>
                  </a:lnTo>
                  <a:lnTo>
                    <a:pt x="3" y="23"/>
                  </a:lnTo>
                  <a:lnTo>
                    <a:pt x="3" y="22"/>
                  </a:lnTo>
                  <a:lnTo>
                    <a:pt x="3" y="21"/>
                  </a:lnTo>
                  <a:lnTo>
                    <a:pt x="3" y="23"/>
                  </a:lnTo>
                  <a:lnTo>
                    <a:pt x="3" y="22"/>
                  </a:lnTo>
                  <a:lnTo>
                    <a:pt x="3" y="21"/>
                  </a:lnTo>
                  <a:lnTo>
                    <a:pt x="3" y="20"/>
                  </a:lnTo>
                  <a:lnTo>
                    <a:pt x="3" y="21"/>
                  </a:lnTo>
                  <a:lnTo>
                    <a:pt x="3" y="22"/>
                  </a:lnTo>
                  <a:lnTo>
                    <a:pt x="3" y="21"/>
                  </a:lnTo>
                  <a:lnTo>
                    <a:pt x="3" y="20"/>
                  </a:lnTo>
                  <a:lnTo>
                    <a:pt x="3" y="21"/>
                  </a:lnTo>
                  <a:lnTo>
                    <a:pt x="3" y="22"/>
                  </a:lnTo>
                  <a:lnTo>
                    <a:pt x="3" y="21"/>
                  </a:lnTo>
                  <a:lnTo>
                    <a:pt x="3" y="20"/>
                  </a:lnTo>
                  <a:lnTo>
                    <a:pt x="3" y="21"/>
                  </a:lnTo>
                  <a:lnTo>
                    <a:pt x="3" y="22"/>
                  </a:lnTo>
                  <a:lnTo>
                    <a:pt x="3" y="21"/>
                  </a:lnTo>
                  <a:lnTo>
                    <a:pt x="3" y="20"/>
                  </a:lnTo>
                  <a:lnTo>
                    <a:pt x="3" y="21"/>
                  </a:lnTo>
                  <a:lnTo>
                    <a:pt x="3" y="22"/>
                  </a:lnTo>
                  <a:lnTo>
                    <a:pt x="3" y="21"/>
                  </a:lnTo>
                  <a:lnTo>
                    <a:pt x="3" y="22"/>
                  </a:lnTo>
                  <a:lnTo>
                    <a:pt x="3" y="23"/>
                  </a:lnTo>
                  <a:lnTo>
                    <a:pt x="3" y="21"/>
                  </a:lnTo>
                  <a:lnTo>
                    <a:pt x="3" y="22"/>
                  </a:lnTo>
                  <a:lnTo>
                    <a:pt x="3" y="21"/>
                  </a:lnTo>
                  <a:lnTo>
                    <a:pt x="3" y="20"/>
                  </a:lnTo>
                  <a:lnTo>
                    <a:pt x="3" y="21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19"/>
                  </a:lnTo>
                  <a:lnTo>
                    <a:pt x="3" y="20"/>
                  </a:lnTo>
                  <a:lnTo>
                    <a:pt x="3" y="19"/>
                  </a:lnTo>
                  <a:lnTo>
                    <a:pt x="3" y="20"/>
                  </a:lnTo>
                  <a:lnTo>
                    <a:pt x="3" y="21"/>
                  </a:lnTo>
                  <a:lnTo>
                    <a:pt x="3" y="19"/>
                  </a:lnTo>
                  <a:lnTo>
                    <a:pt x="3" y="20"/>
                  </a:lnTo>
                  <a:lnTo>
                    <a:pt x="3" y="19"/>
                  </a:lnTo>
                  <a:lnTo>
                    <a:pt x="3" y="20"/>
                  </a:lnTo>
                  <a:lnTo>
                    <a:pt x="3" y="19"/>
                  </a:lnTo>
                  <a:lnTo>
                    <a:pt x="3" y="21"/>
                  </a:lnTo>
                  <a:lnTo>
                    <a:pt x="3" y="20"/>
                  </a:lnTo>
                  <a:lnTo>
                    <a:pt x="3" y="22"/>
                  </a:lnTo>
                  <a:lnTo>
                    <a:pt x="3" y="21"/>
                  </a:lnTo>
                  <a:lnTo>
                    <a:pt x="3" y="20"/>
                  </a:lnTo>
                  <a:lnTo>
                    <a:pt x="3" y="19"/>
                  </a:lnTo>
                  <a:lnTo>
                    <a:pt x="3" y="21"/>
                  </a:lnTo>
                  <a:lnTo>
                    <a:pt x="3" y="20"/>
                  </a:lnTo>
                  <a:lnTo>
                    <a:pt x="3" y="19"/>
                  </a:lnTo>
                  <a:lnTo>
                    <a:pt x="3" y="20"/>
                  </a:lnTo>
                  <a:lnTo>
                    <a:pt x="3" y="19"/>
                  </a:lnTo>
                  <a:lnTo>
                    <a:pt x="3" y="20"/>
                  </a:lnTo>
                  <a:lnTo>
                    <a:pt x="3" y="19"/>
                  </a:lnTo>
                  <a:lnTo>
                    <a:pt x="3" y="20"/>
                  </a:lnTo>
                  <a:lnTo>
                    <a:pt x="3" y="19"/>
                  </a:lnTo>
                  <a:lnTo>
                    <a:pt x="3" y="20"/>
                  </a:lnTo>
                  <a:lnTo>
                    <a:pt x="3" y="19"/>
                  </a:lnTo>
                  <a:lnTo>
                    <a:pt x="3" y="20"/>
                  </a:lnTo>
                  <a:lnTo>
                    <a:pt x="3" y="19"/>
                  </a:lnTo>
                  <a:lnTo>
                    <a:pt x="3" y="20"/>
                  </a:lnTo>
                  <a:lnTo>
                    <a:pt x="3" y="19"/>
                  </a:lnTo>
                  <a:lnTo>
                    <a:pt x="4" y="19"/>
                  </a:lnTo>
                  <a:lnTo>
                    <a:pt x="4" y="20"/>
                  </a:lnTo>
                  <a:lnTo>
                    <a:pt x="4" y="19"/>
                  </a:lnTo>
                  <a:lnTo>
                    <a:pt x="4" y="20"/>
                  </a:lnTo>
                  <a:lnTo>
                    <a:pt x="4" y="19"/>
                  </a:lnTo>
                  <a:lnTo>
                    <a:pt x="4" y="18"/>
                  </a:lnTo>
                  <a:lnTo>
                    <a:pt x="4" y="19"/>
                  </a:lnTo>
                  <a:lnTo>
                    <a:pt x="4" y="20"/>
                  </a:lnTo>
                  <a:lnTo>
                    <a:pt x="4" y="19"/>
                  </a:lnTo>
                  <a:lnTo>
                    <a:pt x="4" y="18"/>
                  </a:lnTo>
                  <a:lnTo>
                    <a:pt x="4" y="19"/>
                  </a:lnTo>
                  <a:lnTo>
                    <a:pt x="4" y="18"/>
                  </a:lnTo>
                  <a:lnTo>
                    <a:pt x="4" y="19"/>
                  </a:lnTo>
                  <a:lnTo>
                    <a:pt x="4" y="18"/>
                  </a:lnTo>
                  <a:lnTo>
                    <a:pt x="4" y="19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4" y="19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4" y="18"/>
                  </a:lnTo>
                  <a:lnTo>
                    <a:pt x="4" y="19"/>
                  </a:lnTo>
                  <a:lnTo>
                    <a:pt x="4" y="17"/>
                  </a:lnTo>
                  <a:lnTo>
                    <a:pt x="4" y="19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4" y="19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4" y="19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4" y="19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4" y="19"/>
                  </a:lnTo>
                  <a:lnTo>
                    <a:pt x="4" y="17"/>
                  </a:lnTo>
                  <a:lnTo>
                    <a:pt x="4" y="16"/>
                  </a:lnTo>
                  <a:lnTo>
                    <a:pt x="4" y="17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4" y="16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4" y="16"/>
                  </a:lnTo>
                  <a:lnTo>
                    <a:pt x="4" y="17"/>
                  </a:lnTo>
                  <a:lnTo>
                    <a:pt x="4" y="16"/>
                  </a:lnTo>
                  <a:lnTo>
                    <a:pt x="4" y="17"/>
                  </a:lnTo>
                  <a:lnTo>
                    <a:pt x="4" y="16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4" y="19"/>
                  </a:lnTo>
                  <a:lnTo>
                    <a:pt x="4" y="17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4" y="16"/>
                  </a:lnTo>
                  <a:lnTo>
                    <a:pt x="4" y="17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4" y="15"/>
                  </a:lnTo>
                  <a:lnTo>
                    <a:pt x="4" y="17"/>
                  </a:lnTo>
                  <a:lnTo>
                    <a:pt x="5" y="16"/>
                  </a:lnTo>
                  <a:lnTo>
                    <a:pt x="5" y="17"/>
                  </a:lnTo>
                  <a:lnTo>
                    <a:pt x="5" y="15"/>
                  </a:lnTo>
                  <a:lnTo>
                    <a:pt x="5" y="16"/>
                  </a:lnTo>
                  <a:lnTo>
                    <a:pt x="5" y="15"/>
                  </a:lnTo>
                  <a:lnTo>
                    <a:pt x="5" y="16"/>
                  </a:lnTo>
                  <a:lnTo>
                    <a:pt x="5" y="17"/>
                  </a:lnTo>
                  <a:lnTo>
                    <a:pt x="5" y="15"/>
                  </a:lnTo>
                  <a:lnTo>
                    <a:pt x="5" y="16"/>
                  </a:lnTo>
                  <a:lnTo>
                    <a:pt x="5" y="15"/>
                  </a:lnTo>
                  <a:lnTo>
                    <a:pt x="5" y="16"/>
                  </a:lnTo>
                  <a:lnTo>
                    <a:pt x="5" y="15"/>
                  </a:lnTo>
                  <a:lnTo>
                    <a:pt x="5" y="16"/>
                  </a:lnTo>
                  <a:lnTo>
                    <a:pt x="5" y="15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5" y="17"/>
                  </a:lnTo>
                  <a:lnTo>
                    <a:pt x="5" y="15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5" y="15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5" y="15"/>
                  </a:lnTo>
                  <a:lnTo>
                    <a:pt x="5" y="17"/>
                  </a:lnTo>
                  <a:lnTo>
                    <a:pt x="5" y="15"/>
                  </a:lnTo>
                  <a:lnTo>
                    <a:pt x="5" y="14"/>
                  </a:lnTo>
                  <a:lnTo>
                    <a:pt x="5" y="15"/>
                  </a:lnTo>
                  <a:lnTo>
                    <a:pt x="5" y="16"/>
                  </a:lnTo>
                  <a:lnTo>
                    <a:pt x="5" y="15"/>
                  </a:lnTo>
                  <a:lnTo>
                    <a:pt x="5" y="16"/>
                  </a:lnTo>
                  <a:lnTo>
                    <a:pt x="5" y="15"/>
                  </a:lnTo>
                  <a:lnTo>
                    <a:pt x="5" y="16"/>
                  </a:lnTo>
                  <a:lnTo>
                    <a:pt x="5" y="15"/>
                  </a:lnTo>
                  <a:lnTo>
                    <a:pt x="5" y="16"/>
                  </a:lnTo>
                  <a:lnTo>
                    <a:pt x="5" y="15"/>
                  </a:lnTo>
                  <a:lnTo>
                    <a:pt x="5" y="14"/>
                  </a:lnTo>
                  <a:lnTo>
                    <a:pt x="5" y="15"/>
                  </a:lnTo>
                  <a:lnTo>
                    <a:pt x="5" y="16"/>
                  </a:lnTo>
                  <a:lnTo>
                    <a:pt x="5" y="15"/>
                  </a:lnTo>
                  <a:lnTo>
                    <a:pt x="5" y="14"/>
                  </a:lnTo>
                  <a:lnTo>
                    <a:pt x="5" y="15"/>
                  </a:lnTo>
                  <a:lnTo>
                    <a:pt x="5" y="16"/>
                  </a:lnTo>
                  <a:lnTo>
                    <a:pt x="5" y="14"/>
                  </a:lnTo>
                  <a:lnTo>
                    <a:pt x="5" y="16"/>
                  </a:lnTo>
                  <a:lnTo>
                    <a:pt x="5" y="14"/>
                  </a:lnTo>
                  <a:lnTo>
                    <a:pt x="5" y="15"/>
                  </a:lnTo>
                  <a:lnTo>
                    <a:pt x="5" y="14"/>
                  </a:lnTo>
                  <a:lnTo>
                    <a:pt x="5" y="15"/>
                  </a:lnTo>
                  <a:lnTo>
                    <a:pt x="5" y="16"/>
                  </a:lnTo>
                  <a:lnTo>
                    <a:pt x="5" y="14"/>
                  </a:lnTo>
                  <a:lnTo>
                    <a:pt x="5" y="15"/>
                  </a:lnTo>
                  <a:lnTo>
                    <a:pt x="5" y="16"/>
                  </a:lnTo>
                  <a:lnTo>
                    <a:pt x="5" y="14"/>
                  </a:lnTo>
                  <a:lnTo>
                    <a:pt x="5" y="15"/>
                  </a:lnTo>
                  <a:lnTo>
                    <a:pt x="5" y="14"/>
                  </a:lnTo>
                  <a:lnTo>
                    <a:pt x="5" y="15"/>
                  </a:lnTo>
                  <a:lnTo>
                    <a:pt x="5" y="14"/>
                  </a:lnTo>
                  <a:lnTo>
                    <a:pt x="5" y="13"/>
                  </a:lnTo>
                  <a:lnTo>
                    <a:pt x="5" y="14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5" y="14"/>
                  </a:lnTo>
                  <a:lnTo>
                    <a:pt x="5" y="13"/>
                  </a:lnTo>
                  <a:lnTo>
                    <a:pt x="5" y="14"/>
                  </a:lnTo>
                  <a:lnTo>
                    <a:pt x="5" y="13"/>
                  </a:lnTo>
                  <a:lnTo>
                    <a:pt x="5" y="14"/>
                  </a:lnTo>
                  <a:lnTo>
                    <a:pt x="5" y="15"/>
                  </a:lnTo>
                  <a:lnTo>
                    <a:pt x="5" y="14"/>
                  </a:lnTo>
                  <a:lnTo>
                    <a:pt x="5" y="15"/>
                  </a:lnTo>
                  <a:lnTo>
                    <a:pt x="5" y="14"/>
                  </a:lnTo>
                  <a:lnTo>
                    <a:pt x="5" y="15"/>
                  </a:lnTo>
                  <a:lnTo>
                    <a:pt x="5" y="14"/>
                  </a:lnTo>
                  <a:lnTo>
                    <a:pt x="5" y="15"/>
                  </a:lnTo>
                  <a:lnTo>
                    <a:pt x="5" y="14"/>
                  </a:lnTo>
                  <a:lnTo>
                    <a:pt x="5" y="13"/>
                  </a:lnTo>
                  <a:lnTo>
                    <a:pt x="5" y="15"/>
                  </a:lnTo>
                  <a:lnTo>
                    <a:pt x="5" y="14"/>
                  </a:lnTo>
                  <a:lnTo>
                    <a:pt x="5" y="12"/>
                  </a:lnTo>
                  <a:lnTo>
                    <a:pt x="5" y="14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5" y="14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5" y="14"/>
                  </a:lnTo>
                  <a:lnTo>
                    <a:pt x="5" y="12"/>
                  </a:lnTo>
                  <a:lnTo>
                    <a:pt x="5" y="13"/>
                  </a:lnTo>
                  <a:lnTo>
                    <a:pt x="5" y="15"/>
                  </a:lnTo>
                  <a:lnTo>
                    <a:pt x="5" y="14"/>
                  </a:lnTo>
                  <a:lnTo>
                    <a:pt x="5" y="13"/>
                  </a:lnTo>
                  <a:lnTo>
                    <a:pt x="5" y="14"/>
                  </a:lnTo>
                  <a:lnTo>
                    <a:pt x="5" y="15"/>
                  </a:lnTo>
                  <a:lnTo>
                    <a:pt x="5" y="14"/>
                  </a:lnTo>
                  <a:lnTo>
                    <a:pt x="5" y="13"/>
                  </a:lnTo>
                  <a:lnTo>
                    <a:pt x="5" y="14"/>
                  </a:lnTo>
                  <a:lnTo>
                    <a:pt x="5" y="15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5" y="13"/>
                  </a:lnTo>
                  <a:lnTo>
                    <a:pt x="5" y="14"/>
                  </a:lnTo>
                  <a:lnTo>
                    <a:pt x="5" y="12"/>
                  </a:lnTo>
                  <a:lnTo>
                    <a:pt x="5" y="14"/>
                  </a:lnTo>
                  <a:lnTo>
                    <a:pt x="5" y="12"/>
                  </a:lnTo>
                  <a:lnTo>
                    <a:pt x="5" y="13"/>
                  </a:lnTo>
                  <a:lnTo>
                    <a:pt x="5" y="14"/>
                  </a:lnTo>
                  <a:lnTo>
                    <a:pt x="5" y="12"/>
                  </a:lnTo>
                  <a:lnTo>
                    <a:pt x="5" y="13"/>
                  </a:lnTo>
                  <a:lnTo>
                    <a:pt x="5" y="14"/>
                  </a:lnTo>
                  <a:lnTo>
                    <a:pt x="5" y="12"/>
                  </a:lnTo>
                  <a:lnTo>
                    <a:pt x="5" y="14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6" y="12"/>
                  </a:lnTo>
                  <a:lnTo>
                    <a:pt x="6" y="14"/>
                  </a:lnTo>
                  <a:lnTo>
                    <a:pt x="6" y="13"/>
                  </a:lnTo>
                  <a:lnTo>
                    <a:pt x="6" y="12"/>
                  </a:lnTo>
                  <a:lnTo>
                    <a:pt x="6" y="14"/>
                  </a:lnTo>
                  <a:lnTo>
                    <a:pt x="6" y="12"/>
                  </a:lnTo>
                  <a:lnTo>
                    <a:pt x="6" y="14"/>
                  </a:lnTo>
                  <a:lnTo>
                    <a:pt x="6" y="12"/>
                  </a:lnTo>
                  <a:lnTo>
                    <a:pt x="6" y="13"/>
                  </a:lnTo>
                  <a:lnTo>
                    <a:pt x="6" y="12"/>
                  </a:lnTo>
                  <a:lnTo>
                    <a:pt x="6" y="11"/>
                  </a:lnTo>
                  <a:lnTo>
                    <a:pt x="6" y="12"/>
                  </a:lnTo>
                  <a:lnTo>
                    <a:pt x="6" y="11"/>
                  </a:lnTo>
                  <a:lnTo>
                    <a:pt x="6" y="12"/>
                  </a:lnTo>
                  <a:lnTo>
                    <a:pt x="6" y="11"/>
                  </a:lnTo>
                  <a:lnTo>
                    <a:pt x="6" y="12"/>
                  </a:lnTo>
                  <a:lnTo>
                    <a:pt x="6" y="13"/>
                  </a:lnTo>
                  <a:lnTo>
                    <a:pt x="6" y="12"/>
                  </a:lnTo>
                  <a:lnTo>
                    <a:pt x="6" y="13"/>
                  </a:lnTo>
                  <a:lnTo>
                    <a:pt x="6" y="12"/>
                  </a:lnTo>
                  <a:lnTo>
                    <a:pt x="6" y="11"/>
                  </a:lnTo>
                  <a:lnTo>
                    <a:pt x="6" y="12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4089" y="2261"/>
              <a:ext cx="6" cy="14"/>
            </a:xfrm>
            <a:custGeom>
              <a:avLst/>
              <a:gdLst>
                <a:gd name="T0" fmla="*/ 0 w 6"/>
                <a:gd name="T1" fmla="*/ 2 h 14"/>
                <a:gd name="T2" fmla="*/ 0 w 6"/>
                <a:gd name="T3" fmla="*/ 3 h 14"/>
                <a:gd name="T4" fmla="*/ 0 w 6"/>
                <a:gd name="T5" fmla="*/ 1 h 14"/>
                <a:gd name="T6" fmla="*/ 0 w 6"/>
                <a:gd name="T7" fmla="*/ 2 h 14"/>
                <a:gd name="T8" fmla="*/ 1 w 6"/>
                <a:gd name="T9" fmla="*/ 2 h 14"/>
                <a:gd name="T10" fmla="*/ 1 w 6"/>
                <a:gd name="T11" fmla="*/ 3 h 14"/>
                <a:gd name="T12" fmla="*/ 1 w 6"/>
                <a:gd name="T13" fmla="*/ 2 h 14"/>
                <a:gd name="T14" fmla="*/ 1 w 6"/>
                <a:gd name="T15" fmla="*/ 0 h 14"/>
                <a:gd name="T16" fmla="*/ 1 w 6"/>
                <a:gd name="T17" fmla="*/ 2 h 14"/>
                <a:gd name="T18" fmla="*/ 1 w 6"/>
                <a:gd name="T19" fmla="*/ 5 h 14"/>
                <a:gd name="T20" fmla="*/ 1 w 6"/>
                <a:gd name="T21" fmla="*/ 13 h 14"/>
                <a:gd name="T22" fmla="*/ 1 w 6"/>
                <a:gd name="T23" fmla="*/ 13 h 14"/>
                <a:gd name="T24" fmla="*/ 1 w 6"/>
                <a:gd name="T25" fmla="*/ 11 h 14"/>
                <a:gd name="T26" fmla="*/ 1 w 6"/>
                <a:gd name="T27" fmla="*/ 12 h 14"/>
                <a:gd name="T28" fmla="*/ 1 w 6"/>
                <a:gd name="T29" fmla="*/ 12 h 14"/>
                <a:gd name="T30" fmla="*/ 1 w 6"/>
                <a:gd name="T31" fmla="*/ 11 h 14"/>
                <a:gd name="T32" fmla="*/ 1 w 6"/>
                <a:gd name="T33" fmla="*/ 12 h 14"/>
                <a:gd name="T34" fmla="*/ 1 w 6"/>
                <a:gd name="T35" fmla="*/ 11 h 14"/>
                <a:gd name="T36" fmla="*/ 2 w 6"/>
                <a:gd name="T37" fmla="*/ 11 h 14"/>
                <a:gd name="T38" fmla="*/ 2 w 6"/>
                <a:gd name="T39" fmla="*/ 11 h 14"/>
                <a:gd name="T40" fmla="*/ 2 w 6"/>
                <a:gd name="T41" fmla="*/ 10 h 14"/>
                <a:gd name="T42" fmla="*/ 2 w 6"/>
                <a:gd name="T43" fmla="*/ 9 h 14"/>
                <a:gd name="T44" fmla="*/ 2 w 6"/>
                <a:gd name="T45" fmla="*/ 9 h 14"/>
                <a:gd name="T46" fmla="*/ 2 w 6"/>
                <a:gd name="T47" fmla="*/ 10 h 14"/>
                <a:gd name="T48" fmla="*/ 2 w 6"/>
                <a:gd name="T49" fmla="*/ 6 h 14"/>
                <a:gd name="T50" fmla="*/ 3 w 6"/>
                <a:gd name="T51" fmla="*/ 8 h 14"/>
                <a:gd name="T52" fmla="*/ 3 w 6"/>
                <a:gd name="T53" fmla="*/ 8 h 14"/>
                <a:gd name="T54" fmla="*/ 3 w 6"/>
                <a:gd name="T55" fmla="*/ 6 h 14"/>
                <a:gd name="T56" fmla="*/ 3 w 6"/>
                <a:gd name="T57" fmla="*/ 7 h 14"/>
                <a:gd name="T58" fmla="*/ 3 w 6"/>
                <a:gd name="T59" fmla="*/ 6 h 14"/>
                <a:gd name="T60" fmla="*/ 3 w 6"/>
                <a:gd name="T61" fmla="*/ 6 h 14"/>
                <a:gd name="T62" fmla="*/ 3 w 6"/>
                <a:gd name="T63" fmla="*/ 6 h 14"/>
                <a:gd name="T64" fmla="*/ 3 w 6"/>
                <a:gd name="T65" fmla="*/ 6 h 14"/>
                <a:gd name="T66" fmla="*/ 3 w 6"/>
                <a:gd name="T67" fmla="*/ 4 h 14"/>
                <a:gd name="T68" fmla="*/ 3 w 6"/>
                <a:gd name="T69" fmla="*/ 5 h 14"/>
                <a:gd name="T70" fmla="*/ 3 w 6"/>
                <a:gd name="T71" fmla="*/ 4 h 14"/>
                <a:gd name="T72" fmla="*/ 3 w 6"/>
                <a:gd name="T73" fmla="*/ 5 h 14"/>
                <a:gd name="T74" fmla="*/ 3 w 6"/>
                <a:gd name="T75" fmla="*/ 6 h 14"/>
                <a:gd name="T76" fmla="*/ 3 w 6"/>
                <a:gd name="T77" fmla="*/ 5 h 14"/>
                <a:gd name="T78" fmla="*/ 4 w 6"/>
                <a:gd name="T79" fmla="*/ 4 h 14"/>
                <a:gd name="T80" fmla="*/ 4 w 6"/>
                <a:gd name="T81" fmla="*/ 3 h 14"/>
                <a:gd name="T82" fmla="*/ 4 w 6"/>
                <a:gd name="T83" fmla="*/ 4 h 14"/>
                <a:gd name="T84" fmla="*/ 4 w 6"/>
                <a:gd name="T85" fmla="*/ 3 h 14"/>
                <a:gd name="T86" fmla="*/ 4 w 6"/>
                <a:gd name="T87" fmla="*/ 3 h 14"/>
                <a:gd name="T88" fmla="*/ 4 w 6"/>
                <a:gd name="T89" fmla="*/ 3 h 14"/>
                <a:gd name="T90" fmla="*/ 4 w 6"/>
                <a:gd name="T91" fmla="*/ 3 h 14"/>
                <a:gd name="T92" fmla="*/ 5 w 6"/>
                <a:gd name="T93" fmla="*/ 3 h 14"/>
                <a:gd name="T94" fmla="*/ 5 w 6"/>
                <a:gd name="T95" fmla="*/ 2 h 14"/>
                <a:gd name="T96" fmla="*/ 5 w 6"/>
                <a:gd name="T97" fmla="*/ 3 h 14"/>
                <a:gd name="T98" fmla="*/ 5 w 6"/>
                <a:gd name="T99" fmla="*/ 1 h 14"/>
                <a:gd name="T100" fmla="*/ 5 w 6"/>
                <a:gd name="T101" fmla="*/ 3 h 14"/>
                <a:gd name="T102" fmla="*/ 5 w 6"/>
                <a:gd name="T103" fmla="*/ 2 h 14"/>
                <a:gd name="T104" fmla="*/ 5 w 6"/>
                <a:gd name="T105" fmla="*/ 2 h 14"/>
                <a:gd name="T106" fmla="*/ 5 w 6"/>
                <a:gd name="T107" fmla="*/ 4 h 14"/>
                <a:gd name="T108" fmla="*/ 5 w 6"/>
                <a:gd name="T109" fmla="*/ 4 h 14"/>
                <a:gd name="T110" fmla="*/ 5 w 6"/>
                <a:gd name="T111" fmla="*/ 2 h 14"/>
                <a:gd name="T112" fmla="*/ 5 w 6"/>
                <a:gd name="T113" fmla="*/ 3 h 14"/>
                <a:gd name="T114" fmla="*/ 5 w 6"/>
                <a:gd name="T115" fmla="*/ 4 h 14"/>
                <a:gd name="T116" fmla="*/ 5 w 6"/>
                <a:gd name="T117" fmla="*/ 2 h 14"/>
                <a:gd name="T118" fmla="*/ 6 w 6"/>
                <a:gd name="T119" fmla="*/ 4 h 14"/>
                <a:gd name="T120" fmla="*/ 6 w 6"/>
                <a:gd name="T121" fmla="*/ 3 h 14"/>
                <a:gd name="T122" fmla="*/ 6 w 6"/>
                <a:gd name="T123" fmla="*/ 3 h 14"/>
                <a:gd name="T124" fmla="*/ 6 w 6"/>
                <a:gd name="T125" fmla="*/ 3 h 1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"/>
                <a:gd name="T190" fmla="*/ 0 h 14"/>
                <a:gd name="T191" fmla="*/ 6 w 6"/>
                <a:gd name="T192" fmla="*/ 14 h 1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" h="14">
                  <a:moveTo>
                    <a:pt x="0" y="3"/>
                  </a:move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0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0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5"/>
                  </a:lnTo>
                  <a:lnTo>
                    <a:pt x="1" y="7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1" y="11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13"/>
                  </a:lnTo>
                  <a:lnTo>
                    <a:pt x="1" y="11"/>
                  </a:lnTo>
                  <a:lnTo>
                    <a:pt x="1" y="13"/>
                  </a:lnTo>
                  <a:lnTo>
                    <a:pt x="1" y="11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13"/>
                  </a:lnTo>
                  <a:lnTo>
                    <a:pt x="1" y="11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1" y="11"/>
                  </a:lnTo>
                  <a:lnTo>
                    <a:pt x="1" y="13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2" y="11"/>
                  </a:lnTo>
                  <a:lnTo>
                    <a:pt x="2" y="9"/>
                  </a:lnTo>
                  <a:lnTo>
                    <a:pt x="2" y="10"/>
                  </a:lnTo>
                  <a:lnTo>
                    <a:pt x="2" y="9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2" y="10"/>
                  </a:lnTo>
                  <a:lnTo>
                    <a:pt x="2" y="9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2" y="10"/>
                  </a:lnTo>
                  <a:lnTo>
                    <a:pt x="2" y="9"/>
                  </a:lnTo>
                  <a:lnTo>
                    <a:pt x="2" y="11"/>
                  </a:lnTo>
                  <a:lnTo>
                    <a:pt x="2" y="10"/>
                  </a:lnTo>
                  <a:lnTo>
                    <a:pt x="2" y="9"/>
                  </a:lnTo>
                  <a:lnTo>
                    <a:pt x="2" y="10"/>
                  </a:lnTo>
                  <a:lnTo>
                    <a:pt x="2" y="9"/>
                  </a:lnTo>
                  <a:lnTo>
                    <a:pt x="2" y="11"/>
                  </a:lnTo>
                  <a:lnTo>
                    <a:pt x="2" y="10"/>
                  </a:lnTo>
                  <a:lnTo>
                    <a:pt x="2" y="9"/>
                  </a:lnTo>
                  <a:lnTo>
                    <a:pt x="2" y="10"/>
                  </a:lnTo>
                  <a:lnTo>
                    <a:pt x="2" y="9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2" y="10"/>
                  </a:lnTo>
                  <a:lnTo>
                    <a:pt x="2" y="9"/>
                  </a:lnTo>
                  <a:lnTo>
                    <a:pt x="2" y="11"/>
                  </a:lnTo>
                  <a:lnTo>
                    <a:pt x="2" y="9"/>
                  </a:lnTo>
                  <a:lnTo>
                    <a:pt x="2" y="8"/>
                  </a:lnTo>
                  <a:lnTo>
                    <a:pt x="2" y="9"/>
                  </a:lnTo>
                  <a:lnTo>
                    <a:pt x="2" y="10"/>
                  </a:lnTo>
                  <a:lnTo>
                    <a:pt x="2" y="9"/>
                  </a:lnTo>
                  <a:lnTo>
                    <a:pt x="2" y="8"/>
                  </a:lnTo>
                  <a:lnTo>
                    <a:pt x="2" y="9"/>
                  </a:lnTo>
                  <a:lnTo>
                    <a:pt x="2" y="8"/>
                  </a:lnTo>
                  <a:lnTo>
                    <a:pt x="2" y="9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9"/>
                  </a:lnTo>
                  <a:lnTo>
                    <a:pt x="2" y="8"/>
                  </a:lnTo>
                  <a:lnTo>
                    <a:pt x="2" y="9"/>
                  </a:lnTo>
                  <a:lnTo>
                    <a:pt x="2" y="8"/>
                  </a:lnTo>
                  <a:lnTo>
                    <a:pt x="2" y="10"/>
                  </a:lnTo>
                  <a:lnTo>
                    <a:pt x="2" y="8"/>
                  </a:lnTo>
                  <a:lnTo>
                    <a:pt x="2" y="9"/>
                  </a:lnTo>
                  <a:lnTo>
                    <a:pt x="2" y="10"/>
                  </a:lnTo>
                  <a:lnTo>
                    <a:pt x="2" y="8"/>
                  </a:lnTo>
                  <a:lnTo>
                    <a:pt x="2" y="10"/>
                  </a:lnTo>
                  <a:lnTo>
                    <a:pt x="2" y="8"/>
                  </a:lnTo>
                  <a:lnTo>
                    <a:pt x="2" y="10"/>
                  </a:lnTo>
                  <a:lnTo>
                    <a:pt x="2" y="9"/>
                  </a:lnTo>
                  <a:lnTo>
                    <a:pt x="2" y="8"/>
                  </a:lnTo>
                  <a:lnTo>
                    <a:pt x="2" y="9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6"/>
                  </a:lnTo>
                  <a:lnTo>
                    <a:pt x="2" y="8"/>
                  </a:lnTo>
                  <a:lnTo>
                    <a:pt x="3" y="8"/>
                  </a:lnTo>
                  <a:lnTo>
                    <a:pt x="3" y="9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8"/>
                  </a:lnTo>
                  <a:lnTo>
                    <a:pt x="3" y="9"/>
                  </a:lnTo>
                  <a:lnTo>
                    <a:pt x="3" y="8"/>
                  </a:lnTo>
                  <a:lnTo>
                    <a:pt x="3" y="10"/>
                  </a:lnTo>
                  <a:lnTo>
                    <a:pt x="3" y="8"/>
                  </a:lnTo>
                  <a:lnTo>
                    <a:pt x="3" y="9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8"/>
                  </a:lnTo>
                  <a:lnTo>
                    <a:pt x="3" y="9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8"/>
                  </a:lnTo>
                  <a:lnTo>
                    <a:pt x="3" y="6"/>
                  </a:lnTo>
                  <a:lnTo>
                    <a:pt x="3" y="7"/>
                  </a:lnTo>
                  <a:lnTo>
                    <a:pt x="3" y="8"/>
                  </a:lnTo>
                  <a:lnTo>
                    <a:pt x="3" y="6"/>
                  </a:lnTo>
                  <a:lnTo>
                    <a:pt x="3" y="7"/>
                  </a:lnTo>
                  <a:lnTo>
                    <a:pt x="3" y="8"/>
                  </a:lnTo>
                  <a:lnTo>
                    <a:pt x="3" y="6"/>
                  </a:lnTo>
                  <a:lnTo>
                    <a:pt x="3" y="7"/>
                  </a:lnTo>
                  <a:lnTo>
                    <a:pt x="3" y="8"/>
                  </a:lnTo>
                  <a:lnTo>
                    <a:pt x="3" y="6"/>
                  </a:lnTo>
                  <a:lnTo>
                    <a:pt x="3" y="7"/>
                  </a:lnTo>
                  <a:lnTo>
                    <a:pt x="3" y="8"/>
                  </a:lnTo>
                  <a:lnTo>
                    <a:pt x="3" y="6"/>
                  </a:lnTo>
                  <a:lnTo>
                    <a:pt x="3" y="7"/>
                  </a:lnTo>
                  <a:lnTo>
                    <a:pt x="3" y="8"/>
                  </a:lnTo>
                  <a:lnTo>
                    <a:pt x="3" y="6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8"/>
                  </a:lnTo>
                  <a:lnTo>
                    <a:pt x="3" y="6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8"/>
                  </a:lnTo>
                  <a:lnTo>
                    <a:pt x="3" y="6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8"/>
                  </a:lnTo>
                  <a:lnTo>
                    <a:pt x="3" y="6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6" y="2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52" name="Freeform 151"/>
            <p:cNvSpPr>
              <a:spLocks/>
            </p:cNvSpPr>
            <p:nvPr/>
          </p:nvSpPr>
          <p:spPr bwMode="auto">
            <a:xfrm>
              <a:off x="4095" y="2262"/>
              <a:ext cx="6" cy="26"/>
            </a:xfrm>
            <a:custGeom>
              <a:avLst/>
              <a:gdLst>
                <a:gd name="T0" fmla="*/ 0 w 6"/>
                <a:gd name="T1" fmla="*/ 2 h 26"/>
                <a:gd name="T2" fmla="*/ 0 w 6"/>
                <a:gd name="T3" fmla="*/ 2 h 26"/>
                <a:gd name="T4" fmla="*/ 0 w 6"/>
                <a:gd name="T5" fmla="*/ 3 h 26"/>
                <a:gd name="T6" fmla="*/ 0 w 6"/>
                <a:gd name="T7" fmla="*/ 3 h 26"/>
                <a:gd name="T8" fmla="*/ 1 w 6"/>
                <a:gd name="T9" fmla="*/ 1 h 26"/>
                <a:gd name="T10" fmla="*/ 1 w 6"/>
                <a:gd name="T11" fmla="*/ 1 h 26"/>
                <a:gd name="T12" fmla="*/ 1 w 6"/>
                <a:gd name="T13" fmla="*/ 2 h 26"/>
                <a:gd name="T14" fmla="*/ 1 w 6"/>
                <a:gd name="T15" fmla="*/ 2 h 26"/>
                <a:gd name="T16" fmla="*/ 1 w 6"/>
                <a:gd name="T17" fmla="*/ 2 h 26"/>
                <a:gd name="T18" fmla="*/ 1 w 6"/>
                <a:gd name="T19" fmla="*/ 1 h 26"/>
                <a:gd name="T20" fmla="*/ 1 w 6"/>
                <a:gd name="T21" fmla="*/ 2 h 26"/>
                <a:gd name="T22" fmla="*/ 1 w 6"/>
                <a:gd name="T23" fmla="*/ 1 h 26"/>
                <a:gd name="T24" fmla="*/ 1 w 6"/>
                <a:gd name="T25" fmla="*/ 4 h 26"/>
                <a:gd name="T26" fmla="*/ 1 w 6"/>
                <a:gd name="T27" fmla="*/ 1 h 26"/>
                <a:gd name="T28" fmla="*/ 1 w 6"/>
                <a:gd name="T29" fmla="*/ 2 h 26"/>
                <a:gd name="T30" fmla="*/ 1 w 6"/>
                <a:gd name="T31" fmla="*/ 2 h 26"/>
                <a:gd name="T32" fmla="*/ 1 w 6"/>
                <a:gd name="T33" fmla="*/ 3 h 26"/>
                <a:gd name="T34" fmla="*/ 1 w 6"/>
                <a:gd name="T35" fmla="*/ 1 h 26"/>
                <a:gd name="T36" fmla="*/ 2 w 6"/>
                <a:gd name="T37" fmla="*/ 2 h 26"/>
                <a:gd name="T38" fmla="*/ 2 w 6"/>
                <a:gd name="T39" fmla="*/ 2 h 26"/>
                <a:gd name="T40" fmla="*/ 2 w 6"/>
                <a:gd name="T41" fmla="*/ 2 h 26"/>
                <a:gd name="T42" fmla="*/ 2 w 6"/>
                <a:gd name="T43" fmla="*/ 2 h 26"/>
                <a:gd name="T44" fmla="*/ 2 w 6"/>
                <a:gd name="T45" fmla="*/ 2 h 26"/>
                <a:gd name="T46" fmla="*/ 2 w 6"/>
                <a:gd name="T47" fmla="*/ 4 h 26"/>
                <a:gd name="T48" fmla="*/ 2 w 6"/>
                <a:gd name="T49" fmla="*/ 2 h 26"/>
                <a:gd name="T50" fmla="*/ 3 w 6"/>
                <a:gd name="T51" fmla="*/ 4 h 26"/>
                <a:gd name="T52" fmla="*/ 3 w 6"/>
                <a:gd name="T53" fmla="*/ 2 h 26"/>
                <a:gd name="T54" fmla="*/ 3 w 6"/>
                <a:gd name="T55" fmla="*/ 3 h 26"/>
                <a:gd name="T56" fmla="*/ 3 w 6"/>
                <a:gd name="T57" fmla="*/ 2 h 26"/>
                <a:gd name="T58" fmla="*/ 3 w 6"/>
                <a:gd name="T59" fmla="*/ 4 h 26"/>
                <a:gd name="T60" fmla="*/ 3 w 6"/>
                <a:gd name="T61" fmla="*/ 4 h 26"/>
                <a:gd name="T62" fmla="*/ 3 w 6"/>
                <a:gd name="T63" fmla="*/ 4 h 26"/>
                <a:gd name="T64" fmla="*/ 3 w 6"/>
                <a:gd name="T65" fmla="*/ 4 h 26"/>
                <a:gd name="T66" fmla="*/ 3 w 6"/>
                <a:gd name="T67" fmla="*/ 3 h 26"/>
                <a:gd name="T68" fmla="*/ 3 w 6"/>
                <a:gd name="T69" fmla="*/ 3 h 26"/>
                <a:gd name="T70" fmla="*/ 3 w 6"/>
                <a:gd name="T71" fmla="*/ 2 h 26"/>
                <a:gd name="T72" fmla="*/ 3 w 6"/>
                <a:gd name="T73" fmla="*/ 2 h 26"/>
                <a:gd name="T74" fmla="*/ 3 w 6"/>
                <a:gd name="T75" fmla="*/ 2 h 26"/>
                <a:gd name="T76" fmla="*/ 3 w 6"/>
                <a:gd name="T77" fmla="*/ 3 h 26"/>
                <a:gd name="T78" fmla="*/ 4 w 6"/>
                <a:gd name="T79" fmla="*/ 4 h 26"/>
                <a:gd name="T80" fmla="*/ 4 w 6"/>
                <a:gd name="T81" fmla="*/ 4 h 26"/>
                <a:gd name="T82" fmla="*/ 4 w 6"/>
                <a:gd name="T83" fmla="*/ 4 h 26"/>
                <a:gd name="T84" fmla="*/ 4 w 6"/>
                <a:gd name="T85" fmla="*/ 5 h 26"/>
                <a:gd name="T86" fmla="*/ 4 w 6"/>
                <a:gd name="T87" fmla="*/ 3 h 26"/>
                <a:gd name="T88" fmla="*/ 4 w 6"/>
                <a:gd name="T89" fmla="*/ 5 h 26"/>
                <a:gd name="T90" fmla="*/ 4 w 6"/>
                <a:gd name="T91" fmla="*/ 4 h 26"/>
                <a:gd name="T92" fmla="*/ 5 w 6"/>
                <a:gd name="T93" fmla="*/ 2 h 26"/>
                <a:gd name="T94" fmla="*/ 5 w 6"/>
                <a:gd name="T95" fmla="*/ 5 h 26"/>
                <a:gd name="T96" fmla="*/ 5 w 6"/>
                <a:gd name="T97" fmla="*/ 3 h 26"/>
                <a:gd name="T98" fmla="*/ 5 w 6"/>
                <a:gd name="T99" fmla="*/ 26 h 26"/>
                <a:gd name="T100" fmla="*/ 5 w 6"/>
                <a:gd name="T101" fmla="*/ 26 h 26"/>
                <a:gd name="T102" fmla="*/ 5 w 6"/>
                <a:gd name="T103" fmla="*/ 24 h 26"/>
                <a:gd name="T104" fmla="*/ 5 w 6"/>
                <a:gd name="T105" fmla="*/ 24 h 26"/>
                <a:gd name="T106" fmla="*/ 5 w 6"/>
                <a:gd name="T107" fmla="*/ 24 h 26"/>
                <a:gd name="T108" fmla="*/ 5 w 6"/>
                <a:gd name="T109" fmla="*/ 24 h 26"/>
                <a:gd name="T110" fmla="*/ 5 w 6"/>
                <a:gd name="T111" fmla="*/ 23 h 26"/>
                <a:gd name="T112" fmla="*/ 5 w 6"/>
                <a:gd name="T113" fmla="*/ 23 h 26"/>
                <a:gd name="T114" fmla="*/ 5 w 6"/>
                <a:gd name="T115" fmla="*/ 23 h 26"/>
                <a:gd name="T116" fmla="*/ 5 w 6"/>
                <a:gd name="T117" fmla="*/ 23 h 26"/>
                <a:gd name="T118" fmla="*/ 5 w 6"/>
                <a:gd name="T119" fmla="*/ 24 h 26"/>
                <a:gd name="T120" fmla="*/ 5 w 6"/>
                <a:gd name="T121" fmla="*/ 23 h 26"/>
                <a:gd name="T122" fmla="*/ 6 w 6"/>
                <a:gd name="T123" fmla="*/ 21 h 26"/>
                <a:gd name="T124" fmla="*/ 6 w 6"/>
                <a:gd name="T125" fmla="*/ 21 h 2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"/>
                <a:gd name="T190" fmla="*/ 0 h 26"/>
                <a:gd name="T191" fmla="*/ 6 w 6"/>
                <a:gd name="T192" fmla="*/ 26 h 2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" h="26">
                  <a:moveTo>
                    <a:pt x="0" y="0"/>
                  </a:move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7"/>
                  </a:lnTo>
                  <a:lnTo>
                    <a:pt x="5" y="11"/>
                  </a:lnTo>
                  <a:lnTo>
                    <a:pt x="5" y="16"/>
                  </a:lnTo>
                  <a:lnTo>
                    <a:pt x="5" y="18"/>
                  </a:lnTo>
                  <a:lnTo>
                    <a:pt x="5" y="21"/>
                  </a:lnTo>
                  <a:lnTo>
                    <a:pt x="5" y="23"/>
                  </a:lnTo>
                  <a:lnTo>
                    <a:pt x="5" y="24"/>
                  </a:lnTo>
                  <a:lnTo>
                    <a:pt x="5" y="26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6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6"/>
                  </a:lnTo>
                  <a:lnTo>
                    <a:pt x="5" y="25"/>
                  </a:lnTo>
                  <a:lnTo>
                    <a:pt x="5" y="26"/>
                  </a:lnTo>
                  <a:lnTo>
                    <a:pt x="5" y="25"/>
                  </a:lnTo>
                  <a:lnTo>
                    <a:pt x="5" y="26"/>
                  </a:lnTo>
                  <a:lnTo>
                    <a:pt x="5" y="24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6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6"/>
                  </a:lnTo>
                  <a:lnTo>
                    <a:pt x="5" y="24"/>
                  </a:lnTo>
                  <a:lnTo>
                    <a:pt x="5" y="26"/>
                  </a:lnTo>
                  <a:lnTo>
                    <a:pt x="5" y="24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3"/>
                  </a:lnTo>
                  <a:lnTo>
                    <a:pt x="5" y="24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6"/>
                  </a:lnTo>
                  <a:lnTo>
                    <a:pt x="5" y="24"/>
                  </a:lnTo>
                  <a:lnTo>
                    <a:pt x="5" y="23"/>
                  </a:lnTo>
                  <a:lnTo>
                    <a:pt x="5" y="24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3"/>
                  </a:lnTo>
                  <a:lnTo>
                    <a:pt x="5" y="24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3"/>
                  </a:lnTo>
                  <a:lnTo>
                    <a:pt x="5" y="24"/>
                  </a:lnTo>
                  <a:lnTo>
                    <a:pt x="5" y="23"/>
                  </a:lnTo>
                  <a:lnTo>
                    <a:pt x="5" y="24"/>
                  </a:lnTo>
                  <a:lnTo>
                    <a:pt x="5" y="23"/>
                  </a:lnTo>
                  <a:lnTo>
                    <a:pt x="5" y="22"/>
                  </a:lnTo>
                  <a:lnTo>
                    <a:pt x="5" y="23"/>
                  </a:lnTo>
                  <a:lnTo>
                    <a:pt x="5" y="24"/>
                  </a:lnTo>
                  <a:lnTo>
                    <a:pt x="5" y="23"/>
                  </a:lnTo>
                  <a:lnTo>
                    <a:pt x="5" y="22"/>
                  </a:lnTo>
                  <a:lnTo>
                    <a:pt x="5" y="23"/>
                  </a:lnTo>
                  <a:lnTo>
                    <a:pt x="5" y="24"/>
                  </a:lnTo>
                  <a:lnTo>
                    <a:pt x="5" y="23"/>
                  </a:lnTo>
                  <a:lnTo>
                    <a:pt x="5" y="24"/>
                  </a:lnTo>
                  <a:lnTo>
                    <a:pt x="5" y="23"/>
                  </a:lnTo>
                  <a:lnTo>
                    <a:pt x="5" y="24"/>
                  </a:lnTo>
                  <a:lnTo>
                    <a:pt x="5" y="23"/>
                  </a:lnTo>
                  <a:lnTo>
                    <a:pt x="5" y="24"/>
                  </a:lnTo>
                  <a:lnTo>
                    <a:pt x="5" y="23"/>
                  </a:lnTo>
                  <a:lnTo>
                    <a:pt x="5" y="24"/>
                  </a:lnTo>
                  <a:lnTo>
                    <a:pt x="5" y="23"/>
                  </a:lnTo>
                  <a:lnTo>
                    <a:pt x="5" y="22"/>
                  </a:lnTo>
                  <a:lnTo>
                    <a:pt x="5" y="24"/>
                  </a:lnTo>
                  <a:lnTo>
                    <a:pt x="5" y="23"/>
                  </a:lnTo>
                  <a:lnTo>
                    <a:pt x="5" y="22"/>
                  </a:lnTo>
                  <a:lnTo>
                    <a:pt x="5" y="21"/>
                  </a:lnTo>
                  <a:lnTo>
                    <a:pt x="5" y="23"/>
                  </a:lnTo>
                  <a:lnTo>
                    <a:pt x="5" y="22"/>
                  </a:lnTo>
                  <a:lnTo>
                    <a:pt x="5" y="21"/>
                  </a:lnTo>
                  <a:lnTo>
                    <a:pt x="5" y="23"/>
                  </a:lnTo>
                  <a:lnTo>
                    <a:pt x="5" y="22"/>
                  </a:lnTo>
                  <a:lnTo>
                    <a:pt x="5" y="21"/>
                  </a:lnTo>
                  <a:lnTo>
                    <a:pt x="5" y="22"/>
                  </a:lnTo>
                  <a:lnTo>
                    <a:pt x="5" y="23"/>
                  </a:lnTo>
                  <a:lnTo>
                    <a:pt x="5" y="22"/>
                  </a:lnTo>
                  <a:lnTo>
                    <a:pt x="5" y="23"/>
                  </a:lnTo>
                  <a:lnTo>
                    <a:pt x="5" y="22"/>
                  </a:lnTo>
                  <a:lnTo>
                    <a:pt x="5" y="23"/>
                  </a:lnTo>
                  <a:lnTo>
                    <a:pt x="5" y="22"/>
                  </a:lnTo>
                  <a:lnTo>
                    <a:pt x="5" y="23"/>
                  </a:lnTo>
                  <a:lnTo>
                    <a:pt x="5" y="22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5" y="21"/>
                  </a:lnTo>
                  <a:lnTo>
                    <a:pt x="5" y="22"/>
                  </a:lnTo>
                  <a:lnTo>
                    <a:pt x="5" y="21"/>
                  </a:lnTo>
                  <a:lnTo>
                    <a:pt x="5" y="23"/>
                  </a:lnTo>
                  <a:lnTo>
                    <a:pt x="5" y="21"/>
                  </a:lnTo>
                  <a:lnTo>
                    <a:pt x="5" y="23"/>
                  </a:lnTo>
                  <a:lnTo>
                    <a:pt x="5" y="21"/>
                  </a:lnTo>
                  <a:lnTo>
                    <a:pt x="5" y="22"/>
                  </a:lnTo>
                  <a:lnTo>
                    <a:pt x="5" y="21"/>
                  </a:lnTo>
                  <a:lnTo>
                    <a:pt x="6" y="21"/>
                  </a:lnTo>
                  <a:lnTo>
                    <a:pt x="6" y="22"/>
                  </a:lnTo>
                  <a:lnTo>
                    <a:pt x="6" y="21"/>
                  </a:lnTo>
                  <a:lnTo>
                    <a:pt x="6" y="20"/>
                  </a:lnTo>
                  <a:lnTo>
                    <a:pt x="6" y="21"/>
                  </a:lnTo>
                  <a:lnTo>
                    <a:pt x="6" y="20"/>
                  </a:lnTo>
                  <a:lnTo>
                    <a:pt x="6" y="21"/>
                  </a:lnTo>
                  <a:lnTo>
                    <a:pt x="6" y="20"/>
                  </a:lnTo>
                  <a:lnTo>
                    <a:pt x="6" y="21"/>
                  </a:lnTo>
                  <a:lnTo>
                    <a:pt x="6" y="20"/>
                  </a:lnTo>
                  <a:lnTo>
                    <a:pt x="6" y="21"/>
                  </a:lnTo>
                  <a:lnTo>
                    <a:pt x="6" y="20"/>
                  </a:lnTo>
                  <a:lnTo>
                    <a:pt x="6" y="21"/>
                  </a:lnTo>
                  <a:lnTo>
                    <a:pt x="6" y="22"/>
                  </a:lnTo>
                  <a:lnTo>
                    <a:pt x="6" y="21"/>
                  </a:lnTo>
                  <a:lnTo>
                    <a:pt x="6" y="22"/>
                  </a:lnTo>
                  <a:lnTo>
                    <a:pt x="6" y="21"/>
                  </a:lnTo>
                  <a:lnTo>
                    <a:pt x="6" y="20"/>
                  </a:lnTo>
                  <a:lnTo>
                    <a:pt x="6" y="21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4101" y="2271"/>
              <a:ext cx="6" cy="12"/>
            </a:xfrm>
            <a:custGeom>
              <a:avLst/>
              <a:gdLst>
                <a:gd name="T0" fmla="*/ 0 w 6"/>
                <a:gd name="T1" fmla="*/ 11 h 12"/>
                <a:gd name="T2" fmla="*/ 0 w 6"/>
                <a:gd name="T3" fmla="*/ 11 h 12"/>
                <a:gd name="T4" fmla="*/ 0 w 6"/>
                <a:gd name="T5" fmla="*/ 10 h 12"/>
                <a:gd name="T6" fmla="*/ 0 w 6"/>
                <a:gd name="T7" fmla="*/ 9 h 12"/>
                <a:gd name="T8" fmla="*/ 1 w 6"/>
                <a:gd name="T9" fmla="*/ 9 h 12"/>
                <a:gd name="T10" fmla="*/ 1 w 6"/>
                <a:gd name="T11" fmla="*/ 9 h 12"/>
                <a:gd name="T12" fmla="*/ 1 w 6"/>
                <a:gd name="T13" fmla="*/ 10 h 12"/>
                <a:gd name="T14" fmla="*/ 1 w 6"/>
                <a:gd name="T15" fmla="*/ 10 h 12"/>
                <a:gd name="T16" fmla="*/ 1 w 6"/>
                <a:gd name="T17" fmla="*/ 8 h 12"/>
                <a:gd name="T18" fmla="*/ 1 w 6"/>
                <a:gd name="T19" fmla="*/ 7 h 12"/>
                <a:gd name="T20" fmla="*/ 1 w 6"/>
                <a:gd name="T21" fmla="*/ 8 h 12"/>
                <a:gd name="T22" fmla="*/ 1 w 6"/>
                <a:gd name="T23" fmla="*/ 8 h 12"/>
                <a:gd name="T24" fmla="*/ 1 w 6"/>
                <a:gd name="T25" fmla="*/ 7 h 12"/>
                <a:gd name="T26" fmla="*/ 1 w 6"/>
                <a:gd name="T27" fmla="*/ 7 h 12"/>
                <a:gd name="T28" fmla="*/ 1 w 6"/>
                <a:gd name="T29" fmla="*/ 6 h 12"/>
                <a:gd name="T30" fmla="*/ 1 w 6"/>
                <a:gd name="T31" fmla="*/ 6 h 12"/>
                <a:gd name="T32" fmla="*/ 1 w 6"/>
                <a:gd name="T33" fmla="*/ 6 h 12"/>
                <a:gd name="T34" fmla="*/ 1 w 6"/>
                <a:gd name="T35" fmla="*/ 6 h 12"/>
                <a:gd name="T36" fmla="*/ 1 w 6"/>
                <a:gd name="T37" fmla="*/ 4 h 12"/>
                <a:gd name="T38" fmla="*/ 2 w 6"/>
                <a:gd name="T39" fmla="*/ 7 h 12"/>
                <a:gd name="T40" fmla="*/ 2 w 6"/>
                <a:gd name="T41" fmla="*/ 4 h 12"/>
                <a:gd name="T42" fmla="*/ 2 w 6"/>
                <a:gd name="T43" fmla="*/ 5 h 12"/>
                <a:gd name="T44" fmla="*/ 2 w 6"/>
                <a:gd name="T45" fmla="*/ 5 h 12"/>
                <a:gd name="T46" fmla="*/ 2 w 6"/>
                <a:gd name="T47" fmla="*/ 4 h 12"/>
                <a:gd name="T48" fmla="*/ 2 w 6"/>
                <a:gd name="T49" fmla="*/ 5 h 12"/>
                <a:gd name="T50" fmla="*/ 2 w 6"/>
                <a:gd name="T51" fmla="*/ 4 h 12"/>
                <a:gd name="T52" fmla="*/ 3 w 6"/>
                <a:gd name="T53" fmla="*/ 4 h 12"/>
                <a:gd name="T54" fmla="*/ 3 w 6"/>
                <a:gd name="T55" fmla="*/ 3 h 12"/>
                <a:gd name="T56" fmla="*/ 3 w 6"/>
                <a:gd name="T57" fmla="*/ 4 h 12"/>
                <a:gd name="T58" fmla="*/ 3 w 6"/>
                <a:gd name="T59" fmla="*/ 2 h 12"/>
                <a:gd name="T60" fmla="*/ 3 w 6"/>
                <a:gd name="T61" fmla="*/ 4 h 12"/>
                <a:gd name="T62" fmla="*/ 3 w 6"/>
                <a:gd name="T63" fmla="*/ 2 h 12"/>
                <a:gd name="T64" fmla="*/ 3 w 6"/>
                <a:gd name="T65" fmla="*/ 3 h 12"/>
                <a:gd name="T66" fmla="*/ 4 w 6"/>
                <a:gd name="T67" fmla="*/ 3 h 12"/>
                <a:gd name="T68" fmla="*/ 4 w 6"/>
                <a:gd name="T69" fmla="*/ 4 h 12"/>
                <a:gd name="T70" fmla="*/ 4 w 6"/>
                <a:gd name="T71" fmla="*/ 3 h 12"/>
                <a:gd name="T72" fmla="*/ 4 w 6"/>
                <a:gd name="T73" fmla="*/ 3 h 12"/>
                <a:gd name="T74" fmla="*/ 4 w 6"/>
                <a:gd name="T75" fmla="*/ 3 h 12"/>
                <a:gd name="T76" fmla="*/ 4 w 6"/>
                <a:gd name="T77" fmla="*/ 3 h 12"/>
                <a:gd name="T78" fmla="*/ 4 w 6"/>
                <a:gd name="T79" fmla="*/ 1 h 12"/>
                <a:gd name="T80" fmla="*/ 4 w 6"/>
                <a:gd name="T81" fmla="*/ 3 h 12"/>
                <a:gd name="T82" fmla="*/ 4 w 6"/>
                <a:gd name="T83" fmla="*/ 1 h 12"/>
                <a:gd name="T84" fmla="*/ 4 w 6"/>
                <a:gd name="T85" fmla="*/ 1 h 12"/>
                <a:gd name="T86" fmla="*/ 4 w 6"/>
                <a:gd name="T87" fmla="*/ 3 h 12"/>
                <a:gd name="T88" fmla="*/ 4 w 6"/>
                <a:gd name="T89" fmla="*/ 3 h 12"/>
                <a:gd name="T90" fmla="*/ 4 w 6"/>
                <a:gd name="T91" fmla="*/ 1 h 12"/>
                <a:gd name="T92" fmla="*/ 4 w 6"/>
                <a:gd name="T93" fmla="*/ 3 h 12"/>
                <a:gd name="T94" fmla="*/ 4 w 6"/>
                <a:gd name="T95" fmla="*/ 1 h 12"/>
                <a:gd name="T96" fmla="*/ 5 w 6"/>
                <a:gd name="T97" fmla="*/ 3 h 12"/>
                <a:gd name="T98" fmla="*/ 5 w 6"/>
                <a:gd name="T99" fmla="*/ 2 h 12"/>
                <a:gd name="T100" fmla="*/ 5 w 6"/>
                <a:gd name="T101" fmla="*/ 1 h 12"/>
                <a:gd name="T102" fmla="*/ 5 w 6"/>
                <a:gd name="T103" fmla="*/ 1 h 12"/>
                <a:gd name="T104" fmla="*/ 5 w 6"/>
                <a:gd name="T105" fmla="*/ 1 h 12"/>
                <a:gd name="T106" fmla="*/ 5 w 6"/>
                <a:gd name="T107" fmla="*/ 2 h 12"/>
                <a:gd name="T108" fmla="*/ 5 w 6"/>
                <a:gd name="T109" fmla="*/ 1 h 12"/>
                <a:gd name="T110" fmla="*/ 6 w 6"/>
                <a:gd name="T111" fmla="*/ 1 h 12"/>
                <a:gd name="T112" fmla="*/ 6 w 6"/>
                <a:gd name="T113" fmla="*/ 2 h 12"/>
                <a:gd name="T114" fmla="*/ 6 w 6"/>
                <a:gd name="T115" fmla="*/ 1 h 12"/>
                <a:gd name="T116" fmla="*/ 6 w 6"/>
                <a:gd name="T117" fmla="*/ 3 h 12"/>
                <a:gd name="T118" fmla="*/ 6 w 6"/>
                <a:gd name="T119" fmla="*/ 1 h 12"/>
                <a:gd name="T120" fmla="*/ 6 w 6"/>
                <a:gd name="T121" fmla="*/ 1 h 12"/>
                <a:gd name="T122" fmla="*/ 6 w 6"/>
                <a:gd name="T123" fmla="*/ 3 h 12"/>
                <a:gd name="T124" fmla="*/ 6 w 6"/>
                <a:gd name="T125" fmla="*/ 1 h 1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"/>
                <a:gd name="T190" fmla="*/ 0 h 12"/>
                <a:gd name="T191" fmla="*/ 6 w 6"/>
                <a:gd name="T192" fmla="*/ 12 h 1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" h="12">
                  <a:moveTo>
                    <a:pt x="0" y="12"/>
                  </a:moveTo>
                  <a:lnTo>
                    <a:pt x="0" y="12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1" y="11"/>
                  </a:lnTo>
                  <a:lnTo>
                    <a:pt x="1" y="9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10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9"/>
                  </a:lnTo>
                  <a:lnTo>
                    <a:pt x="1" y="11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10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8"/>
                  </a:lnTo>
                  <a:lnTo>
                    <a:pt x="1" y="6"/>
                  </a:lnTo>
                  <a:lnTo>
                    <a:pt x="1" y="8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8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8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6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6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8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4107" y="2272"/>
              <a:ext cx="6" cy="23"/>
            </a:xfrm>
            <a:custGeom>
              <a:avLst/>
              <a:gdLst>
                <a:gd name="T0" fmla="*/ 0 w 6"/>
                <a:gd name="T1" fmla="*/ 0 h 23"/>
                <a:gd name="T2" fmla="*/ 0 w 6"/>
                <a:gd name="T3" fmla="*/ 0 h 23"/>
                <a:gd name="T4" fmla="*/ 0 w 6"/>
                <a:gd name="T5" fmla="*/ 2 h 23"/>
                <a:gd name="T6" fmla="*/ 0 w 6"/>
                <a:gd name="T7" fmla="*/ 15 h 23"/>
                <a:gd name="T8" fmla="*/ 0 w 6"/>
                <a:gd name="T9" fmla="*/ 23 h 23"/>
                <a:gd name="T10" fmla="*/ 1 w 6"/>
                <a:gd name="T11" fmla="*/ 23 h 23"/>
                <a:gd name="T12" fmla="*/ 1 w 6"/>
                <a:gd name="T13" fmla="*/ 21 h 23"/>
                <a:gd name="T14" fmla="*/ 1 w 6"/>
                <a:gd name="T15" fmla="*/ 20 h 23"/>
                <a:gd name="T16" fmla="*/ 1 w 6"/>
                <a:gd name="T17" fmla="*/ 21 h 23"/>
                <a:gd name="T18" fmla="*/ 1 w 6"/>
                <a:gd name="T19" fmla="*/ 21 h 23"/>
                <a:gd name="T20" fmla="*/ 1 w 6"/>
                <a:gd name="T21" fmla="*/ 21 h 23"/>
                <a:gd name="T22" fmla="*/ 1 w 6"/>
                <a:gd name="T23" fmla="*/ 20 h 23"/>
                <a:gd name="T24" fmla="*/ 2 w 6"/>
                <a:gd name="T25" fmla="*/ 19 h 23"/>
                <a:gd name="T26" fmla="*/ 2 w 6"/>
                <a:gd name="T27" fmla="*/ 19 h 23"/>
                <a:gd name="T28" fmla="*/ 2 w 6"/>
                <a:gd name="T29" fmla="*/ 18 h 23"/>
                <a:gd name="T30" fmla="*/ 2 w 6"/>
                <a:gd name="T31" fmla="*/ 18 h 23"/>
                <a:gd name="T32" fmla="*/ 2 w 6"/>
                <a:gd name="T33" fmla="*/ 18 h 23"/>
                <a:gd name="T34" fmla="*/ 2 w 6"/>
                <a:gd name="T35" fmla="*/ 18 h 23"/>
                <a:gd name="T36" fmla="*/ 2 w 6"/>
                <a:gd name="T37" fmla="*/ 17 h 23"/>
                <a:gd name="T38" fmla="*/ 2 w 6"/>
                <a:gd name="T39" fmla="*/ 17 h 23"/>
                <a:gd name="T40" fmla="*/ 2 w 6"/>
                <a:gd name="T41" fmla="*/ 16 h 23"/>
                <a:gd name="T42" fmla="*/ 2 w 6"/>
                <a:gd name="T43" fmla="*/ 16 h 23"/>
                <a:gd name="T44" fmla="*/ 2 w 6"/>
                <a:gd name="T45" fmla="*/ 15 h 23"/>
                <a:gd name="T46" fmla="*/ 2 w 6"/>
                <a:gd name="T47" fmla="*/ 15 h 23"/>
                <a:gd name="T48" fmla="*/ 2 w 6"/>
                <a:gd name="T49" fmla="*/ 15 h 23"/>
                <a:gd name="T50" fmla="*/ 2 w 6"/>
                <a:gd name="T51" fmla="*/ 15 h 23"/>
                <a:gd name="T52" fmla="*/ 3 w 6"/>
                <a:gd name="T53" fmla="*/ 15 h 23"/>
                <a:gd name="T54" fmla="*/ 3 w 6"/>
                <a:gd name="T55" fmla="*/ 13 h 23"/>
                <a:gd name="T56" fmla="*/ 3 w 6"/>
                <a:gd name="T57" fmla="*/ 14 h 23"/>
                <a:gd name="T58" fmla="*/ 3 w 6"/>
                <a:gd name="T59" fmla="*/ 13 h 23"/>
                <a:gd name="T60" fmla="*/ 3 w 6"/>
                <a:gd name="T61" fmla="*/ 13 h 23"/>
                <a:gd name="T62" fmla="*/ 3 w 6"/>
                <a:gd name="T63" fmla="*/ 13 h 23"/>
                <a:gd name="T64" fmla="*/ 4 w 6"/>
                <a:gd name="T65" fmla="*/ 12 h 23"/>
                <a:gd name="T66" fmla="*/ 4 w 6"/>
                <a:gd name="T67" fmla="*/ 13 h 23"/>
                <a:gd name="T68" fmla="*/ 4 w 6"/>
                <a:gd name="T69" fmla="*/ 10 h 23"/>
                <a:gd name="T70" fmla="*/ 4 w 6"/>
                <a:gd name="T71" fmla="*/ 10 h 23"/>
                <a:gd name="T72" fmla="*/ 4 w 6"/>
                <a:gd name="T73" fmla="*/ 11 h 23"/>
                <a:gd name="T74" fmla="*/ 4 w 6"/>
                <a:gd name="T75" fmla="*/ 11 h 23"/>
                <a:gd name="T76" fmla="*/ 4 w 6"/>
                <a:gd name="T77" fmla="*/ 10 h 23"/>
                <a:gd name="T78" fmla="*/ 4 w 6"/>
                <a:gd name="T79" fmla="*/ 10 h 23"/>
                <a:gd name="T80" fmla="*/ 4 w 6"/>
                <a:gd name="T81" fmla="*/ 10 h 23"/>
                <a:gd name="T82" fmla="*/ 4 w 6"/>
                <a:gd name="T83" fmla="*/ 10 h 23"/>
                <a:gd name="T84" fmla="*/ 4 w 6"/>
                <a:gd name="T85" fmla="*/ 9 h 23"/>
                <a:gd name="T86" fmla="*/ 4 w 6"/>
                <a:gd name="T87" fmla="*/ 9 h 23"/>
                <a:gd name="T88" fmla="*/ 4 w 6"/>
                <a:gd name="T89" fmla="*/ 11 h 23"/>
                <a:gd name="T90" fmla="*/ 4 w 6"/>
                <a:gd name="T91" fmla="*/ 10 h 23"/>
                <a:gd name="T92" fmla="*/ 5 w 6"/>
                <a:gd name="T93" fmla="*/ 10 h 23"/>
                <a:gd name="T94" fmla="*/ 5 w 6"/>
                <a:gd name="T95" fmla="*/ 8 h 23"/>
                <a:gd name="T96" fmla="*/ 5 w 6"/>
                <a:gd name="T97" fmla="*/ 9 h 23"/>
                <a:gd name="T98" fmla="*/ 5 w 6"/>
                <a:gd name="T99" fmla="*/ 10 h 23"/>
                <a:gd name="T100" fmla="*/ 5 w 6"/>
                <a:gd name="T101" fmla="*/ 9 h 23"/>
                <a:gd name="T102" fmla="*/ 5 w 6"/>
                <a:gd name="T103" fmla="*/ 10 h 23"/>
                <a:gd name="T104" fmla="*/ 5 w 6"/>
                <a:gd name="T105" fmla="*/ 8 h 23"/>
                <a:gd name="T106" fmla="*/ 5 w 6"/>
                <a:gd name="T107" fmla="*/ 8 h 23"/>
                <a:gd name="T108" fmla="*/ 6 w 6"/>
                <a:gd name="T109" fmla="*/ 8 h 23"/>
                <a:gd name="T110" fmla="*/ 6 w 6"/>
                <a:gd name="T111" fmla="*/ 8 h 23"/>
                <a:gd name="T112" fmla="*/ 6 w 6"/>
                <a:gd name="T113" fmla="*/ 8 h 23"/>
                <a:gd name="T114" fmla="*/ 6 w 6"/>
                <a:gd name="T115" fmla="*/ 8 h 23"/>
                <a:gd name="T116" fmla="*/ 6 w 6"/>
                <a:gd name="T117" fmla="*/ 7 h 23"/>
                <a:gd name="T118" fmla="*/ 6 w 6"/>
                <a:gd name="T119" fmla="*/ 8 h 23"/>
                <a:gd name="T120" fmla="*/ 6 w 6"/>
                <a:gd name="T121" fmla="*/ 8 h 23"/>
                <a:gd name="T122" fmla="*/ 6 w 6"/>
                <a:gd name="T123" fmla="*/ 7 h 23"/>
                <a:gd name="T124" fmla="*/ 6 w 6"/>
                <a:gd name="T125" fmla="*/ 8 h 2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"/>
                <a:gd name="T190" fmla="*/ 0 h 23"/>
                <a:gd name="T191" fmla="*/ 6 w 6"/>
                <a:gd name="T192" fmla="*/ 23 h 2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" h="23">
                  <a:moveTo>
                    <a:pt x="0" y="0"/>
                  </a:move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10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1"/>
                  </a:lnTo>
                  <a:lnTo>
                    <a:pt x="0" y="22"/>
                  </a:lnTo>
                  <a:lnTo>
                    <a:pt x="0" y="23"/>
                  </a:lnTo>
                  <a:lnTo>
                    <a:pt x="0" y="22"/>
                  </a:lnTo>
                  <a:lnTo>
                    <a:pt x="0" y="23"/>
                  </a:lnTo>
                  <a:lnTo>
                    <a:pt x="0" y="22"/>
                  </a:lnTo>
                  <a:lnTo>
                    <a:pt x="0" y="21"/>
                  </a:lnTo>
                  <a:lnTo>
                    <a:pt x="0" y="23"/>
                  </a:lnTo>
                  <a:lnTo>
                    <a:pt x="0" y="22"/>
                  </a:lnTo>
                  <a:lnTo>
                    <a:pt x="0" y="21"/>
                  </a:lnTo>
                  <a:lnTo>
                    <a:pt x="0" y="23"/>
                  </a:lnTo>
                  <a:lnTo>
                    <a:pt x="0" y="22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19"/>
                  </a:lnTo>
                  <a:lnTo>
                    <a:pt x="1" y="21"/>
                  </a:lnTo>
                  <a:lnTo>
                    <a:pt x="1" y="19"/>
                  </a:lnTo>
                  <a:lnTo>
                    <a:pt x="1" y="20"/>
                  </a:lnTo>
                  <a:lnTo>
                    <a:pt x="1" y="19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19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19"/>
                  </a:lnTo>
                  <a:lnTo>
                    <a:pt x="1" y="21"/>
                  </a:lnTo>
                  <a:lnTo>
                    <a:pt x="1" y="19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19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19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19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21"/>
                  </a:lnTo>
                  <a:lnTo>
                    <a:pt x="2" y="19"/>
                  </a:lnTo>
                  <a:lnTo>
                    <a:pt x="2" y="21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5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3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4"/>
                  </a:lnTo>
                  <a:lnTo>
                    <a:pt x="3" y="14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5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2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2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2"/>
                  </a:lnTo>
                  <a:lnTo>
                    <a:pt x="3" y="13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3" y="13"/>
                  </a:lnTo>
                  <a:lnTo>
                    <a:pt x="3" y="11"/>
                  </a:lnTo>
                  <a:lnTo>
                    <a:pt x="3" y="13"/>
                  </a:lnTo>
                  <a:lnTo>
                    <a:pt x="3" y="12"/>
                  </a:lnTo>
                  <a:lnTo>
                    <a:pt x="3" y="13"/>
                  </a:lnTo>
                  <a:lnTo>
                    <a:pt x="3" y="12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2"/>
                  </a:lnTo>
                  <a:lnTo>
                    <a:pt x="3" y="13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3" y="13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3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3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3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8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1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9"/>
                  </a:lnTo>
                  <a:lnTo>
                    <a:pt x="5" y="10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9"/>
                  </a:lnTo>
                  <a:lnTo>
                    <a:pt x="5" y="10"/>
                  </a:lnTo>
                  <a:lnTo>
                    <a:pt x="5" y="8"/>
                  </a:lnTo>
                  <a:lnTo>
                    <a:pt x="5" y="9"/>
                  </a:lnTo>
                  <a:lnTo>
                    <a:pt x="5" y="10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9"/>
                  </a:lnTo>
                  <a:lnTo>
                    <a:pt x="5" y="10"/>
                  </a:lnTo>
                  <a:lnTo>
                    <a:pt x="5" y="8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10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10"/>
                  </a:lnTo>
                  <a:lnTo>
                    <a:pt x="5" y="8"/>
                  </a:lnTo>
                  <a:lnTo>
                    <a:pt x="5" y="10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10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9"/>
                  </a:lnTo>
                  <a:lnTo>
                    <a:pt x="5" y="10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10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8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10"/>
                  </a:lnTo>
                  <a:lnTo>
                    <a:pt x="5" y="8"/>
                  </a:lnTo>
                  <a:lnTo>
                    <a:pt x="5" y="10"/>
                  </a:lnTo>
                  <a:lnTo>
                    <a:pt x="5" y="8"/>
                  </a:lnTo>
                  <a:lnTo>
                    <a:pt x="5" y="10"/>
                  </a:lnTo>
                  <a:lnTo>
                    <a:pt x="5" y="9"/>
                  </a:lnTo>
                  <a:lnTo>
                    <a:pt x="5" y="10"/>
                  </a:lnTo>
                  <a:lnTo>
                    <a:pt x="5" y="8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10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8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8"/>
                  </a:lnTo>
                  <a:lnTo>
                    <a:pt x="6" y="8"/>
                  </a:lnTo>
                  <a:lnTo>
                    <a:pt x="6" y="7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10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7"/>
                  </a:lnTo>
                  <a:lnTo>
                    <a:pt x="6" y="8"/>
                  </a:lnTo>
                  <a:lnTo>
                    <a:pt x="6" y="10"/>
                  </a:lnTo>
                  <a:lnTo>
                    <a:pt x="6" y="8"/>
                  </a:lnTo>
                  <a:lnTo>
                    <a:pt x="6" y="7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7"/>
                  </a:lnTo>
                  <a:lnTo>
                    <a:pt x="6" y="8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7"/>
                  </a:lnTo>
                  <a:lnTo>
                    <a:pt x="6" y="8"/>
                  </a:lnTo>
                  <a:lnTo>
                    <a:pt x="6" y="7"/>
                  </a:lnTo>
                  <a:lnTo>
                    <a:pt x="6" y="8"/>
                  </a:lnTo>
                  <a:lnTo>
                    <a:pt x="6" y="7"/>
                  </a:lnTo>
                  <a:lnTo>
                    <a:pt x="6" y="8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7"/>
                  </a:lnTo>
                  <a:lnTo>
                    <a:pt x="6" y="8"/>
                  </a:lnTo>
                  <a:lnTo>
                    <a:pt x="6" y="10"/>
                  </a:lnTo>
                  <a:lnTo>
                    <a:pt x="6" y="8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9"/>
                  </a:lnTo>
                  <a:lnTo>
                    <a:pt x="6" y="10"/>
                  </a:lnTo>
                  <a:lnTo>
                    <a:pt x="6" y="8"/>
                  </a:lnTo>
                  <a:lnTo>
                    <a:pt x="6" y="9"/>
                  </a:lnTo>
                  <a:lnTo>
                    <a:pt x="6" y="7"/>
                  </a:lnTo>
                  <a:lnTo>
                    <a:pt x="6" y="8"/>
                  </a:lnTo>
                  <a:lnTo>
                    <a:pt x="6" y="7"/>
                  </a:lnTo>
                  <a:lnTo>
                    <a:pt x="6" y="8"/>
                  </a:lnTo>
                  <a:lnTo>
                    <a:pt x="6" y="7"/>
                  </a:lnTo>
                  <a:lnTo>
                    <a:pt x="6" y="8"/>
                  </a:lnTo>
                  <a:lnTo>
                    <a:pt x="6" y="7"/>
                  </a:lnTo>
                  <a:lnTo>
                    <a:pt x="6" y="8"/>
                  </a:lnTo>
                  <a:lnTo>
                    <a:pt x="6" y="7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10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7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7"/>
                  </a:lnTo>
                  <a:lnTo>
                    <a:pt x="6" y="8"/>
                  </a:lnTo>
                  <a:lnTo>
                    <a:pt x="6" y="7"/>
                  </a:lnTo>
                  <a:lnTo>
                    <a:pt x="6" y="8"/>
                  </a:lnTo>
                  <a:lnTo>
                    <a:pt x="6" y="7"/>
                  </a:lnTo>
                  <a:lnTo>
                    <a:pt x="6" y="8"/>
                  </a:lnTo>
                  <a:lnTo>
                    <a:pt x="6" y="7"/>
                  </a:lnTo>
                  <a:lnTo>
                    <a:pt x="6" y="8"/>
                  </a:lnTo>
                  <a:lnTo>
                    <a:pt x="6" y="7"/>
                  </a:lnTo>
                  <a:lnTo>
                    <a:pt x="6" y="8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7"/>
                  </a:lnTo>
                  <a:lnTo>
                    <a:pt x="6" y="8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9"/>
                  </a:lnTo>
                  <a:lnTo>
                    <a:pt x="6" y="7"/>
                  </a:lnTo>
                  <a:lnTo>
                    <a:pt x="6" y="8"/>
                  </a:lnTo>
                  <a:lnTo>
                    <a:pt x="6" y="7"/>
                  </a:lnTo>
                  <a:lnTo>
                    <a:pt x="6" y="8"/>
                  </a:lnTo>
                  <a:lnTo>
                    <a:pt x="6" y="7"/>
                  </a:lnTo>
                  <a:lnTo>
                    <a:pt x="6" y="8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4113" y="2279"/>
              <a:ext cx="6" cy="25"/>
            </a:xfrm>
            <a:custGeom>
              <a:avLst/>
              <a:gdLst>
                <a:gd name="T0" fmla="*/ 0 w 6"/>
                <a:gd name="T1" fmla="*/ 0 h 25"/>
                <a:gd name="T2" fmla="*/ 0 w 6"/>
                <a:gd name="T3" fmla="*/ 1 h 25"/>
                <a:gd name="T4" fmla="*/ 0 w 6"/>
                <a:gd name="T5" fmla="*/ 1 h 25"/>
                <a:gd name="T6" fmla="*/ 0 w 6"/>
                <a:gd name="T7" fmla="*/ 0 h 25"/>
                <a:gd name="T8" fmla="*/ 1 w 6"/>
                <a:gd name="T9" fmla="*/ 0 h 25"/>
                <a:gd name="T10" fmla="*/ 1 w 6"/>
                <a:gd name="T11" fmla="*/ 1 h 25"/>
                <a:gd name="T12" fmla="*/ 1 w 6"/>
                <a:gd name="T13" fmla="*/ 0 h 25"/>
                <a:gd name="T14" fmla="*/ 1 w 6"/>
                <a:gd name="T15" fmla="*/ 1 h 25"/>
                <a:gd name="T16" fmla="*/ 1 w 6"/>
                <a:gd name="T17" fmla="*/ 2 h 25"/>
                <a:gd name="T18" fmla="*/ 1 w 6"/>
                <a:gd name="T19" fmla="*/ 2 h 25"/>
                <a:gd name="T20" fmla="*/ 1 w 6"/>
                <a:gd name="T21" fmla="*/ 0 h 25"/>
                <a:gd name="T22" fmla="*/ 2 w 6"/>
                <a:gd name="T23" fmla="*/ 1 h 25"/>
                <a:gd name="T24" fmla="*/ 2 w 6"/>
                <a:gd name="T25" fmla="*/ 1 h 25"/>
                <a:gd name="T26" fmla="*/ 2 w 6"/>
                <a:gd name="T27" fmla="*/ 1 h 25"/>
                <a:gd name="T28" fmla="*/ 2 w 6"/>
                <a:gd name="T29" fmla="*/ 0 h 25"/>
                <a:gd name="T30" fmla="*/ 2 w 6"/>
                <a:gd name="T31" fmla="*/ 12 h 25"/>
                <a:gd name="T32" fmla="*/ 2 w 6"/>
                <a:gd name="T33" fmla="*/ 24 h 25"/>
                <a:gd name="T34" fmla="*/ 2 w 6"/>
                <a:gd name="T35" fmla="*/ 23 h 25"/>
                <a:gd name="T36" fmla="*/ 2 w 6"/>
                <a:gd name="T37" fmla="*/ 23 h 25"/>
                <a:gd name="T38" fmla="*/ 2 w 6"/>
                <a:gd name="T39" fmla="*/ 21 h 25"/>
                <a:gd name="T40" fmla="*/ 2 w 6"/>
                <a:gd name="T41" fmla="*/ 22 h 25"/>
                <a:gd name="T42" fmla="*/ 2 w 6"/>
                <a:gd name="T43" fmla="*/ 21 h 25"/>
                <a:gd name="T44" fmla="*/ 2 w 6"/>
                <a:gd name="T45" fmla="*/ 20 h 25"/>
                <a:gd name="T46" fmla="*/ 2 w 6"/>
                <a:gd name="T47" fmla="*/ 20 h 25"/>
                <a:gd name="T48" fmla="*/ 2 w 6"/>
                <a:gd name="T49" fmla="*/ 20 h 25"/>
                <a:gd name="T50" fmla="*/ 2 w 6"/>
                <a:gd name="T51" fmla="*/ 20 h 25"/>
                <a:gd name="T52" fmla="*/ 3 w 6"/>
                <a:gd name="T53" fmla="*/ 20 h 25"/>
                <a:gd name="T54" fmla="*/ 3 w 6"/>
                <a:gd name="T55" fmla="*/ 20 h 25"/>
                <a:gd name="T56" fmla="*/ 3 w 6"/>
                <a:gd name="T57" fmla="*/ 20 h 25"/>
                <a:gd name="T58" fmla="*/ 3 w 6"/>
                <a:gd name="T59" fmla="*/ 18 h 25"/>
                <a:gd name="T60" fmla="*/ 3 w 6"/>
                <a:gd name="T61" fmla="*/ 20 h 25"/>
                <a:gd name="T62" fmla="*/ 3 w 6"/>
                <a:gd name="T63" fmla="*/ 17 h 25"/>
                <a:gd name="T64" fmla="*/ 3 w 6"/>
                <a:gd name="T65" fmla="*/ 18 h 25"/>
                <a:gd name="T66" fmla="*/ 4 w 6"/>
                <a:gd name="T67" fmla="*/ 16 h 25"/>
                <a:gd name="T68" fmla="*/ 4 w 6"/>
                <a:gd name="T69" fmla="*/ 16 h 25"/>
                <a:gd name="T70" fmla="*/ 4 w 6"/>
                <a:gd name="T71" fmla="*/ 16 h 25"/>
                <a:gd name="T72" fmla="*/ 4 w 6"/>
                <a:gd name="T73" fmla="*/ 17 h 25"/>
                <a:gd name="T74" fmla="*/ 4 w 6"/>
                <a:gd name="T75" fmla="*/ 15 h 25"/>
                <a:gd name="T76" fmla="*/ 4 w 6"/>
                <a:gd name="T77" fmla="*/ 15 h 25"/>
                <a:gd name="T78" fmla="*/ 4 w 6"/>
                <a:gd name="T79" fmla="*/ 15 h 25"/>
                <a:gd name="T80" fmla="*/ 4 w 6"/>
                <a:gd name="T81" fmla="*/ 13 h 25"/>
                <a:gd name="T82" fmla="*/ 4 w 6"/>
                <a:gd name="T83" fmla="*/ 14 h 25"/>
                <a:gd name="T84" fmla="*/ 4 w 6"/>
                <a:gd name="T85" fmla="*/ 13 h 25"/>
                <a:gd name="T86" fmla="*/ 4 w 6"/>
                <a:gd name="T87" fmla="*/ 13 h 25"/>
                <a:gd name="T88" fmla="*/ 4 w 6"/>
                <a:gd name="T89" fmla="*/ 12 h 25"/>
                <a:gd name="T90" fmla="*/ 4 w 6"/>
                <a:gd name="T91" fmla="*/ 12 h 25"/>
                <a:gd name="T92" fmla="*/ 4 w 6"/>
                <a:gd name="T93" fmla="*/ 12 h 25"/>
                <a:gd name="T94" fmla="*/ 5 w 6"/>
                <a:gd name="T95" fmla="*/ 12 h 25"/>
                <a:gd name="T96" fmla="*/ 5 w 6"/>
                <a:gd name="T97" fmla="*/ 12 h 25"/>
                <a:gd name="T98" fmla="*/ 5 w 6"/>
                <a:gd name="T99" fmla="*/ 11 h 25"/>
                <a:gd name="T100" fmla="*/ 5 w 6"/>
                <a:gd name="T101" fmla="*/ 11 h 25"/>
                <a:gd name="T102" fmla="*/ 5 w 6"/>
                <a:gd name="T103" fmla="*/ 11 h 25"/>
                <a:gd name="T104" fmla="*/ 5 w 6"/>
                <a:gd name="T105" fmla="*/ 11 h 25"/>
                <a:gd name="T106" fmla="*/ 5 w 6"/>
                <a:gd name="T107" fmla="*/ 10 h 25"/>
                <a:gd name="T108" fmla="*/ 6 w 6"/>
                <a:gd name="T109" fmla="*/ 11 h 25"/>
                <a:gd name="T110" fmla="*/ 6 w 6"/>
                <a:gd name="T111" fmla="*/ 10 h 25"/>
                <a:gd name="T112" fmla="*/ 6 w 6"/>
                <a:gd name="T113" fmla="*/ 9 h 25"/>
                <a:gd name="T114" fmla="*/ 6 w 6"/>
                <a:gd name="T115" fmla="*/ 9 h 25"/>
                <a:gd name="T116" fmla="*/ 6 w 6"/>
                <a:gd name="T117" fmla="*/ 9 h 25"/>
                <a:gd name="T118" fmla="*/ 6 w 6"/>
                <a:gd name="T119" fmla="*/ 8 h 25"/>
                <a:gd name="T120" fmla="*/ 6 w 6"/>
                <a:gd name="T121" fmla="*/ 9 h 25"/>
                <a:gd name="T122" fmla="*/ 6 w 6"/>
                <a:gd name="T123" fmla="*/ 9 h 25"/>
                <a:gd name="T124" fmla="*/ 6 w 6"/>
                <a:gd name="T125" fmla="*/ 9 h 2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"/>
                <a:gd name="T190" fmla="*/ 0 h 25"/>
                <a:gd name="T191" fmla="*/ 6 w 6"/>
                <a:gd name="T192" fmla="*/ 25 h 2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" h="25">
                  <a:moveTo>
                    <a:pt x="0" y="1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9"/>
                  </a:lnTo>
                  <a:lnTo>
                    <a:pt x="2" y="12"/>
                  </a:lnTo>
                  <a:lnTo>
                    <a:pt x="2" y="15"/>
                  </a:lnTo>
                  <a:lnTo>
                    <a:pt x="2" y="20"/>
                  </a:lnTo>
                  <a:lnTo>
                    <a:pt x="2" y="21"/>
                  </a:lnTo>
                  <a:lnTo>
                    <a:pt x="2" y="22"/>
                  </a:lnTo>
                  <a:lnTo>
                    <a:pt x="2" y="23"/>
                  </a:lnTo>
                  <a:lnTo>
                    <a:pt x="2" y="22"/>
                  </a:lnTo>
                  <a:lnTo>
                    <a:pt x="2" y="23"/>
                  </a:lnTo>
                  <a:lnTo>
                    <a:pt x="2" y="24"/>
                  </a:lnTo>
                  <a:lnTo>
                    <a:pt x="2" y="25"/>
                  </a:lnTo>
                  <a:lnTo>
                    <a:pt x="2" y="23"/>
                  </a:lnTo>
                  <a:lnTo>
                    <a:pt x="2" y="24"/>
                  </a:lnTo>
                  <a:lnTo>
                    <a:pt x="2" y="23"/>
                  </a:lnTo>
                  <a:lnTo>
                    <a:pt x="2" y="22"/>
                  </a:lnTo>
                  <a:lnTo>
                    <a:pt x="2" y="23"/>
                  </a:lnTo>
                  <a:lnTo>
                    <a:pt x="2" y="24"/>
                  </a:lnTo>
                  <a:lnTo>
                    <a:pt x="2" y="23"/>
                  </a:lnTo>
                  <a:lnTo>
                    <a:pt x="2" y="22"/>
                  </a:lnTo>
                  <a:lnTo>
                    <a:pt x="2" y="23"/>
                  </a:lnTo>
                  <a:lnTo>
                    <a:pt x="2" y="24"/>
                  </a:lnTo>
                  <a:lnTo>
                    <a:pt x="2" y="22"/>
                  </a:lnTo>
                  <a:lnTo>
                    <a:pt x="2" y="23"/>
                  </a:lnTo>
                  <a:lnTo>
                    <a:pt x="2" y="24"/>
                  </a:lnTo>
                  <a:lnTo>
                    <a:pt x="2" y="22"/>
                  </a:lnTo>
                  <a:lnTo>
                    <a:pt x="2" y="23"/>
                  </a:lnTo>
                  <a:lnTo>
                    <a:pt x="2" y="22"/>
                  </a:lnTo>
                  <a:lnTo>
                    <a:pt x="2" y="23"/>
                  </a:lnTo>
                  <a:lnTo>
                    <a:pt x="2" y="22"/>
                  </a:lnTo>
                  <a:lnTo>
                    <a:pt x="2" y="23"/>
                  </a:lnTo>
                  <a:lnTo>
                    <a:pt x="2" y="22"/>
                  </a:lnTo>
                  <a:lnTo>
                    <a:pt x="2" y="23"/>
                  </a:lnTo>
                  <a:lnTo>
                    <a:pt x="2" y="22"/>
                  </a:lnTo>
                  <a:lnTo>
                    <a:pt x="2" y="23"/>
                  </a:lnTo>
                  <a:lnTo>
                    <a:pt x="2" y="22"/>
                  </a:lnTo>
                  <a:lnTo>
                    <a:pt x="2" y="21"/>
                  </a:lnTo>
                  <a:lnTo>
                    <a:pt x="2" y="22"/>
                  </a:lnTo>
                  <a:lnTo>
                    <a:pt x="2" y="23"/>
                  </a:lnTo>
                  <a:lnTo>
                    <a:pt x="2" y="22"/>
                  </a:lnTo>
                  <a:lnTo>
                    <a:pt x="2" y="21"/>
                  </a:lnTo>
                  <a:lnTo>
                    <a:pt x="2" y="23"/>
                  </a:lnTo>
                  <a:lnTo>
                    <a:pt x="2" y="22"/>
                  </a:lnTo>
                  <a:lnTo>
                    <a:pt x="2" y="21"/>
                  </a:lnTo>
                  <a:lnTo>
                    <a:pt x="2" y="23"/>
                  </a:lnTo>
                  <a:lnTo>
                    <a:pt x="2" y="22"/>
                  </a:lnTo>
                  <a:lnTo>
                    <a:pt x="2" y="21"/>
                  </a:lnTo>
                  <a:lnTo>
                    <a:pt x="2" y="22"/>
                  </a:lnTo>
                  <a:lnTo>
                    <a:pt x="2" y="21"/>
                  </a:lnTo>
                  <a:lnTo>
                    <a:pt x="2" y="22"/>
                  </a:lnTo>
                  <a:lnTo>
                    <a:pt x="2" y="23"/>
                  </a:lnTo>
                  <a:lnTo>
                    <a:pt x="2" y="22"/>
                  </a:lnTo>
                  <a:lnTo>
                    <a:pt x="2" y="23"/>
                  </a:lnTo>
                  <a:lnTo>
                    <a:pt x="2" y="22"/>
                  </a:lnTo>
                  <a:lnTo>
                    <a:pt x="2" y="23"/>
                  </a:lnTo>
                  <a:lnTo>
                    <a:pt x="2" y="21"/>
                  </a:lnTo>
                  <a:lnTo>
                    <a:pt x="2" y="20"/>
                  </a:lnTo>
                  <a:lnTo>
                    <a:pt x="2" y="21"/>
                  </a:lnTo>
                  <a:lnTo>
                    <a:pt x="2" y="22"/>
                  </a:lnTo>
                  <a:lnTo>
                    <a:pt x="2" y="21"/>
                  </a:lnTo>
                  <a:lnTo>
                    <a:pt x="2" y="20"/>
                  </a:lnTo>
                  <a:lnTo>
                    <a:pt x="2" y="21"/>
                  </a:lnTo>
                  <a:lnTo>
                    <a:pt x="2" y="22"/>
                  </a:lnTo>
                  <a:lnTo>
                    <a:pt x="2" y="20"/>
                  </a:lnTo>
                  <a:lnTo>
                    <a:pt x="2" y="22"/>
                  </a:lnTo>
                  <a:lnTo>
                    <a:pt x="2" y="20"/>
                  </a:lnTo>
                  <a:lnTo>
                    <a:pt x="2" y="21"/>
                  </a:lnTo>
                  <a:lnTo>
                    <a:pt x="2" y="22"/>
                  </a:lnTo>
                  <a:lnTo>
                    <a:pt x="2" y="20"/>
                  </a:lnTo>
                  <a:lnTo>
                    <a:pt x="2" y="21"/>
                  </a:lnTo>
                  <a:lnTo>
                    <a:pt x="2" y="22"/>
                  </a:lnTo>
                  <a:lnTo>
                    <a:pt x="2" y="20"/>
                  </a:lnTo>
                  <a:lnTo>
                    <a:pt x="2" y="22"/>
                  </a:lnTo>
                  <a:lnTo>
                    <a:pt x="2" y="21"/>
                  </a:lnTo>
                  <a:lnTo>
                    <a:pt x="2" y="20"/>
                  </a:lnTo>
                  <a:lnTo>
                    <a:pt x="2" y="21"/>
                  </a:lnTo>
                  <a:lnTo>
                    <a:pt x="2" y="22"/>
                  </a:lnTo>
                  <a:lnTo>
                    <a:pt x="2" y="20"/>
                  </a:lnTo>
                  <a:lnTo>
                    <a:pt x="2" y="21"/>
                  </a:lnTo>
                  <a:lnTo>
                    <a:pt x="2" y="22"/>
                  </a:lnTo>
                  <a:lnTo>
                    <a:pt x="2" y="20"/>
                  </a:lnTo>
                  <a:lnTo>
                    <a:pt x="2" y="21"/>
                  </a:lnTo>
                  <a:lnTo>
                    <a:pt x="2" y="20"/>
                  </a:lnTo>
                  <a:lnTo>
                    <a:pt x="2" y="21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2" y="21"/>
                  </a:lnTo>
                  <a:lnTo>
                    <a:pt x="2" y="20"/>
                  </a:lnTo>
                  <a:lnTo>
                    <a:pt x="3" y="18"/>
                  </a:lnTo>
                  <a:lnTo>
                    <a:pt x="3" y="19"/>
                  </a:lnTo>
                  <a:lnTo>
                    <a:pt x="3" y="20"/>
                  </a:lnTo>
                  <a:lnTo>
                    <a:pt x="3" y="19"/>
                  </a:lnTo>
                  <a:lnTo>
                    <a:pt x="3" y="18"/>
                  </a:lnTo>
                  <a:lnTo>
                    <a:pt x="3" y="19"/>
                  </a:lnTo>
                  <a:lnTo>
                    <a:pt x="3" y="20"/>
                  </a:lnTo>
                  <a:lnTo>
                    <a:pt x="3" y="19"/>
                  </a:lnTo>
                  <a:lnTo>
                    <a:pt x="3" y="18"/>
                  </a:lnTo>
                  <a:lnTo>
                    <a:pt x="3" y="19"/>
                  </a:lnTo>
                  <a:lnTo>
                    <a:pt x="3" y="20"/>
                  </a:lnTo>
                  <a:lnTo>
                    <a:pt x="3" y="19"/>
                  </a:lnTo>
                  <a:lnTo>
                    <a:pt x="3" y="20"/>
                  </a:lnTo>
                  <a:lnTo>
                    <a:pt x="3" y="18"/>
                  </a:lnTo>
                  <a:lnTo>
                    <a:pt x="3" y="20"/>
                  </a:lnTo>
                  <a:lnTo>
                    <a:pt x="3" y="19"/>
                  </a:lnTo>
                  <a:lnTo>
                    <a:pt x="3" y="18"/>
                  </a:lnTo>
                  <a:lnTo>
                    <a:pt x="3" y="19"/>
                  </a:lnTo>
                  <a:lnTo>
                    <a:pt x="3" y="20"/>
                  </a:lnTo>
                  <a:lnTo>
                    <a:pt x="3" y="19"/>
                  </a:lnTo>
                  <a:lnTo>
                    <a:pt x="3" y="18"/>
                  </a:lnTo>
                  <a:lnTo>
                    <a:pt x="3" y="20"/>
                  </a:lnTo>
                  <a:lnTo>
                    <a:pt x="3" y="18"/>
                  </a:lnTo>
                  <a:lnTo>
                    <a:pt x="3" y="20"/>
                  </a:lnTo>
                  <a:lnTo>
                    <a:pt x="3" y="18"/>
                  </a:lnTo>
                  <a:lnTo>
                    <a:pt x="3" y="19"/>
                  </a:lnTo>
                  <a:lnTo>
                    <a:pt x="3" y="18"/>
                  </a:lnTo>
                  <a:lnTo>
                    <a:pt x="3" y="19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3" y="19"/>
                  </a:lnTo>
                  <a:lnTo>
                    <a:pt x="3" y="18"/>
                  </a:lnTo>
                  <a:lnTo>
                    <a:pt x="3" y="19"/>
                  </a:lnTo>
                  <a:lnTo>
                    <a:pt x="3" y="18"/>
                  </a:lnTo>
                  <a:lnTo>
                    <a:pt x="3" y="19"/>
                  </a:lnTo>
                  <a:lnTo>
                    <a:pt x="3" y="18"/>
                  </a:lnTo>
                  <a:lnTo>
                    <a:pt x="3" y="20"/>
                  </a:lnTo>
                  <a:lnTo>
                    <a:pt x="3" y="18"/>
                  </a:lnTo>
                  <a:lnTo>
                    <a:pt x="3" y="19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4" y="16"/>
                  </a:lnTo>
                  <a:lnTo>
                    <a:pt x="4" y="17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4" y="16"/>
                  </a:lnTo>
                  <a:lnTo>
                    <a:pt x="4" y="17"/>
                  </a:lnTo>
                  <a:lnTo>
                    <a:pt x="4" y="15"/>
                  </a:lnTo>
                  <a:lnTo>
                    <a:pt x="4" y="16"/>
                  </a:lnTo>
                  <a:lnTo>
                    <a:pt x="4" y="17"/>
                  </a:lnTo>
                  <a:lnTo>
                    <a:pt x="4" y="16"/>
                  </a:lnTo>
                  <a:lnTo>
                    <a:pt x="4" y="15"/>
                  </a:lnTo>
                  <a:lnTo>
                    <a:pt x="4" y="16"/>
                  </a:lnTo>
                  <a:lnTo>
                    <a:pt x="4" y="17"/>
                  </a:lnTo>
                  <a:lnTo>
                    <a:pt x="4" y="16"/>
                  </a:lnTo>
                  <a:lnTo>
                    <a:pt x="4" y="15"/>
                  </a:lnTo>
                  <a:lnTo>
                    <a:pt x="4" y="16"/>
                  </a:lnTo>
                  <a:lnTo>
                    <a:pt x="4" y="17"/>
                  </a:lnTo>
                  <a:lnTo>
                    <a:pt x="4" y="15"/>
                  </a:lnTo>
                  <a:lnTo>
                    <a:pt x="4" y="16"/>
                  </a:lnTo>
                  <a:lnTo>
                    <a:pt x="4" y="17"/>
                  </a:lnTo>
                  <a:lnTo>
                    <a:pt x="4" y="15"/>
                  </a:lnTo>
                  <a:lnTo>
                    <a:pt x="4" y="16"/>
                  </a:lnTo>
                  <a:lnTo>
                    <a:pt x="4" y="17"/>
                  </a:lnTo>
                  <a:lnTo>
                    <a:pt x="4" y="15"/>
                  </a:lnTo>
                  <a:lnTo>
                    <a:pt x="4" y="17"/>
                  </a:lnTo>
                  <a:lnTo>
                    <a:pt x="4" y="16"/>
                  </a:lnTo>
                  <a:lnTo>
                    <a:pt x="4" y="17"/>
                  </a:lnTo>
                  <a:lnTo>
                    <a:pt x="4" y="15"/>
                  </a:lnTo>
                  <a:lnTo>
                    <a:pt x="4" y="16"/>
                  </a:lnTo>
                  <a:lnTo>
                    <a:pt x="4" y="15"/>
                  </a:lnTo>
                  <a:lnTo>
                    <a:pt x="4" y="17"/>
                  </a:lnTo>
                  <a:lnTo>
                    <a:pt x="4" y="16"/>
                  </a:lnTo>
                  <a:lnTo>
                    <a:pt x="4" y="17"/>
                  </a:lnTo>
                  <a:lnTo>
                    <a:pt x="4" y="15"/>
                  </a:lnTo>
                  <a:lnTo>
                    <a:pt x="4" y="17"/>
                  </a:lnTo>
                  <a:lnTo>
                    <a:pt x="4" y="16"/>
                  </a:lnTo>
                  <a:lnTo>
                    <a:pt x="4" y="15"/>
                  </a:lnTo>
                  <a:lnTo>
                    <a:pt x="4" y="16"/>
                  </a:lnTo>
                  <a:lnTo>
                    <a:pt x="4" y="15"/>
                  </a:lnTo>
                  <a:lnTo>
                    <a:pt x="4" y="16"/>
                  </a:lnTo>
                  <a:lnTo>
                    <a:pt x="4" y="15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4" y="15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4" y="16"/>
                  </a:lnTo>
                  <a:lnTo>
                    <a:pt x="4" y="15"/>
                  </a:lnTo>
                  <a:lnTo>
                    <a:pt x="4" y="17"/>
                  </a:lnTo>
                  <a:lnTo>
                    <a:pt x="4" y="15"/>
                  </a:lnTo>
                  <a:lnTo>
                    <a:pt x="4" y="16"/>
                  </a:lnTo>
                  <a:lnTo>
                    <a:pt x="4" y="15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4"/>
                  </a:lnTo>
                  <a:lnTo>
                    <a:pt x="4" y="12"/>
                  </a:lnTo>
                  <a:lnTo>
                    <a:pt x="4" y="14"/>
                  </a:lnTo>
                  <a:lnTo>
                    <a:pt x="4" y="12"/>
                  </a:lnTo>
                  <a:lnTo>
                    <a:pt x="4" y="14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2"/>
                  </a:lnTo>
                  <a:lnTo>
                    <a:pt x="4" y="14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5" y="14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5" y="10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5" y="9"/>
                  </a:lnTo>
                  <a:lnTo>
                    <a:pt x="5" y="11"/>
                  </a:lnTo>
                  <a:lnTo>
                    <a:pt x="5" y="10"/>
                  </a:lnTo>
                  <a:lnTo>
                    <a:pt x="5" y="9"/>
                  </a:lnTo>
                  <a:lnTo>
                    <a:pt x="5" y="11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6" y="11"/>
                  </a:lnTo>
                  <a:lnTo>
                    <a:pt x="6" y="10"/>
                  </a:lnTo>
                  <a:lnTo>
                    <a:pt x="6" y="11"/>
                  </a:lnTo>
                  <a:lnTo>
                    <a:pt x="6" y="10"/>
                  </a:lnTo>
                  <a:lnTo>
                    <a:pt x="6" y="11"/>
                  </a:lnTo>
                  <a:lnTo>
                    <a:pt x="6" y="10"/>
                  </a:lnTo>
                  <a:lnTo>
                    <a:pt x="6" y="9"/>
                  </a:lnTo>
                  <a:lnTo>
                    <a:pt x="6" y="11"/>
                  </a:lnTo>
                  <a:lnTo>
                    <a:pt x="6" y="10"/>
                  </a:lnTo>
                  <a:lnTo>
                    <a:pt x="6" y="9"/>
                  </a:lnTo>
                  <a:lnTo>
                    <a:pt x="6" y="11"/>
                  </a:lnTo>
                  <a:lnTo>
                    <a:pt x="6" y="10"/>
                  </a:lnTo>
                  <a:lnTo>
                    <a:pt x="6" y="9"/>
                  </a:lnTo>
                  <a:lnTo>
                    <a:pt x="6" y="10"/>
                  </a:lnTo>
                  <a:lnTo>
                    <a:pt x="6" y="11"/>
                  </a:lnTo>
                  <a:lnTo>
                    <a:pt x="6" y="10"/>
                  </a:lnTo>
                  <a:lnTo>
                    <a:pt x="6" y="11"/>
                  </a:lnTo>
                  <a:lnTo>
                    <a:pt x="6" y="12"/>
                  </a:lnTo>
                  <a:lnTo>
                    <a:pt x="6" y="11"/>
                  </a:lnTo>
                  <a:lnTo>
                    <a:pt x="6" y="10"/>
                  </a:lnTo>
                  <a:lnTo>
                    <a:pt x="6" y="11"/>
                  </a:lnTo>
                  <a:lnTo>
                    <a:pt x="6" y="10"/>
                  </a:lnTo>
                  <a:lnTo>
                    <a:pt x="6" y="11"/>
                  </a:lnTo>
                  <a:lnTo>
                    <a:pt x="6" y="9"/>
                  </a:lnTo>
                  <a:lnTo>
                    <a:pt x="6" y="10"/>
                  </a:lnTo>
                  <a:lnTo>
                    <a:pt x="6" y="11"/>
                  </a:lnTo>
                  <a:lnTo>
                    <a:pt x="6" y="9"/>
                  </a:lnTo>
                  <a:lnTo>
                    <a:pt x="6" y="10"/>
                  </a:lnTo>
                  <a:lnTo>
                    <a:pt x="6" y="9"/>
                  </a:lnTo>
                  <a:lnTo>
                    <a:pt x="6" y="10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9"/>
                  </a:lnTo>
                  <a:lnTo>
                    <a:pt x="6" y="10"/>
                  </a:lnTo>
                  <a:lnTo>
                    <a:pt x="6" y="9"/>
                  </a:lnTo>
                  <a:lnTo>
                    <a:pt x="6" y="10"/>
                  </a:lnTo>
                  <a:lnTo>
                    <a:pt x="6" y="9"/>
                  </a:lnTo>
                  <a:lnTo>
                    <a:pt x="6" y="10"/>
                  </a:lnTo>
                  <a:lnTo>
                    <a:pt x="6" y="9"/>
                  </a:lnTo>
                  <a:lnTo>
                    <a:pt x="6" y="10"/>
                  </a:lnTo>
                  <a:lnTo>
                    <a:pt x="6" y="11"/>
                  </a:lnTo>
                  <a:lnTo>
                    <a:pt x="6" y="9"/>
                  </a:lnTo>
                  <a:lnTo>
                    <a:pt x="6" y="10"/>
                  </a:lnTo>
                  <a:lnTo>
                    <a:pt x="6" y="9"/>
                  </a:lnTo>
                  <a:lnTo>
                    <a:pt x="6" y="10"/>
                  </a:lnTo>
                  <a:lnTo>
                    <a:pt x="6" y="9"/>
                  </a:lnTo>
                  <a:lnTo>
                    <a:pt x="6" y="11"/>
                  </a:lnTo>
                  <a:lnTo>
                    <a:pt x="6" y="10"/>
                  </a:lnTo>
                  <a:lnTo>
                    <a:pt x="6" y="9"/>
                  </a:lnTo>
                  <a:lnTo>
                    <a:pt x="6" y="10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9"/>
                  </a:lnTo>
                  <a:lnTo>
                    <a:pt x="6" y="10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10"/>
                  </a:lnTo>
                  <a:lnTo>
                    <a:pt x="6" y="9"/>
                  </a:lnTo>
                  <a:lnTo>
                    <a:pt x="6" y="11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9"/>
                  </a:lnTo>
                  <a:lnTo>
                    <a:pt x="6" y="10"/>
                  </a:lnTo>
                  <a:lnTo>
                    <a:pt x="6" y="9"/>
                  </a:lnTo>
                  <a:lnTo>
                    <a:pt x="6" y="10"/>
                  </a:lnTo>
                  <a:lnTo>
                    <a:pt x="6" y="9"/>
                  </a:lnTo>
                  <a:lnTo>
                    <a:pt x="6" y="10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9"/>
                  </a:lnTo>
                  <a:lnTo>
                    <a:pt x="6" y="10"/>
                  </a:lnTo>
                  <a:lnTo>
                    <a:pt x="6" y="8"/>
                  </a:lnTo>
                  <a:lnTo>
                    <a:pt x="6" y="9"/>
                  </a:lnTo>
                  <a:lnTo>
                    <a:pt x="6" y="11"/>
                  </a:lnTo>
                  <a:lnTo>
                    <a:pt x="6" y="9"/>
                  </a:lnTo>
                  <a:lnTo>
                    <a:pt x="6" y="10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9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4119" y="2285"/>
              <a:ext cx="6" cy="23"/>
            </a:xfrm>
            <a:custGeom>
              <a:avLst/>
              <a:gdLst>
                <a:gd name="T0" fmla="*/ 0 w 6"/>
                <a:gd name="T1" fmla="*/ 1 h 23"/>
                <a:gd name="T2" fmla="*/ 0 w 6"/>
                <a:gd name="T3" fmla="*/ 4 h 23"/>
                <a:gd name="T4" fmla="*/ 0 w 6"/>
                <a:gd name="T5" fmla="*/ 3 h 23"/>
                <a:gd name="T6" fmla="*/ 0 w 6"/>
                <a:gd name="T7" fmla="*/ 4 h 23"/>
                <a:gd name="T8" fmla="*/ 1 w 6"/>
                <a:gd name="T9" fmla="*/ 1 h 23"/>
                <a:gd name="T10" fmla="*/ 1 w 6"/>
                <a:gd name="T11" fmla="*/ 2 h 23"/>
                <a:gd name="T12" fmla="*/ 1 w 6"/>
                <a:gd name="T13" fmla="*/ 3 h 23"/>
                <a:gd name="T14" fmla="*/ 1 w 6"/>
                <a:gd name="T15" fmla="*/ 2 h 23"/>
                <a:gd name="T16" fmla="*/ 1 w 6"/>
                <a:gd name="T17" fmla="*/ 1 h 23"/>
                <a:gd name="T18" fmla="*/ 1 w 6"/>
                <a:gd name="T19" fmla="*/ 1 h 23"/>
                <a:gd name="T20" fmla="*/ 1 w 6"/>
                <a:gd name="T21" fmla="*/ 0 h 23"/>
                <a:gd name="T22" fmla="*/ 2 w 6"/>
                <a:gd name="T23" fmla="*/ 1 h 23"/>
                <a:gd name="T24" fmla="*/ 2 w 6"/>
                <a:gd name="T25" fmla="*/ 2 h 23"/>
                <a:gd name="T26" fmla="*/ 2 w 6"/>
                <a:gd name="T27" fmla="*/ 1 h 23"/>
                <a:gd name="T28" fmla="*/ 2 w 6"/>
                <a:gd name="T29" fmla="*/ 1 h 23"/>
                <a:gd name="T30" fmla="*/ 2 w 6"/>
                <a:gd name="T31" fmla="*/ 18 h 23"/>
                <a:gd name="T32" fmla="*/ 2 w 6"/>
                <a:gd name="T33" fmla="*/ 21 h 23"/>
                <a:gd name="T34" fmla="*/ 2 w 6"/>
                <a:gd name="T35" fmla="*/ 21 h 23"/>
                <a:gd name="T36" fmla="*/ 2 w 6"/>
                <a:gd name="T37" fmla="*/ 22 h 23"/>
                <a:gd name="T38" fmla="*/ 2 w 6"/>
                <a:gd name="T39" fmla="*/ 21 h 23"/>
                <a:gd name="T40" fmla="*/ 2 w 6"/>
                <a:gd name="T41" fmla="*/ 22 h 23"/>
                <a:gd name="T42" fmla="*/ 2 w 6"/>
                <a:gd name="T43" fmla="*/ 20 h 23"/>
                <a:gd name="T44" fmla="*/ 2 w 6"/>
                <a:gd name="T45" fmla="*/ 19 h 23"/>
                <a:gd name="T46" fmla="*/ 2 w 6"/>
                <a:gd name="T47" fmla="*/ 19 h 23"/>
                <a:gd name="T48" fmla="*/ 2 w 6"/>
                <a:gd name="T49" fmla="*/ 19 h 23"/>
                <a:gd name="T50" fmla="*/ 3 w 6"/>
                <a:gd name="T51" fmla="*/ 19 h 23"/>
                <a:gd name="T52" fmla="*/ 3 w 6"/>
                <a:gd name="T53" fmla="*/ 18 h 23"/>
                <a:gd name="T54" fmla="*/ 3 w 6"/>
                <a:gd name="T55" fmla="*/ 17 h 23"/>
                <a:gd name="T56" fmla="*/ 3 w 6"/>
                <a:gd name="T57" fmla="*/ 17 h 23"/>
                <a:gd name="T58" fmla="*/ 3 w 6"/>
                <a:gd name="T59" fmla="*/ 17 h 23"/>
                <a:gd name="T60" fmla="*/ 3 w 6"/>
                <a:gd name="T61" fmla="*/ 16 h 23"/>
                <a:gd name="T62" fmla="*/ 3 w 6"/>
                <a:gd name="T63" fmla="*/ 16 h 23"/>
                <a:gd name="T64" fmla="*/ 4 w 6"/>
                <a:gd name="T65" fmla="*/ 14 h 23"/>
                <a:gd name="T66" fmla="*/ 4 w 6"/>
                <a:gd name="T67" fmla="*/ 16 h 23"/>
                <a:gd name="T68" fmla="*/ 4 w 6"/>
                <a:gd name="T69" fmla="*/ 14 h 23"/>
                <a:gd name="T70" fmla="*/ 4 w 6"/>
                <a:gd name="T71" fmla="*/ 14 h 23"/>
                <a:gd name="T72" fmla="*/ 4 w 6"/>
                <a:gd name="T73" fmla="*/ 13 h 23"/>
                <a:gd name="T74" fmla="*/ 4 w 6"/>
                <a:gd name="T75" fmla="*/ 14 h 23"/>
                <a:gd name="T76" fmla="*/ 4 w 6"/>
                <a:gd name="T77" fmla="*/ 12 h 23"/>
                <a:gd name="T78" fmla="*/ 4 w 6"/>
                <a:gd name="T79" fmla="*/ 12 h 23"/>
                <a:gd name="T80" fmla="*/ 4 w 6"/>
                <a:gd name="T81" fmla="*/ 14 h 23"/>
                <a:gd name="T82" fmla="*/ 4 w 6"/>
                <a:gd name="T83" fmla="*/ 12 h 23"/>
                <a:gd name="T84" fmla="*/ 4 w 6"/>
                <a:gd name="T85" fmla="*/ 13 h 23"/>
                <a:gd name="T86" fmla="*/ 4 w 6"/>
                <a:gd name="T87" fmla="*/ 12 h 23"/>
                <a:gd name="T88" fmla="*/ 4 w 6"/>
                <a:gd name="T89" fmla="*/ 12 h 23"/>
                <a:gd name="T90" fmla="*/ 4 w 6"/>
                <a:gd name="T91" fmla="*/ 11 h 23"/>
                <a:gd name="T92" fmla="*/ 5 w 6"/>
                <a:gd name="T93" fmla="*/ 12 h 23"/>
                <a:gd name="T94" fmla="*/ 5 w 6"/>
                <a:gd name="T95" fmla="*/ 12 h 23"/>
                <a:gd name="T96" fmla="*/ 5 w 6"/>
                <a:gd name="T97" fmla="*/ 10 h 23"/>
                <a:gd name="T98" fmla="*/ 5 w 6"/>
                <a:gd name="T99" fmla="*/ 10 h 23"/>
                <a:gd name="T100" fmla="*/ 5 w 6"/>
                <a:gd name="T101" fmla="*/ 9 h 23"/>
                <a:gd name="T102" fmla="*/ 5 w 6"/>
                <a:gd name="T103" fmla="*/ 8 h 23"/>
                <a:gd name="T104" fmla="*/ 5 w 6"/>
                <a:gd name="T105" fmla="*/ 11 h 23"/>
                <a:gd name="T106" fmla="*/ 6 w 6"/>
                <a:gd name="T107" fmla="*/ 10 h 23"/>
                <a:gd name="T108" fmla="*/ 6 w 6"/>
                <a:gd name="T109" fmla="*/ 8 h 23"/>
                <a:gd name="T110" fmla="*/ 6 w 6"/>
                <a:gd name="T111" fmla="*/ 9 h 23"/>
                <a:gd name="T112" fmla="*/ 6 w 6"/>
                <a:gd name="T113" fmla="*/ 8 h 23"/>
                <a:gd name="T114" fmla="*/ 6 w 6"/>
                <a:gd name="T115" fmla="*/ 10 h 23"/>
                <a:gd name="T116" fmla="*/ 6 w 6"/>
                <a:gd name="T117" fmla="*/ 8 h 23"/>
                <a:gd name="T118" fmla="*/ 6 w 6"/>
                <a:gd name="T119" fmla="*/ 9 h 23"/>
                <a:gd name="T120" fmla="*/ 6 w 6"/>
                <a:gd name="T121" fmla="*/ 8 h 23"/>
                <a:gd name="T122" fmla="*/ 6 w 6"/>
                <a:gd name="T123" fmla="*/ 8 h 23"/>
                <a:gd name="T124" fmla="*/ 6 w 6"/>
                <a:gd name="T125" fmla="*/ 7 h 2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"/>
                <a:gd name="T190" fmla="*/ 0 h 23"/>
                <a:gd name="T191" fmla="*/ 6 w 6"/>
                <a:gd name="T192" fmla="*/ 23 h 2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" h="23">
                  <a:moveTo>
                    <a:pt x="0" y="3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0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5"/>
                  </a:lnTo>
                  <a:lnTo>
                    <a:pt x="2" y="9"/>
                  </a:lnTo>
                  <a:lnTo>
                    <a:pt x="2" y="11"/>
                  </a:lnTo>
                  <a:lnTo>
                    <a:pt x="2" y="14"/>
                  </a:lnTo>
                  <a:lnTo>
                    <a:pt x="2" y="18"/>
                  </a:lnTo>
                  <a:lnTo>
                    <a:pt x="2" y="20"/>
                  </a:lnTo>
                  <a:lnTo>
                    <a:pt x="2" y="22"/>
                  </a:lnTo>
                  <a:lnTo>
                    <a:pt x="2" y="21"/>
                  </a:lnTo>
                  <a:lnTo>
                    <a:pt x="2" y="22"/>
                  </a:lnTo>
                  <a:lnTo>
                    <a:pt x="2" y="23"/>
                  </a:lnTo>
                  <a:lnTo>
                    <a:pt x="2" y="22"/>
                  </a:lnTo>
                  <a:lnTo>
                    <a:pt x="2" y="23"/>
                  </a:lnTo>
                  <a:lnTo>
                    <a:pt x="2" y="22"/>
                  </a:lnTo>
                  <a:lnTo>
                    <a:pt x="2" y="21"/>
                  </a:lnTo>
                  <a:lnTo>
                    <a:pt x="2" y="22"/>
                  </a:lnTo>
                  <a:lnTo>
                    <a:pt x="2" y="23"/>
                  </a:lnTo>
                  <a:lnTo>
                    <a:pt x="2" y="22"/>
                  </a:lnTo>
                  <a:lnTo>
                    <a:pt x="2" y="21"/>
                  </a:lnTo>
                  <a:lnTo>
                    <a:pt x="2" y="22"/>
                  </a:lnTo>
                  <a:lnTo>
                    <a:pt x="2" y="23"/>
                  </a:lnTo>
                  <a:lnTo>
                    <a:pt x="2" y="22"/>
                  </a:lnTo>
                  <a:lnTo>
                    <a:pt x="2" y="21"/>
                  </a:lnTo>
                  <a:lnTo>
                    <a:pt x="2" y="22"/>
                  </a:lnTo>
                  <a:lnTo>
                    <a:pt x="2" y="21"/>
                  </a:lnTo>
                  <a:lnTo>
                    <a:pt x="2" y="20"/>
                  </a:lnTo>
                  <a:lnTo>
                    <a:pt x="2" y="22"/>
                  </a:lnTo>
                  <a:lnTo>
                    <a:pt x="2" y="21"/>
                  </a:lnTo>
                  <a:lnTo>
                    <a:pt x="2" y="22"/>
                  </a:lnTo>
                  <a:lnTo>
                    <a:pt x="2" y="20"/>
                  </a:lnTo>
                  <a:lnTo>
                    <a:pt x="2" y="22"/>
                  </a:lnTo>
                  <a:lnTo>
                    <a:pt x="2" y="21"/>
                  </a:lnTo>
                  <a:lnTo>
                    <a:pt x="2" y="23"/>
                  </a:lnTo>
                  <a:lnTo>
                    <a:pt x="2" y="22"/>
                  </a:lnTo>
                  <a:lnTo>
                    <a:pt x="2" y="21"/>
                  </a:lnTo>
                  <a:lnTo>
                    <a:pt x="2" y="22"/>
                  </a:lnTo>
                  <a:lnTo>
                    <a:pt x="2" y="21"/>
                  </a:lnTo>
                  <a:lnTo>
                    <a:pt x="2" y="23"/>
                  </a:lnTo>
                  <a:lnTo>
                    <a:pt x="2" y="22"/>
                  </a:lnTo>
                  <a:lnTo>
                    <a:pt x="2" y="21"/>
                  </a:lnTo>
                  <a:lnTo>
                    <a:pt x="2" y="20"/>
                  </a:lnTo>
                  <a:lnTo>
                    <a:pt x="2" y="22"/>
                  </a:lnTo>
                  <a:lnTo>
                    <a:pt x="2" y="21"/>
                  </a:lnTo>
                  <a:lnTo>
                    <a:pt x="2" y="20"/>
                  </a:lnTo>
                  <a:lnTo>
                    <a:pt x="2" y="22"/>
                  </a:lnTo>
                  <a:lnTo>
                    <a:pt x="2" y="21"/>
                  </a:lnTo>
                  <a:lnTo>
                    <a:pt x="2" y="20"/>
                  </a:lnTo>
                  <a:lnTo>
                    <a:pt x="2" y="22"/>
                  </a:lnTo>
                  <a:lnTo>
                    <a:pt x="2" y="20"/>
                  </a:lnTo>
                  <a:lnTo>
                    <a:pt x="2" y="21"/>
                  </a:lnTo>
                  <a:lnTo>
                    <a:pt x="2" y="20"/>
                  </a:lnTo>
                  <a:lnTo>
                    <a:pt x="2" y="21"/>
                  </a:lnTo>
                  <a:lnTo>
                    <a:pt x="2" y="20"/>
                  </a:lnTo>
                  <a:lnTo>
                    <a:pt x="2" y="22"/>
                  </a:lnTo>
                  <a:lnTo>
                    <a:pt x="2" y="20"/>
                  </a:lnTo>
                  <a:lnTo>
                    <a:pt x="2" y="21"/>
                  </a:lnTo>
                  <a:lnTo>
                    <a:pt x="2" y="22"/>
                  </a:lnTo>
                  <a:lnTo>
                    <a:pt x="2" y="20"/>
                  </a:lnTo>
                  <a:lnTo>
                    <a:pt x="2" y="21"/>
                  </a:lnTo>
                  <a:lnTo>
                    <a:pt x="2" y="22"/>
                  </a:lnTo>
                  <a:lnTo>
                    <a:pt x="2" y="20"/>
                  </a:lnTo>
                  <a:lnTo>
                    <a:pt x="2" y="21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3" y="19"/>
                  </a:lnTo>
                  <a:lnTo>
                    <a:pt x="3" y="20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3" y="19"/>
                  </a:lnTo>
                  <a:lnTo>
                    <a:pt x="3" y="17"/>
                  </a:lnTo>
                  <a:lnTo>
                    <a:pt x="3" y="19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3" y="19"/>
                  </a:lnTo>
                  <a:lnTo>
                    <a:pt x="3" y="18"/>
                  </a:lnTo>
                  <a:lnTo>
                    <a:pt x="3" y="19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3" y="19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3" y="19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3" y="19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3" y="19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3" y="19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4" y="16"/>
                  </a:lnTo>
                  <a:lnTo>
                    <a:pt x="4" y="15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4" y="16"/>
                  </a:lnTo>
                  <a:lnTo>
                    <a:pt x="4" y="15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4" y="15"/>
                  </a:lnTo>
                  <a:lnTo>
                    <a:pt x="4" y="16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4" y="15"/>
                  </a:lnTo>
                  <a:lnTo>
                    <a:pt x="4" y="16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4" y="15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5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4" y="15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4" y="15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4" y="15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4" y="15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5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2"/>
                  </a:lnTo>
                  <a:lnTo>
                    <a:pt x="4" y="14"/>
                  </a:lnTo>
                  <a:lnTo>
                    <a:pt x="4" y="12"/>
                  </a:lnTo>
                  <a:lnTo>
                    <a:pt x="4" y="14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4"/>
                  </a:lnTo>
                  <a:lnTo>
                    <a:pt x="4" y="12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4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4"/>
                  </a:lnTo>
                  <a:lnTo>
                    <a:pt x="4" y="12"/>
                  </a:lnTo>
                  <a:lnTo>
                    <a:pt x="4" y="14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5" y="10"/>
                  </a:lnTo>
                  <a:lnTo>
                    <a:pt x="5" y="9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5" y="10"/>
                  </a:lnTo>
                  <a:lnTo>
                    <a:pt x="5" y="9"/>
                  </a:lnTo>
                  <a:lnTo>
                    <a:pt x="5" y="11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5" y="9"/>
                  </a:lnTo>
                  <a:lnTo>
                    <a:pt x="5" y="11"/>
                  </a:lnTo>
                  <a:lnTo>
                    <a:pt x="5" y="10"/>
                  </a:lnTo>
                  <a:lnTo>
                    <a:pt x="5" y="9"/>
                  </a:lnTo>
                  <a:lnTo>
                    <a:pt x="5" y="11"/>
                  </a:lnTo>
                  <a:lnTo>
                    <a:pt x="5" y="10"/>
                  </a:lnTo>
                  <a:lnTo>
                    <a:pt x="5" y="9"/>
                  </a:lnTo>
                  <a:lnTo>
                    <a:pt x="5" y="11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5" y="9"/>
                  </a:lnTo>
                  <a:lnTo>
                    <a:pt x="5" y="11"/>
                  </a:lnTo>
                  <a:lnTo>
                    <a:pt x="5" y="9"/>
                  </a:lnTo>
                  <a:lnTo>
                    <a:pt x="5" y="11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5" y="9"/>
                  </a:lnTo>
                  <a:lnTo>
                    <a:pt x="5" y="11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9"/>
                  </a:lnTo>
                  <a:lnTo>
                    <a:pt x="5" y="10"/>
                  </a:lnTo>
                  <a:lnTo>
                    <a:pt x="5" y="9"/>
                  </a:lnTo>
                  <a:lnTo>
                    <a:pt x="5" y="11"/>
                  </a:lnTo>
                  <a:lnTo>
                    <a:pt x="5" y="9"/>
                  </a:lnTo>
                  <a:lnTo>
                    <a:pt x="5" y="11"/>
                  </a:lnTo>
                  <a:lnTo>
                    <a:pt x="5" y="9"/>
                  </a:lnTo>
                  <a:lnTo>
                    <a:pt x="5" y="11"/>
                  </a:lnTo>
                  <a:lnTo>
                    <a:pt x="5" y="10"/>
                  </a:lnTo>
                  <a:lnTo>
                    <a:pt x="5" y="9"/>
                  </a:lnTo>
                  <a:lnTo>
                    <a:pt x="5" y="10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6" y="10"/>
                  </a:lnTo>
                  <a:lnTo>
                    <a:pt x="6" y="9"/>
                  </a:lnTo>
                  <a:lnTo>
                    <a:pt x="6" y="10"/>
                  </a:lnTo>
                  <a:lnTo>
                    <a:pt x="6" y="11"/>
                  </a:lnTo>
                  <a:lnTo>
                    <a:pt x="6" y="9"/>
                  </a:lnTo>
                  <a:lnTo>
                    <a:pt x="6" y="10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9"/>
                  </a:lnTo>
                  <a:lnTo>
                    <a:pt x="6" y="10"/>
                  </a:lnTo>
                  <a:lnTo>
                    <a:pt x="6" y="8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9"/>
                  </a:lnTo>
                  <a:lnTo>
                    <a:pt x="6" y="10"/>
                  </a:lnTo>
                  <a:lnTo>
                    <a:pt x="6" y="9"/>
                  </a:lnTo>
                  <a:lnTo>
                    <a:pt x="6" y="10"/>
                  </a:lnTo>
                  <a:lnTo>
                    <a:pt x="6" y="9"/>
                  </a:lnTo>
                  <a:lnTo>
                    <a:pt x="6" y="10"/>
                  </a:lnTo>
                  <a:lnTo>
                    <a:pt x="6" y="9"/>
                  </a:lnTo>
                  <a:lnTo>
                    <a:pt x="6" y="10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10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10"/>
                  </a:lnTo>
                  <a:lnTo>
                    <a:pt x="6" y="8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9"/>
                  </a:lnTo>
                  <a:lnTo>
                    <a:pt x="6" y="10"/>
                  </a:lnTo>
                  <a:lnTo>
                    <a:pt x="6" y="8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9"/>
                  </a:lnTo>
                  <a:lnTo>
                    <a:pt x="6" y="10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7"/>
                  </a:lnTo>
                  <a:lnTo>
                    <a:pt x="6" y="8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7"/>
                  </a:lnTo>
                  <a:lnTo>
                    <a:pt x="6" y="8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7"/>
                  </a:lnTo>
                  <a:lnTo>
                    <a:pt x="6" y="8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7"/>
                  </a:lnTo>
                  <a:lnTo>
                    <a:pt x="6" y="8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7"/>
                  </a:lnTo>
                  <a:lnTo>
                    <a:pt x="6" y="8"/>
                  </a:lnTo>
                  <a:lnTo>
                    <a:pt x="6" y="7"/>
                  </a:lnTo>
                  <a:lnTo>
                    <a:pt x="6" y="8"/>
                  </a:lnTo>
                  <a:lnTo>
                    <a:pt x="6" y="7"/>
                  </a:lnTo>
                  <a:lnTo>
                    <a:pt x="6" y="9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4125" y="2291"/>
              <a:ext cx="6" cy="24"/>
            </a:xfrm>
            <a:custGeom>
              <a:avLst/>
              <a:gdLst>
                <a:gd name="T0" fmla="*/ 0 w 6"/>
                <a:gd name="T1" fmla="*/ 3 h 24"/>
                <a:gd name="T2" fmla="*/ 0 w 6"/>
                <a:gd name="T3" fmla="*/ 2 h 24"/>
                <a:gd name="T4" fmla="*/ 0 w 6"/>
                <a:gd name="T5" fmla="*/ 2 h 24"/>
                <a:gd name="T6" fmla="*/ 1 w 6"/>
                <a:gd name="T7" fmla="*/ 1 h 24"/>
                <a:gd name="T8" fmla="*/ 1 w 6"/>
                <a:gd name="T9" fmla="*/ 1 h 24"/>
                <a:gd name="T10" fmla="*/ 1 w 6"/>
                <a:gd name="T11" fmla="*/ 0 h 24"/>
                <a:gd name="T12" fmla="*/ 1 w 6"/>
                <a:gd name="T13" fmla="*/ 2 h 24"/>
                <a:gd name="T14" fmla="*/ 1 w 6"/>
                <a:gd name="T15" fmla="*/ 2 h 24"/>
                <a:gd name="T16" fmla="*/ 1 w 6"/>
                <a:gd name="T17" fmla="*/ 0 h 24"/>
                <a:gd name="T18" fmla="*/ 1 w 6"/>
                <a:gd name="T19" fmla="*/ 2 h 24"/>
                <a:gd name="T20" fmla="*/ 1 w 6"/>
                <a:gd name="T21" fmla="*/ 2 h 24"/>
                <a:gd name="T22" fmla="*/ 2 w 6"/>
                <a:gd name="T23" fmla="*/ 2 h 24"/>
                <a:gd name="T24" fmla="*/ 2 w 6"/>
                <a:gd name="T25" fmla="*/ 0 h 24"/>
                <a:gd name="T26" fmla="*/ 2 w 6"/>
                <a:gd name="T27" fmla="*/ 0 h 24"/>
                <a:gd name="T28" fmla="*/ 2 w 6"/>
                <a:gd name="T29" fmla="*/ 0 h 24"/>
                <a:gd name="T30" fmla="*/ 2 w 6"/>
                <a:gd name="T31" fmla="*/ 22 h 24"/>
                <a:gd name="T32" fmla="*/ 2 w 6"/>
                <a:gd name="T33" fmla="*/ 22 h 24"/>
                <a:gd name="T34" fmla="*/ 2 w 6"/>
                <a:gd name="T35" fmla="*/ 21 h 24"/>
                <a:gd name="T36" fmla="*/ 2 w 6"/>
                <a:gd name="T37" fmla="*/ 22 h 24"/>
                <a:gd name="T38" fmla="*/ 2 w 6"/>
                <a:gd name="T39" fmla="*/ 21 h 24"/>
                <a:gd name="T40" fmla="*/ 2 w 6"/>
                <a:gd name="T41" fmla="*/ 19 h 24"/>
                <a:gd name="T42" fmla="*/ 2 w 6"/>
                <a:gd name="T43" fmla="*/ 19 h 24"/>
                <a:gd name="T44" fmla="*/ 2 w 6"/>
                <a:gd name="T45" fmla="*/ 19 h 24"/>
                <a:gd name="T46" fmla="*/ 2 w 6"/>
                <a:gd name="T47" fmla="*/ 18 h 24"/>
                <a:gd name="T48" fmla="*/ 2 w 6"/>
                <a:gd name="T49" fmla="*/ 19 h 24"/>
                <a:gd name="T50" fmla="*/ 3 w 6"/>
                <a:gd name="T51" fmla="*/ 17 h 24"/>
                <a:gd name="T52" fmla="*/ 3 w 6"/>
                <a:gd name="T53" fmla="*/ 17 h 24"/>
                <a:gd name="T54" fmla="*/ 3 w 6"/>
                <a:gd name="T55" fmla="*/ 19 h 24"/>
                <a:gd name="T56" fmla="*/ 3 w 6"/>
                <a:gd name="T57" fmla="*/ 18 h 24"/>
                <a:gd name="T58" fmla="*/ 3 w 6"/>
                <a:gd name="T59" fmla="*/ 18 h 24"/>
                <a:gd name="T60" fmla="*/ 3 w 6"/>
                <a:gd name="T61" fmla="*/ 16 h 24"/>
                <a:gd name="T62" fmla="*/ 3 w 6"/>
                <a:gd name="T63" fmla="*/ 17 h 24"/>
                <a:gd name="T64" fmla="*/ 4 w 6"/>
                <a:gd name="T65" fmla="*/ 15 h 24"/>
                <a:gd name="T66" fmla="*/ 4 w 6"/>
                <a:gd name="T67" fmla="*/ 17 h 24"/>
                <a:gd name="T68" fmla="*/ 4 w 6"/>
                <a:gd name="T69" fmla="*/ 14 h 24"/>
                <a:gd name="T70" fmla="*/ 4 w 6"/>
                <a:gd name="T71" fmla="*/ 16 h 24"/>
                <a:gd name="T72" fmla="*/ 4 w 6"/>
                <a:gd name="T73" fmla="*/ 14 h 24"/>
                <a:gd name="T74" fmla="*/ 4 w 6"/>
                <a:gd name="T75" fmla="*/ 15 h 24"/>
                <a:gd name="T76" fmla="*/ 4 w 6"/>
                <a:gd name="T77" fmla="*/ 14 h 24"/>
                <a:gd name="T78" fmla="*/ 4 w 6"/>
                <a:gd name="T79" fmla="*/ 13 h 24"/>
                <a:gd name="T80" fmla="*/ 4 w 6"/>
                <a:gd name="T81" fmla="*/ 13 h 24"/>
                <a:gd name="T82" fmla="*/ 4 w 6"/>
                <a:gd name="T83" fmla="*/ 13 h 24"/>
                <a:gd name="T84" fmla="*/ 4 w 6"/>
                <a:gd name="T85" fmla="*/ 14 h 24"/>
                <a:gd name="T86" fmla="*/ 4 w 6"/>
                <a:gd name="T87" fmla="*/ 12 h 24"/>
                <a:gd name="T88" fmla="*/ 4 w 6"/>
                <a:gd name="T89" fmla="*/ 11 h 24"/>
                <a:gd name="T90" fmla="*/ 4 w 6"/>
                <a:gd name="T91" fmla="*/ 11 h 24"/>
                <a:gd name="T92" fmla="*/ 4 w 6"/>
                <a:gd name="T93" fmla="*/ 10 h 24"/>
                <a:gd name="T94" fmla="*/ 5 w 6"/>
                <a:gd name="T95" fmla="*/ 10 h 24"/>
                <a:gd name="T96" fmla="*/ 5 w 6"/>
                <a:gd name="T97" fmla="*/ 12 h 24"/>
                <a:gd name="T98" fmla="*/ 5 w 6"/>
                <a:gd name="T99" fmla="*/ 10 h 24"/>
                <a:gd name="T100" fmla="*/ 5 w 6"/>
                <a:gd name="T101" fmla="*/ 10 h 24"/>
                <a:gd name="T102" fmla="*/ 5 w 6"/>
                <a:gd name="T103" fmla="*/ 10 h 24"/>
                <a:gd name="T104" fmla="*/ 5 w 6"/>
                <a:gd name="T105" fmla="*/ 10 h 24"/>
                <a:gd name="T106" fmla="*/ 5 w 6"/>
                <a:gd name="T107" fmla="*/ 10 h 24"/>
                <a:gd name="T108" fmla="*/ 6 w 6"/>
                <a:gd name="T109" fmla="*/ 9 h 24"/>
                <a:gd name="T110" fmla="*/ 6 w 6"/>
                <a:gd name="T111" fmla="*/ 9 h 24"/>
                <a:gd name="T112" fmla="*/ 6 w 6"/>
                <a:gd name="T113" fmla="*/ 10 h 24"/>
                <a:gd name="T114" fmla="*/ 6 w 6"/>
                <a:gd name="T115" fmla="*/ 10 h 24"/>
                <a:gd name="T116" fmla="*/ 6 w 6"/>
                <a:gd name="T117" fmla="*/ 9 h 24"/>
                <a:gd name="T118" fmla="*/ 6 w 6"/>
                <a:gd name="T119" fmla="*/ 8 h 24"/>
                <a:gd name="T120" fmla="*/ 6 w 6"/>
                <a:gd name="T121" fmla="*/ 9 h 24"/>
                <a:gd name="T122" fmla="*/ 6 w 6"/>
                <a:gd name="T123" fmla="*/ 7 h 24"/>
                <a:gd name="T124" fmla="*/ 6 w 6"/>
                <a:gd name="T125" fmla="*/ 7 h 2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"/>
                <a:gd name="T190" fmla="*/ 0 h 24"/>
                <a:gd name="T191" fmla="*/ 6 w 6"/>
                <a:gd name="T192" fmla="*/ 24 h 2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" h="24">
                  <a:moveTo>
                    <a:pt x="0" y="3"/>
                  </a:moveTo>
                  <a:lnTo>
                    <a:pt x="0" y="2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2"/>
                  </a:lnTo>
                  <a:lnTo>
                    <a:pt x="1" y="0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2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2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0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6"/>
                  </a:lnTo>
                  <a:lnTo>
                    <a:pt x="2" y="10"/>
                  </a:lnTo>
                  <a:lnTo>
                    <a:pt x="2" y="14"/>
                  </a:lnTo>
                  <a:lnTo>
                    <a:pt x="2" y="17"/>
                  </a:lnTo>
                  <a:lnTo>
                    <a:pt x="2" y="20"/>
                  </a:lnTo>
                  <a:lnTo>
                    <a:pt x="2" y="21"/>
                  </a:lnTo>
                  <a:lnTo>
                    <a:pt x="2" y="23"/>
                  </a:lnTo>
                  <a:lnTo>
                    <a:pt x="2" y="22"/>
                  </a:lnTo>
                  <a:lnTo>
                    <a:pt x="2" y="23"/>
                  </a:lnTo>
                  <a:lnTo>
                    <a:pt x="2" y="22"/>
                  </a:lnTo>
                  <a:lnTo>
                    <a:pt x="2" y="24"/>
                  </a:lnTo>
                  <a:lnTo>
                    <a:pt x="2" y="23"/>
                  </a:lnTo>
                  <a:lnTo>
                    <a:pt x="2" y="22"/>
                  </a:lnTo>
                  <a:lnTo>
                    <a:pt x="2" y="23"/>
                  </a:lnTo>
                  <a:lnTo>
                    <a:pt x="2" y="22"/>
                  </a:lnTo>
                  <a:lnTo>
                    <a:pt x="2" y="21"/>
                  </a:lnTo>
                  <a:lnTo>
                    <a:pt x="2" y="22"/>
                  </a:lnTo>
                  <a:lnTo>
                    <a:pt x="2" y="23"/>
                  </a:lnTo>
                  <a:lnTo>
                    <a:pt x="2" y="22"/>
                  </a:lnTo>
                  <a:lnTo>
                    <a:pt x="2" y="21"/>
                  </a:lnTo>
                  <a:lnTo>
                    <a:pt x="2" y="22"/>
                  </a:lnTo>
                  <a:lnTo>
                    <a:pt x="2" y="21"/>
                  </a:lnTo>
                  <a:lnTo>
                    <a:pt x="2" y="22"/>
                  </a:lnTo>
                  <a:lnTo>
                    <a:pt x="2" y="21"/>
                  </a:lnTo>
                  <a:lnTo>
                    <a:pt x="2" y="22"/>
                  </a:lnTo>
                  <a:lnTo>
                    <a:pt x="2" y="21"/>
                  </a:lnTo>
                  <a:lnTo>
                    <a:pt x="2" y="22"/>
                  </a:lnTo>
                  <a:lnTo>
                    <a:pt x="2" y="21"/>
                  </a:lnTo>
                  <a:lnTo>
                    <a:pt x="2" y="22"/>
                  </a:lnTo>
                  <a:lnTo>
                    <a:pt x="2" y="21"/>
                  </a:lnTo>
                  <a:lnTo>
                    <a:pt x="2" y="22"/>
                  </a:lnTo>
                  <a:lnTo>
                    <a:pt x="2" y="21"/>
                  </a:lnTo>
                  <a:lnTo>
                    <a:pt x="2" y="22"/>
                  </a:lnTo>
                  <a:lnTo>
                    <a:pt x="2" y="21"/>
                  </a:lnTo>
                  <a:lnTo>
                    <a:pt x="2" y="22"/>
                  </a:lnTo>
                  <a:lnTo>
                    <a:pt x="2" y="21"/>
                  </a:lnTo>
                  <a:lnTo>
                    <a:pt x="2" y="20"/>
                  </a:lnTo>
                  <a:lnTo>
                    <a:pt x="2" y="21"/>
                  </a:lnTo>
                  <a:lnTo>
                    <a:pt x="2" y="22"/>
                  </a:lnTo>
                  <a:lnTo>
                    <a:pt x="2" y="21"/>
                  </a:lnTo>
                  <a:lnTo>
                    <a:pt x="2" y="20"/>
                  </a:lnTo>
                  <a:lnTo>
                    <a:pt x="2" y="21"/>
                  </a:lnTo>
                  <a:lnTo>
                    <a:pt x="2" y="22"/>
                  </a:lnTo>
                  <a:lnTo>
                    <a:pt x="2" y="21"/>
                  </a:lnTo>
                  <a:lnTo>
                    <a:pt x="2" y="22"/>
                  </a:lnTo>
                  <a:lnTo>
                    <a:pt x="2" y="21"/>
                  </a:lnTo>
                  <a:lnTo>
                    <a:pt x="2" y="20"/>
                  </a:lnTo>
                  <a:lnTo>
                    <a:pt x="2" y="21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21"/>
                  </a:lnTo>
                  <a:lnTo>
                    <a:pt x="2" y="20"/>
                  </a:lnTo>
                  <a:lnTo>
                    <a:pt x="2" y="21"/>
                  </a:lnTo>
                  <a:lnTo>
                    <a:pt x="2" y="19"/>
                  </a:lnTo>
                  <a:lnTo>
                    <a:pt x="2" y="21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21"/>
                  </a:lnTo>
                  <a:lnTo>
                    <a:pt x="2" y="20"/>
                  </a:lnTo>
                  <a:lnTo>
                    <a:pt x="2" y="21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21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21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21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21"/>
                  </a:lnTo>
                  <a:lnTo>
                    <a:pt x="2" y="19"/>
                  </a:lnTo>
                  <a:lnTo>
                    <a:pt x="2" y="21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3" y="19"/>
                  </a:lnTo>
                  <a:lnTo>
                    <a:pt x="3" y="20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3" y="19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3" y="19"/>
                  </a:lnTo>
                  <a:lnTo>
                    <a:pt x="3" y="17"/>
                  </a:lnTo>
                  <a:lnTo>
                    <a:pt x="3" y="19"/>
                  </a:lnTo>
                  <a:lnTo>
                    <a:pt x="3" y="18"/>
                  </a:lnTo>
                  <a:lnTo>
                    <a:pt x="3" y="19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3" y="19"/>
                  </a:lnTo>
                  <a:lnTo>
                    <a:pt x="3" y="17"/>
                  </a:lnTo>
                  <a:lnTo>
                    <a:pt x="3" y="19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3" y="19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9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3" y="16"/>
                  </a:lnTo>
                  <a:lnTo>
                    <a:pt x="4" y="16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4" y="15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4" y="15"/>
                  </a:lnTo>
                  <a:lnTo>
                    <a:pt x="4" y="16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4" y="15"/>
                  </a:lnTo>
                  <a:lnTo>
                    <a:pt x="4" y="16"/>
                  </a:lnTo>
                  <a:lnTo>
                    <a:pt x="4" y="17"/>
                  </a:lnTo>
                  <a:lnTo>
                    <a:pt x="4" y="16"/>
                  </a:lnTo>
                  <a:lnTo>
                    <a:pt x="4" y="15"/>
                  </a:lnTo>
                  <a:lnTo>
                    <a:pt x="4" y="16"/>
                  </a:lnTo>
                  <a:lnTo>
                    <a:pt x="4" y="15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4" y="16"/>
                  </a:lnTo>
                  <a:lnTo>
                    <a:pt x="4" y="15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3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1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3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5" y="10"/>
                  </a:lnTo>
                  <a:lnTo>
                    <a:pt x="5" y="9"/>
                  </a:lnTo>
                  <a:lnTo>
                    <a:pt x="5" y="10"/>
                  </a:lnTo>
                  <a:lnTo>
                    <a:pt x="5" y="9"/>
                  </a:lnTo>
                  <a:lnTo>
                    <a:pt x="5" y="10"/>
                  </a:lnTo>
                  <a:lnTo>
                    <a:pt x="5" y="9"/>
                  </a:lnTo>
                  <a:lnTo>
                    <a:pt x="5" y="11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5" y="10"/>
                  </a:lnTo>
                  <a:lnTo>
                    <a:pt x="5" y="9"/>
                  </a:lnTo>
                  <a:lnTo>
                    <a:pt x="5" y="10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10"/>
                  </a:lnTo>
                  <a:lnTo>
                    <a:pt x="5" y="9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5" y="10"/>
                  </a:lnTo>
                  <a:lnTo>
                    <a:pt x="5" y="9"/>
                  </a:lnTo>
                  <a:lnTo>
                    <a:pt x="5" y="10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9"/>
                  </a:lnTo>
                  <a:lnTo>
                    <a:pt x="5" y="10"/>
                  </a:lnTo>
                  <a:lnTo>
                    <a:pt x="5" y="9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6" y="10"/>
                  </a:lnTo>
                  <a:lnTo>
                    <a:pt x="6" y="9"/>
                  </a:lnTo>
                  <a:lnTo>
                    <a:pt x="6" y="10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9"/>
                  </a:lnTo>
                  <a:lnTo>
                    <a:pt x="6" y="10"/>
                  </a:lnTo>
                  <a:lnTo>
                    <a:pt x="6" y="8"/>
                  </a:lnTo>
                  <a:lnTo>
                    <a:pt x="6" y="10"/>
                  </a:lnTo>
                  <a:lnTo>
                    <a:pt x="6" y="9"/>
                  </a:lnTo>
                  <a:lnTo>
                    <a:pt x="6" y="10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10"/>
                  </a:lnTo>
                  <a:lnTo>
                    <a:pt x="6" y="9"/>
                  </a:lnTo>
                  <a:lnTo>
                    <a:pt x="6" y="10"/>
                  </a:lnTo>
                  <a:lnTo>
                    <a:pt x="6" y="8"/>
                  </a:lnTo>
                  <a:lnTo>
                    <a:pt x="6" y="10"/>
                  </a:lnTo>
                  <a:lnTo>
                    <a:pt x="6" y="9"/>
                  </a:lnTo>
                  <a:lnTo>
                    <a:pt x="6" y="10"/>
                  </a:lnTo>
                  <a:lnTo>
                    <a:pt x="6" y="8"/>
                  </a:lnTo>
                  <a:lnTo>
                    <a:pt x="6" y="10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10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10"/>
                  </a:lnTo>
                  <a:lnTo>
                    <a:pt x="6" y="9"/>
                  </a:lnTo>
                  <a:lnTo>
                    <a:pt x="6" y="11"/>
                  </a:lnTo>
                  <a:lnTo>
                    <a:pt x="6" y="10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10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9"/>
                  </a:lnTo>
                  <a:lnTo>
                    <a:pt x="6" y="10"/>
                  </a:lnTo>
                  <a:lnTo>
                    <a:pt x="6" y="9"/>
                  </a:lnTo>
                  <a:lnTo>
                    <a:pt x="6" y="10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10"/>
                  </a:lnTo>
                  <a:lnTo>
                    <a:pt x="6" y="8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10"/>
                  </a:lnTo>
                  <a:lnTo>
                    <a:pt x="6" y="8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10"/>
                  </a:lnTo>
                  <a:lnTo>
                    <a:pt x="6" y="8"/>
                  </a:lnTo>
                  <a:lnTo>
                    <a:pt x="6" y="9"/>
                  </a:lnTo>
                  <a:lnTo>
                    <a:pt x="6" y="10"/>
                  </a:lnTo>
                  <a:lnTo>
                    <a:pt x="6" y="8"/>
                  </a:lnTo>
                  <a:lnTo>
                    <a:pt x="6" y="9"/>
                  </a:lnTo>
                  <a:lnTo>
                    <a:pt x="6" y="10"/>
                  </a:lnTo>
                  <a:lnTo>
                    <a:pt x="6" y="8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7"/>
                  </a:lnTo>
                  <a:lnTo>
                    <a:pt x="6" y="8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7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7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7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7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10"/>
                  </a:lnTo>
                  <a:lnTo>
                    <a:pt x="6" y="9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4131" y="2297"/>
              <a:ext cx="6" cy="28"/>
            </a:xfrm>
            <a:custGeom>
              <a:avLst/>
              <a:gdLst>
                <a:gd name="T0" fmla="*/ 0 w 6"/>
                <a:gd name="T1" fmla="*/ 2 h 28"/>
                <a:gd name="T2" fmla="*/ 0 w 6"/>
                <a:gd name="T3" fmla="*/ 2 h 28"/>
                <a:gd name="T4" fmla="*/ 0 w 6"/>
                <a:gd name="T5" fmla="*/ 1 h 28"/>
                <a:gd name="T6" fmla="*/ 0 w 6"/>
                <a:gd name="T7" fmla="*/ 2 h 28"/>
                <a:gd name="T8" fmla="*/ 0 w 6"/>
                <a:gd name="T9" fmla="*/ 2 h 28"/>
                <a:gd name="T10" fmla="*/ 0 w 6"/>
                <a:gd name="T11" fmla="*/ 0 h 28"/>
                <a:gd name="T12" fmla="*/ 1 w 6"/>
                <a:gd name="T13" fmla="*/ 2 h 28"/>
                <a:gd name="T14" fmla="*/ 1 w 6"/>
                <a:gd name="T15" fmla="*/ 1 h 28"/>
                <a:gd name="T16" fmla="*/ 1 w 6"/>
                <a:gd name="T17" fmla="*/ 0 h 28"/>
                <a:gd name="T18" fmla="*/ 1 w 6"/>
                <a:gd name="T19" fmla="*/ 2 h 28"/>
                <a:gd name="T20" fmla="*/ 1 w 6"/>
                <a:gd name="T21" fmla="*/ 2 h 28"/>
                <a:gd name="T22" fmla="*/ 1 w 6"/>
                <a:gd name="T23" fmla="*/ 2 h 28"/>
                <a:gd name="T24" fmla="*/ 1 w 6"/>
                <a:gd name="T25" fmla="*/ 2 h 28"/>
                <a:gd name="T26" fmla="*/ 2 w 6"/>
                <a:gd name="T27" fmla="*/ 2 h 28"/>
                <a:gd name="T28" fmla="*/ 2 w 6"/>
                <a:gd name="T29" fmla="*/ 2 h 28"/>
                <a:gd name="T30" fmla="*/ 2 w 6"/>
                <a:gd name="T31" fmla="*/ 2 h 28"/>
                <a:gd name="T32" fmla="*/ 2 w 6"/>
                <a:gd name="T33" fmla="*/ 2 h 28"/>
                <a:gd name="T34" fmla="*/ 2 w 6"/>
                <a:gd name="T35" fmla="*/ 1 h 28"/>
                <a:gd name="T36" fmla="*/ 2 w 6"/>
                <a:gd name="T37" fmla="*/ 2 h 28"/>
                <a:gd name="T38" fmla="*/ 2 w 6"/>
                <a:gd name="T39" fmla="*/ 2 h 28"/>
                <a:gd name="T40" fmla="*/ 2 w 6"/>
                <a:gd name="T41" fmla="*/ 0 h 28"/>
                <a:gd name="T42" fmla="*/ 2 w 6"/>
                <a:gd name="T43" fmla="*/ 2 h 28"/>
                <a:gd name="T44" fmla="*/ 2 w 6"/>
                <a:gd name="T45" fmla="*/ 0 h 28"/>
                <a:gd name="T46" fmla="*/ 2 w 6"/>
                <a:gd name="T47" fmla="*/ 0 h 28"/>
                <a:gd name="T48" fmla="*/ 2 w 6"/>
                <a:gd name="T49" fmla="*/ 3 h 28"/>
                <a:gd name="T50" fmla="*/ 2 w 6"/>
                <a:gd name="T51" fmla="*/ 1 h 28"/>
                <a:gd name="T52" fmla="*/ 2 w 6"/>
                <a:gd name="T53" fmla="*/ 2 h 28"/>
                <a:gd name="T54" fmla="*/ 3 w 6"/>
                <a:gd name="T55" fmla="*/ 2 h 28"/>
                <a:gd name="T56" fmla="*/ 3 w 6"/>
                <a:gd name="T57" fmla="*/ 2 h 28"/>
                <a:gd name="T58" fmla="*/ 3 w 6"/>
                <a:gd name="T59" fmla="*/ 0 h 28"/>
                <a:gd name="T60" fmla="*/ 3 w 6"/>
                <a:gd name="T61" fmla="*/ 2 h 28"/>
                <a:gd name="T62" fmla="*/ 3 w 6"/>
                <a:gd name="T63" fmla="*/ 0 h 28"/>
                <a:gd name="T64" fmla="*/ 3 w 6"/>
                <a:gd name="T65" fmla="*/ 2 h 28"/>
                <a:gd name="T66" fmla="*/ 3 w 6"/>
                <a:gd name="T67" fmla="*/ 1 h 28"/>
                <a:gd name="T68" fmla="*/ 4 w 6"/>
                <a:gd name="T69" fmla="*/ 2 h 28"/>
                <a:gd name="T70" fmla="*/ 4 w 6"/>
                <a:gd name="T71" fmla="*/ 3 h 28"/>
                <a:gd name="T72" fmla="*/ 4 w 6"/>
                <a:gd name="T73" fmla="*/ 22 h 28"/>
                <a:gd name="T74" fmla="*/ 4 w 6"/>
                <a:gd name="T75" fmla="*/ 26 h 28"/>
                <a:gd name="T76" fmla="*/ 4 w 6"/>
                <a:gd name="T77" fmla="*/ 26 h 28"/>
                <a:gd name="T78" fmla="*/ 4 w 6"/>
                <a:gd name="T79" fmla="*/ 27 h 28"/>
                <a:gd name="T80" fmla="*/ 4 w 6"/>
                <a:gd name="T81" fmla="*/ 24 h 28"/>
                <a:gd name="T82" fmla="*/ 4 w 6"/>
                <a:gd name="T83" fmla="*/ 25 h 28"/>
                <a:gd name="T84" fmla="*/ 4 w 6"/>
                <a:gd name="T85" fmla="*/ 24 h 28"/>
                <a:gd name="T86" fmla="*/ 4 w 6"/>
                <a:gd name="T87" fmla="*/ 23 h 28"/>
                <a:gd name="T88" fmla="*/ 4 w 6"/>
                <a:gd name="T89" fmla="*/ 24 h 28"/>
                <a:gd name="T90" fmla="*/ 4 w 6"/>
                <a:gd name="T91" fmla="*/ 23 h 28"/>
                <a:gd name="T92" fmla="*/ 4 w 6"/>
                <a:gd name="T93" fmla="*/ 22 h 28"/>
                <a:gd name="T94" fmla="*/ 4 w 6"/>
                <a:gd name="T95" fmla="*/ 22 h 28"/>
                <a:gd name="T96" fmla="*/ 5 w 6"/>
                <a:gd name="T97" fmla="*/ 21 h 28"/>
                <a:gd name="T98" fmla="*/ 5 w 6"/>
                <a:gd name="T99" fmla="*/ 20 h 28"/>
                <a:gd name="T100" fmla="*/ 5 w 6"/>
                <a:gd name="T101" fmla="*/ 21 h 28"/>
                <a:gd name="T102" fmla="*/ 5 w 6"/>
                <a:gd name="T103" fmla="*/ 20 h 28"/>
                <a:gd name="T104" fmla="*/ 5 w 6"/>
                <a:gd name="T105" fmla="*/ 20 h 28"/>
                <a:gd name="T106" fmla="*/ 5 w 6"/>
                <a:gd name="T107" fmla="*/ 19 h 28"/>
                <a:gd name="T108" fmla="*/ 5 w 6"/>
                <a:gd name="T109" fmla="*/ 19 h 28"/>
                <a:gd name="T110" fmla="*/ 6 w 6"/>
                <a:gd name="T111" fmla="*/ 18 h 28"/>
                <a:gd name="T112" fmla="*/ 6 w 6"/>
                <a:gd name="T113" fmla="*/ 19 h 28"/>
                <a:gd name="T114" fmla="*/ 6 w 6"/>
                <a:gd name="T115" fmla="*/ 18 h 28"/>
                <a:gd name="T116" fmla="*/ 6 w 6"/>
                <a:gd name="T117" fmla="*/ 18 h 28"/>
                <a:gd name="T118" fmla="*/ 6 w 6"/>
                <a:gd name="T119" fmla="*/ 19 h 28"/>
                <a:gd name="T120" fmla="*/ 6 w 6"/>
                <a:gd name="T121" fmla="*/ 18 h 28"/>
                <a:gd name="T122" fmla="*/ 6 w 6"/>
                <a:gd name="T123" fmla="*/ 16 h 28"/>
                <a:gd name="T124" fmla="*/ 6 w 6"/>
                <a:gd name="T125" fmla="*/ 16 h 2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"/>
                <a:gd name="T190" fmla="*/ 0 h 28"/>
                <a:gd name="T191" fmla="*/ 6 w 6"/>
                <a:gd name="T192" fmla="*/ 28 h 2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" h="28">
                  <a:moveTo>
                    <a:pt x="0" y="3"/>
                  </a:moveTo>
                  <a:lnTo>
                    <a:pt x="0" y="2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0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0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0"/>
                  </a:lnTo>
                  <a:lnTo>
                    <a:pt x="3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8"/>
                  </a:lnTo>
                  <a:lnTo>
                    <a:pt x="4" y="13"/>
                  </a:lnTo>
                  <a:lnTo>
                    <a:pt x="4" y="18"/>
                  </a:lnTo>
                  <a:lnTo>
                    <a:pt x="4" y="22"/>
                  </a:lnTo>
                  <a:lnTo>
                    <a:pt x="4" y="23"/>
                  </a:lnTo>
                  <a:lnTo>
                    <a:pt x="4" y="24"/>
                  </a:lnTo>
                  <a:lnTo>
                    <a:pt x="4" y="26"/>
                  </a:lnTo>
                  <a:lnTo>
                    <a:pt x="4" y="28"/>
                  </a:lnTo>
                  <a:lnTo>
                    <a:pt x="4" y="26"/>
                  </a:lnTo>
                  <a:lnTo>
                    <a:pt x="4" y="27"/>
                  </a:lnTo>
                  <a:lnTo>
                    <a:pt x="4" y="26"/>
                  </a:lnTo>
                  <a:lnTo>
                    <a:pt x="4" y="27"/>
                  </a:lnTo>
                  <a:lnTo>
                    <a:pt x="4" y="26"/>
                  </a:lnTo>
                  <a:lnTo>
                    <a:pt x="4" y="25"/>
                  </a:lnTo>
                  <a:lnTo>
                    <a:pt x="4" y="26"/>
                  </a:lnTo>
                  <a:lnTo>
                    <a:pt x="4" y="27"/>
                  </a:lnTo>
                  <a:lnTo>
                    <a:pt x="4" y="25"/>
                  </a:lnTo>
                  <a:lnTo>
                    <a:pt x="4" y="24"/>
                  </a:lnTo>
                  <a:lnTo>
                    <a:pt x="4" y="26"/>
                  </a:lnTo>
                  <a:lnTo>
                    <a:pt x="4" y="25"/>
                  </a:lnTo>
                  <a:lnTo>
                    <a:pt x="4" y="24"/>
                  </a:lnTo>
                  <a:lnTo>
                    <a:pt x="4" y="26"/>
                  </a:lnTo>
                  <a:lnTo>
                    <a:pt x="4" y="25"/>
                  </a:lnTo>
                  <a:lnTo>
                    <a:pt x="4" y="26"/>
                  </a:lnTo>
                  <a:lnTo>
                    <a:pt x="4" y="25"/>
                  </a:lnTo>
                  <a:lnTo>
                    <a:pt x="4" y="27"/>
                  </a:lnTo>
                  <a:lnTo>
                    <a:pt x="4" y="26"/>
                  </a:lnTo>
                  <a:lnTo>
                    <a:pt x="4" y="27"/>
                  </a:lnTo>
                  <a:lnTo>
                    <a:pt x="4" y="26"/>
                  </a:lnTo>
                  <a:lnTo>
                    <a:pt x="4" y="27"/>
                  </a:lnTo>
                  <a:lnTo>
                    <a:pt x="4" y="26"/>
                  </a:lnTo>
                  <a:lnTo>
                    <a:pt x="4" y="27"/>
                  </a:lnTo>
                  <a:lnTo>
                    <a:pt x="4" y="26"/>
                  </a:lnTo>
                  <a:lnTo>
                    <a:pt x="4" y="24"/>
                  </a:lnTo>
                  <a:lnTo>
                    <a:pt x="4" y="26"/>
                  </a:lnTo>
                  <a:lnTo>
                    <a:pt x="4" y="25"/>
                  </a:lnTo>
                  <a:lnTo>
                    <a:pt x="4" y="24"/>
                  </a:lnTo>
                  <a:lnTo>
                    <a:pt x="4" y="25"/>
                  </a:lnTo>
                  <a:lnTo>
                    <a:pt x="4" y="24"/>
                  </a:lnTo>
                  <a:lnTo>
                    <a:pt x="4" y="26"/>
                  </a:lnTo>
                  <a:lnTo>
                    <a:pt x="4" y="24"/>
                  </a:lnTo>
                  <a:lnTo>
                    <a:pt x="4" y="25"/>
                  </a:lnTo>
                  <a:lnTo>
                    <a:pt x="4" y="24"/>
                  </a:lnTo>
                  <a:lnTo>
                    <a:pt x="4" y="26"/>
                  </a:lnTo>
                  <a:lnTo>
                    <a:pt x="4" y="24"/>
                  </a:lnTo>
                  <a:lnTo>
                    <a:pt x="4" y="25"/>
                  </a:lnTo>
                  <a:lnTo>
                    <a:pt x="4" y="26"/>
                  </a:lnTo>
                  <a:lnTo>
                    <a:pt x="4" y="25"/>
                  </a:lnTo>
                  <a:lnTo>
                    <a:pt x="4" y="24"/>
                  </a:lnTo>
                  <a:lnTo>
                    <a:pt x="4" y="25"/>
                  </a:lnTo>
                  <a:lnTo>
                    <a:pt x="4" y="26"/>
                  </a:lnTo>
                  <a:lnTo>
                    <a:pt x="4" y="24"/>
                  </a:lnTo>
                  <a:lnTo>
                    <a:pt x="4" y="26"/>
                  </a:lnTo>
                  <a:lnTo>
                    <a:pt x="4" y="24"/>
                  </a:lnTo>
                  <a:lnTo>
                    <a:pt x="4" y="25"/>
                  </a:lnTo>
                  <a:lnTo>
                    <a:pt x="4" y="24"/>
                  </a:lnTo>
                  <a:lnTo>
                    <a:pt x="4" y="23"/>
                  </a:lnTo>
                  <a:lnTo>
                    <a:pt x="4" y="24"/>
                  </a:lnTo>
                  <a:lnTo>
                    <a:pt x="4" y="25"/>
                  </a:lnTo>
                  <a:lnTo>
                    <a:pt x="4" y="24"/>
                  </a:lnTo>
                  <a:lnTo>
                    <a:pt x="4" y="23"/>
                  </a:lnTo>
                  <a:lnTo>
                    <a:pt x="4" y="24"/>
                  </a:lnTo>
                  <a:lnTo>
                    <a:pt x="4" y="23"/>
                  </a:lnTo>
                  <a:lnTo>
                    <a:pt x="4" y="24"/>
                  </a:lnTo>
                  <a:lnTo>
                    <a:pt x="4" y="25"/>
                  </a:lnTo>
                  <a:lnTo>
                    <a:pt x="4" y="24"/>
                  </a:lnTo>
                  <a:lnTo>
                    <a:pt x="4" y="23"/>
                  </a:lnTo>
                  <a:lnTo>
                    <a:pt x="4" y="24"/>
                  </a:lnTo>
                  <a:lnTo>
                    <a:pt x="4" y="23"/>
                  </a:lnTo>
                  <a:lnTo>
                    <a:pt x="4" y="24"/>
                  </a:lnTo>
                  <a:lnTo>
                    <a:pt x="4" y="23"/>
                  </a:lnTo>
                  <a:lnTo>
                    <a:pt x="4" y="24"/>
                  </a:lnTo>
                  <a:lnTo>
                    <a:pt x="4" y="23"/>
                  </a:lnTo>
                  <a:lnTo>
                    <a:pt x="4" y="24"/>
                  </a:lnTo>
                  <a:lnTo>
                    <a:pt x="4" y="23"/>
                  </a:lnTo>
                  <a:lnTo>
                    <a:pt x="4" y="24"/>
                  </a:lnTo>
                  <a:lnTo>
                    <a:pt x="4" y="23"/>
                  </a:lnTo>
                  <a:lnTo>
                    <a:pt x="4" y="24"/>
                  </a:lnTo>
                  <a:lnTo>
                    <a:pt x="4" y="23"/>
                  </a:lnTo>
                  <a:lnTo>
                    <a:pt x="4" y="24"/>
                  </a:lnTo>
                  <a:lnTo>
                    <a:pt x="4" y="23"/>
                  </a:lnTo>
                  <a:lnTo>
                    <a:pt x="4" y="24"/>
                  </a:lnTo>
                  <a:lnTo>
                    <a:pt x="4" y="23"/>
                  </a:lnTo>
                  <a:lnTo>
                    <a:pt x="4" y="22"/>
                  </a:lnTo>
                  <a:lnTo>
                    <a:pt x="4" y="23"/>
                  </a:lnTo>
                  <a:lnTo>
                    <a:pt x="4" y="22"/>
                  </a:lnTo>
                  <a:lnTo>
                    <a:pt x="4" y="21"/>
                  </a:lnTo>
                  <a:lnTo>
                    <a:pt x="4" y="23"/>
                  </a:lnTo>
                  <a:lnTo>
                    <a:pt x="4" y="22"/>
                  </a:lnTo>
                  <a:lnTo>
                    <a:pt x="4" y="23"/>
                  </a:lnTo>
                  <a:lnTo>
                    <a:pt x="4" y="22"/>
                  </a:lnTo>
                  <a:lnTo>
                    <a:pt x="4" y="21"/>
                  </a:lnTo>
                  <a:lnTo>
                    <a:pt x="4" y="22"/>
                  </a:lnTo>
                  <a:lnTo>
                    <a:pt x="4" y="23"/>
                  </a:lnTo>
                  <a:lnTo>
                    <a:pt x="4" y="22"/>
                  </a:lnTo>
                  <a:lnTo>
                    <a:pt x="4" y="21"/>
                  </a:lnTo>
                  <a:lnTo>
                    <a:pt x="4" y="22"/>
                  </a:lnTo>
                  <a:lnTo>
                    <a:pt x="4" y="24"/>
                  </a:lnTo>
                  <a:lnTo>
                    <a:pt x="4" y="23"/>
                  </a:lnTo>
                  <a:lnTo>
                    <a:pt x="4" y="22"/>
                  </a:lnTo>
                  <a:lnTo>
                    <a:pt x="4" y="23"/>
                  </a:lnTo>
                  <a:lnTo>
                    <a:pt x="4" y="22"/>
                  </a:lnTo>
                  <a:lnTo>
                    <a:pt x="4" y="21"/>
                  </a:lnTo>
                  <a:lnTo>
                    <a:pt x="4" y="23"/>
                  </a:lnTo>
                  <a:lnTo>
                    <a:pt x="5" y="23"/>
                  </a:lnTo>
                  <a:lnTo>
                    <a:pt x="5" y="22"/>
                  </a:lnTo>
                  <a:lnTo>
                    <a:pt x="5" y="21"/>
                  </a:lnTo>
                  <a:lnTo>
                    <a:pt x="5" y="22"/>
                  </a:lnTo>
                  <a:lnTo>
                    <a:pt x="5" y="21"/>
                  </a:lnTo>
                  <a:lnTo>
                    <a:pt x="5" y="22"/>
                  </a:lnTo>
                  <a:lnTo>
                    <a:pt x="5" y="21"/>
                  </a:lnTo>
                  <a:lnTo>
                    <a:pt x="5" y="22"/>
                  </a:lnTo>
                  <a:lnTo>
                    <a:pt x="5" y="21"/>
                  </a:lnTo>
                  <a:lnTo>
                    <a:pt x="5" y="22"/>
                  </a:lnTo>
                  <a:lnTo>
                    <a:pt x="5" y="21"/>
                  </a:lnTo>
                  <a:lnTo>
                    <a:pt x="5" y="22"/>
                  </a:lnTo>
                  <a:lnTo>
                    <a:pt x="5" y="21"/>
                  </a:lnTo>
                  <a:lnTo>
                    <a:pt x="5" y="22"/>
                  </a:lnTo>
                  <a:lnTo>
                    <a:pt x="5" y="21"/>
                  </a:lnTo>
                  <a:lnTo>
                    <a:pt x="5" y="20"/>
                  </a:lnTo>
                  <a:lnTo>
                    <a:pt x="5" y="21"/>
                  </a:lnTo>
                  <a:lnTo>
                    <a:pt x="5" y="20"/>
                  </a:lnTo>
                  <a:lnTo>
                    <a:pt x="5" y="21"/>
                  </a:lnTo>
                  <a:lnTo>
                    <a:pt x="5" y="20"/>
                  </a:lnTo>
                  <a:lnTo>
                    <a:pt x="5" y="22"/>
                  </a:lnTo>
                  <a:lnTo>
                    <a:pt x="5" y="21"/>
                  </a:lnTo>
                  <a:lnTo>
                    <a:pt x="5" y="22"/>
                  </a:lnTo>
                  <a:lnTo>
                    <a:pt x="5" y="21"/>
                  </a:lnTo>
                  <a:lnTo>
                    <a:pt x="5" y="20"/>
                  </a:lnTo>
                  <a:lnTo>
                    <a:pt x="5" y="21"/>
                  </a:lnTo>
                  <a:lnTo>
                    <a:pt x="5" y="22"/>
                  </a:lnTo>
                  <a:lnTo>
                    <a:pt x="5" y="21"/>
                  </a:lnTo>
                  <a:lnTo>
                    <a:pt x="5" y="22"/>
                  </a:lnTo>
                  <a:lnTo>
                    <a:pt x="5" y="21"/>
                  </a:lnTo>
                  <a:lnTo>
                    <a:pt x="5" y="20"/>
                  </a:lnTo>
                  <a:lnTo>
                    <a:pt x="5" y="21"/>
                  </a:lnTo>
                  <a:lnTo>
                    <a:pt x="5" y="20"/>
                  </a:lnTo>
                  <a:lnTo>
                    <a:pt x="5" y="21"/>
                  </a:lnTo>
                  <a:lnTo>
                    <a:pt x="5" y="20"/>
                  </a:lnTo>
                  <a:lnTo>
                    <a:pt x="5" y="19"/>
                  </a:lnTo>
                  <a:lnTo>
                    <a:pt x="5" y="21"/>
                  </a:lnTo>
                  <a:lnTo>
                    <a:pt x="5" y="20"/>
                  </a:lnTo>
                  <a:lnTo>
                    <a:pt x="5" y="21"/>
                  </a:lnTo>
                  <a:lnTo>
                    <a:pt x="5" y="20"/>
                  </a:lnTo>
                  <a:lnTo>
                    <a:pt x="5" y="19"/>
                  </a:lnTo>
                  <a:lnTo>
                    <a:pt x="5" y="20"/>
                  </a:lnTo>
                  <a:lnTo>
                    <a:pt x="5" y="21"/>
                  </a:lnTo>
                  <a:lnTo>
                    <a:pt x="5" y="20"/>
                  </a:lnTo>
                  <a:lnTo>
                    <a:pt x="5" y="19"/>
                  </a:lnTo>
                  <a:lnTo>
                    <a:pt x="5" y="21"/>
                  </a:lnTo>
                  <a:lnTo>
                    <a:pt x="5" y="19"/>
                  </a:lnTo>
                  <a:lnTo>
                    <a:pt x="5" y="21"/>
                  </a:lnTo>
                  <a:lnTo>
                    <a:pt x="5" y="19"/>
                  </a:lnTo>
                  <a:lnTo>
                    <a:pt x="5" y="21"/>
                  </a:lnTo>
                  <a:lnTo>
                    <a:pt x="5" y="19"/>
                  </a:lnTo>
                  <a:lnTo>
                    <a:pt x="5" y="20"/>
                  </a:lnTo>
                  <a:lnTo>
                    <a:pt x="5" y="19"/>
                  </a:lnTo>
                  <a:lnTo>
                    <a:pt x="5" y="20"/>
                  </a:lnTo>
                  <a:lnTo>
                    <a:pt x="5" y="19"/>
                  </a:lnTo>
                  <a:lnTo>
                    <a:pt x="5" y="21"/>
                  </a:lnTo>
                  <a:lnTo>
                    <a:pt x="5" y="19"/>
                  </a:lnTo>
                  <a:lnTo>
                    <a:pt x="5" y="20"/>
                  </a:lnTo>
                  <a:lnTo>
                    <a:pt x="5" y="19"/>
                  </a:lnTo>
                  <a:lnTo>
                    <a:pt x="5" y="20"/>
                  </a:lnTo>
                  <a:lnTo>
                    <a:pt x="5" y="19"/>
                  </a:lnTo>
                  <a:lnTo>
                    <a:pt x="5" y="20"/>
                  </a:lnTo>
                  <a:lnTo>
                    <a:pt x="5" y="18"/>
                  </a:lnTo>
                  <a:lnTo>
                    <a:pt x="5" y="19"/>
                  </a:lnTo>
                  <a:lnTo>
                    <a:pt x="6" y="18"/>
                  </a:lnTo>
                  <a:lnTo>
                    <a:pt x="6" y="19"/>
                  </a:lnTo>
                  <a:lnTo>
                    <a:pt x="6" y="18"/>
                  </a:lnTo>
                  <a:lnTo>
                    <a:pt x="6" y="19"/>
                  </a:lnTo>
                  <a:lnTo>
                    <a:pt x="6" y="18"/>
                  </a:lnTo>
                  <a:lnTo>
                    <a:pt x="6" y="19"/>
                  </a:lnTo>
                  <a:lnTo>
                    <a:pt x="6" y="18"/>
                  </a:lnTo>
                  <a:lnTo>
                    <a:pt x="6" y="19"/>
                  </a:lnTo>
                  <a:lnTo>
                    <a:pt x="6" y="18"/>
                  </a:lnTo>
                  <a:lnTo>
                    <a:pt x="6" y="19"/>
                  </a:lnTo>
                  <a:lnTo>
                    <a:pt x="6" y="18"/>
                  </a:lnTo>
                  <a:lnTo>
                    <a:pt x="6" y="19"/>
                  </a:lnTo>
                  <a:lnTo>
                    <a:pt x="6" y="18"/>
                  </a:lnTo>
                  <a:lnTo>
                    <a:pt x="6" y="19"/>
                  </a:lnTo>
                  <a:lnTo>
                    <a:pt x="6" y="18"/>
                  </a:lnTo>
                  <a:lnTo>
                    <a:pt x="6" y="19"/>
                  </a:lnTo>
                  <a:lnTo>
                    <a:pt x="6" y="18"/>
                  </a:lnTo>
                  <a:lnTo>
                    <a:pt x="6" y="17"/>
                  </a:lnTo>
                  <a:lnTo>
                    <a:pt x="6" y="18"/>
                  </a:lnTo>
                  <a:lnTo>
                    <a:pt x="6" y="19"/>
                  </a:lnTo>
                  <a:lnTo>
                    <a:pt x="6" y="18"/>
                  </a:lnTo>
                  <a:lnTo>
                    <a:pt x="6" y="17"/>
                  </a:lnTo>
                  <a:lnTo>
                    <a:pt x="6" y="18"/>
                  </a:lnTo>
                  <a:lnTo>
                    <a:pt x="6" y="17"/>
                  </a:lnTo>
                  <a:lnTo>
                    <a:pt x="6" y="16"/>
                  </a:lnTo>
                  <a:lnTo>
                    <a:pt x="6" y="18"/>
                  </a:lnTo>
                  <a:lnTo>
                    <a:pt x="6" y="16"/>
                  </a:lnTo>
                  <a:lnTo>
                    <a:pt x="6" y="17"/>
                  </a:lnTo>
                  <a:lnTo>
                    <a:pt x="6" y="19"/>
                  </a:lnTo>
                  <a:lnTo>
                    <a:pt x="6" y="18"/>
                  </a:lnTo>
                  <a:lnTo>
                    <a:pt x="6" y="17"/>
                  </a:lnTo>
                  <a:lnTo>
                    <a:pt x="6" y="18"/>
                  </a:lnTo>
                  <a:lnTo>
                    <a:pt x="6" y="19"/>
                  </a:lnTo>
                  <a:lnTo>
                    <a:pt x="6" y="18"/>
                  </a:lnTo>
                  <a:lnTo>
                    <a:pt x="6" y="17"/>
                  </a:lnTo>
                  <a:lnTo>
                    <a:pt x="6" y="18"/>
                  </a:lnTo>
                  <a:lnTo>
                    <a:pt x="6" y="19"/>
                  </a:lnTo>
                  <a:lnTo>
                    <a:pt x="6" y="18"/>
                  </a:lnTo>
                  <a:lnTo>
                    <a:pt x="6" y="17"/>
                  </a:lnTo>
                  <a:lnTo>
                    <a:pt x="6" y="18"/>
                  </a:lnTo>
                  <a:lnTo>
                    <a:pt x="6" y="19"/>
                  </a:lnTo>
                  <a:lnTo>
                    <a:pt x="6" y="17"/>
                  </a:lnTo>
                  <a:lnTo>
                    <a:pt x="6" y="16"/>
                  </a:lnTo>
                  <a:lnTo>
                    <a:pt x="6" y="17"/>
                  </a:lnTo>
                  <a:lnTo>
                    <a:pt x="6" y="18"/>
                  </a:lnTo>
                  <a:lnTo>
                    <a:pt x="6" y="17"/>
                  </a:lnTo>
                  <a:lnTo>
                    <a:pt x="6" y="16"/>
                  </a:lnTo>
                  <a:lnTo>
                    <a:pt x="6" y="17"/>
                  </a:lnTo>
                  <a:lnTo>
                    <a:pt x="6" y="18"/>
                  </a:lnTo>
                  <a:lnTo>
                    <a:pt x="6" y="16"/>
                  </a:lnTo>
                  <a:lnTo>
                    <a:pt x="6" y="17"/>
                  </a:lnTo>
                  <a:lnTo>
                    <a:pt x="6" y="18"/>
                  </a:lnTo>
                  <a:lnTo>
                    <a:pt x="6" y="16"/>
                  </a:lnTo>
                  <a:lnTo>
                    <a:pt x="6" y="18"/>
                  </a:lnTo>
                  <a:lnTo>
                    <a:pt x="6" y="17"/>
                  </a:lnTo>
                  <a:lnTo>
                    <a:pt x="6" y="18"/>
                  </a:lnTo>
                  <a:lnTo>
                    <a:pt x="6" y="16"/>
                  </a:lnTo>
                  <a:lnTo>
                    <a:pt x="6" y="17"/>
                  </a:lnTo>
                  <a:lnTo>
                    <a:pt x="6" y="16"/>
                  </a:lnTo>
                  <a:lnTo>
                    <a:pt x="6" y="17"/>
                  </a:lnTo>
                  <a:lnTo>
                    <a:pt x="6" y="16"/>
                  </a:lnTo>
                  <a:lnTo>
                    <a:pt x="6" y="15"/>
                  </a:lnTo>
                  <a:lnTo>
                    <a:pt x="6" y="17"/>
                  </a:lnTo>
                  <a:lnTo>
                    <a:pt x="6" y="16"/>
                  </a:lnTo>
                  <a:lnTo>
                    <a:pt x="6" y="17"/>
                  </a:lnTo>
                  <a:lnTo>
                    <a:pt x="6" y="16"/>
                  </a:lnTo>
                  <a:lnTo>
                    <a:pt x="6" y="15"/>
                  </a:lnTo>
                  <a:lnTo>
                    <a:pt x="6" y="16"/>
                  </a:lnTo>
                  <a:lnTo>
                    <a:pt x="6" y="15"/>
                  </a:lnTo>
                  <a:lnTo>
                    <a:pt x="6" y="16"/>
                  </a:lnTo>
                  <a:lnTo>
                    <a:pt x="6" y="17"/>
                  </a:lnTo>
                  <a:lnTo>
                    <a:pt x="6" y="16"/>
                  </a:lnTo>
                  <a:lnTo>
                    <a:pt x="6" y="17"/>
                  </a:lnTo>
                  <a:lnTo>
                    <a:pt x="6" y="16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4137" y="2307"/>
              <a:ext cx="6" cy="22"/>
            </a:xfrm>
            <a:custGeom>
              <a:avLst/>
              <a:gdLst>
                <a:gd name="T0" fmla="*/ 0 w 6"/>
                <a:gd name="T1" fmla="*/ 5 h 22"/>
                <a:gd name="T2" fmla="*/ 0 w 6"/>
                <a:gd name="T3" fmla="*/ 5 h 22"/>
                <a:gd name="T4" fmla="*/ 0 w 6"/>
                <a:gd name="T5" fmla="*/ 6 h 22"/>
                <a:gd name="T6" fmla="*/ 0 w 6"/>
                <a:gd name="T7" fmla="*/ 4 h 22"/>
                <a:gd name="T8" fmla="*/ 0 w 6"/>
                <a:gd name="T9" fmla="*/ 4 h 22"/>
                <a:gd name="T10" fmla="*/ 0 w 6"/>
                <a:gd name="T11" fmla="*/ 5 h 22"/>
                <a:gd name="T12" fmla="*/ 1 w 6"/>
                <a:gd name="T13" fmla="*/ 4 h 22"/>
                <a:gd name="T14" fmla="*/ 1 w 6"/>
                <a:gd name="T15" fmla="*/ 5 h 22"/>
                <a:gd name="T16" fmla="*/ 1 w 6"/>
                <a:gd name="T17" fmla="*/ 3 h 22"/>
                <a:gd name="T18" fmla="*/ 1 w 6"/>
                <a:gd name="T19" fmla="*/ 3 h 22"/>
                <a:gd name="T20" fmla="*/ 1 w 6"/>
                <a:gd name="T21" fmla="*/ 3 h 22"/>
                <a:gd name="T22" fmla="*/ 1 w 6"/>
                <a:gd name="T23" fmla="*/ 3 h 22"/>
                <a:gd name="T24" fmla="*/ 1 w 6"/>
                <a:gd name="T25" fmla="*/ 3 h 22"/>
                <a:gd name="T26" fmla="*/ 1 w 6"/>
                <a:gd name="T27" fmla="*/ 1 h 22"/>
                <a:gd name="T28" fmla="*/ 2 w 6"/>
                <a:gd name="T29" fmla="*/ 1 h 22"/>
                <a:gd name="T30" fmla="*/ 2 w 6"/>
                <a:gd name="T31" fmla="*/ 1 h 22"/>
                <a:gd name="T32" fmla="*/ 2 w 6"/>
                <a:gd name="T33" fmla="*/ 2 h 22"/>
                <a:gd name="T34" fmla="*/ 2 w 6"/>
                <a:gd name="T35" fmla="*/ 1 h 22"/>
                <a:gd name="T36" fmla="*/ 2 w 6"/>
                <a:gd name="T37" fmla="*/ 1 h 22"/>
                <a:gd name="T38" fmla="*/ 2 w 6"/>
                <a:gd name="T39" fmla="*/ 1 h 22"/>
                <a:gd name="T40" fmla="*/ 2 w 6"/>
                <a:gd name="T41" fmla="*/ 1 h 22"/>
                <a:gd name="T42" fmla="*/ 2 w 6"/>
                <a:gd name="T43" fmla="*/ 1 h 22"/>
                <a:gd name="T44" fmla="*/ 2 w 6"/>
                <a:gd name="T45" fmla="*/ 0 h 22"/>
                <a:gd name="T46" fmla="*/ 2 w 6"/>
                <a:gd name="T47" fmla="*/ 1 h 22"/>
                <a:gd name="T48" fmla="*/ 2 w 6"/>
                <a:gd name="T49" fmla="*/ 0 h 22"/>
                <a:gd name="T50" fmla="*/ 2 w 6"/>
                <a:gd name="T51" fmla="*/ 0 h 22"/>
                <a:gd name="T52" fmla="*/ 2 w 6"/>
                <a:gd name="T53" fmla="*/ 1 h 22"/>
                <a:gd name="T54" fmla="*/ 3 w 6"/>
                <a:gd name="T55" fmla="*/ 9 h 22"/>
                <a:gd name="T56" fmla="*/ 3 w 6"/>
                <a:gd name="T57" fmla="*/ 22 h 22"/>
                <a:gd name="T58" fmla="*/ 3 w 6"/>
                <a:gd name="T59" fmla="*/ 22 h 22"/>
                <a:gd name="T60" fmla="*/ 3 w 6"/>
                <a:gd name="T61" fmla="*/ 21 h 22"/>
                <a:gd name="T62" fmla="*/ 3 w 6"/>
                <a:gd name="T63" fmla="*/ 20 h 22"/>
                <a:gd name="T64" fmla="*/ 3 w 6"/>
                <a:gd name="T65" fmla="*/ 20 h 22"/>
                <a:gd name="T66" fmla="*/ 3 w 6"/>
                <a:gd name="T67" fmla="*/ 20 h 22"/>
                <a:gd name="T68" fmla="*/ 4 w 6"/>
                <a:gd name="T69" fmla="*/ 19 h 22"/>
                <a:gd name="T70" fmla="*/ 4 w 6"/>
                <a:gd name="T71" fmla="*/ 19 h 22"/>
                <a:gd name="T72" fmla="*/ 4 w 6"/>
                <a:gd name="T73" fmla="*/ 18 h 22"/>
                <a:gd name="T74" fmla="*/ 4 w 6"/>
                <a:gd name="T75" fmla="*/ 17 h 22"/>
                <a:gd name="T76" fmla="*/ 4 w 6"/>
                <a:gd name="T77" fmla="*/ 16 h 22"/>
                <a:gd name="T78" fmla="*/ 4 w 6"/>
                <a:gd name="T79" fmla="*/ 17 h 22"/>
                <a:gd name="T80" fmla="*/ 4 w 6"/>
                <a:gd name="T81" fmla="*/ 15 h 22"/>
                <a:gd name="T82" fmla="*/ 4 w 6"/>
                <a:gd name="T83" fmla="*/ 15 h 22"/>
                <a:gd name="T84" fmla="*/ 4 w 6"/>
                <a:gd name="T85" fmla="*/ 16 h 22"/>
                <a:gd name="T86" fmla="*/ 4 w 6"/>
                <a:gd name="T87" fmla="*/ 14 h 22"/>
                <a:gd name="T88" fmla="*/ 4 w 6"/>
                <a:gd name="T89" fmla="*/ 14 h 22"/>
                <a:gd name="T90" fmla="*/ 4 w 6"/>
                <a:gd name="T91" fmla="*/ 15 h 22"/>
                <a:gd name="T92" fmla="*/ 4 w 6"/>
                <a:gd name="T93" fmla="*/ 13 h 22"/>
                <a:gd name="T94" fmla="*/ 4 w 6"/>
                <a:gd name="T95" fmla="*/ 12 h 22"/>
                <a:gd name="T96" fmla="*/ 5 w 6"/>
                <a:gd name="T97" fmla="*/ 13 h 22"/>
                <a:gd name="T98" fmla="*/ 5 w 6"/>
                <a:gd name="T99" fmla="*/ 13 h 22"/>
                <a:gd name="T100" fmla="*/ 5 w 6"/>
                <a:gd name="T101" fmla="*/ 13 h 22"/>
                <a:gd name="T102" fmla="*/ 5 w 6"/>
                <a:gd name="T103" fmla="*/ 13 h 22"/>
                <a:gd name="T104" fmla="*/ 5 w 6"/>
                <a:gd name="T105" fmla="*/ 11 h 22"/>
                <a:gd name="T106" fmla="*/ 5 w 6"/>
                <a:gd name="T107" fmla="*/ 11 h 22"/>
                <a:gd name="T108" fmla="*/ 5 w 6"/>
                <a:gd name="T109" fmla="*/ 11 h 22"/>
                <a:gd name="T110" fmla="*/ 6 w 6"/>
                <a:gd name="T111" fmla="*/ 11 h 22"/>
                <a:gd name="T112" fmla="*/ 6 w 6"/>
                <a:gd name="T113" fmla="*/ 9 h 22"/>
                <a:gd name="T114" fmla="*/ 6 w 6"/>
                <a:gd name="T115" fmla="*/ 9 h 22"/>
                <a:gd name="T116" fmla="*/ 6 w 6"/>
                <a:gd name="T117" fmla="*/ 9 h 22"/>
                <a:gd name="T118" fmla="*/ 6 w 6"/>
                <a:gd name="T119" fmla="*/ 9 h 22"/>
                <a:gd name="T120" fmla="*/ 6 w 6"/>
                <a:gd name="T121" fmla="*/ 8 h 22"/>
                <a:gd name="T122" fmla="*/ 6 w 6"/>
                <a:gd name="T123" fmla="*/ 8 h 22"/>
                <a:gd name="T124" fmla="*/ 6 w 6"/>
                <a:gd name="T125" fmla="*/ 8 h 2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"/>
                <a:gd name="T190" fmla="*/ 0 h 22"/>
                <a:gd name="T191" fmla="*/ 6 w 6"/>
                <a:gd name="T192" fmla="*/ 22 h 2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" h="22">
                  <a:moveTo>
                    <a:pt x="0" y="6"/>
                  </a:moveTo>
                  <a:lnTo>
                    <a:pt x="0" y="6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5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0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9"/>
                  </a:lnTo>
                  <a:lnTo>
                    <a:pt x="3" y="12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9"/>
                  </a:lnTo>
                  <a:lnTo>
                    <a:pt x="3" y="21"/>
                  </a:lnTo>
                  <a:lnTo>
                    <a:pt x="3" y="20"/>
                  </a:lnTo>
                  <a:lnTo>
                    <a:pt x="3" y="22"/>
                  </a:lnTo>
                  <a:lnTo>
                    <a:pt x="3" y="21"/>
                  </a:lnTo>
                  <a:lnTo>
                    <a:pt x="3" y="20"/>
                  </a:lnTo>
                  <a:lnTo>
                    <a:pt x="3" y="21"/>
                  </a:lnTo>
                  <a:lnTo>
                    <a:pt x="3" y="22"/>
                  </a:lnTo>
                  <a:lnTo>
                    <a:pt x="3" y="21"/>
                  </a:lnTo>
                  <a:lnTo>
                    <a:pt x="3" y="20"/>
                  </a:lnTo>
                  <a:lnTo>
                    <a:pt x="3" y="22"/>
                  </a:lnTo>
                  <a:lnTo>
                    <a:pt x="3" y="21"/>
                  </a:lnTo>
                  <a:lnTo>
                    <a:pt x="3" y="20"/>
                  </a:lnTo>
                  <a:lnTo>
                    <a:pt x="3" y="21"/>
                  </a:lnTo>
                  <a:lnTo>
                    <a:pt x="3" y="22"/>
                  </a:lnTo>
                  <a:lnTo>
                    <a:pt x="3" y="21"/>
                  </a:lnTo>
                  <a:lnTo>
                    <a:pt x="3" y="20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19"/>
                  </a:lnTo>
                  <a:lnTo>
                    <a:pt x="3" y="20"/>
                  </a:lnTo>
                  <a:lnTo>
                    <a:pt x="3" y="21"/>
                  </a:lnTo>
                  <a:lnTo>
                    <a:pt x="3" y="20"/>
                  </a:lnTo>
                  <a:lnTo>
                    <a:pt x="3" y="19"/>
                  </a:lnTo>
                  <a:lnTo>
                    <a:pt x="3" y="20"/>
                  </a:lnTo>
                  <a:lnTo>
                    <a:pt x="3" y="21"/>
                  </a:lnTo>
                  <a:lnTo>
                    <a:pt x="3" y="19"/>
                  </a:lnTo>
                  <a:lnTo>
                    <a:pt x="3" y="20"/>
                  </a:lnTo>
                  <a:lnTo>
                    <a:pt x="3" y="19"/>
                  </a:lnTo>
                  <a:lnTo>
                    <a:pt x="3" y="20"/>
                  </a:lnTo>
                  <a:lnTo>
                    <a:pt x="3" y="21"/>
                  </a:lnTo>
                  <a:lnTo>
                    <a:pt x="3" y="20"/>
                  </a:lnTo>
                  <a:lnTo>
                    <a:pt x="3" y="21"/>
                  </a:lnTo>
                  <a:lnTo>
                    <a:pt x="3" y="20"/>
                  </a:lnTo>
                  <a:lnTo>
                    <a:pt x="3" y="21"/>
                  </a:lnTo>
                  <a:lnTo>
                    <a:pt x="3" y="20"/>
                  </a:lnTo>
                  <a:lnTo>
                    <a:pt x="3" y="19"/>
                  </a:lnTo>
                  <a:lnTo>
                    <a:pt x="3" y="20"/>
                  </a:lnTo>
                  <a:lnTo>
                    <a:pt x="3" y="19"/>
                  </a:lnTo>
                  <a:lnTo>
                    <a:pt x="3" y="20"/>
                  </a:lnTo>
                  <a:lnTo>
                    <a:pt x="3" y="19"/>
                  </a:lnTo>
                  <a:lnTo>
                    <a:pt x="3" y="20"/>
                  </a:lnTo>
                  <a:lnTo>
                    <a:pt x="3" y="19"/>
                  </a:lnTo>
                  <a:lnTo>
                    <a:pt x="3" y="20"/>
                  </a:lnTo>
                  <a:lnTo>
                    <a:pt x="3" y="19"/>
                  </a:lnTo>
                  <a:lnTo>
                    <a:pt x="3" y="20"/>
                  </a:lnTo>
                  <a:lnTo>
                    <a:pt x="3" y="19"/>
                  </a:lnTo>
                  <a:lnTo>
                    <a:pt x="3" y="20"/>
                  </a:lnTo>
                  <a:lnTo>
                    <a:pt x="3" y="19"/>
                  </a:lnTo>
                  <a:lnTo>
                    <a:pt x="3" y="20"/>
                  </a:lnTo>
                  <a:lnTo>
                    <a:pt x="3" y="19"/>
                  </a:lnTo>
                  <a:lnTo>
                    <a:pt x="3" y="20"/>
                  </a:lnTo>
                  <a:lnTo>
                    <a:pt x="3" y="19"/>
                  </a:lnTo>
                  <a:lnTo>
                    <a:pt x="3" y="18"/>
                  </a:lnTo>
                  <a:lnTo>
                    <a:pt x="3" y="20"/>
                  </a:lnTo>
                  <a:lnTo>
                    <a:pt x="3" y="19"/>
                  </a:lnTo>
                  <a:lnTo>
                    <a:pt x="3" y="18"/>
                  </a:lnTo>
                  <a:lnTo>
                    <a:pt x="3" y="19"/>
                  </a:lnTo>
                  <a:lnTo>
                    <a:pt x="4" y="20"/>
                  </a:lnTo>
                  <a:lnTo>
                    <a:pt x="4" y="19"/>
                  </a:lnTo>
                  <a:lnTo>
                    <a:pt x="4" y="20"/>
                  </a:lnTo>
                  <a:lnTo>
                    <a:pt x="4" y="19"/>
                  </a:lnTo>
                  <a:lnTo>
                    <a:pt x="4" y="18"/>
                  </a:lnTo>
                  <a:lnTo>
                    <a:pt x="4" y="19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4" y="18"/>
                  </a:lnTo>
                  <a:lnTo>
                    <a:pt x="4" y="19"/>
                  </a:lnTo>
                  <a:lnTo>
                    <a:pt x="4" y="18"/>
                  </a:lnTo>
                  <a:lnTo>
                    <a:pt x="4" y="19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4" y="18"/>
                  </a:lnTo>
                  <a:lnTo>
                    <a:pt x="4" y="19"/>
                  </a:lnTo>
                  <a:lnTo>
                    <a:pt x="4" y="17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4" y="16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4" y="18"/>
                  </a:lnTo>
                  <a:lnTo>
                    <a:pt x="4" y="19"/>
                  </a:lnTo>
                  <a:lnTo>
                    <a:pt x="4" y="17"/>
                  </a:lnTo>
                  <a:lnTo>
                    <a:pt x="4" y="19"/>
                  </a:lnTo>
                  <a:lnTo>
                    <a:pt x="4" y="17"/>
                  </a:lnTo>
                  <a:lnTo>
                    <a:pt x="4" y="16"/>
                  </a:lnTo>
                  <a:lnTo>
                    <a:pt x="4" y="17"/>
                  </a:lnTo>
                  <a:lnTo>
                    <a:pt x="4" y="16"/>
                  </a:lnTo>
                  <a:lnTo>
                    <a:pt x="4" y="17"/>
                  </a:lnTo>
                  <a:lnTo>
                    <a:pt x="4" y="16"/>
                  </a:lnTo>
                  <a:lnTo>
                    <a:pt x="4" y="17"/>
                  </a:lnTo>
                  <a:lnTo>
                    <a:pt x="4" y="16"/>
                  </a:lnTo>
                  <a:lnTo>
                    <a:pt x="4" y="17"/>
                  </a:lnTo>
                  <a:lnTo>
                    <a:pt x="4" y="16"/>
                  </a:lnTo>
                  <a:lnTo>
                    <a:pt x="4" y="17"/>
                  </a:lnTo>
                  <a:lnTo>
                    <a:pt x="4" y="16"/>
                  </a:lnTo>
                  <a:lnTo>
                    <a:pt x="4" y="17"/>
                  </a:lnTo>
                  <a:lnTo>
                    <a:pt x="4" y="16"/>
                  </a:lnTo>
                  <a:lnTo>
                    <a:pt x="4" y="18"/>
                  </a:lnTo>
                  <a:lnTo>
                    <a:pt x="4" y="16"/>
                  </a:lnTo>
                  <a:lnTo>
                    <a:pt x="4" y="17"/>
                  </a:lnTo>
                  <a:lnTo>
                    <a:pt x="4" y="16"/>
                  </a:lnTo>
                  <a:lnTo>
                    <a:pt x="4" y="15"/>
                  </a:lnTo>
                  <a:lnTo>
                    <a:pt x="4" y="16"/>
                  </a:lnTo>
                  <a:lnTo>
                    <a:pt x="4" y="17"/>
                  </a:lnTo>
                  <a:lnTo>
                    <a:pt x="4" y="16"/>
                  </a:lnTo>
                  <a:lnTo>
                    <a:pt x="4" y="17"/>
                  </a:lnTo>
                  <a:lnTo>
                    <a:pt x="4" y="16"/>
                  </a:lnTo>
                  <a:lnTo>
                    <a:pt x="4" y="15"/>
                  </a:lnTo>
                  <a:lnTo>
                    <a:pt x="4" y="16"/>
                  </a:lnTo>
                  <a:lnTo>
                    <a:pt x="4" y="15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4" y="15"/>
                  </a:lnTo>
                  <a:lnTo>
                    <a:pt x="4" y="16"/>
                  </a:lnTo>
                  <a:lnTo>
                    <a:pt x="4" y="15"/>
                  </a:lnTo>
                  <a:lnTo>
                    <a:pt x="4" y="16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4" y="16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4" y="15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4" y="15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5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5" y="13"/>
                  </a:lnTo>
                  <a:lnTo>
                    <a:pt x="5" y="14"/>
                  </a:lnTo>
                  <a:lnTo>
                    <a:pt x="5" y="13"/>
                  </a:lnTo>
                  <a:lnTo>
                    <a:pt x="5" y="14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5" y="13"/>
                  </a:lnTo>
                  <a:lnTo>
                    <a:pt x="5" y="14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5" y="14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5" y="14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5" y="13"/>
                  </a:lnTo>
                  <a:lnTo>
                    <a:pt x="5" y="11"/>
                  </a:lnTo>
                  <a:lnTo>
                    <a:pt x="5" y="13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5" y="13"/>
                  </a:lnTo>
                  <a:lnTo>
                    <a:pt x="5" y="11"/>
                  </a:lnTo>
                  <a:lnTo>
                    <a:pt x="5" y="13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5" y="13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5" y="10"/>
                  </a:lnTo>
                  <a:lnTo>
                    <a:pt x="5" y="9"/>
                  </a:lnTo>
                  <a:lnTo>
                    <a:pt x="5" y="11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5" y="13"/>
                  </a:lnTo>
                  <a:lnTo>
                    <a:pt x="5" y="11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6" y="10"/>
                  </a:lnTo>
                  <a:lnTo>
                    <a:pt x="6" y="9"/>
                  </a:lnTo>
                  <a:lnTo>
                    <a:pt x="6" y="11"/>
                  </a:lnTo>
                  <a:lnTo>
                    <a:pt x="6" y="10"/>
                  </a:lnTo>
                  <a:lnTo>
                    <a:pt x="6" y="11"/>
                  </a:lnTo>
                  <a:lnTo>
                    <a:pt x="6" y="10"/>
                  </a:lnTo>
                  <a:lnTo>
                    <a:pt x="6" y="9"/>
                  </a:lnTo>
                  <a:lnTo>
                    <a:pt x="6" y="11"/>
                  </a:lnTo>
                  <a:lnTo>
                    <a:pt x="6" y="10"/>
                  </a:lnTo>
                  <a:lnTo>
                    <a:pt x="6" y="9"/>
                  </a:lnTo>
                  <a:lnTo>
                    <a:pt x="6" y="11"/>
                  </a:lnTo>
                  <a:lnTo>
                    <a:pt x="6" y="10"/>
                  </a:lnTo>
                  <a:lnTo>
                    <a:pt x="6" y="9"/>
                  </a:lnTo>
                  <a:lnTo>
                    <a:pt x="6" y="10"/>
                  </a:lnTo>
                  <a:lnTo>
                    <a:pt x="6" y="11"/>
                  </a:lnTo>
                  <a:lnTo>
                    <a:pt x="6" y="10"/>
                  </a:lnTo>
                  <a:lnTo>
                    <a:pt x="6" y="11"/>
                  </a:lnTo>
                  <a:lnTo>
                    <a:pt x="6" y="10"/>
                  </a:lnTo>
                  <a:lnTo>
                    <a:pt x="6" y="9"/>
                  </a:lnTo>
                  <a:lnTo>
                    <a:pt x="6" y="11"/>
                  </a:lnTo>
                  <a:lnTo>
                    <a:pt x="6" y="9"/>
                  </a:lnTo>
                  <a:lnTo>
                    <a:pt x="6" y="10"/>
                  </a:lnTo>
                  <a:lnTo>
                    <a:pt x="6" y="11"/>
                  </a:lnTo>
                  <a:lnTo>
                    <a:pt x="6" y="9"/>
                  </a:lnTo>
                  <a:lnTo>
                    <a:pt x="6" y="11"/>
                  </a:lnTo>
                  <a:lnTo>
                    <a:pt x="6" y="9"/>
                  </a:lnTo>
                  <a:lnTo>
                    <a:pt x="6" y="10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9"/>
                  </a:lnTo>
                  <a:lnTo>
                    <a:pt x="6" y="10"/>
                  </a:lnTo>
                  <a:lnTo>
                    <a:pt x="6" y="9"/>
                  </a:lnTo>
                  <a:lnTo>
                    <a:pt x="6" y="10"/>
                  </a:lnTo>
                  <a:lnTo>
                    <a:pt x="6" y="11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10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10"/>
                  </a:lnTo>
                  <a:lnTo>
                    <a:pt x="6" y="9"/>
                  </a:lnTo>
                  <a:lnTo>
                    <a:pt x="6" y="10"/>
                  </a:lnTo>
                  <a:lnTo>
                    <a:pt x="6" y="9"/>
                  </a:lnTo>
                  <a:lnTo>
                    <a:pt x="6" y="10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9"/>
                  </a:lnTo>
                  <a:lnTo>
                    <a:pt x="6" y="10"/>
                  </a:lnTo>
                  <a:lnTo>
                    <a:pt x="6" y="9"/>
                  </a:lnTo>
                  <a:lnTo>
                    <a:pt x="6" y="8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4143" y="2312"/>
              <a:ext cx="6" cy="26"/>
            </a:xfrm>
            <a:custGeom>
              <a:avLst/>
              <a:gdLst>
                <a:gd name="T0" fmla="*/ 0 w 6"/>
                <a:gd name="T1" fmla="*/ 3 h 26"/>
                <a:gd name="T2" fmla="*/ 0 w 6"/>
                <a:gd name="T3" fmla="*/ 3 h 26"/>
                <a:gd name="T4" fmla="*/ 0 w 6"/>
                <a:gd name="T5" fmla="*/ 4 h 26"/>
                <a:gd name="T6" fmla="*/ 0 w 6"/>
                <a:gd name="T7" fmla="*/ 2 h 26"/>
                <a:gd name="T8" fmla="*/ 0 w 6"/>
                <a:gd name="T9" fmla="*/ 3 h 26"/>
                <a:gd name="T10" fmla="*/ 0 w 6"/>
                <a:gd name="T11" fmla="*/ 3 h 26"/>
                <a:gd name="T12" fmla="*/ 1 w 6"/>
                <a:gd name="T13" fmla="*/ 2 h 26"/>
                <a:gd name="T14" fmla="*/ 1 w 6"/>
                <a:gd name="T15" fmla="*/ 1 h 26"/>
                <a:gd name="T16" fmla="*/ 1 w 6"/>
                <a:gd name="T17" fmla="*/ 2 h 26"/>
                <a:gd name="T18" fmla="*/ 1 w 6"/>
                <a:gd name="T19" fmla="*/ 2 h 26"/>
                <a:gd name="T20" fmla="*/ 1 w 6"/>
                <a:gd name="T21" fmla="*/ 3 h 26"/>
                <a:gd name="T22" fmla="*/ 1 w 6"/>
                <a:gd name="T23" fmla="*/ 1 h 26"/>
                <a:gd name="T24" fmla="*/ 1 w 6"/>
                <a:gd name="T25" fmla="*/ 1 h 26"/>
                <a:gd name="T26" fmla="*/ 2 w 6"/>
                <a:gd name="T27" fmla="*/ 0 h 26"/>
                <a:gd name="T28" fmla="*/ 2 w 6"/>
                <a:gd name="T29" fmla="*/ 0 h 26"/>
                <a:gd name="T30" fmla="*/ 2 w 6"/>
                <a:gd name="T31" fmla="*/ 1 h 26"/>
                <a:gd name="T32" fmla="*/ 2 w 6"/>
                <a:gd name="T33" fmla="*/ 2 h 26"/>
                <a:gd name="T34" fmla="*/ 2 w 6"/>
                <a:gd name="T35" fmla="*/ 1 h 26"/>
                <a:gd name="T36" fmla="*/ 2 w 6"/>
                <a:gd name="T37" fmla="*/ 1 h 26"/>
                <a:gd name="T38" fmla="*/ 2 w 6"/>
                <a:gd name="T39" fmla="*/ 0 h 26"/>
                <a:gd name="T40" fmla="*/ 2 w 6"/>
                <a:gd name="T41" fmla="*/ 0 h 26"/>
                <a:gd name="T42" fmla="*/ 2 w 6"/>
                <a:gd name="T43" fmla="*/ 1 h 26"/>
                <a:gd name="T44" fmla="*/ 2 w 6"/>
                <a:gd name="T45" fmla="*/ 0 h 26"/>
                <a:gd name="T46" fmla="*/ 2 w 6"/>
                <a:gd name="T47" fmla="*/ 1 h 26"/>
                <a:gd name="T48" fmla="*/ 2 w 6"/>
                <a:gd name="T49" fmla="*/ 1 h 26"/>
                <a:gd name="T50" fmla="*/ 2 w 6"/>
                <a:gd name="T51" fmla="*/ 0 h 26"/>
                <a:gd name="T52" fmla="*/ 2 w 6"/>
                <a:gd name="T53" fmla="*/ 0 h 26"/>
                <a:gd name="T54" fmla="*/ 2 w 6"/>
                <a:gd name="T55" fmla="*/ 0 h 26"/>
                <a:gd name="T56" fmla="*/ 3 w 6"/>
                <a:gd name="T57" fmla="*/ 0 h 26"/>
                <a:gd name="T58" fmla="*/ 3 w 6"/>
                <a:gd name="T59" fmla="*/ 2 h 26"/>
                <a:gd name="T60" fmla="*/ 3 w 6"/>
                <a:gd name="T61" fmla="*/ 0 h 26"/>
                <a:gd name="T62" fmla="*/ 3 w 6"/>
                <a:gd name="T63" fmla="*/ 1 h 26"/>
                <a:gd name="T64" fmla="*/ 3 w 6"/>
                <a:gd name="T65" fmla="*/ 3 h 26"/>
                <a:gd name="T66" fmla="*/ 3 w 6"/>
                <a:gd name="T67" fmla="*/ 26 h 26"/>
                <a:gd name="T68" fmla="*/ 3 w 6"/>
                <a:gd name="T69" fmla="*/ 24 h 26"/>
                <a:gd name="T70" fmla="*/ 4 w 6"/>
                <a:gd name="T71" fmla="*/ 25 h 26"/>
                <a:gd name="T72" fmla="*/ 4 w 6"/>
                <a:gd name="T73" fmla="*/ 24 h 26"/>
                <a:gd name="T74" fmla="*/ 4 w 6"/>
                <a:gd name="T75" fmla="*/ 23 h 26"/>
                <a:gd name="T76" fmla="*/ 4 w 6"/>
                <a:gd name="T77" fmla="*/ 22 h 26"/>
                <a:gd name="T78" fmla="*/ 4 w 6"/>
                <a:gd name="T79" fmla="*/ 22 h 26"/>
                <a:gd name="T80" fmla="*/ 4 w 6"/>
                <a:gd name="T81" fmla="*/ 22 h 26"/>
                <a:gd name="T82" fmla="*/ 4 w 6"/>
                <a:gd name="T83" fmla="*/ 23 h 26"/>
                <a:gd name="T84" fmla="*/ 4 w 6"/>
                <a:gd name="T85" fmla="*/ 20 h 26"/>
                <a:gd name="T86" fmla="*/ 4 w 6"/>
                <a:gd name="T87" fmla="*/ 22 h 26"/>
                <a:gd name="T88" fmla="*/ 4 w 6"/>
                <a:gd name="T89" fmla="*/ 20 h 26"/>
                <a:gd name="T90" fmla="*/ 4 w 6"/>
                <a:gd name="T91" fmla="*/ 19 h 26"/>
                <a:gd name="T92" fmla="*/ 4 w 6"/>
                <a:gd name="T93" fmla="*/ 20 h 26"/>
                <a:gd name="T94" fmla="*/ 4 w 6"/>
                <a:gd name="T95" fmla="*/ 20 h 26"/>
                <a:gd name="T96" fmla="*/ 5 w 6"/>
                <a:gd name="T97" fmla="*/ 19 h 26"/>
                <a:gd name="T98" fmla="*/ 5 w 6"/>
                <a:gd name="T99" fmla="*/ 19 h 26"/>
                <a:gd name="T100" fmla="*/ 5 w 6"/>
                <a:gd name="T101" fmla="*/ 18 h 26"/>
                <a:gd name="T102" fmla="*/ 5 w 6"/>
                <a:gd name="T103" fmla="*/ 17 h 26"/>
                <a:gd name="T104" fmla="*/ 5 w 6"/>
                <a:gd name="T105" fmla="*/ 19 h 26"/>
                <a:gd name="T106" fmla="*/ 5 w 6"/>
                <a:gd name="T107" fmla="*/ 15 h 26"/>
                <a:gd name="T108" fmla="*/ 5 w 6"/>
                <a:gd name="T109" fmla="*/ 15 h 26"/>
                <a:gd name="T110" fmla="*/ 6 w 6"/>
                <a:gd name="T111" fmla="*/ 16 h 26"/>
                <a:gd name="T112" fmla="*/ 6 w 6"/>
                <a:gd name="T113" fmla="*/ 15 h 26"/>
                <a:gd name="T114" fmla="*/ 6 w 6"/>
                <a:gd name="T115" fmla="*/ 15 h 26"/>
                <a:gd name="T116" fmla="*/ 6 w 6"/>
                <a:gd name="T117" fmla="*/ 16 h 26"/>
                <a:gd name="T118" fmla="*/ 6 w 6"/>
                <a:gd name="T119" fmla="*/ 15 h 26"/>
                <a:gd name="T120" fmla="*/ 6 w 6"/>
                <a:gd name="T121" fmla="*/ 14 h 26"/>
                <a:gd name="T122" fmla="*/ 6 w 6"/>
                <a:gd name="T123" fmla="*/ 13 h 26"/>
                <a:gd name="T124" fmla="*/ 6 w 6"/>
                <a:gd name="T125" fmla="*/ 14 h 2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"/>
                <a:gd name="T190" fmla="*/ 0 h 26"/>
                <a:gd name="T191" fmla="*/ 6 w 6"/>
                <a:gd name="T192" fmla="*/ 26 h 2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" h="26">
                  <a:moveTo>
                    <a:pt x="0" y="3"/>
                  </a:moveTo>
                  <a:lnTo>
                    <a:pt x="0" y="4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0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7"/>
                  </a:lnTo>
                  <a:lnTo>
                    <a:pt x="3" y="12"/>
                  </a:lnTo>
                  <a:lnTo>
                    <a:pt x="3" y="15"/>
                  </a:lnTo>
                  <a:lnTo>
                    <a:pt x="3" y="19"/>
                  </a:lnTo>
                  <a:lnTo>
                    <a:pt x="3" y="22"/>
                  </a:lnTo>
                  <a:lnTo>
                    <a:pt x="3" y="23"/>
                  </a:lnTo>
                  <a:lnTo>
                    <a:pt x="3" y="26"/>
                  </a:lnTo>
                  <a:lnTo>
                    <a:pt x="3" y="25"/>
                  </a:lnTo>
                  <a:lnTo>
                    <a:pt x="3" y="26"/>
                  </a:lnTo>
                  <a:lnTo>
                    <a:pt x="3" y="25"/>
                  </a:lnTo>
                  <a:lnTo>
                    <a:pt x="3" y="26"/>
                  </a:lnTo>
                  <a:lnTo>
                    <a:pt x="3" y="25"/>
                  </a:lnTo>
                  <a:lnTo>
                    <a:pt x="3" y="26"/>
                  </a:lnTo>
                  <a:lnTo>
                    <a:pt x="3" y="25"/>
                  </a:lnTo>
                  <a:lnTo>
                    <a:pt x="3" y="24"/>
                  </a:lnTo>
                  <a:lnTo>
                    <a:pt x="3" y="23"/>
                  </a:lnTo>
                  <a:lnTo>
                    <a:pt x="3" y="24"/>
                  </a:lnTo>
                  <a:lnTo>
                    <a:pt x="3" y="25"/>
                  </a:lnTo>
                  <a:lnTo>
                    <a:pt x="3" y="23"/>
                  </a:lnTo>
                  <a:lnTo>
                    <a:pt x="3" y="24"/>
                  </a:lnTo>
                  <a:lnTo>
                    <a:pt x="3" y="25"/>
                  </a:lnTo>
                  <a:lnTo>
                    <a:pt x="4" y="25"/>
                  </a:lnTo>
                  <a:lnTo>
                    <a:pt x="4" y="24"/>
                  </a:lnTo>
                  <a:lnTo>
                    <a:pt x="4" y="25"/>
                  </a:lnTo>
                  <a:lnTo>
                    <a:pt x="4" y="24"/>
                  </a:lnTo>
                  <a:lnTo>
                    <a:pt x="4" y="25"/>
                  </a:lnTo>
                  <a:lnTo>
                    <a:pt x="4" y="24"/>
                  </a:lnTo>
                  <a:lnTo>
                    <a:pt x="4" y="25"/>
                  </a:lnTo>
                  <a:lnTo>
                    <a:pt x="4" y="24"/>
                  </a:lnTo>
                  <a:lnTo>
                    <a:pt x="4" y="23"/>
                  </a:lnTo>
                  <a:lnTo>
                    <a:pt x="4" y="25"/>
                  </a:lnTo>
                  <a:lnTo>
                    <a:pt x="4" y="24"/>
                  </a:lnTo>
                  <a:lnTo>
                    <a:pt x="4" y="25"/>
                  </a:lnTo>
                  <a:lnTo>
                    <a:pt x="4" y="23"/>
                  </a:lnTo>
                  <a:lnTo>
                    <a:pt x="4" y="24"/>
                  </a:lnTo>
                  <a:lnTo>
                    <a:pt x="4" y="23"/>
                  </a:lnTo>
                  <a:lnTo>
                    <a:pt x="4" y="24"/>
                  </a:lnTo>
                  <a:lnTo>
                    <a:pt x="4" y="23"/>
                  </a:lnTo>
                  <a:lnTo>
                    <a:pt x="4" y="24"/>
                  </a:lnTo>
                  <a:lnTo>
                    <a:pt x="4" y="23"/>
                  </a:lnTo>
                  <a:lnTo>
                    <a:pt x="4" y="25"/>
                  </a:lnTo>
                  <a:lnTo>
                    <a:pt x="4" y="24"/>
                  </a:lnTo>
                  <a:lnTo>
                    <a:pt x="4" y="23"/>
                  </a:lnTo>
                  <a:lnTo>
                    <a:pt x="4" y="24"/>
                  </a:lnTo>
                  <a:lnTo>
                    <a:pt x="4" y="23"/>
                  </a:lnTo>
                  <a:lnTo>
                    <a:pt x="4" y="22"/>
                  </a:lnTo>
                  <a:lnTo>
                    <a:pt x="4" y="23"/>
                  </a:lnTo>
                  <a:lnTo>
                    <a:pt x="4" y="24"/>
                  </a:lnTo>
                  <a:lnTo>
                    <a:pt x="4" y="23"/>
                  </a:lnTo>
                  <a:lnTo>
                    <a:pt x="4" y="25"/>
                  </a:lnTo>
                  <a:lnTo>
                    <a:pt x="4" y="23"/>
                  </a:lnTo>
                  <a:lnTo>
                    <a:pt x="4" y="22"/>
                  </a:lnTo>
                  <a:lnTo>
                    <a:pt x="4" y="23"/>
                  </a:lnTo>
                  <a:lnTo>
                    <a:pt x="4" y="24"/>
                  </a:lnTo>
                  <a:lnTo>
                    <a:pt x="4" y="23"/>
                  </a:lnTo>
                  <a:lnTo>
                    <a:pt x="4" y="22"/>
                  </a:lnTo>
                  <a:lnTo>
                    <a:pt x="4" y="24"/>
                  </a:lnTo>
                  <a:lnTo>
                    <a:pt x="4" y="23"/>
                  </a:lnTo>
                  <a:lnTo>
                    <a:pt x="4" y="22"/>
                  </a:lnTo>
                  <a:lnTo>
                    <a:pt x="4" y="23"/>
                  </a:lnTo>
                  <a:lnTo>
                    <a:pt x="4" y="24"/>
                  </a:lnTo>
                  <a:lnTo>
                    <a:pt x="4" y="23"/>
                  </a:lnTo>
                  <a:lnTo>
                    <a:pt x="4" y="24"/>
                  </a:lnTo>
                  <a:lnTo>
                    <a:pt x="4" y="23"/>
                  </a:lnTo>
                  <a:lnTo>
                    <a:pt x="4" y="22"/>
                  </a:lnTo>
                  <a:lnTo>
                    <a:pt x="4" y="23"/>
                  </a:lnTo>
                  <a:lnTo>
                    <a:pt x="4" y="22"/>
                  </a:lnTo>
                  <a:lnTo>
                    <a:pt x="4" y="23"/>
                  </a:lnTo>
                  <a:lnTo>
                    <a:pt x="4" y="22"/>
                  </a:lnTo>
                  <a:lnTo>
                    <a:pt x="4" y="23"/>
                  </a:lnTo>
                  <a:lnTo>
                    <a:pt x="4" y="22"/>
                  </a:lnTo>
                  <a:lnTo>
                    <a:pt x="4" y="23"/>
                  </a:lnTo>
                  <a:lnTo>
                    <a:pt x="4" y="22"/>
                  </a:lnTo>
                  <a:lnTo>
                    <a:pt x="4" y="21"/>
                  </a:lnTo>
                  <a:lnTo>
                    <a:pt x="4" y="22"/>
                  </a:lnTo>
                  <a:lnTo>
                    <a:pt x="4" y="21"/>
                  </a:lnTo>
                  <a:lnTo>
                    <a:pt x="4" y="22"/>
                  </a:lnTo>
                  <a:lnTo>
                    <a:pt x="4" y="23"/>
                  </a:lnTo>
                  <a:lnTo>
                    <a:pt x="4" y="22"/>
                  </a:lnTo>
                  <a:lnTo>
                    <a:pt x="4" y="21"/>
                  </a:lnTo>
                  <a:lnTo>
                    <a:pt x="4" y="22"/>
                  </a:lnTo>
                  <a:lnTo>
                    <a:pt x="4" y="23"/>
                  </a:lnTo>
                  <a:lnTo>
                    <a:pt x="4" y="22"/>
                  </a:lnTo>
                  <a:lnTo>
                    <a:pt x="4" y="21"/>
                  </a:lnTo>
                  <a:lnTo>
                    <a:pt x="4" y="23"/>
                  </a:lnTo>
                  <a:lnTo>
                    <a:pt x="4" y="22"/>
                  </a:lnTo>
                  <a:lnTo>
                    <a:pt x="4" y="23"/>
                  </a:lnTo>
                  <a:lnTo>
                    <a:pt x="4" y="21"/>
                  </a:lnTo>
                  <a:lnTo>
                    <a:pt x="4" y="22"/>
                  </a:lnTo>
                  <a:lnTo>
                    <a:pt x="4" y="21"/>
                  </a:lnTo>
                  <a:lnTo>
                    <a:pt x="4" y="20"/>
                  </a:lnTo>
                  <a:lnTo>
                    <a:pt x="4" y="22"/>
                  </a:lnTo>
                  <a:lnTo>
                    <a:pt x="4" y="21"/>
                  </a:lnTo>
                  <a:lnTo>
                    <a:pt x="4" y="22"/>
                  </a:lnTo>
                  <a:lnTo>
                    <a:pt x="4" y="20"/>
                  </a:lnTo>
                  <a:lnTo>
                    <a:pt x="4" y="22"/>
                  </a:lnTo>
                  <a:lnTo>
                    <a:pt x="4" y="21"/>
                  </a:lnTo>
                  <a:lnTo>
                    <a:pt x="4" y="20"/>
                  </a:lnTo>
                  <a:lnTo>
                    <a:pt x="4" y="21"/>
                  </a:lnTo>
                  <a:lnTo>
                    <a:pt x="4" y="20"/>
                  </a:lnTo>
                  <a:lnTo>
                    <a:pt x="4" y="22"/>
                  </a:lnTo>
                  <a:lnTo>
                    <a:pt x="4" y="20"/>
                  </a:lnTo>
                  <a:lnTo>
                    <a:pt x="4" y="22"/>
                  </a:lnTo>
                  <a:lnTo>
                    <a:pt x="4" y="21"/>
                  </a:lnTo>
                  <a:lnTo>
                    <a:pt x="4" y="20"/>
                  </a:lnTo>
                  <a:lnTo>
                    <a:pt x="4" y="22"/>
                  </a:lnTo>
                  <a:lnTo>
                    <a:pt x="4" y="20"/>
                  </a:lnTo>
                  <a:lnTo>
                    <a:pt x="4" y="22"/>
                  </a:lnTo>
                  <a:lnTo>
                    <a:pt x="4" y="21"/>
                  </a:lnTo>
                  <a:lnTo>
                    <a:pt x="4" y="20"/>
                  </a:lnTo>
                  <a:lnTo>
                    <a:pt x="4" y="22"/>
                  </a:lnTo>
                  <a:lnTo>
                    <a:pt x="4" y="20"/>
                  </a:lnTo>
                  <a:lnTo>
                    <a:pt x="4" y="21"/>
                  </a:lnTo>
                  <a:lnTo>
                    <a:pt x="4" y="20"/>
                  </a:lnTo>
                  <a:lnTo>
                    <a:pt x="4" y="21"/>
                  </a:lnTo>
                  <a:lnTo>
                    <a:pt x="4" y="20"/>
                  </a:lnTo>
                  <a:lnTo>
                    <a:pt x="4" y="19"/>
                  </a:lnTo>
                  <a:lnTo>
                    <a:pt x="4" y="20"/>
                  </a:lnTo>
                  <a:lnTo>
                    <a:pt x="4" y="21"/>
                  </a:lnTo>
                  <a:lnTo>
                    <a:pt x="4" y="19"/>
                  </a:lnTo>
                  <a:lnTo>
                    <a:pt x="4" y="20"/>
                  </a:lnTo>
                  <a:lnTo>
                    <a:pt x="4" y="19"/>
                  </a:lnTo>
                  <a:lnTo>
                    <a:pt x="4" y="20"/>
                  </a:lnTo>
                  <a:lnTo>
                    <a:pt x="4" y="19"/>
                  </a:lnTo>
                  <a:lnTo>
                    <a:pt x="4" y="20"/>
                  </a:lnTo>
                  <a:lnTo>
                    <a:pt x="4" y="19"/>
                  </a:lnTo>
                  <a:lnTo>
                    <a:pt x="4" y="20"/>
                  </a:lnTo>
                  <a:lnTo>
                    <a:pt x="4" y="19"/>
                  </a:lnTo>
                  <a:lnTo>
                    <a:pt x="4" y="20"/>
                  </a:lnTo>
                  <a:lnTo>
                    <a:pt x="4" y="19"/>
                  </a:lnTo>
                  <a:lnTo>
                    <a:pt x="4" y="20"/>
                  </a:lnTo>
                  <a:lnTo>
                    <a:pt x="4" y="19"/>
                  </a:lnTo>
                  <a:lnTo>
                    <a:pt x="4" y="20"/>
                  </a:lnTo>
                  <a:lnTo>
                    <a:pt x="4" y="19"/>
                  </a:lnTo>
                  <a:lnTo>
                    <a:pt x="4" y="20"/>
                  </a:lnTo>
                  <a:lnTo>
                    <a:pt x="4" y="19"/>
                  </a:lnTo>
                  <a:lnTo>
                    <a:pt x="4" y="18"/>
                  </a:lnTo>
                  <a:lnTo>
                    <a:pt x="4" y="19"/>
                  </a:lnTo>
                  <a:lnTo>
                    <a:pt x="4" y="18"/>
                  </a:lnTo>
                  <a:lnTo>
                    <a:pt x="4" y="20"/>
                  </a:lnTo>
                  <a:lnTo>
                    <a:pt x="4" y="19"/>
                  </a:lnTo>
                  <a:lnTo>
                    <a:pt x="4" y="18"/>
                  </a:lnTo>
                  <a:lnTo>
                    <a:pt x="5" y="20"/>
                  </a:lnTo>
                  <a:lnTo>
                    <a:pt x="5" y="19"/>
                  </a:lnTo>
                  <a:lnTo>
                    <a:pt x="5" y="18"/>
                  </a:lnTo>
                  <a:lnTo>
                    <a:pt x="5" y="19"/>
                  </a:lnTo>
                  <a:lnTo>
                    <a:pt x="5" y="18"/>
                  </a:lnTo>
                  <a:lnTo>
                    <a:pt x="5" y="17"/>
                  </a:lnTo>
                  <a:lnTo>
                    <a:pt x="5" y="19"/>
                  </a:lnTo>
                  <a:lnTo>
                    <a:pt x="5" y="18"/>
                  </a:lnTo>
                  <a:lnTo>
                    <a:pt x="5" y="17"/>
                  </a:lnTo>
                  <a:lnTo>
                    <a:pt x="5" y="18"/>
                  </a:lnTo>
                  <a:lnTo>
                    <a:pt x="5" y="19"/>
                  </a:lnTo>
                  <a:lnTo>
                    <a:pt x="5" y="18"/>
                  </a:lnTo>
                  <a:lnTo>
                    <a:pt x="5" y="17"/>
                  </a:lnTo>
                  <a:lnTo>
                    <a:pt x="5" y="19"/>
                  </a:lnTo>
                  <a:lnTo>
                    <a:pt x="5" y="18"/>
                  </a:lnTo>
                  <a:lnTo>
                    <a:pt x="5" y="17"/>
                  </a:lnTo>
                  <a:lnTo>
                    <a:pt x="5" y="18"/>
                  </a:lnTo>
                  <a:lnTo>
                    <a:pt x="5" y="19"/>
                  </a:lnTo>
                  <a:lnTo>
                    <a:pt x="5" y="18"/>
                  </a:lnTo>
                  <a:lnTo>
                    <a:pt x="5" y="19"/>
                  </a:lnTo>
                  <a:lnTo>
                    <a:pt x="5" y="18"/>
                  </a:lnTo>
                  <a:lnTo>
                    <a:pt x="5" y="19"/>
                  </a:lnTo>
                  <a:lnTo>
                    <a:pt x="5" y="18"/>
                  </a:lnTo>
                  <a:lnTo>
                    <a:pt x="5" y="17"/>
                  </a:lnTo>
                  <a:lnTo>
                    <a:pt x="5" y="18"/>
                  </a:lnTo>
                  <a:lnTo>
                    <a:pt x="5" y="17"/>
                  </a:lnTo>
                  <a:lnTo>
                    <a:pt x="5" y="18"/>
                  </a:lnTo>
                  <a:lnTo>
                    <a:pt x="5" y="17"/>
                  </a:lnTo>
                  <a:lnTo>
                    <a:pt x="5" y="18"/>
                  </a:lnTo>
                  <a:lnTo>
                    <a:pt x="5" y="16"/>
                  </a:lnTo>
                  <a:lnTo>
                    <a:pt x="5" y="15"/>
                  </a:lnTo>
                  <a:lnTo>
                    <a:pt x="5" y="17"/>
                  </a:lnTo>
                  <a:lnTo>
                    <a:pt x="5" y="18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5" y="17"/>
                  </a:lnTo>
                  <a:lnTo>
                    <a:pt x="5" y="18"/>
                  </a:lnTo>
                  <a:lnTo>
                    <a:pt x="5" y="17"/>
                  </a:lnTo>
                  <a:lnTo>
                    <a:pt x="5" y="18"/>
                  </a:lnTo>
                  <a:lnTo>
                    <a:pt x="5" y="19"/>
                  </a:lnTo>
                  <a:lnTo>
                    <a:pt x="5" y="17"/>
                  </a:lnTo>
                  <a:lnTo>
                    <a:pt x="5" y="19"/>
                  </a:lnTo>
                  <a:lnTo>
                    <a:pt x="5" y="17"/>
                  </a:lnTo>
                  <a:lnTo>
                    <a:pt x="5" y="18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5" y="17"/>
                  </a:lnTo>
                  <a:lnTo>
                    <a:pt x="5" y="15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5" y="15"/>
                  </a:lnTo>
                  <a:lnTo>
                    <a:pt x="5" y="16"/>
                  </a:lnTo>
                  <a:lnTo>
                    <a:pt x="5" y="15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5" y="15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5" y="15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5" y="15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6" y="15"/>
                  </a:lnTo>
                  <a:lnTo>
                    <a:pt x="6" y="17"/>
                  </a:lnTo>
                  <a:lnTo>
                    <a:pt x="6" y="15"/>
                  </a:lnTo>
                  <a:lnTo>
                    <a:pt x="6" y="17"/>
                  </a:lnTo>
                  <a:lnTo>
                    <a:pt x="6" y="15"/>
                  </a:lnTo>
                  <a:lnTo>
                    <a:pt x="6" y="16"/>
                  </a:lnTo>
                  <a:lnTo>
                    <a:pt x="6" y="15"/>
                  </a:lnTo>
                  <a:lnTo>
                    <a:pt x="6" y="17"/>
                  </a:lnTo>
                  <a:lnTo>
                    <a:pt x="6" y="15"/>
                  </a:lnTo>
                  <a:lnTo>
                    <a:pt x="6" y="17"/>
                  </a:lnTo>
                  <a:lnTo>
                    <a:pt x="6" y="15"/>
                  </a:lnTo>
                  <a:lnTo>
                    <a:pt x="6" y="14"/>
                  </a:lnTo>
                  <a:lnTo>
                    <a:pt x="6" y="15"/>
                  </a:lnTo>
                  <a:lnTo>
                    <a:pt x="6" y="16"/>
                  </a:lnTo>
                  <a:lnTo>
                    <a:pt x="6" y="14"/>
                  </a:lnTo>
                  <a:lnTo>
                    <a:pt x="6" y="15"/>
                  </a:lnTo>
                  <a:lnTo>
                    <a:pt x="6" y="14"/>
                  </a:lnTo>
                  <a:lnTo>
                    <a:pt x="6" y="15"/>
                  </a:lnTo>
                  <a:lnTo>
                    <a:pt x="6" y="14"/>
                  </a:lnTo>
                  <a:lnTo>
                    <a:pt x="6" y="15"/>
                  </a:lnTo>
                  <a:lnTo>
                    <a:pt x="6" y="14"/>
                  </a:lnTo>
                  <a:lnTo>
                    <a:pt x="6" y="15"/>
                  </a:lnTo>
                  <a:lnTo>
                    <a:pt x="6" y="14"/>
                  </a:lnTo>
                  <a:lnTo>
                    <a:pt x="6" y="15"/>
                  </a:lnTo>
                  <a:lnTo>
                    <a:pt x="6" y="14"/>
                  </a:lnTo>
                  <a:lnTo>
                    <a:pt x="6" y="16"/>
                  </a:lnTo>
                  <a:lnTo>
                    <a:pt x="6" y="15"/>
                  </a:lnTo>
                  <a:lnTo>
                    <a:pt x="6" y="14"/>
                  </a:lnTo>
                  <a:lnTo>
                    <a:pt x="6" y="16"/>
                  </a:lnTo>
                  <a:lnTo>
                    <a:pt x="6" y="15"/>
                  </a:lnTo>
                  <a:lnTo>
                    <a:pt x="6" y="14"/>
                  </a:lnTo>
                  <a:lnTo>
                    <a:pt x="6" y="15"/>
                  </a:lnTo>
                  <a:lnTo>
                    <a:pt x="6" y="14"/>
                  </a:lnTo>
                  <a:lnTo>
                    <a:pt x="6" y="15"/>
                  </a:lnTo>
                  <a:lnTo>
                    <a:pt x="6" y="14"/>
                  </a:lnTo>
                  <a:lnTo>
                    <a:pt x="6" y="13"/>
                  </a:lnTo>
                  <a:lnTo>
                    <a:pt x="6" y="15"/>
                  </a:lnTo>
                  <a:lnTo>
                    <a:pt x="6" y="14"/>
                  </a:lnTo>
                  <a:lnTo>
                    <a:pt x="6" y="15"/>
                  </a:lnTo>
                  <a:lnTo>
                    <a:pt x="6" y="14"/>
                  </a:lnTo>
                  <a:lnTo>
                    <a:pt x="6" y="13"/>
                  </a:lnTo>
                  <a:lnTo>
                    <a:pt x="6" y="14"/>
                  </a:lnTo>
                  <a:lnTo>
                    <a:pt x="6" y="15"/>
                  </a:lnTo>
                  <a:lnTo>
                    <a:pt x="6" y="14"/>
                  </a:lnTo>
                  <a:lnTo>
                    <a:pt x="6" y="15"/>
                  </a:lnTo>
                  <a:lnTo>
                    <a:pt x="6" y="14"/>
                  </a:lnTo>
                  <a:lnTo>
                    <a:pt x="6" y="15"/>
                  </a:lnTo>
                  <a:lnTo>
                    <a:pt x="6" y="14"/>
                  </a:lnTo>
                  <a:lnTo>
                    <a:pt x="6" y="15"/>
                  </a:lnTo>
                  <a:lnTo>
                    <a:pt x="6" y="14"/>
                  </a:lnTo>
                  <a:lnTo>
                    <a:pt x="6" y="13"/>
                  </a:lnTo>
                  <a:lnTo>
                    <a:pt x="6" y="14"/>
                  </a:lnTo>
                  <a:lnTo>
                    <a:pt x="6" y="13"/>
                  </a:lnTo>
                  <a:lnTo>
                    <a:pt x="6" y="12"/>
                  </a:lnTo>
                  <a:lnTo>
                    <a:pt x="6" y="13"/>
                  </a:lnTo>
                  <a:lnTo>
                    <a:pt x="6" y="14"/>
                  </a:lnTo>
                  <a:lnTo>
                    <a:pt x="6" y="12"/>
                  </a:lnTo>
                  <a:lnTo>
                    <a:pt x="6" y="13"/>
                  </a:lnTo>
                  <a:lnTo>
                    <a:pt x="6" y="14"/>
                  </a:lnTo>
                  <a:lnTo>
                    <a:pt x="6" y="13"/>
                  </a:lnTo>
                  <a:lnTo>
                    <a:pt x="6" y="12"/>
                  </a:lnTo>
                  <a:lnTo>
                    <a:pt x="6" y="14"/>
                  </a:lnTo>
                  <a:lnTo>
                    <a:pt x="6" y="13"/>
                  </a:lnTo>
                  <a:lnTo>
                    <a:pt x="6" y="14"/>
                  </a:lnTo>
                  <a:lnTo>
                    <a:pt x="6" y="12"/>
                  </a:lnTo>
                  <a:lnTo>
                    <a:pt x="6" y="13"/>
                  </a:lnTo>
                  <a:lnTo>
                    <a:pt x="6" y="14"/>
                  </a:lnTo>
                  <a:lnTo>
                    <a:pt x="6" y="12"/>
                  </a:lnTo>
                  <a:lnTo>
                    <a:pt x="6" y="14"/>
                  </a:lnTo>
                  <a:lnTo>
                    <a:pt x="6" y="12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4149" y="2320"/>
              <a:ext cx="6" cy="24"/>
            </a:xfrm>
            <a:custGeom>
              <a:avLst/>
              <a:gdLst>
                <a:gd name="T0" fmla="*/ 0 w 6"/>
                <a:gd name="T1" fmla="*/ 4 h 24"/>
                <a:gd name="T2" fmla="*/ 0 w 6"/>
                <a:gd name="T3" fmla="*/ 4 h 24"/>
                <a:gd name="T4" fmla="*/ 0 w 6"/>
                <a:gd name="T5" fmla="*/ 5 h 24"/>
                <a:gd name="T6" fmla="*/ 0 w 6"/>
                <a:gd name="T7" fmla="*/ 4 h 24"/>
                <a:gd name="T8" fmla="*/ 0 w 6"/>
                <a:gd name="T9" fmla="*/ 4 h 24"/>
                <a:gd name="T10" fmla="*/ 1 w 6"/>
                <a:gd name="T11" fmla="*/ 4 h 24"/>
                <a:gd name="T12" fmla="*/ 1 w 6"/>
                <a:gd name="T13" fmla="*/ 3 h 24"/>
                <a:gd name="T14" fmla="*/ 1 w 6"/>
                <a:gd name="T15" fmla="*/ 4 h 24"/>
                <a:gd name="T16" fmla="*/ 1 w 6"/>
                <a:gd name="T17" fmla="*/ 4 h 24"/>
                <a:gd name="T18" fmla="*/ 1 w 6"/>
                <a:gd name="T19" fmla="*/ 4 h 24"/>
                <a:gd name="T20" fmla="*/ 1 w 6"/>
                <a:gd name="T21" fmla="*/ 1 h 24"/>
                <a:gd name="T22" fmla="*/ 1 w 6"/>
                <a:gd name="T23" fmla="*/ 2 h 24"/>
                <a:gd name="T24" fmla="*/ 2 w 6"/>
                <a:gd name="T25" fmla="*/ 2 h 24"/>
                <a:gd name="T26" fmla="*/ 2 w 6"/>
                <a:gd name="T27" fmla="*/ 1 h 24"/>
                <a:gd name="T28" fmla="*/ 2 w 6"/>
                <a:gd name="T29" fmla="*/ 1 h 24"/>
                <a:gd name="T30" fmla="*/ 2 w 6"/>
                <a:gd name="T31" fmla="*/ 2 h 24"/>
                <a:gd name="T32" fmla="*/ 2 w 6"/>
                <a:gd name="T33" fmla="*/ 2 h 24"/>
                <a:gd name="T34" fmla="*/ 2 w 6"/>
                <a:gd name="T35" fmla="*/ 3 h 24"/>
                <a:gd name="T36" fmla="*/ 2 w 6"/>
                <a:gd name="T37" fmla="*/ 1 h 24"/>
                <a:gd name="T38" fmla="*/ 2 w 6"/>
                <a:gd name="T39" fmla="*/ 2 h 24"/>
                <a:gd name="T40" fmla="*/ 2 w 6"/>
                <a:gd name="T41" fmla="*/ 1 h 24"/>
                <a:gd name="T42" fmla="*/ 2 w 6"/>
                <a:gd name="T43" fmla="*/ 1 h 24"/>
                <a:gd name="T44" fmla="*/ 2 w 6"/>
                <a:gd name="T45" fmla="*/ 20 h 24"/>
                <a:gd name="T46" fmla="*/ 2 w 6"/>
                <a:gd name="T47" fmla="*/ 24 h 24"/>
                <a:gd name="T48" fmla="*/ 2 w 6"/>
                <a:gd name="T49" fmla="*/ 23 h 24"/>
                <a:gd name="T50" fmla="*/ 2 w 6"/>
                <a:gd name="T51" fmla="*/ 22 h 24"/>
                <a:gd name="T52" fmla="*/ 2 w 6"/>
                <a:gd name="T53" fmla="*/ 21 h 24"/>
                <a:gd name="T54" fmla="*/ 3 w 6"/>
                <a:gd name="T55" fmla="*/ 21 h 24"/>
                <a:gd name="T56" fmla="*/ 3 w 6"/>
                <a:gd name="T57" fmla="*/ 21 h 24"/>
                <a:gd name="T58" fmla="*/ 3 w 6"/>
                <a:gd name="T59" fmla="*/ 22 h 24"/>
                <a:gd name="T60" fmla="*/ 3 w 6"/>
                <a:gd name="T61" fmla="*/ 20 h 24"/>
                <a:gd name="T62" fmla="*/ 3 w 6"/>
                <a:gd name="T63" fmla="*/ 18 h 24"/>
                <a:gd name="T64" fmla="*/ 3 w 6"/>
                <a:gd name="T65" fmla="*/ 20 h 24"/>
                <a:gd name="T66" fmla="*/ 3 w 6"/>
                <a:gd name="T67" fmla="*/ 18 h 24"/>
                <a:gd name="T68" fmla="*/ 4 w 6"/>
                <a:gd name="T69" fmla="*/ 17 h 24"/>
                <a:gd name="T70" fmla="*/ 4 w 6"/>
                <a:gd name="T71" fmla="*/ 17 h 24"/>
                <a:gd name="T72" fmla="*/ 4 w 6"/>
                <a:gd name="T73" fmla="*/ 17 h 24"/>
                <a:gd name="T74" fmla="*/ 4 w 6"/>
                <a:gd name="T75" fmla="*/ 16 h 24"/>
                <a:gd name="T76" fmla="*/ 4 w 6"/>
                <a:gd name="T77" fmla="*/ 17 h 24"/>
                <a:gd name="T78" fmla="*/ 4 w 6"/>
                <a:gd name="T79" fmla="*/ 17 h 24"/>
                <a:gd name="T80" fmla="*/ 4 w 6"/>
                <a:gd name="T81" fmla="*/ 15 h 24"/>
                <a:gd name="T82" fmla="*/ 4 w 6"/>
                <a:gd name="T83" fmla="*/ 15 h 24"/>
                <a:gd name="T84" fmla="*/ 4 w 6"/>
                <a:gd name="T85" fmla="*/ 14 h 24"/>
                <a:gd name="T86" fmla="*/ 4 w 6"/>
                <a:gd name="T87" fmla="*/ 14 h 24"/>
                <a:gd name="T88" fmla="*/ 4 w 6"/>
                <a:gd name="T89" fmla="*/ 15 h 24"/>
                <a:gd name="T90" fmla="*/ 4 w 6"/>
                <a:gd name="T91" fmla="*/ 14 h 24"/>
                <a:gd name="T92" fmla="*/ 4 w 6"/>
                <a:gd name="T93" fmla="*/ 13 h 24"/>
                <a:gd name="T94" fmla="*/ 5 w 6"/>
                <a:gd name="T95" fmla="*/ 14 h 24"/>
                <a:gd name="T96" fmla="*/ 5 w 6"/>
                <a:gd name="T97" fmla="*/ 11 h 24"/>
                <a:gd name="T98" fmla="*/ 5 w 6"/>
                <a:gd name="T99" fmla="*/ 13 h 24"/>
                <a:gd name="T100" fmla="*/ 5 w 6"/>
                <a:gd name="T101" fmla="*/ 12 h 24"/>
                <a:gd name="T102" fmla="*/ 5 w 6"/>
                <a:gd name="T103" fmla="*/ 12 h 24"/>
                <a:gd name="T104" fmla="*/ 5 w 6"/>
                <a:gd name="T105" fmla="*/ 12 h 24"/>
                <a:gd name="T106" fmla="*/ 5 w 6"/>
                <a:gd name="T107" fmla="*/ 12 h 24"/>
                <a:gd name="T108" fmla="*/ 5 w 6"/>
                <a:gd name="T109" fmla="*/ 12 h 24"/>
                <a:gd name="T110" fmla="*/ 6 w 6"/>
                <a:gd name="T111" fmla="*/ 12 h 24"/>
                <a:gd name="T112" fmla="*/ 6 w 6"/>
                <a:gd name="T113" fmla="*/ 11 h 24"/>
                <a:gd name="T114" fmla="*/ 6 w 6"/>
                <a:gd name="T115" fmla="*/ 9 h 24"/>
                <a:gd name="T116" fmla="*/ 6 w 6"/>
                <a:gd name="T117" fmla="*/ 10 h 24"/>
                <a:gd name="T118" fmla="*/ 6 w 6"/>
                <a:gd name="T119" fmla="*/ 9 h 24"/>
                <a:gd name="T120" fmla="*/ 6 w 6"/>
                <a:gd name="T121" fmla="*/ 9 h 24"/>
                <a:gd name="T122" fmla="*/ 6 w 6"/>
                <a:gd name="T123" fmla="*/ 9 h 24"/>
                <a:gd name="T124" fmla="*/ 6 w 6"/>
                <a:gd name="T125" fmla="*/ 9 h 2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"/>
                <a:gd name="T190" fmla="*/ 0 h 24"/>
                <a:gd name="T191" fmla="*/ 6 w 6"/>
                <a:gd name="T192" fmla="*/ 24 h 2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" h="24">
                  <a:moveTo>
                    <a:pt x="0" y="4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5"/>
                  </a:lnTo>
                  <a:lnTo>
                    <a:pt x="2" y="11"/>
                  </a:lnTo>
                  <a:lnTo>
                    <a:pt x="2" y="14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2" y="23"/>
                  </a:lnTo>
                  <a:lnTo>
                    <a:pt x="2" y="22"/>
                  </a:lnTo>
                  <a:lnTo>
                    <a:pt x="2" y="23"/>
                  </a:lnTo>
                  <a:lnTo>
                    <a:pt x="2" y="22"/>
                  </a:lnTo>
                  <a:lnTo>
                    <a:pt x="2" y="24"/>
                  </a:lnTo>
                  <a:lnTo>
                    <a:pt x="2" y="23"/>
                  </a:lnTo>
                  <a:lnTo>
                    <a:pt x="2" y="24"/>
                  </a:lnTo>
                  <a:lnTo>
                    <a:pt x="2" y="23"/>
                  </a:lnTo>
                  <a:lnTo>
                    <a:pt x="2" y="24"/>
                  </a:lnTo>
                  <a:lnTo>
                    <a:pt x="2" y="23"/>
                  </a:lnTo>
                  <a:lnTo>
                    <a:pt x="2" y="22"/>
                  </a:lnTo>
                  <a:lnTo>
                    <a:pt x="2" y="24"/>
                  </a:lnTo>
                  <a:lnTo>
                    <a:pt x="2" y="23"/>
                  </a:lnTo>
                  <a:lnTo>
                    <a:pt x="2" y="22"/>
                  </a:lnTo>
                  <a:lnTo>
                    <a:pt x="2" y="23"/>
                  </a:lnTo>
                  <a:lnTo>
                    <a:pt x="2" y="22"/>
                  </a:lnTo>
                  <a:lnTo>
                    <a:pt x="2" y="23"/>
                  </a:lnTo>
                  <a:lnTo>
                    <a:pt x="2" y="22"/>
                  </a:lnTo>
                  <a:lnTo>
                    <a:pt x="2" y="23"/>
                  </a:lnTo>
                  <a:lnTo>
                    <a:pt x="2" y="22"/>
                  </a:lnTo>
                  <a:lnTo>
                    <a:pt x="2" y="23"/>
                  </a:lnTo>
                  <a:lnTo>
                    <a:pt x="2" y="22"/>
                  </a:lnTo>
                  <a:lnTo>
                    <a:pt x="2" y="21"/>
                  </a:lnTo>
                  <a:lnTo>
                    <a:pt x="2" y="22"/>
                  </a:lnTo>
                  <a:lnTo>
                    <a:pt x="2" y="23"/>
                  </a:lnTo>
                  <a:lnTo>
                    <a:pt x="2" y="22"/>
                  </a:lnTo>
                  <a:lnTo>
                    <a:pt x="2" y="21"/>
                  </a:lnTo>
                  <a:lnTo>
                    <a:pt x="2" y="22"/>
                  </a:lnTo>
                  <a:lnTo>
                    <a:pt x="2" y="21"/>
                  </a:lnTo>
                  <a:lnTo>
                    <a:pt x="2" y="20"/>
                  </a:lnTo>
                  <a:lnTo>
                    <a:pt x="2" y="21"/>
                  </a:lnTo>
                  <a:lnTo>
                    <a:pt x="2" y="22"/>
                  </a:lnTo>
                  <a:lnTo>
                    <a:pt x="2" y="21"/>
                  </a:lnTo>
                  <a:lnTo>
                    <a:pt x="3" y="21"/>
                  </a:lnTo>
                  <a:lnTo>
                    <a:pt x="3" y="22"/>
                  </a:lnTo>
                  <a:lnTo>
                    <a:pt x="3" y="21"/>
                  </a:lnTo>
                  <a:lnTo>
                    <a:pt x="3" y="22"/>
                  </a:lnTo>
                  <a:lnTo>
                    <a:pt x="3" y="21"/>
                  </a:lnTo>
                  <a:lnTo>
                    <a:pt x="3" y="22"/>
                  </a:lnTo>
                  <a:lnTo>
                    <a:pt x="3" y="21"/>
                  </a:lnTo>
                  <a:lnTo>
                    <a:pt x="3" y="20"/>
                  </a:lnTo>
                  <a:lnTo>
                    <a:pt x="3" y="22"/>
                  </a:lnTo>
                  <a:lnTo>
                    <a:pt x="3" y="21"/>
                  </a:lnTo>
                  <a:lnTo>
                    <a:pt x="3" y="20"/>
                  </a:lnTo>
                  <a:lnTo>
                    <a:pt x="3" y="22"/>
                  </a:lnTo>
                  <a:lnTo>
                    <a:pt x="3" y="21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21"/>
                  </a:lnTo>
                  <a:lnTo>
                    <a:pt x="3" y="20"/>
                  </a:lnTo>
                  <a:lnTo>
                    <a:pt x="3" y="21"/>
                  </a:lnTo>
                  <a:lnTo>
                    <a:pt x="3" y="20"/>
                  </a:lnTo>
                  <a:lnTo>
                    <a:pt x="3" y="21"/>
                  </a:lnTo>
                  <a:lnTo>
                    <a:pt x="3" y="20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21"/>
                  </a:lnTo>
                  <a:lnTo>
                    <a:pt x="3" y="20"/>
                  </a:lnTo>
                  <a:lnTo>
                    <a:pt x="3" y="22"/>
                  </a:lnTo>
                  <a:lnTo>
                    <a:pt x="3" y="21"/>
                  </a:lnTo>
                  <a:lnTo>
                    <a:pt x="3" y="20"/>
                  </a:lnTo>
                  <a:lnTo>
                    <a:pt x="3" y="22"/>
                  </a:lnTo>
                  <a:lnTo>
                    <a:pt x="3" y="21"/>
                  </a:lnTo>
                  <a:lnTo>
                    <a:pt x="3" y="20"/>
                  </a:lnTo>
                  <a:lnTo>
                    <a:pt x="3" y="21"/>
                  </a:lnTo>
                  <a:lnTo>
                    <a:pt x="3" y="20"/>
                  </a:lnTo>
                  <a:lnTo>
                    <a:pt x="3" y="19"/>
                  </a:lnTo>
                  <a:lnTo>
                    <a:pt x="3" y="20"/>
                  </a:lnTo>
                  <a:lnTo>
                    <a:pt x="3" y="21"/>
                  </a:lnTo>
                  <a:lnTo>
                    <a:pt x="3" y="20"/>
                  </a:lnTo>
                  <a:lnTo>
                    <a:pt x="3" y="19"/>
                  </a:lnTo>
                  <a:lnTo>
                    <a:pt x="3" y="20"/>
                  </a:lnTo>
                  <a:lnTo>
                    <a:pt x="3" y="19"/>
                  </a:lnTo>
                  <a:lnTo>
                    <a:pt x="3" y="18"/>
                  </a:lnTo>
                  <a:lnTo>
                    <a:pt x="3" y="19"/>
                  </a:lnTo>
                  <a:lnTo>
                    <a:pt x="3" y="20"/>
                  </a:lnTo>
                  <a:lnTo>
                    <a:pt x="3" y="19"/>
                  </a:lnTo>
                  <a:lnTo>
                    <a:pt x="3" y="18"/>
                  </a:lnTo>
                  <a:lnTo>
                    <a:pt x="3" y="19"/>
                  </a:lnTo>
                  <a:lnTo>
                    <a:pt x="3" y="20"/>
                  </a:lnTo>
                  <a:lnTo>
                    <a:pt x="3" y="18"/>
                  </a:lnTo>
                  <a:lnTo>
                    <a:pt x="3" y="20"/>
                  </a:lnTo>
                  <a:lnTo>
                    <a:pt x="3" y="19"/>
                  </a:lnTo>
                  <a:lnTo>
                    <a:pt x="3" y="18"/>
                  </a:lnTo>
                  <a:lnTo>
                    <a:pt x="3" y="19"/>
                  </a:lnTo>
                  <a:lnTo>
                    <a:pt x="3" y="20"/>
                  </a:lnTo>
                  <a:lnTo>
                    <a:pt x="3" y="18"/>
                  </a:lnTo>
                  <a:lnTo>
                    <a:pt x="3" y="19"/>
                  </a:lnTo>
                  <a:lnTo>
                    <a:pt x="3" y="20"/>
                  </a:lnTo>
                  <a:lnTo>
                    <a:pt x="3" y="18"/>
                  </a:lnTo>
                  <a:lnTo>
                    <a:pt x="3" y="19"/>
                  </a:lnTo>
                  <a:lnTo>
                    <a:pt x="3" y="20"/>
                  </a:lnTo>
                  <a:lnTo>
                    <a:pt x="3" y="18"/>
                  </a:lnTo>
                  <a:lnTo>
                    <a:pt x="3" y="19"/>
                  </a:lnTo>
                  <a:lnTo>
                    <a:pt x="3" y="20"/>
                  </a:lnTo>
                  <a:lnTo>
                    <a:pt x="3" y="18"/>
                  </a:lnTo>
                  <a:lnTo>
                    <a:pt x="3" y="19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4" y="18"/>
                  </a:lnTo>
                  <a:lnTo>
                    <a:pt x="4" y="19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4" y="16"/>
                  </a:lnTo>
                  <a:lnTo>
                    <a:pt x="4" y="17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4" y="16"/>
                  </a:lnTo>
                  <a:lnTo>
                    <a:pt x="4" y="17"/>
                  </a:lnTo>
                  <a:lnTo>
                    <a:pt x="4" y="16"/>
                  </a:lnTo>
                  <a:lnTo>
                    <a:pt x="4" y="15"/>
                  </a:lnTo>
                  <a:lnTo>
                    <a:pt x="4" y="16"/>
                  </a:lnTo>
                  <a:lnTo>
                    <a:pt x="4" y="17"/>
                  </a:lnTo>
                  <a:lnTo>
                    <a:pt x="4" y="18"/>
                  </a:lnTo>
                  <a:lnTo>
                    <a:pt x="4" y="16"/>
                  </a:lnTo>
                  <a:lnTo>
                    <a:pt x="4" y="17"/>
                  </a:lnTo>
                  <a:lnTo>
                    <a:pt x="4" y="16"/>
                  </a:lnTo>
                  <a:lnTo>
                    <a:pt x="4" y="17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4" y="16"/>
                  </a:lnTo>
                  <a:lnTo>
                    <a:pt x="4" y="17"/>
                  </a:lnTo>
                  <a:lnTo>
                    <a:pt x="4" y="16"/>
                  </a:lnTo>
                  <a:lnTo>
                    <a:pt x="4" y="15"/>
                  </a:lnTo>
                  <a:lnTo>
                    <a:pt x="4" y="17"/>
                  </a:lnTo>
                  <a:lnTo>
                    <a:pt x="4" y="16"/>
                  </a:lnTo>
                  <a:lnTo>
                    <a:pt x="4" y="17"/>
                  </a:lnTo>
                  <a:lnTo>
                    <a:pt x="4" y="16"/>
                  </a:lnTo>
                  <a:lnTo>
                    <a:pt x="4" y="15"/>
                  </a:lnTo>
                  <a:lnTo>
                    <a:pt x="4" y="17"/>
                  </a:lnTo>
                  <a:lnTo>
                    <a:pt x="4" y="16"/>
                  </a:lnTo>
                  <a:lnTo>
                    <a:pt x="4" y="15"/>
                  </a:lnTo>
                  <a:lnTo>
                    <a:pt x="4" y="16"/>
                  </a:lnTo>
                  <a:lnTo>
                    <a:pt x="4" y="15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4" y="15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4" y="15"/>
                  </a:lnTo>
                  <a:lnTo>
                    <a:pt x="4" y="17"/>
                  </a:lnTo>
                  <a:lnTo>
                    <a:pt x="4" y="16"/>
                  </a:lnTo>
                  <a:lnTo>
                    <a:pt x="4" y="15"/>
                  </a:lnTo>
                  <a:lnTo>
                    <a:pt x="4" y="16"/>
                  </a:lnTo>
                  <a:lnTo>
                    <a:pt x="4" y="15"/>
                  </a:lnTo>
                  <a:lnTo>
                    <a:pt x="4" y="16"/>
                  </a:lnTo>
                  <a:lnTo>
                    <a:pt x="4" y="15"/>
                  </a:lnTo>
                  <a:lnTo>
                    <a:pt x="4" y="16"/>
                  </a:lnTo>
                  <a:lnTo>
                    <a:pt x="4" y="15"/>
                  </a:lnTo>
                  <a:lnTo>
                    <a:pt x="4" y="16"/>
                  </a:lnTo>
                  <a:lnTo>
                    <a:pt x="4" y="15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4" y="16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4"/>
                  </a:lnTo>
                  <a:lnTo>
                    <a:pt x="4" y="12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5" y="14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5" y="13"/>
                  </a:lnTo>
                  <a:lnTo>
                    <a:pt x="5" y="14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5" y="14"/>
                  </a:lnTo>
                  <a:lnTo>
                    <a:pt x="5" y="12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6" y="11"/>
                  </a:lnTo>
                  <a:lnTo>
                    <a:pt x="6" y="10"/>
                  </a:lnTo>
                  <a:lnTo>
                    <a:pt x="6" y="11"/>
                  </a:lnTo>
                  <a:lnTo>
                    <a:pt x="6" y="10"/>
                  </a:lnTo>
                  <a:lnTo>
                    <a:pt x="6" y="11"/>
                  </a:lnTo>
                  <a:lnTo>
                    <a:pt x="6" y="9"/>
                  </a:lnTo>
                  <a:lnTo>
                    <a:pt x="6" y="10"/>
                  </a:lnTo>
                  <a:lnTo>
                    <a:pt x="6" y="11"/>
                  </a:lnTo>
                  <a:lnTo>
                    <a:pt x="6" y="10"/>
                  </a:lnTo>
                  <a:lnTo>
                    <a:pt x="6" y="11"/>
                  </a:lnTo>
                  <a:lnTo>
                    <a:pt x="6" y="12"/>
                  </a:lnTo>
                  <a:lnTo>
                    <a:pt x="6" y="11"/>
                  </a:lnTo>
                  <a:lnTo>
                    <a:pt x="6" y="12"/>
                  </a:lnTo>
                  <a:lnTo>
                    <a:pt x="6" y="11"/>
                  </a:lnTo>
                  <a:lnTo>
                    <a:pt x="6" y="10"/>
                  </a:lnTo>
                  <a:lnTo>
                    <a:pt x="6" y="11"/>
                  </a:lnTo>
                  <a:lnTo>
                    <a:pt x="6" y="10"/>
                  </a:lnTo>
                  <a:lnTo>
                    <a:pt x="6" y="9"/>
                  </a:lnTo>
                  <a:lnTo>
                    <a:pt x="6" y="11"/>
                  </a:lnTo>
                  <a:lnTo>
                    <a:pt x="6" y="10"/>
                  </a:lnTo>
                  <a:lnTo>
                    <a:pt x="6" y="11"/>
                  </a:lnTo>
                  <a:lnTo>
                    <a:pt x="6" y="9"/>
                  </a:lnTo>
                  <a:lnTo>
                    <a:pt x="6" y="11"/>
                  </a:lnTo>
                  <a:lnTo>
                    <a:pt x="6" y="10"/>
                  </a:lnTo>
                  <a:lnTo>
                    <a:pt x="6" y="9"/>
                  </a:lnTo>
                  <a:lnTo>
                    <a:pt x="6" y="11"/>
                  </a:lnTo>
                  <a:lnTo>
                    <a:pt x="6" y="10"/>
                  </a:lnTo>
                  <a:lnTo>
                    <a:pt x="6" y="11"/>
                  </a:lnTo>
                  <a:lnTo>
                    <a:pt x="6" y="10"/>
                  </a:lnTo>
                  <a:lnTo>
                    <a:pt x="6" y="11"/>
                  </a:lnTo>
                  <a:lnTo>
                    <a:pt x="6" y="10"/>
                  </a:lnTo>
                  <a:lnTo>
                    <a:pt x="6" y="9"/>
                  </a:lnTo>
                  <a:lnTo>
                    <a:pt x="6" y="11"/>
                  </a:lnTo>
                  <a:lnTo>
                    <a:pt x="6" y="10"/>
                  </a:lnTo>
                  <a:lnTo>
                    <a:pt x="6" y="12"/>
                  </a:lnTo>
                  <a:lnTo>
                    <a:pt x="6" y="11"/>
                  </a:lnTo>
                  <a:lnTo>
                    <a:pt x="6" y="10"/>
                  </a:lnTo>
                  <a:lnTo>
                    <a:pt x="6" y="11"/>
                  </a:lnTo>
                  <a:lnTo>
                    <a:pt x="6" y="10"/>
                  </a:lnTo>
                  <a:lnTo>
                    <a:pt x="6" y="9"/>
                  </a:lnTo>
                  <a:lnTo>
                    <a:pt x="6" y="11"/>
                  </a:lnTo>
                  <a:lnTo>
                    <a:pt x="6" y="9"/>
                  </a:lnTo>
                  <a:lnTo>
                    <a:pt x="6" y="11"/>
                  </a:lnTo>
                  <a:lnTo>
                    <a:pt x="6" y="9"/>
                  </a:lnTo>
                  <a:lnTo>
                    <a:pt x="6" y="10"/>
                  </a:lnTo>
                  <a:lnTo>
                    <a:pt x="6" y="11"/>
                  </a:lnTo>
                  <a:lnTo>
                    <a:pt x="6" y="9"/>
                  </a:lnTo>
                  <a:lnTo>
                    <a:pt x="6" y="10"/>
                  </a:lnTo>
                  <a:lnTo>
                    <a:pt x="6" y="8"/>
                  </a:lnTo>
                  <a:lnTo>
                    <a:pt x="6" y="9"/>
                  </a:lnTo>
                  <a:lnTo>
                    <a:pt x="6" y="10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9"/>
                  </a:lnTo>
                  <a:lnTo>
                    <a:pt x="6" y="10"/>
                  </a:lnTo>
                  <a:lnTo>
                    <a:pt x="6" y="9"/>
                  </a:lnTo>
                  <a:lnTo>
                    <a:pt x="6" y="10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9"/>
                  </a:lnTo>
                  <a:lnTo>
                    <a:pt x="6" y="10"/>
                  </a:lnTo>
                  <a:lnTo>
                    <a:pt x="6" y="9"/>
                  </a:lnTo>
                  <a:lnTo>
                    <a:pt x="6" y="10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10"/>
                  </a:lnTo>
                  <a:lnTo>
                    <a:pt x="6" y="9"/>
                  </a:lnTo>
                  <a:lnTo>
                    <a:pt x="6" y="10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9"/>
                  </a:lnTo>
                  <a:lnTo>
                    <a:pt x="6" y="10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auto">
            <a:xfrm>
              <a:off x="4155" y="2326"/>
              <a:ext cx="6" cy="30"/>
            </a:xfrm>
            <a:custGeom>
              <a:avLst/>
              <a:gdLst>
                <a:gd name="T0" fmla="*/ 0 w 6"/>
                <a:gd name="T1" fmla="*/ 2 h 30"/>
                <a:gd name="T2" fmla="*/ 0 w 6"/>
                <a:gd name="T3" fmla="*/ 3 h 30"/>
                <a:gd name="T4" fmla="*/ 0 w 6"/>
                <a:gd name="T5" fmla="*/ 1 h 30"/>
                <a:gd name="T6" fmla="*/ 0 w 6"/>
                <a:gd name="T7" fmla="*/ 2 h 30"/>
                <a:gd name="T8" fmla="*/ 0 w 6"/>
                <a:gd name="T9" fmla="*/ 2 h 30"/>
                <a:gd name="T10" fmla="*/ 0 w 6"/>
                <a:gd name="T11" fmla="*/ 2 h 30"/>
                <a:gd name="T12" fmla="*/ 1 w 6"/>
                <a:gd name="T13" fmla="*/ 3 h 30"/>
                <a:gd name="T14" fmla="*/ 1 w 6"/>
                <a:gd name="T15" fmla="*/ 4 h 30"/>
                <a:gd name="T16" fmla="*/ 1 w 6"/>
                <a:gd name="T17" fmla="*/ 1 h 30"/>
                <a:gd name="T18" fmla="*/ 1 w 6"/>
                <a:gd name="T19" fmla="*/ 1 h 30"/>
                <a:gd name="T20" fmla="*/ 1 w 6"/>
                <a:gd name="T21" fmla="*/ 1 h 30"/>
                <a:gd name="T22" fmla="*/ 1 w 6"/>
                <a:gd name="T23" fmla="*/ 3 h 30"/>
                <a:gd name="T24" fmla="*/ 2 w 6"/>
                <a:gd name="T25" fmla="*/ 3 h 30"/>
                <a:gd name="T26" fmla="*/ 2 w 6"/>
                <a:gd name="T27" fmla="*/ 1 h 30"/>
                <a:gd name="T28" fmla="*/ 2 w 6"/>
                <a:gd name="T29" fmla="*/ 1 h 30"/>
                <a:gd name="T30" fmla="*/ 2 w 6"/>
                <a:gd name="T31" fmla="*/ 0 h 30"/>
                <a:gd name="T32" fmla="*/ 2 w 6"/>
                <a:gd name="T33" fmla="*/ 2 h 30"/>
                <a:gd name="T34" fmla="*/ 2 w 6"/>
                <a:gd name="T35" fmla="*/ 1 h 30"/>
                <a:gd name="T36" fmla="*/ 2 w 6"/>
                <a:gd name="T37" fmla="*/ 1 h 30"/>
                <a:gd name="T38" fmla="*/ 2 w 6"/>
                <a:gd name="T39" fmla="*/ 1 h 30"/>
                <a:gd name="T40" fmla="*/ 2 w 6"/>
                <a:gd name="T41" fmla="*/ 1 h 30"/>
                <a:gd name="T42" fmla="*/ 2 w 6"/>
                <a:gd name="T43" fmla="*/ 2 h 30"/>
                <a:gd name="T44" fmla="*/ 2 w 6"/>
                <a:gd name="T45" fmla="*/ 1 h 30"/>
                <a:gd name="T46" fmla="*/ 2 w 6"/>
                <a:gd name="T47" fmla="*/ 0 h 30"/>
                <a:gd name="T48" fmla="*/ 2 w 6"/>
                <a:gd name="T49" fmla="*/ 1 h 30"/>
                <a:gd name="T50" fmla="*/ 2 w 6"/>
                <a:gd name="T51" fmla="*/ 1 h 30"/>
                <a:gd name="T52" fmla="*/ 3 w 6"/>
                <a:gd name="T53" fmla="*/ 27 h 30"/>
                <a:gd name="T54" fmla="*/ 3 w 6"/>
                <a:gd name="T55" fmla="*/ 28 h 30"/>
                <a:gd name="T56" fmla="*/ 3 w 6"/>
                <a:gd name="T57" fmla="*/ 28 h 30"/>
                <a:gd name="T58" fmla="*/ 3 w 6"/>
                <a:gd name="T59" fmla="*/ 26 h 30"/>
                <a:gd name="T60" fmla="*/ 3 w 6"/>
                <a:gd name="T61" fmla="*/ 26 h 30"/>
                <a:gd name="T62" fmla="*/ 3 w 6"/>
                <a:gd name="T63" fmla="*/ 26 h 30"/>
                <a:gd name="T64" fmla="*/ 3 w 6"/>
                <a:gd name="T65" fmla="*/ 27 h 30"/>
                <a:gd name="T66" fmla="*/ 4 w 6"/>
                <a:gd name="T67" fmla="*/ 25 h 30"/>
                <a:gd name="T68" fmla="*/ 4 w 6"/>
                <a:gd name="T69" fmla="*/ 25 h 30"/>
                <a:gd name="T70" fmla="*/ 4 w 6"/>
                <a:gd name="T71" fmla="*/ 24 h 30"/>
                <a:gd name="T72" fmla="*/ 4 w 6"/>
                <a:gd name="T73" fmla="*/ 24 h 30"/>
                <a:gd name="T74" fmla="*/ 4 w 6"/>
                <a:gd name="T75" fmla="*/ 23 h 30"/>
                <a:gd name="T76" fmla="*/ 4 w 6"/>
                <a:gd name="T77" fmla="*/ 24 h 30"/>
                <a:gd name="T78" fmla="*/ 4 w 6"/>
                <a:gd name="T79" fmla="*/ 22 h 30"/>
                <a:gd name="T80" fmla="*/ 4 w 6"/>
                <a:gd name="T81" fmla="*/ 22 h 30"/>
                <a:gd name="T82" fmla="*/ 4 w 6"/>
                <a:gd name="T83" fmla="*/ 22 h 30"/>
                <a:gd name="T84" fmla="*/ 4 w 6"/>
                <a:gd name="T85" fmla="*/ 20 h 30"/>
                <a:gd name="T86" fmla="*/ 4 w 6"/>
                <a:gd name="T87" fmla="*/ 19 h 30"/>
                <a:gd name="T88" fmla="*/ 4 w 6"/>
                <a:gd name="T89" fmla="*/ 20 h 30"/>
                <a:gd name="T90" fmla="*/ 4 w 6"/>
                <a:gd name="T91" fmla="*/ 20 h 30"/>
                <a:gd name="T92" fmla="*/ 4 w 6"/>
                <a:gd name="T93" fmla="*/ 19 h 30"/>
                <a:gd name="T94" fmla="*/ 5 w 6"/>
                <a:gd name="T95" fmla="*/ 20 h 30"/>
                <a:gd name="T96" fmla="*/ 5 w 6"/>
                <a:gd name="T97" fmla="*/ 19 h 30"/>
                <a:gd name="T98" fmla="*/ 5 w 6"/>
                <a:gd name="T99" fmla="*/ 17 h 30"/>
                <a:gd name="T100" fmla="*/ 5 w 6"/>
                <a:gd name="T101" fmla="*/ 18 h 30"/>
                <a:gd name="T102" fmla="*/ 5 w 6"/>
                <a:gd name="T103" fmla="*/ 17 h 30"/>
                <a:gd name="T104" fmla="*/ 5 w 6"/>
                <a:gd name="T105" fmla="*/ 17 h 30"/>
                <a:gd name="T106" fmla="*/ 6 w 6"/>
                <a:gd name="T107" fmla="*/ 16 h 30"/>
                <a:gd name="T108" fmla="*/ 6 w 6"/>
                <a:gd name="T109" fmla="*/ 16 h 30"/>
                <a:gd name="T110" fmla="*/ 6 w 6"/>
                <a:gd name="T111" fmla="*/ 17 h 30"/>
                <a:gd name="T112" fmla="*/ 6 w 6"/>
                <a:gd name="T113" fmla="*/ 15 h 30"/>
                <a:gd name="T114" fmla="*/ 6 w 6"/>
                <a:gd name="T115" fmla="*/ 14 h 30"/>
                <a:gd name="T116" fmla="*/ 6 w 6"/>
                <a:gd name="T117" fmla="*/ 16 h 30"/>
                <a:gd name="T118" fmla="*/ 6 w 6"/>
                <a:gd name="T119" fmla="*/ 14 h 30"/>
                <a:gd name="T120" fmla="*/ 6 w 6"/>
                <a:gd name="T121" fmla="*/ 16 h 30"/>
                <a:gd name="T122" fmla="*/ 6 w 6"/>
                <a:gd name="T123" fmla="*/ 14 h 30"/>
                <a:gd name="T124" fmla="*/ 6 w 6"/>
                <a:gd name="T125" fmla="*/ 13 h 3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"/>
                <a:gd name="T190" fmla="*/ 0 h 30"/>
                <a:gd name="T191" fmla="*/ 6 w 6"/>
                <a:gd name="T192" fmla="*/ 30 h 3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" h="30">
                  <a:moveTo>
                    <a:pt x="0" y="4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4"/>
                  </a:lnTo>
                  <a:lnTo>
                    <a:pt x="2" y="10"/>
                  </a:lnTo>
                  <a:lnTo>
                    <a:pt x="2" y="14"/>
                  </a:lnTo>
                  <a:lnTo>
                    <a:pt x="2" y="19"/>
                  </a:lnTo>
                  <a:lnTo>
                    <a:pt x="2" y="21"/>
                  </a:lnTo>
                  <a:lnTo>
                    <a:pt x="3" y="23"/>
                  </a:lnTo>
                  <a:lnTo>
                    <a:pt x="3" y="27"/>
                  </a:lnTo>
                  <a:lnTo>
                    <a:pt x="3" y="28"/>
                  </a:lnTo>
                  <a:lnTo>
                    <a:pt x="3" y="27"/>
                  </a:lnTo>
                  <a:lnTo>
                    <a:pt x="3" y="29"/>
                  </a:lnTo>
                  <a:lnTo>
                    <a:pt x="3" y="28"/>
                  </a:lnTo>
                  <a:lnTo>
                    <a:pt x="3" y="27"/>
                  </a:lnTo>
                  <a:lnTo>
                    <a:pt x="3" y="28"/>
                  </a:lnTo>
                  <a:lnTo>
                    <a:pt x="3" y="30"/>
                  </a:lnTo>
                  <a:lnTo>
                    <a:pt x="3" y="29"/>
                  </a:lnTo>
                  <a:lnTo>
                    <a:pt x="3" y="28"/>
                  </a:lnTo>
                  <a:lnTo>
                    <a:pt x="3" y="29"/>
                  </a:lnTo>
                  <a:lnTo>
                    <a:pt x="3" y="28"/>
                  </a:lnTo>
                  <a:lnTo>
                    <a:pt x="3" y="27"/>
                  </a:lnTo>
                  <a:lnTo>
                    <a:pt x="3" y="28"/>
                  </a:lnTo>
                  <a:lnTo>
                    <a:pt x="3" y="27"/>
                  </a:lnTo>
                  <a:lnTo>
                    <a:pt x="3" y="26"/>
                  </a:lnTo>
                  <a:lnTo>
                    <a:pt x="3" y="27"/>
                  </a:lnTo>
                  <a:lnTo>
                    <a:pt x="3" y="28"/>
                  </a:lnTo>
                  <a:lnTo>
                    <a:pt x="3" y="27"/>
                  </a:lnTo>
                  <a:lnTo>
                    <a:pt x="3" y="28"/>
                  </a:lnTo>
                  <a:lnTo>
                    <a:pt x="3" y="27"/>
                  </a:lnTo>
                  <a:lnTo>
                    <a:pt x="3" y="28"/>
                  </a:lnTo>
                  <a:lnTo>
                    <a:pt x="3" y="27"/>
                  </a:lnTo>
                  <a:lnTo>
                    <a:pt x="3" y="28"/>
                  </a:lnTo>
                  <a:lnTo>
                    <a:pt x="3" y="27"/>
                  </a:lnTo>
                  <a:lnTo>
                    <a:pt x="3" y="28"/>
                  </a:lnTo>
                  <a:lnTo>
                    <a:pt x="3" y="27"/>
                  </a:lnTo>
                  <a:lnTo>
                    <a:pt x="3" y="28"/>
                  </a:lnTo>
                  <a:lnTo>
                    <a:pt x="3" y="27"/>
                  </a:lnTo>
                  <a:lnTo>
                    <a:pt x="3" y="26"/>
                  </a:lnTo>
                  <a:lnTo>
                    <a:pt x="3" y="27"/>
                  </a:lnTo>
                  <a:lnTo>
                    <a:pt x="3" y="26"/>
                  </a:lnTo>
                  <a:lnTo>
                    <a:pt x="3" y="25"/>
                  </a:lnTo>
                  <a:lnTo>
                    <a:pt x="3" y="26"/>
                  </a:lnTo>
                  <a:lnTo>
                    <a:pt x="3" y="27"/>
                  </a:lnTo>
                  <a:lnTo>
                    <a:pt x="3" y="28"/>
                  </a:lnTo>
                  <a:lnTo>
                    <a:pt x="3" y="26"/>
                  </a:lnTo>
                  <a:lnTo>
                    <a:pt x="3" y="27"/>
                  </a:lnTo>
                  <a:lnTo>
                    <a:pt x="3" y="26"/>
                  </a:lnTo>
                  <a:lnTo>
                    <a:pt x="3" y="27"/>
                  </a:lnTo>
                  <a:lnTo>
                    <a:pt x="3" y="26"/>
                  </a:lnTo>
                  <a:lnTo>
                    <a:pt x="3" y="25"/>
                  </a:lnTo>
                  <a:lnTo>
                    <a:pt x="3" y="27"/>
                  </a:lnTo>
                  <a:lnTo>
                    <a:pt x="3" y="26"/>
                  </a:lnTo>
                  <a:lnTo>
                    <a:pt x="3" y="27"/>
                  </a:lnTo>
                  <a:lnTo>
                    <a:pt x="3" y="25"/>
                  </a:lnTo>
                  <a:lnTo>
                    <a:pt x="3" y="26"/>
                  </a:lnTo>
                  <a:lnTo>
                    <a:pt x="3" y="27"/>
                  </a:lnTo>
                  <a:lnTo>
                    <a:pt x="3" y="25"/>
                  </a:lnTo>
                  <a:lnTo>
                    <a:pt x="3" y="26"/>
                  </a:lnTo>
                  <a:lnTo>
                    <a:pt x="3" y="25"/>
                  </a:lnTo>
                  <a:lnTo>
                    <a:pt x="3" y="26"/>
                  </a:lnTo>
                  <a:lnTo>
                    <a:pt x="3" y="25"/>
                  </a:lnTo>
                  <a:lnTo>
                    <a:pt x="3" y="26"/>
                  </a:lnTo>
                  <a:lnTo>
                    <a:pt x="3" y="24"/>
                  </a:lnTo>
                  <a:lnTo>
                    <a:pt x="3" y="26"/>
                  </a:lnTo>
                  <a:lnTo>
                    <a:pt x="3" y="25"/>
                  </a:lnTo>
                  <a:lnTo>
                    <a:pt x="3" y="26"/>
                  </a:lnTo>
                  <a:lnTo>
                    <a:pt x="3" y="25"/>
                  </a:lnTo>
                  <a:lnTo>
                    <a:pt x="3" y="27"/>
                  </a:lnTo>
                  <a:lnTo>
                    <a:pt x="3" y="26"/>
                  </a:lnTo>
                  <a:lnTo>
                    <a:pt x="3" y="25"/>
                  </a:lnTo>
                  <a:lnTo>
                    <a:pt x="3" y="27"/>
                  </a:lnTo>
                  <a:lnTo>
                    <a:pt x="4" y="25"/>
                  </a:lnTo>
                  <a:lnTo>
                    <a:pt x="4" y="26"/>
                  </a:lnTo>
                  <a:lnTo>
                    <a:pt x="4" y="25"/>
                  </a:lnTo>
                  <a:lnTo>
                    <a:pt x="4" y="27"/>
                  </a:lnTo>
                  <a:lnTo>
                    <a:pt x="4" y="25"/>
                  </a:lnTo>
                  <a:lnTo>
                    <a:pt x="4" y="26"/>
                  </a:lnTo>
                  <a:lnTo>
                    <a:pt x="4" y="25"/>
                  </a:lnTo>
                  <a:lnTo>
                    <a:pt x="4" y="24"/>
                  </a:lnTo>
                  <a:lnTo>
                    <a:pt x="4" y="23"/>
                  </a:lnTo>
                  <a:lnTo>
                    <a:pt x="4" y="25"/>
                  </a:lnTo>
                  <a:lnTo>
                    <a:pt x="4" y="24"/>
                  </a:lnTo>
                  <a:lnTo>
                    <a:pt x="4" y="23"/>
                  </a:lnTo>
                  <a:lnTo>
                    <a:pt x="4" y="25"/>
                  </a:lnTo>
                  <a:lnTo>
                    <a:pt x="4" y="24"/>
                  </a:lnTo>
                  <a:lnTo>
                    <a:pt x="4" y="25"/>
                  </a:lnTo>
                  <a:lnTo>
                    <a:pt x="4" y="24"/>
                  </a:lnTo>
                  <a:lnTo>
                    <a:pt x="4" y="23"/>
                  </a:lnTo>
                  <a:lnTo>
                    <a:pt x="4" y="24"/>
                  </a:lnTo>
                  <a:lnTo>
                    <a:pt x="4" y="25"/>
                  </a:lnTo>
                  <a:lnTo>
                    <a:pt x="4" y="23"/>
                  </a:lnTo>
                  <a:lnTo>
                    <a:pt x="4" y="24"/>
                  </a:lnTo>
                  <a:lnTo>
                    <a:pt x="4" y="25"/>
                  </a:lnTo>
                  <a:lnTo>
                    <a:pt x="4" y="24"/>
                  </a:lnTo>
                  <a:lnTo>
                    <a:pt x="4" y="25"/>
                  </a:lnTo>
                  <a:lnTo>
                    <a:pt x="4" y="24"/>
                  </a:lnTo>
                  <a:lnTo>
                    <a:pt x="4" y="23"/>
                  </a:lnTo>
                  <a:lnTo>
                    <a:pt x="4" y="25"/>
                  </a:lnTo>
                  <a:lnTo>
                    <a:pt x="4" y="24"/>
                  </a:lnTo>
                  <a:lnTo>
                    <a:pt x="4" y="25"/>
                  </a:lnTo>
                  <a:lnTo>
                    <a:pt x="4" y="23"/>
                  </a:lnTo>
                  <a:lnTo>
                    <a:pt x="4" y="24"/>
                  </a:lnTo>
                  <a:lnTo>
                    <a:pt x="4" y="23"/>
                  </a:lnTo>
                  <a:lnTo>
                    <a:pt x="4" y="24"/>
                  </a:lnTo>
                  <a:lnTo>
                    <a:pt x="4" y="23"/>
                  </a:lnTo>
                  <a:lnTo>
                    <a:pt x="4" y="24"/>
                  </a:lnTo>
                  <a:lnTo>
                    <a:pt x="4" y="22"/>
                  </a:lnTo>
                  <a:lnTo>
                    <a:pt x="4" y="23"/>
                  </a:lnTo>
                  <a:lnTo>
                    <a:pt x="4" y="22"/>
                  </a:lnTo>
                  <a:lnTo>
                    <a:pt x="4" y="23"/>
                  </a:lnTo>
                  <a:lnTo>
                    <a:pt x="4" y="22"/>
                  </a:lnTo>
                  <a:lnTo>
                    <a:pt x="4" y="24"/>
                  </a:lnTo>
                  <a:lnTo>
                    <a:pt x="4" y="23"/>
                  </a:lnTo>
                  <a:lnTo>
                    <a:pt x="4" y="22"/>
                  </a:lnTo>
                  <a:lnTo>
                    <a:pt x="4" y="23"/>
                  </a:lnTo>
                  <a:lnTo>
                    <a:pt x="4" y="22"/>
                  </a:lnTo>
                  <a:lnTo>
                    <a:pt x="4" y="23"/>
                  </a:lnTo>
                  <a:lnTo>
                    <a:pt x="4" y="22"/>
                  </a:lnTo>
                  <a:lnTo>
                    <a:pt x="4" y="23"/>
                  </a:lnTo>
                  <a:lnTo>
                    <a:pt x="4" y="22"/>
                  </a:lnTo>
                  <a:lnTo>
                    <a:pt x="4" y="24"/>
                  </a:lnTo>
                  <a:lnTo>
                    <a:pt x="4" y="23"/>
                  </a:lnTo>
                  <a:lnTo>
                    <a:pt x="4" y="22"/>
                  </a:lnTo>
                  <a:lnTo>
                    <a:pt x="4" y="23"/>
                  </a:lnTo>
                  <a:lnTo>
                    <a:pt x="4" y="22"/>
                  </a:lnTo>
                  <a:lnTo>
                    <a:pt x="4" y="23"/>
                  </a:lnTo>
                  <a:lnTo>
                    <a:pt x="4" y="22"/>
                  </a:lnTo>
                  <a:lnTo>
                    <a:pt x="4" y="21"/>
                  </a:lnTo>
                  <a:lnTo>
                    <a:pt x="4" y="22"/>
                  </a:lnTo>
                  <a:lnTo>
                    <a:pt x="4" y="23"/>
                  </a:lnTo>
                  <a:lnTo>
                    <a:pt x="4" y="22"/>
                  </a:lnTo>
                  <a:lnTo>
                    <a:pt x="4" y="21"/>
                  </a:lnTo>
                  <a:lnTo>
                    <a:pt x="4" y="22"/>
                  </a:lnTo>
                  <a:lnTo>
                    <a:pt x="4" y="21"/>
                  </a:lnTo>
                  <a:lnTo>
                    <a:pt x="4" y="22"/>
                  </a:lnTo>
                  <a:lnTo>
                    <a:pt x="4" y="21"/>
                  </a:lnTo>
                  <a:lnTo>
                    <a:pt x="4" y="20"/>
                  </a:lnTo>
                  <a:lnTo>
                    <a:pt x="4" y="21"/>
                  </a:lnTo>
                  <a:lnTo>
                    <a:pt x="4" y="22"/>
                  </a:lnTo>
                  <a:lnTo>
                    <a:pt x="4" y="23"/>
                  </a:lnTo>
                  <a:lnTo>
                    <a:pt x="4" y="22"/>
                  </a:lnTo>
                  <a:lnTo>
                    <a:pt x="4" y="21"/>
                  </a:lnTo>
                  <a:lnTo>
                    <a:pt x="4" y="22"/>
                  </a:lnTo>
                  <a:lnTo>
                    <a:pt x="4" y="21"/>
                  </a:lnTo>
                  <a:lnTo>
                    <a:pt x="4" y="22"/>
                  </a:lnTo>
                  <a:lnTo>
                    <a:pt x="4" y="21"/>
                  </a:lnTo>
                  <a:lnTo>
                    <a:pt x="4" y="22"/>
                  </a:lnTo>
                  <a:lnTo>
                    <a:pt x="4" y="21"/>
                  </a:lnTo>
                  <a:lnTo>
                    <a:pt x="4" y="22"/>
                  </a:lnTo>
                  <a:lnTo>
                    <a:pt x="4" y="21"/>
                  </a:lnTo>
                  <a:lnTo>
                    <a:pt x="4" y="20"/>
                  </a:lnTo>
                  <a:lnTo>
                    <a:pt x="4" y="21"/>
                  </a:lnTo>
                  <a:lnTo>
                    <a:pt x="4" y="20"/>
                  </a:lnTo>
                  <a:lnTo>
                    <a:pt x="4" y="21"/>
                  </a:lnTo>
                  <a:lnTo>
                    <a:pt x="4" y="20"/>
                  </a:lnTo>
                  <a:lnTo>
                    <a:pt x="4" y="21"/>
                  </a:lnTo>
                  <a:lnTo>
                    <a:pt x="4" y="20"/>
                  </a:lnTo>
                  <a:lnTo>
                    <a:pt x="4" y="21"/>
                  </a:lnTo>
                  <a:lnTo>
                    <a:pt x="4" y="20"/>
                  </a:lnTo>
                  <a:lnTo>
                    <a:pt x="4" y="21"/>
                  </a:lnTo>
                  <a:lnTo>
                    <a:pt x="4" y="20"/>
                  </a:lnTo>
                  <a:lnTo>
                    <a:pt x="4" y="21"/>
                  </a:lnTo>
                  <a:lnTo>
                    <a:pt x="4" y="20"/>
                  </a:lnTo>
                  <a:lnTo>
                    <a:pt x="4" y="19"/>
                  </a:lnTo>
                  <a:lnTo>
                    <a:pt x="4" y="21"/>
                  </a:lnTo>
                  <a:lnTo>
                    <a:pt x="4" y="20"/>
                  </a:lnTo>
                  <a:lnTo>
                    <a:pt x="4" y="19"/>
                  </a:lnTo>
                  <a:lnTo>
                    <a:pt x="4" y="20"/>
                  </a:lnTo>
                  <a:lnTo>
                    <a:pt x="4" y="19"/>
                  </a:lnTo>
                  <a:lnTo>
                    <a:pt x="4" y="20"/>
                  </a:lnTo>
                  <a:lnTo>
                    <a:pt x="4" y="21"/>
                  </a:lnTo>
                  <a:lnTo>
                    <a:pt x="4" y="20"/>
                  </a:lnTo>
                  <a:lnTo>
                    <a:pt x="4" y="21"/>
                  </a:lnTo>
                  <a:lnTo>
                    <a:pt x="4" y="20"/>
                  </a:lnTo>
                  <a:lnTo>
                    <a:pt x="4" y="22"/>
                  </a:lnTo>
                  <a:lnTo>
                    <a:pt x="4" y="21"/>
                  </a:lnTo>
                  <a:lnTo>
                    <a:pt x="4" y="20"/>
                  </a:lnTo>
                  <a:lnTo>
                    <a:pt x="4" y="21"/>
                  </a:lnTo>
                  <a:lnTo>
                    <a:pt x="4" y="20"/>
                  </a:lnTo>
                  <a:lnTo>
                    <a:pt x="4" y="19"/>
                  </a:lnTo>
                  <a:lnTo>
                    <a:pt x="4" y="20"/>
                  </a:lnTo>
                  <a:lnTo>
                    <a:pt x="4" y="21"/>
                  </a:lnTo>
                  <a:lnTo>
                    <a:pt x="4" y="20"/>
                  </a:lnTo>
                  <a:lnTo>
                    <a:pt x="4" y="19"/>
                  </a:lnTo>
                  <a:lnTo>
                    <a:pt x="4" y="20"/>
                  </a:lnTo>
                  <a:lnTo>
                    <a:pt x="4" y="19"/>
                  </a:lnTo>
                  <a:lnTo>
                    <a:pt x="4" y="20"/>
                  </a:lnTo>
                  <a:lnTo>
                    <a:pt x="4" y="19"/>
                  </a:lnTo>
                  <a:lnTo>
                    <a:pt x="4" y="20"/>
                  </a:lnTo>
                  <a:lnTo>
                    <a:pt x="4" y="19"/>
                  </a:lnTo>
                  <a:lnTo>
                    <a:pt x="4" y="20"/>
                  </a:lnTo>
                  <a:lnTo>
                    <a:pt x="4" y="19"/>
                  </a:lnTo>
                  <a:lnTo>
                    <a:pt x="4" y="20"/>
                  </a:lnTo>
                  <a:lnTo>
                    <a:pt x="4" y="19"/>
                  </a:lnTo>
                  <a:lnTo>
                    <a:pt x="5" y="20"/>
                  </a:lnTo>
                  <a:lnTo>
                    <a:pt x="5" y="19"/>
                  </a:lnTo>
                  <a:lnTo>
                    <a:pt x="5" y="20"/>
                  </a:lnTo>
                  <a:lnTo>
                    <a:pt x="5" y="18"/>
                  </a:lnTo>
                  <a:lnTo>
                    <a:pt x="5" y="19"/>
                  </a:lnTo>
                  <a:lnTo>
                    <a:pt x="5" y="20"/>
                  </a:lnTo>
                  <a:lnTo>
                    <a:pt x="5" y="18"/>
                  </a:lnTo>
                  <a:lnTo>
                    <a:pt x="5" y="17"/>
                  </a:lnTo>
                  <a:lnTo>
                    <a:pt x="5" y="19"/>
                  </a:lnTo>
                  <a:lnTo>
                    <a:pt x="5" y="18"/>
                  </a:lnTo>
                  <a:lnTo>
                    <a:pt x="5" y="19"/>
                  </a:lnTo>
                  <a:lnTo>
                    <a:pt x="5" y="18"/>
                  </a:lnTo>
                  <a:lnTo>
                    <a:pt x="5" y="19"/>
                  </a:lnTo>
                  <a:lnTo>
                    <a:pt x="5" y="18"/>
                  </a:lnTo>
                  <a:lnTo>
                    <a:pt x="5" y="17"/>
                  </a:lnTo>
                  <a:lnTo>
                    <a:pt x="5" y="19"/>
                  </a:lnTo>
                  <a:lnTo>
                    <a:pt x="5" y="17"/>
                  </a:lnTo>
                  <a:lnTo>
                    <a:pt x="5" y="19"/>
                  </a:lnTo>
                  <a:lnTo>
                    <a:pt x="5" y="18"/>
                  </a:lnTo>
                  <a:lnTo>
                    <a:pt x="5" y="17"/>
                  </a:lnTo>
                  <a:lnTo>
                    <a:pt x="5" y="19"/>
                  </a:lnTo>
                  <a:lnTo>
                    <a:pt x="5" y="18"/>
                  </a:lnTo>
                  <a:lnTo>
                    <a:pt x="5" y="17"/>
                  </a:lnTo>
                  <a:lnTo>
                    <a:pt x="5" y="19"/>
                  </a:lnTo>
                  <a:lnTo>
                    <a:pt x="5" y="18"/>
                  </a:lnTo>
                  <a:lnTo>
                    <a:pt x="5" y="17"/>
                  </a:lnTo>
                  <a:lnTo>
                    <a:pt x="5" y="19"/>
                  </a:lnTo>
                  <a:lnTo>
                    <a:pt x="5" y="18"/>
                  </a:lnTo>
                  <a:lnTo>
                    <a:pt x="5" y="17"/>
                  </a:lnTo>
                  <a:lnTo>
                    <a:pt x="5" y="19"/>
                  </a:lnTo>
                  <a:lnTo>
                    <a:pt x="5" y="18"/>
                  </a:lnTo>
                  <a:lnTo>
                    <a:pt x="5" y="17"/>
                  </a:lnTo>
                  <a:lnTo>
                    <a:pt x="5" y="18"/>
                  </a:lnTo>
                  <a:lnTo>
                    <a:pt x="5" y="19"/>
                  </a:lnTo>
                  <a:lnTo>
                    <a:pt x="5" y="18"/>
                  </a:lnTo>
                  <a:lnTo>
                    <a:pt x="5" y="17"/>
                  </a:lnTo>
                  <a:lnTo>
                    <a:pt x="5" y="19"/>
                  </a:lnTo>
                  <a:lnTo>
                    <a:pt x="5" y="17"/>
                  </a:lnTo>
                  <a:lnTo>
                    <a:pt x="5" y="18"/>
                  </a:lnTo>
                  <a:lnTo>
                    <a:pt x="5" y="17"/>
                  </a:lnTo>
                  <a:lnTo>
                    <a:pt x="5" y="18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5" y="17"/>
                  </a:lnTo>
                  <a:lnTo>
                    <a:pt x="5" y="18"/>
                  </a:lnTo>
                  <a:lnTo>
                    <a:pt x="5" y="17"/>
                  </a:lnTo>
                  <a:lnTo>
                    <a:pt x="5" y="19"/>
                  </a:lnTo>
                  <a:lnTo>
                    <a:pt x="5" y="17"/>
                  </a:lnTo>
                  <a:lnTo>
                    <a:pt x="5" y="18"/>
                  </a:lnTo>
                  <a:lnTo>
                    <a:pt x="5" y="16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5" y="17"/>
                  </a:lnTo>
                  <a:lnTo>
                    <a:pt x="6" y="16"/>
                  </a:lnTo>
                  <a:lnTo>
                    <a:pt x="6" y="17"/>
                  </a:lnTo>
                  <a:lnTo>
                    <a:pt x="6" y="16"/>
                  </a:lnTo>
                  <a:lnTo>
                    <a:pt x="6" y="17"/>
                  </a:lnTo>
                  <a:lnTo>
                    <a:pt x="6" y="16"/>
                  </a:lnTo>
                  <a:lnTo>
                    <a:pt x="6" y="17"/>
                  </a:lnTo>
                  <a:lnTo>
                    <a:pt x="6" y="16"/>
                  </a:lnTo>
                  <a:lnTo>
                    <a:pt x="6" y="17"/>
                  </a:lnTo>
                  <a:lnTo>
                    <a:pt x="6" y="16"/>
                  </a:lnTo>
                  <a:lnTo>
                    <a:pt x="6" y="17"/>
                  </a:lnTo>
                  <a:lnTo>
                    <a:pt x="6" y="16"/>
                  </a:lnTo>
                  <a:lnTo>
                    <a:pt x="6" y="15"/>
                  </a:lnTo>
                  <a:lnTo>
                    <a:pt x="6" y="17"/>
                  </a:lnTo>
                  <a:lnTo>
                    <a:pt x="6" y="16"/>
                  </a:lnTo>
                  <a:lnTo>
                    <a:pt x="6" y="15"/>
                  </a:lnTo>
                  <a:lnTo>
                    <a:pt x="6" y="17"/>
                  </a:lnTo>
                  <a:lnTo>
                    <a:pt x="6" y="16"/>
                  </a:lnTo>
                  <a:lnTo>
                    <a:pt x="6" y="15"/>
                  </a:lnTo>
                  <a:lnTo>
                    <a:pt x="6" y="16"/>
                  </a:lnTo>
                  <a:lnTo>
                    <a:pt x="6" y="17"/>
                  </a:lnTo>
                  <a:lnTo>
                    <a:pt x="6" y="16"/>
                  </a:lnTo>
                  <a:lnTo>
                    <a:pt x="6" y="17"/>
                  </a:lnTo>
                  <a:lnTo>
                    <a:pt x="6" y="16"/>
                  </a:lnTo>
                  <a:lnTo>
                    <a:pt x="6" y="15"/>
                  </a:lnTo>
                  <a:lnTo>
                    <a:pt x="6" y="17"/>
                  </a:lnTo>
                  <a:lnTo>
                    <a:pt x="6" y="15"/>
                  </a:lnTo>
                  <a:lnTo>
                    <a:pt x="6" y="14"/>
                  </a:lnTo>
                  <a:lnTo>
                    <a:pt x="6" y="15"/>
                  </a:lnTo>
                  <a:lnTo>
                    <a:pt x="6" y="16"/>
                  </a:lnTo>
                  <a:lnTo>
                    <a:pt x="6" y="15"/>
                  </a:lnTo>
                  <a:lnTo>
                    <a:pt x="6" y="14"/>
                  </a:lnTo>
                  <a:lnTo>
                    <a:pt x="6" y="15"/>
                  </a:lnTo>
                  <a:lnTo>
                    <a:pt x="6" y="14"/>
                  </a:lnTo>
                  <a:lnTo>
                    <a:pt x="6" y="16"/>
                  </a:lnTo>
                  <a:lnTo>
                    <a:pt x="6" y="14"/>
                  </a:lnTo>
                  <a:lnTo>
                    <a:pt x="6" y="16"/>
                  </a:lnTo>
                  <a:lnTo>
                    <a:pt x="6" y="14"/>
                  </a:lnTo>
                  <a:lnTo>
                    <a:pt x="6" y="16"/>
                  </a:lnTo>
                  <a:lnTo>
                    <a:pt x="6" y="14"/>
                  </a:lnTo>
                  <a:lnTo>
                    <a:pt x="6" y="15"/>
                  </a:lnTo>
                  <a:lnTo>
                    <a:pt x="6" y="16"/>
                  </a:lnTo>
                  <a:lnTo>
                    <a:pt x="6" y="15"/>
                  </a:lnTo>
                  <a:lnTo>
                    <a:pt x="6" y="14"/>
                  </a:lnTo>
                  <a:lnTo>
                    <a:pt x="6" y="16"/>
                  </a:lnTo>
                  <a:lnTo>
                    <a:pt x="6" y="15"/>
                  </a:lnTo>
                  <a:lnTo>
                    <a:pt x="6" y="14"/>
                  </a:lnTo>
                  <a:lnTo>
                    <a:pt x="6" y="16"/>
                  </a:lnTo>
                  <a:lnTo>
                    <a:pt x="6" y="14"/>
                  </a:lnTo>
                  <a:lnTo>
                    <a:pt x="6" y="15"/>
                  </a:lnTo>
                  <a:lnTo>
                    <a:pt x="6" y="14"/>
                  </a:lnTo>
                  <a:lnTo>
                    <a:pt x="6" y="15"/>
                  </a:lnTo>
                  <a:lnTo>
                    <a:pt x="6" y="14"/>
                  </a:lnTo>
                  <a:lnTo>
                    <a:pt x="6" y="15"/>
                  </a:lnTo>
                  <a:lnTo>
                    <a:pt x="6" y="14"/>
                  </a:lnTo>
                  <a:lnTo>
                    <a:pt x="6" y="15"/>
                  </a:lnTo>
                  <a:lnTo>
                    <a:pt x="6" y="14"/>
                  </a:lnTo>
                  <a:lnTo>
                    <a:pt x="6" y="13"/>
                  </a:lnTo>
                  <a:lnTo>
                    <a:pt x="6" y="15"/>
                  </a:lnTo>
                  <a:lnTo>
                    <a:pt x="6" y="14"/>
                  </a:lnTo>
                  <a:lnTo>
                    <a:pt x="6" y="16"/>
                  </a:lnTo>
                  <a:lnTo>
                    <a:pt x="6" y="15"/>
                  </a:lnTo>
                  <a:lnTo>
                    <a:pt x="6" y="14"/>
                  </a:lnTo>
                  <a:lnTo>
                    <a:pt x="6" y="16"/>
                  </a:lnTo>
                  <a:lnTo>
                    <a:pt x="6" y="14"/>
                  </a:lnTo>
                  <a:lnTo>
                    <a:pt x="6" y="15"/>
                  </a:lnTo>
                  <a:lnTo>
                    <a:pt x="6" y="14"/>
                  </a:lnTo>
                  <a:lnTo>
                    <a:pt x="6" y="15"/>
                  </a:lnTo>
                  <a:lnTo>
                    <a:pt x="6" y="14"/>
                  </a:lnTo>
                  <a:lnTo>
                    <a:pt x="6" y="15"/>
                  </a:lnTo>
                  <a:lnTo>
                    <a:pt x="6" y="14"/>
                  </a:lnTo>
                  <a:lnTo>
                    <a:pt x="6" y="13"/>
                  </a:lnTo>
                  <a:lnTo>
                    <a:pt x="6" y="14"/>
                  </a:lnTo>
                  <a:lnTo>
                    <a:pt x="6" y="13"/>
                  </a:lnTo>
                  <a:lnTo>
                    <a:pt x="6" y="14"/>
                  </a:lnTo>
                  <a:lnTo>
                    <a:pt x="6" y="13"/>
                  </a:lnTo>
                  <a:lnTo>
                    <a:pt x="6" y="12"/>
                  </a:lnTo>
                  <a:lnTo>
                    <a:pt x="6" y="13"/>
                  </a:lnTo>
                  <a:lnTo>
                    <a:pt x="6" y="14"/>
                  </a:lnTo>
                  <a:lnTo>
                    <a:pt x="6" y="13"/>
                  </a:lnTo>
                  <a:lnTo>
                    <a:pt x="6" y="12"/>
                  </a:lnTo>
                  <a:lnTo>
                    <a:pt x="6" y="13"/>
                  </a:lnTo>
                  <a:lnTo>
                    <a:pt x="6" y="14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auto">
            <a:xfrm>
              <a:off x="4161" y="2336"/>
              <a:ext cx="2" cy="26"/>
            </a:xfrm>
            <a:custGeom>
              <a:avLst/>
              <a:gdLst>
                <a:gd name="T0" fmla="*/ 0 w 2"/>
                <a:gd name="T1" fmla="*/ 4 h 26"/>
                <a:gd name="T2" fmla="*/ 0 w 2"/>
                <a:gd name="T3" fmla="*/ 3 h 26"/>
                <a:gd name="T4" fmla="*/ 0 w 2"/>
                <a:gd name="T5" fmla="*/ 4 h 26"/>
                <a:gd name="T6" fmla="*/ 0 w 2"/>
                <a:gd name="T7" fmla="*/ 3 h 26"/>
                <a:gd name="T8" fmla="*/ 0 w 2"/>
                <a:gd name="T9" fmla="*/ 3 h 26"/>
                <a:gd name="T10" fmla="*/ 0 w 2"/>
                <a:gd name="T11" fmla="*/ 2 h 26"/>
                <a:gd name="T12" fmla="*/ 0 w 2"/>
                <a:gd name="T13" fmla="*/ 3 h 26"/>
                <a:gd name="T14" fmla="*/ 0 w 2"/>
                <a:gd name="T15" fmla="*/ 4 h 26"/>
                <a:gd name="T16" fmla="*/ 0 w 2"/>
                <a:gd name="T17" fmla="*/ 3 h 26"/>
                <a:gd name="T18" fmla="*/ 1 w 2"/>
                <a:gd name="T19" fmla="*/ 3 h 26"/>
                <a:gd name="T20" fmla="*/ 1 w 2"/>
                <a:gd name="T21" fmla="*/ 3 h 26"/>
                <a:gd name="T22" fmla="*/ 1 w 2"/>
                <a:gd name="T23" fmla="*/ 4 h 26"/>
                <a:gd name="T24" fmla="*/ 1 w 2"/>
                <a:gd name="T25" fmla="*/ 2 h 26"/>
                <a:gd name="T26" fmla="*/ 1 w 2"/>
                <a:gd name="T27" fmla="*/ 2 h 26"/>
                <a:gd name="T28" fmla="*/ 1 w 2"/>
                <a:gd name="T29" fmla="*/ 3 h 26"/>
                <a:gd name="T30" fmla="*/ 1 w 2"/>
                <a:gd name="T31" fmla="*/ 3 h 26"/>
                <a:gd name="T32" fmla="*/ 1 w 2"/>
                <a:gd name="T33" fmla="*/ 3 h 26"/>
                <a:gd name="T34" fmla="*/ 1 w 2"/>
                <a:gd name="T35" fmla="*/ 1 h 26"/>
                <a:gd name="T36" fmla="*/ 1 w 2"/>
                <a:gd name="T37" fmla="*/ 2 h 26"/>
                <a:gd name="T38" fmla="*/ 1 w 2"/>
                <a:gd name="T39" fmla="*/ 1 h 26"/>
                <a:gd name="T40" fmla="*/ 1 w 2"/>
                <a:gd name="T41" fmla="*/ 1 h 26"/>
                <a:gd name="T42" fmla="*/ 1 w 2"/>
                <a:gd name="T43" fmla="*/ 2 h 26"/>
                <a:gd name="T44" fmla="*/ 1 w 2"/>
                <a:gd name="T45" fmla="*/ 2 h 26"/>
                <a:gd name="T46" fmla="*/ 1 w 2"/>
                <a:gd name="T47" fmla="*/ 1 h 26"/>
                <a:gd name="T48" fmla="*/ 1 w 2"/>
                <a:gd name="T49" fmla="*/ 2 h 26"/>
                <a:gd name="T50" fmla="*/ 1 w 2"/>
                <a:gd name="T51" fmla="*/ 2 h 26"/>
                <a:gd name="T52" fmla="*/ 1 w 2"/>
                <a:gd name="T53" fmla="*/ 1 h 26"/>
                <a:gd name="T54" fmla="*/ 2 w 2"/>
                <a:gd name="T55" fmla="*/ 1 h 26"/>
                <a:gd name="T56" fmla="*/ 2 w 2"/>
                <a:gd name="T57" fmla="*/ 1 h 26"/>
                <a:gd name="T58" fmla="*/ 2 w 2"/>
                <a:gd name="T59" fmla="*/ 1 h 26"/>
                <a:gd name="T60" fmla="*/ 2 w 2"/>
                <a:gd name="T61" fmla="*/ 2 h 26"/>
                <a:gd name="T62" fmla="*/ 2 w 2"/>
                <a:gd name="T63" fmla="*/ 1 h 26"/>
                <a:gd name="T64" fmla="*/ 2 w 2"/>
                <a:gd name="T65" fmla="*/ 1 h 26"/>
                <a:gd name="T66" fmla="*/ 2 w 2"/>
                <a:gd name="T67" fmla="*/ 1 h 26"/>
                <a:gd name="T68" fmla="*/ 2 w 2"/>
                <a:gd name="T69" fmla="*/ 8 h 26"/>
                <a:gd name="T70" fmla="*/ 2 w 2"/>
                <a:gd name="T71" fmla="*/ 22 h 26"/>
                <a:gd name="T72" fmla="*/ 2 w 2"/>
                <a:gd name="T73" fmla="*/ 25 h 26"/>
                <a:gd name="T74" fmla="*/ 2 w 2"/>
                <a:gd name="T75" fmla="*/ 24 h 26"/>
                <a:gd name="T76" fmla="*/ 2 w 2"/>
                <a:gd name="T77" fmla="*/ 24 h 26"/>
                <a:gd name="T78" fmla="*/ 2 w 2"/>
                <a:gd name="T79" fmla="*/ 25 h 26"/>
                <a:gd name="T80" fmla="*/ 2 w 2"/>
                <a:gd name="T81" fmla="*/ 24 h 26"/>
                <a:gd name="T82" fmla="*/ 2 w 2"/>
                <a:gd name="T83" fmla="*/ 23 h 26"/>
                <a:gd name="T84" fmla="*/ 2 w 2"/>
                <a:gd name="T85" fmla="*/ 23 h 26"/>
                <a:gd name="T86" fmla="*/ 2 w 2"/>
                <a:gd name="T87" fmla="*/ 23 h 26"/>
                <a:gd name="T88" fmla="*/ 2 w 2"/>
                <a:gd name="T89" fmla="*/ 23 h 26"/>
                <a:gd name="T90" fmla="*/ 2 w 2"/>
                <a:gd name="T91" fmla="*/ 23 h 26"/>
                <a:gd name="T92" fmla="*/ 2 w 2"/>
                <a:gd name="T93" fmla="*/ 21 h 26"/>
                <a:gd name="T94" fmla="*/ 2 w 2"/>
                <a:gd name="T95" fmla="*/ 23 h 26"/>
                <a:gd name="T96" fmla="*/ 2 w 2"/>
                <a:gd name="T97" fmla="*/ 23 h 26"/>
                <a:gd name="T98" fmla="*/ 2 w 2"/>
                <a:gd name="T99" fmla="*/ 23 h 26"/>
                <a:gd name="T100" fmla="*/ 2 w 2"/>
                <a:gd name="T101" fmla="*/ 21 h 26"/>
                <a:gd name="T102" fmla="*/ 2 w 2"/>
                <a:gd name="T103" fmla="*/ 23 h 26"/>
                <a:gd name="T104" fmla="*/ 2 w 2"/>
                <a:gd name="T105" fmla="*/ 21 h 26"/>
                <a:gd name="T106" fmla="*/ 2 w 2"/>
                <a:gd name="T107" fmla="*/ 22 h 26"/>
                <a:gd name="T108" fmla="*/ 2 w 2"/>
                <a:gd name="T109" fmla="*/ 23 h 26"/>
                <a:gd name="T110" fmla="*/ 2 w 2"/>
                <a:gd name="T111" fmla="*/ 22 h 2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"/>
                <a:gd name="T169" fmla="*/ 0 h 26"/>
                <a:gd name="T170" fmla="*/ 2 w 2"/>
                <a:gd name="T171" fmla="*/ 26 h 2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" h="26">
                  <a:moveTo>
                    <a:pt x="0" y="4"/>
                  </a:moveTo>
                  <a:lnTo>
                    <a:pt x="0" y="2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4"/>
                  </a:lnTo>
                  <a:lnTo>
                    <a:pt x="2" y="8"/>
                  </a:lnTo>
                  <a:lnTo>
                    <a:pt x="2" y="12"/>
                  </a:lnTo>
                  <a:lnTo>
                    <a:pt x="2" y="15"/>
                  </a:lnTo>
                  <a:lnTo>
                    <a:pt x="2" y="18"/>
                  </a:lnTo>
                  <a:lnTo>
                    <a:pt x="2" y="22"/>
                  </a:lnTo>
                  <a:lnTo>
                    <a:pt x="2" y="23"/>
                  </a:lnTo>
                  <a:lnTo>
                    <a:pt x="2" y="24"/>
                  </a:lnTo>
                  <a:lnTo>
                    <a:pt x="2" y="26"/>
                  </a:lnTo>
                  <a:lnTo>
                    <a:pt x="2" y="25"/>
                  </a:lnTo>
                  <a:lnTo>
                    <a:pt x="2" y="24"/>
                  </a:lnTo>
                  <a:lnTo>
                    <a:pt x="2" y="26"/>
                  </a:lnTo>
                  <a:lnTo>
                    <a:pt x="2" y="25"/>
                  </a:lnTo>
                  <a:lnTo>
                    <a:pt x="2" y="24"/>
                  </a:lnTo>
                  <a:lnTo>
                    <a:pt x="2" y="25"/>
                  </a:lnTo>
                  <a:lnTo>
                    <a:pt x="2" y="26"/>
                  </a:lnTo>
                  <a:lnTo>
                    <a:pt x="2" y="25"/>
                  </a:lnTo>
                  <a:lnTo>
                    <a:pt x="2" y="24"/>
                  </a:lnTo>
                  <a:lnTo>
                    <a:pt x="2" y="26"/>
                  </a:lnTo>
                  <a:lnTo>
                    <a:pt x="2" y="25"/>
                  </a:lnTo>
                  <a:lnTo>
                    <a:pt x="2" y="24"/>
                  </a:lnTo>
                  <a:lnTo>
                    <a:pt x="2" y="25"/>
                  </a:lnTo>
                  <a:lnTo>
                    <a:pt x="2" y="23"/>
                  </a:lnTo>
                  <a:lnTo>
                    <a:pt x="2" y="24"/>
                  </a:lnTo>
                  <a:lnTo>
                    <a:pt x="2" y="23"/>
                  </a:lnTo>
                  <a:lnTo>
                    <a:pt x="2" y="25"/>
                  </a:lnTo>
                  <a:lnTo>
                    <a:pt x="2" y="23"/>
                  </a:lnTo>
                  <a:lnTo>
                    <a:pt x="2" y="25"/>
                  </a:lnTo>
                  <a:lnTo>
                    <a:pt x="2" y="23"/>
                  </a:lnTo>
                  <a:lnTo>
                    <a:pt x="2" y="24"/>
                  </a:lnTo>
                  <a:lnTo>
                    <a:pt x="2" y="23"/>
                  </a:lnTo>
                  <a:lnTo>
                    <a:pt x="2" y="24"/>
                  </a:lnTo>
                  <a:lnTo>
                    <a:pt x="2" y="23"/>
                  </a:lnTo>
                  <a:lnTo>
                    <a:pt x="2" y="24"/>
                  </a:lnTo>
                  <a:lnTo>
                    <a:pt x="2" y="23"/>
                  </a:lnTo>
                  <a:lnTo>
                    <a:pt x="2" y="24"/>
                  </a:lnTo>
                  <a:lnTo>
                    <a:pt x="2" y="23"/>
                  </a:lnTo>
                  <a:lnTo>
                    <a:pt x="2" y="22"/>
                  </a:lnTo>
                  <a:lnTo>
                    <a:pt x="2" y="23"/>
                  </a:lnTo>
                  <a:lnTo>
                    <a:pt x="2" y="22"/>
                  </a:lnTo>
                  <a:lnTo>
                    <a:pt x="2" y="21"/>
                  </a:lnTo>
                  <a:lnTo>
                    <a:pt x="2" y="23"/>
                  </a:lnTo>
                  <a:lnTo>
                    <a:pt x="2" y="22"/>
                  </a:lnTo>
                  <a:lnTo>
                    <a:pt x="2" y="23"/>
                  </a:lnTo>
                  <a:lnTo>
                    <a:pt x="2" y="22"/>
                  </a:lnTo>
                  <a:lnTo>
                    <a:pt x="2" y="24"/>
                  </a:lnTo>
                  <a:lnTo>
                    <a:pt x="2" y="23"/>
                  </a:lnTo>
                  <a:lnTo>
                    <a:pt x="2" y="22"/>
                  </a:lnTo>
                  <a:lnTo>
                    <a:pt x="2" y="24"/>
                  </a:lnTo>
                  <a:lnTo>
                    <a:pt x="2" y="23"/>
                  </a:lnTo>
                  <a:lnTo>
                    <a:pt x="2" y="22"/>
                  </a:lnTo>
                  <a:lnTo>
                    <a:pt x="2" y="23"/>
                  </a:lnTo>
                  <a:lnTo>
                    <a:pt x="2" y="22"/>
                  </a:lnTo>
                  <a:lnTo>
                    <a:pt x="2" y="21"/>
                  </a:lnTo>
                  <a:lnTo>
                    <a:pt x="2" y="23"/>
                  </a:lnTo>
                  <a:lnTo>
                    <a:pt x="2" y="21"/>
                  </a:lnTo>
                  <a:lnTo>
                    <a:pt x="2" y="23"/>
                  </a:lnTo>
                  <a:lnTo>
                    <a:pt x="2" y="21"/>
                  </a:lnTo>
                  <a:lnTo>
                    <a:pt x="2" y="22"/>
                  </a:lnTo>
                  <a:lnTo>
                    <a:pt x="2" y="21"/>
                  </a:lnTo>
                  <a:lnTo>
                    <a:pt x="2" y="23"/>
                  </a:lnTo>
                  <a:lnTo>
                    <a:pt x="2" y="22"/>
                  </a:lnTo>
                  <a:lnTo>
                    <a:pt x="2" y="23"/>
                  </a:lnTo>
                  <a:lnTo>
                    <a:pt x="2" y="22"/>
                  </a:lnTo>
                  <a:lnTo>
                    <a:pt x="2" y="21"/>
                  </a:lnTo>
                  <a:lnTo>
                    <a:pt x="2" y="23"/>
                  </a:lnTo>
                  <a:lnTo>
                    <a:pt x="2" y="21"/>
                  </a:lnTo>
                  <a:lnTo>
                    <a:pt x="2" y="22"/>
                  </a:lnTo>
                  <a:lnTo>
                    <a:pt x="2" y="21"/>
                  </a:lnTo>
                  <a:lnTo>
                    <a:pt x="2" y="22"/>
                  </a:lnTo>
                  <a:lnTo>
                    <a:pt x="2" y="21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3556" y="2778"/>
              <a:ext cx="124" cy="257"/>
            </a:xfrm>
            <a:custGeom>
              <a:avLst/>
              <a:gdLst>
                <a:gd name="T0" fmla="*/ 2 w 124"/>
                <a:gd name="T1" fmla="*/ 256 h 257"/>
                <a:gd name="T2" fmla="*/ 3 w 124"/>
                <a:gd name="T3" fmla="*/ 255 h 257"/>
                <a:gd name="T4" fmla="*/ 6 w 124"/>
                <a:gd name="T5" fmla="*/ 252 h 257"/>
                <a:gd name="T6" fmla="*/ 7 w 124"/>
                <a:gd name="T7" fmla="*/ 250 h 257"/>
                <a:gd name="T8" fmla="*/ 9 w 124"/>
                <a:gd name="T9" fmla="*/ 247 h 257"/>
                <a:gd name="T10" fmla="*/ 12 w 124"/>
                <a:gd name="T11" fmla="*/ 242 h 257"/>
                <a:gd name="T12" fmla="*/ 14 w 124"/>
                <a:gd name="T13" fmla="*/ 239 h 257"/>
                <a:gd name="T14" fmla="*/ 17 w 124"/>
                <a:gd name="T15" fmla="*/ 234 h 257"/>
                <a:gd name="T16" fmla="*/ 19 w 124"/>
                <a:gd name="T17" fmla="*/ 232 h 257"/>
                <a:gd name="T18" fmla="*/ 21 w 124"/>
                <a:gd name="T19" fmla="*/ 227 h 257"/>
                <a:gd name="T20" fmla="*/ 23 w 124"/>
                <a:gd name="T21" fmla="*/ 224 h 257"/>
                <a:gd name="T22" fmla="*/ 25 w 124"/>
                <a:gd name="T23" fmla="*/ 221 h 257"/>
                <a:gd name="T24" fmla="*/ 28 w 124"/>
                <a:gd name="T25" fmla="*/ 217 h 257"/>
                <a:gd name="T26" fmla="*/ 30 w 124"/>
                <a:gd name="T27" fmla="*/ 213 h 257"/>
                <a:gd name="T28" fmla="*/ 31 w 124"/>
                <a:gd name="T29" fmla="*/ 209 h 257"/>
                <a:gd name="T30" fmla="*/ 33 w 124"/>
                <a:gd name="T31" fmla="*/ 206 h 257"/>
                <a:gd name="T32" fmla="*/ 35 w 124"/>
                <a:gd name="T33" fmla="*/ 202 h 257"/>
                <a:gd name="T34" fmla="*/ 37 w 124"/>
                <a:gd name="T35" fmla="*/ 199 h 257"/>
                <a:gd name="T36" fmla="*/ 39 w 124"/>
                <a:gd name="T37" fmla="*/ 195 h 257"/>
                <a:gd name="T38" fmla="*/ 42 w 124"/>
                <a:gd name="T39" fmla="*/ 191 h 257"/>
                <a:gd name="T40" fmla="*/ 43 w 124"/>
                <a:gd name="T41" fmla="*/ 188 h 257"/>
                <a:gd name="T42" fmla="*/ 45 w 124"/>
                <a:gd name="T43" fmla="*/ 185 h 257"/>
                <a:gd name="T44" fmla="*/ 47 w 124"/>
                <a:gd name="T45" fmla="*/ 181 h 257"/>
                <a:gd name="T46" fmla="*/ 49 w 124"/>
                <a:gd name="T47" fmla="*/ 177 h 257"/>
                <a:gd name="T48" fmla="*/ 51 w 124"/>
                <a:gd name="T49" fmla="*/ 173 h 257"/>
                <a:gd name="T50" fmla="*/ 53 w 124"/>
                <a:gd name="T51" fmla="*/ 169 h 257"/>
                <a:gd name="T52" fmla="*/ 55 w 124"/>
                <a:gd name="T53" fmla="*/ 165 h 257"/>
                <a:gd name="T54" fmla="*/ 57 w 124"/>
                <a:gd name="T55" fmla="*/ 160 h 257"/>
                <a:gd name="T56" fmla="*/ 59 w 124"/>
                <a:gd name="T57" fmla="*/ 156 h 257"/>
                <a:gd name="T58" fmla="*/ 62 w 124"/>
                <a:gd name="T59" fmla="*/ 152 h 257"/>
                <a:gd name="T60" fmla="*/ 63 w 124"/>
                <a:gd name="T61" fmla="*/ 147 h 257"/>
                <a:gd name="T62" fmla="*/ 65 w 124"/>
                <a:gd name="T63" fmla="*/ 144 h 257"/>
                <a:gd name="T64" fmla="*/ 67 w 124"/>
                <a:gd name="T65" fmla="*/ 139 h 257"/>
                <a:gd name="T66" fmla="*/ 69 w 124"/>
                <a:gd name="T67" fmla="*/ 135 h 257"/>
                <a:gd name="T68" fmla="*/ 71 w 124"/>
                <a:gd name="T69" fmla="*/ 131 h 257"/>
                <a:gd name="T70" fmla="*/ 73 w 124"/>
                <a:gd name="T71" fmla="*/ 127 h 257"/>
                <a:gd name="T72" fmla="*/ 75 w 124"/>
                <a:gd name="T73" fmla="*/ 123 h 257"/>
                <a:gd name="T74" fmla="*/ 77 w 124"/>
                <a:gd name="T75" fmla="*/ 118 h 257"/>
                <a:gd name="T76" fmla="*/ 78 w 124"/>
                <a:gd name="T77" fmla="*/ 115 h 257"/>
                <a:gd name="T78" fmla="*/ 80 w 124"/>
                <a:gd name="T79" fmla="*/ 110 h 257"/>
                <a:gd name="T80" fmla="*/ 82 w 124"/>
                <a:gd name="T81" fmla="*/ 105 h 257"/>
                <a:gd name="T82" fmla="*/ 84 w 124"/>
                <a:gd name="T83" fmla="*/ 102 h 257"/>
                <a:gd name="T84" fmla="*/ 85 w 124"/>
                <a:gd name="T85" fmla="*/ 97 h 257"/>
                <a:gd name="T86" fmla="*/ 87 w 124"/>
                <a:gd name="T87" fmla="*/ 92 h 257"/>
                <a:gd name="T88" fmla="*/ 89 w 124"/>
                <a:gd name="T89" fmla="*/ 87 h 257"/>
                <a:gd name="T90" fmla="*/ 91 w 124"/>
                <a:gd name="T91" fmla="*/ 82 h 257"/>
                <a:gd name="T92" fmla="*/ 93 w 124"/>
                <a:gd name="T93" fmla="*/ 78 h 257"/>
                <a:gd name="T94" fmla="*/ 95 w 124"/>
                <a:gd name="T95" fmla="*/ 73 h 257"/>
                <a:gd name="T96" fmla="*/ 97 w 124"/>
                <a:gd name="T97" fmla="*/ 68 h 257"/>
                <a:gd name="T98" fmla="*/ 99 w 124"/>
                <a:gd name="T99" fmla="*/ 64 h 257"/>
                <a:gd name="T100" fmla="*/ 101 w 124"/>
                <a:gd name="T101" fmla="*/ 61 h 257"/>
                <a:gd name="T102" fmla="*/ 102 w 124"/>
                <a:gd name="T103" fmla="*/ 56 h 257"/>
                <a:gd name="T104" fmla="*/ 104 w 124"/>
                <a:gd name="T105" fmla="*/ 49 h 257"/>
                <a:gd name="T106" fmla="*/ 106 w 124"/>
                <a:gd name="T107" fmla="*/ 45 h 257"/>
                <a:gd name="T108" fmla="*/ 108 w 124"/>
                <a:gd name="T109" fmla="*/ 40 h 257"/>
                <a:gd name="T110" fmla="*/ 109 w 124"/>
                <a:gd name="T111" fmla="*/ 35 h 257"/>
                <a:gd name="T112" fmla="*/ 113 w 124"/>
                <a:gd name="T113" fmla="*/ 30 h 257"/>
                <a:gd name="T114" fmla="*/ 114 w 124"/>
                <a:gd name="T115" fmla="*/ 25 h 257"/>
                <a:gd name="T116" fmla="*/ 115 w 124"/>
                <a:gd name="T117" fmla="*/ 21 h 257"/>
                <a:gd name="T118" fmla="*/ 117 w 124"/>
                <a:gd name="T119" fmla="*/ 16 h 257"/>
                <a:gd name="T120" fmla="*/ 119 w 124"/>
                <a:gd name="T121" fmla="*/ 12 h 257"/>
                <a:gd name="T122" fmla="*/ 121 w 124"/>
                <a:gd name="T123" fmla="*/ 8 h 257"/>
                <a:gd name="T124" fmla="*/ 123 w 124"/>
                <a:gd name="T125" fmla="*/ 2 h 25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24"/>
                <a:gd name="T190" fmla="*/ 0 h 257"/>
                <a:gd name="T191" fmla="*/ 124 w 124"/>
                <a:gd name="T192" fmla="*/ 257 h 25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24" h="257">
                  <a:moveTo>
                    <a:pt x="0" y="257"/>
                  </a:moveTo>
                  <a:lnTo>
                    <a:pt x="0" y="256"/>
                  </a:lnTo>
                  <a:lnTo>
                    <a:pt x="0" y="257"/>
                  </a:lnTo>
                  <a:lnTo>
                    <a:pt x="1" y="257"/>
                  </a:lnTo>
                  <a:lnTo>
                    <a:pt x="1" y="256"/>
                  </a:lnTo>
                  <a:lnTo>
                    <a:pt x="1" y="257"/>
                  </a:lnTo>
                  <a:lnTo>
                    <a:pt x="1" y="256"/>
                  </a:lnTo>
                  <a:lnTo>
                    <a:pt x="1" y="257"/>
                  </a:lnTo>
                  <a:lnTo>
                    <a:pt x="1" y="256"/>
                  </a:lnTo>
                  <a:lnTo>
                    <a:pt x="2" y="256"/>
                  </a:lnTo>
                  <a:lnTo>
                    <a:pt x="2" y="255"/>
                  </a:lnTo>
                  <a:lnTo>
                    <a:pt x="3" y="255"/>
                  </a:lnTo>
                  <a:lnTo>
                    <a:pt x="3" y="256"/>
                  </a:lnTo>
                  <a:lnTo>
                    <a:pt x="3" y="255"/>
                  </a:lnTo>
                  <a:lnTo>
                    <a:pt x="4" y="255"/>
                  </a:lnTo>
                  <a:lnTo>
                    <a:pt x="4" y="254"/>
                  </a:lnTo>
                  <a:lnTo>
                    <a:pt x="5" y="254"/>
                  </a:lnTo>
                  <a:lnTo>
                    <a:pt x="5" y="253"/>
                  </a:lnTo>
                  <a:lnTo>
                    <a:pt x="5" y="252"/>
                  </a:lnTo>
                  <a:lnTo>
                    <a:pt x="5" y="251"/>
                  </a:lnTo>
                  <a:lnTo>
                    <a:pt x="6" y="252"/>
                  </a:lnTo>
                  <a:lnTo>
                    <a:pt x="6" y="251"/>
                  </a:lnTo>
                  <a:lnTo>
                    <a:pt x="7" y="251"/>
                  </a:lnTo>
                  <a:lnTo>
                    <a:pt x="7" y="250"/>
                  </a:lnTo>
                  <a:lnTo>
                    <a:pt x="8" y="250"/>
                  </a:lnTo>
                  <a:lnTo>
                    <a:pt x="8" y="249"/>
                  </a:lnTo>
                  <a:lnTo>
                    <a:pt x="8" y="248"/>
                  </a:lnTo>
                  <a:lnTo>
                    <a:pt x="9" y="248"/>
                  </a:lnTo>
                  <a:lnTo>
                    <a:pt x="9" y="247"/>
                  </a:lnTo>
                  <a:lnTo>
                    <a:pt x="9" y="246"/>
                  </a:lnTo>
                  <a:lnTo>
                    <a:pt x="10" y="246"/>
                  </a:lnTo>
                  <a:lnTo>
                    <a:pt x="10" y="245"/>
                  </a:lnTo>
                  <a:lnTo>
                    <a:pt x="11" y="245"/>
                  </a:lnTo>
                  <a:lnTo>
                    <a:pt x="11" y="244"/>
                  </a:lnTo>
                  <a:lnTo>
                    <a:pt x="11" y="243"/>
                  </a:lnTo>
                  <a:lnTo>
                    <a:pt x="12" y="242"/>
                  </a:lnTo>
                  <a:lnTo>
                    <a:pt x="13" y="241"/>
                  </a:lnTo>
                  <a:lnTo>
                    <a:pt x="13" y="242"/>
                  </a:lnTo>
                  <a:lnTo>
                    <a:pt x="13" y="241"/>
                  </a:lnTo>
                  <a:lnTo>
                    <a:pt x="13" y="240"/>
                  </a:lnTo>
                  <a:lnTo>
                    <a:pt x="13" y="239"/>
                  </a:lnTo>
                  <a:lnTo>
                    <a:pt x="14" y="239"/>
                  </a:lnTo>
                  <a:lnTo>
                    <a:pt x="14" y="238"/>
                  </a:lnTo>
                  <a:lnTo>
                    <a:pt x="15" y="237"/>
                  </a:lnTo>
                  <a:lnTo>
                    <a:pt x="15" y="236"/>
                  </a:lnTo>
                  <a:lnTo>
                    <a:pt x="16" y="236"/>
                  </a:lnTo>
                  <a:lnTo>
                    <a:pt x="16" y="235"/>
                  </a:lnTo>
                  <a:lnTo>
                    <a:pt x="17" y="235"/>
                  </a:lnTo>
                  <a:lnTo>
                    <a:pt x="17" y="234"/>
                  </a:lnTo>
                  <a:lnTo>
                    <a:pt x="17" y="232"/>
                  </a:lnTo>
                  <a:lnTo>
                    <a:pt x="17" y="233"/>
                  </a:lnTo>
                  <a:lnTo>
                    <a:pt x="18" y="232"/>
                  </a:lnTo>
                  <a:lnTo>
                    <a:pt x="19" y="232"/>
                  </a:lnTo>
                  <a:lnTo>
                    <a:pt x="19" y="231"/>
                  </a:lnTo>
                  <a:lnTo>
                    <a:pt x="19" y="232"/>
                  </a:lnTo>
                  <a:lnTo>
                    <a:pt x="19" y="231"/>
                  </a:lnTo>
                  <a:lnTo>
                    <a:pt x="20" y="231"/>
                  </a:lnTo>
                  <a:lnTo>
                    <a:pt x="20" y="230"/>
                  </a:lnTo>
                  <a:lnTo>
                    <a:pt x="20" y="229"/>
                  </a:lnTo>
                  <a:lnTo>
                    <a:pt x="21" y="229"/>
                  </a:lnTo>
                  <a:lnTo>
                    <a:pt x="21" y="228"/>
                  </a:lnTo>
                  <a:lnTo>
                    <a:pt x="21" y="227"/>
                  </a:lnTo>
                  <a:lnTo>
                    <a:pt x="21" y="228"/>
                  </a:lnTo>
                  <a:lnTo>
                    <a:pt x="21" y="227"/>
                  </a:lnTo>
                  <a:lnTo>
                    <a:pt x="22" y="226"/>
                  </a:lnTo>
                  <a:lnTo>
                    <a:pt x="22" y="227"/>
                  </a:lnTo>
                  <a:lnTo>
                    <a:pt x="22" y="226"/>
                  </a:lnTo>
                  <a:lnTo>
                    <a:pt x="23" y="226"/>
                  </a:lnTo>
                  <a:lnTo>
                    <a:pt x="23" y="225"/>
                  </a:lnTo>
                  <a:lnTo>
                    <a:pt x="23" y="224"/>
                  </a:lnTo>
                  <a:lnTo>
                    <a:pt x="23" y="225"/>
                  </a:lnTo>
                  <a:lnTo>
                    <a:pt x="24" y="224"/>
                  </a:lnTo>
                  <a:lnTo>
                    <a:pt x="24" y="223"/>
                  </a:lnTo>
                  <a:lnTo>
                    <a:pt x="25" y="222"/>
                  </a:lnTo>
                  <a:lnTo>
                    <a:pt x="25" y="223"/>
                  </a:lnTo>
                  <a:lnTo>
                    <a:pt x="25" y="222"/>
                  </a:lnTo>
                  <a:lnTo>
                    <a:pt x="25" y="221"/>
                  </a:lnTo>
                  <a:lnTo>
                    <a:pt x="26" y="221"/>
                  </a:lnTo>
                  <a:lnTo>
                    <a:pt x="26" y="220"/>
                  </a:lnTo>
                  <a:lnTo>
                    <a:pt x="27" y="219"/>
                  </a:lnTo>
                  <a:lnTo>
                    <a:pt x="27" y="218"/>
                  </a:lnTo>
                  <a:lnTo>
                    <a:pt x="27" y="217"/>
                  </a:lnTo>
                  <a:lnTo>
                    <a:pt x="28" y="217"/>
                  </a:lnTo>
                  <a:lnTo>
                    <a:pt x="28" y="216"/>
                  </a:lnTo>
                  <a:lnTo>
                    <a:pt x="28" y="217"/>
                  </a:lnTo>
                  <a:lnTo>
                    <a:pt x="28" y="216"/>
                  </a:lnTo>
                  <a:lnTo>
                    <a:pt x="29" y="215"/>
                  </a:lnTo>
                  <a:lnTo>
                    <a:pt x="29" y="214"/>
                  </a:lnTo>
                  <a:lnTo>
                    <a:pt x="29" y="213"/>
                  </a:lnTo>
                  <a:lnTo>
                    <a:pt x="30" y="212"/>
                  </a:lnTo>
                  <a:lnTo>
                    <a:pt x="30" y="213"/>
                  </a:lnTo>
                  <a:lnTo>
                    <a:pt x="30" y="212"/>
                  </a:lnTo>
                  <a:lnTo>
                    <a:pt x="30" y="211"/>
                  </a:lnTo>
                  <a:lnTo>
                    <a:pt x="31" y="212"/>
                  </a:lnTo>
                  <a:lnTo>
                    <a:pt x="31" y="210"/>
                  </a:lnTo>
                  <a:lnTo>
                    <a:pt x="31" y="211"/>
                  </a:lnTo>
                  <a:lnTo>
                    <a:pt x="31" y="210"/>
                  </a:lnTo>
                  <a:lnTo>
                    <a:pt x="31" y="211"/>
                  </a:lnTo>
                  <a:lnTo>
                    <a:pt x="31" y="210"/>
                  </a:lnTo>
                  <a:lnTo>
                    <a:pt x="31" y="209"/>
                  </a:lnTo>
                  <a:lnTo>
                    <a:pt x="32" y="210"/>
                  </a:lnTo>
                  <a:lnTo>
                    <a:pt x="32" y="209"/>
                  </a:lnTo>
                  <a:lnTo>
                    <a:pt x="32" y="208"/>
                  </a:lnTo>
                  <a:lnTo>
                    <a:pt x="33" y="208"/>
                  </a:lnTo>
                  <a:lnTo>
                    <a:pt x="33" y="207"/>
                  </a:lnTo>
                  <a:lnTo>
                    <a:pt x="33" y="206"/>
                  </a:lnTo>
                  <a:lnTo>
                    <a:pt x="34" y="206"/>
                  </a:lnTo>
                  <a:lnTo>
                    <a:pt x="34" y="205"/>
                  </a:lnTo>
                  <a:lnTo>
                    <a:pt x="34" y="204"/>
                  </a:lnTo>
                  <a:lnTo>
                    <a:pt x="34" y="205"/>
                  </a:lnTo>
                  <a:lnTo>
                    <a:pt x="35" y="204"/>
                  </a:lnTo>
                  <a:lnTo>
                    <a:pt x="35" y="202"/>
                  </a:lnTo>
                  <a:lnTo>
                    <a:pt x="35" y="203"/>
                  </a:lnTo>
                  <a:lnTo>
                    <a:pt x="35" y="202"/>
                  </a:lnTo>
                  <a:lnTo>
                    <a:pt x="36" y="202"/>
                  </a:lnTo>
                  <a:lnTo>
                    <a:pt x="36" y="201"/>
                  </a:lnTo>
                  <a:lnTo>
                    <a:pt x="36" y="202"/>
                  </a:lnTo>
                  <a:lnTo>
                    <a:pt x="36" y="201"/>
                  </a:lnTo>
                  <a:lnTo>
                    <a:pt x="37" y="200"/>
                  </a:lnTo>
                  <a:lnTo>
                    <a:pt x="37" y="199"/>
                  </a:lnTo>
                  <a:lnTo>
                    <a:pt x="37" y="200"/>
                  </a:lnTo>
                  <a:lnTo>
                    <a:pt x="37" y="199"/>
                  </a:lnTo>
                  <a:lnTo>
                    <a:pt x="37" y="198"/>
                  </a:lnTo>
                  <a:lnTo>
                    <a:pt x="38" y="198"/>
                  </a:lnTo>
                  <a:lnTo>
                    <a:pt x="38" y="197"/>
                  </a:lnTo>
                  <a:lnTo>
                    <a:pt x="39" y="197"/>
                  </a:lnTo>
                  <a:lnTo>
                    <a:pt x="39" y="196"/>
                  </a:lnTo>
                  <a:lnTo>
                    <a:pt x="39" y="195"/>
                  </a:lnTo>
                  <a:lnTo>
                    <a:pt x="39" y="196"/>
                  </a:lnTo>
                  <a:lnTo>
                    <a:pt x="39" y="195"/>
                  </a:lnTo>
                  <a:lnTo>
                    <a:pt x="40" y="195"/>
                  </a:lnTo>
                  <a:lnTo>
                    <a:pt x="40" y="194"/>
                  </a:lnTo>
                  <a:lnTo>
                    <a:pt x="40" y="193"/>
                  </a:lnTo>
                  <a:lnTo>
                    <a:pt x="41" y="193"/>
                  </a:lnTo>
                  <a:lnTo>
                    <a:pt x="41" y="192"/>
                  </a:lnTo>
                  <a:lnTo>
                    <a:pt x="41" y="191"/>
                  </a:lnTo>
                  <a:lnTo>
                    <a:pt x="42" y="190"/>
                  </a:lnTo>
                  <a:lnTo>
                    <a:pt x="42" y="191"/>
                  </a:lnTo>
                  <a:lnTo>
                    <a:pt x="42" y="190"/>
                  </a:lnTo>
                  <a:lnTo>
                    <a:pt x="42" y="189"/>
                  </a:lnTo>
                  <a:lnTo>
                    <a:pt x="43" y="189"/>
                  </a:lnTo>
                  <a:lnTo>
                    <a:pt x="43" y="188"/>
                  </a:lnTo>
                  <a:lnTo>
                    <a:pt x="43" y="189"/>
                  </a:lnTo>
                  <a:lnTo>
                    <a:pt x="43" y="188"/>
                  </a:lnTo>
                  <a:lnTo>
                    <a:pt x="43" y="187"/>
                  </a:lnTo>
                  <a:lnTo>
                    <a:pt x="43" y="188"/>
                  </a:lnTo>
                  <a:lnTo>
                    <a:pt x="43" y="187"/>
                  </a:lnTo>
                  <a:lnTo>
                    <a:pt x="44" y="187"/>
                  </a:lnTo>
                  <a:lnTo>
                    <a:pt x="44" y="185"/>
                  </a:lnTo>
                  <a:lnTo>
                    <a:pt x="44" y="186"/>
                  </a:lnTo>
                  <a:lnTo>
                    <a:pt x="45" y="185"/>
                  </a:lnTo>
                  <a:lnTo>
                    <a:pt x="45" y="186"/>
                  </a:lnTo>
                  <a:lnTo>
                    <a:pt x="45" y="185"/>
                  </a:lnTo>
                  <a:lnTo>
                    <a:pt x="45" y="184"/>
                  </a:lnTo>
                  <a:lnTo>
                    <a:pt x="45" y="185"/>
                  </a:lnTo>
                  <a:lnTo>
                    <a:pt x="45" y="184"/>
                  </a:lnTo>
                  <a:lnTo>
                    <a:pt x="45" y="185"/>
                  </a:lnTo>
                  <a:lnTo>
                    <a:pt x="45" y="184"/>
                  </a:lnTo>
                  <a:lnTo>
                    <a:pt x="45" y="183"/>
                  </a:lnTo>
                  <a:lnTo>
                    <a:pt x="46" y="183"/>
                  </a:lnTo>
                  <a:lnTo>
                    <a:pt x="46" y="182"/>
                  </a:lnTo>
                  <a:lnTo>
                    <a:pt x="47" y="182"/>
                  </a:lnTo>
                  <a:lnTo>
                    <a:pt x="47" y="181"/>
                  </a:lnTo>
                  <a:lnTo>
                    <a:pt x="47" y="182"/>
                  </a:lnTo>
                  <a:lnTo>
                    <a:pt x="47" y="180"/>
                  </a:lnTo>
                  <a:lnTo>
                    <a:pt x="48" y="179"/>
                  </a:lnTo>
                  <a:lnTo>
                    <a:pt x="48" y="178"/>
                  </a:lnTo>
                  <a:lnTo>
                    <a:pt x="49" y="177"/>
                  </a:lnTo>
                  <a:lnTo>
                    <a:pt x="49" y="176"/>
                  </a:lnTo>
                  <a:lnTo>
                    <a:pt x="50" y="175"/>
                  </a:lnTo>
                  <a:lnTo>
                    <a:pt x="50" y="174"/>
                  </a:lnTo>
                  <a:lnTo>
                    <a:pt x="51" y="174"/>
                  </a:lnTo>
                  <a:lnTo>
                    <a:pt x="51" y="173"/>
                  </a:lnTo>
                  <a:lnTo>
                    <a:pt x="51" y="171"/>
                  </a:lnTo>
                  <a:lnTo>
                    <a:pt x="51" y="172"/>
                  </a:lnTo>
                  <a:lnTo>
                    <a:pt x="51" y="171"/>
                  </a:lnTo>
                  <a:lnTo>
                    <a:pt x="52" y="171"/>
                  </a:lnTo>
                  <a:lnTo>
                    <a:pt x="52" y="170"/>
                  </a:lnTo>
                  <a:lnTo>
                    <a:pt x="53" y="170"/>
                  </a:lnTo>
                  <a:lnTo>
                    <a:pt x="53" y="171"/>
                  </a:lnTo>
                  <a:lnTo>
                    <a:pt x="53" y="169"/>
                  </a:lnTo>
                  <a:lnTo>
                    <a:pt x="53" y="168"/>
                  </a:lnTo>
                  <a:lnTo>
                    <a:pt x="54" y="168"/>
                  </a:lnTo>
                  <a:lnTo>
                    <a:pt x="54" y="167"/>
                  </a:lnTo>
                  <a:lnTo>
                    <a:pt x="55" y="166"/>
                  </a:lnTo>
                  <a:lnTo>
                    <a:pt x="55" y="165"/>
                  </a:lnTo>
                  <a:lnTo>
                    <a:pt x="55" y="164"/>
                  </a:lnTo>
                  <a:lnTo>
                    <a:pt x="55" y="165"/>
                  </a:lnTo>
                  <a:lnTo>
                    <a:pt x="56" y="164"/>
                  </a:lnTo>
                  <a:lnTo>
                    <a:pt x="56" y="163"/>
                  </a:lnTo>
                  <a:lnTo>
                    <a:pt x="56" y="164"/>
                  </a:lnTo>
                  <a:lnTo>
                    <a:pt x="56" y="163"/>
                  </a:lnTo>
                  <a:lnTo>
                    <a:pt x="57" y="162"/>
                  </a:lnTo>
                  <a:lnTo>
                    <a:pt x="57" y="161"/>
                  </a:lnTo>
                  <a:lnTo>
                    <a:pt x="57" y="160"/>
                  </a:lnTo>
                  <a:lnTo>
                    <a:pt x="57" y="161"/>
                  </a:lnTo>
                  <a:lnTo>
                    <a:pt x="57" y="160"/>
                  </a:lnTo>
                  <a:lnTo>
                    <a:pt x="58" y="159"/>
                  </a:lnTo>
                  <a:lnTo>
                    <a:pt x="58" y="160"/>
                  </a:lnTo>
                  <a:lnTo>
                    <a:pt x="58" y="158"/>
                  </a:lnTo>
                  <a:lnTo>
                    <a:pt x="59" y="158"/>
                  </a:lnTo>
                  <a:lnTo>
                    <a:pt x="59" y="157"/>
                  </a:lnTo>
                  <a:lnTo>
                    <a:pt x="59" y="156"/>
                  </a:lnTo>
                  <a:lnTo>
                    <a:pt x="60" y="156"/>
                  </a:lnTo>
                  <a:lnTo>
                    <a:pt x="60" y="155"/>
                  </a:lnTo>
                  <a:lnTo>
                    <a:pt x="60" y="154"/>
                  </a:lnTo>
                  <a:lnTo>
                    <a:pt x="60" y="155"/>
                  </a:lnTo>
                  <a:lnTo>
                    <a:pt x="61" y="154"/>
                  </a:lnTo>
                  <a:lnTo>
                    <a:pt x="61" y="153"/>
                  </a:lnTo>
                  <a:lnTo>
                    <a:pt x="61" y="152"/>
                  </a:lnTo>
                  <a:lnTo>
                    <a:pt x="62" y="152"/>
                  </a:lnTo>
                  <a:lnTo>
                    <a:pt x="62" y="151"/>
                  </a:lnTo>
                  <a:lnTo>
                    <a:pt x="62" y="150"/>
                  </a:lnTo>
                  <a:lnTo>
                    <a:pt x="62" y="151"/>
                  </a:lnTo>
                  <a:lnTo>
                    <a:pt x="62" y="150"/>
                  </a:lnTo>
                  <a:lnTo>
                    <a:pt x="63" y="150"/>
                  </a:lnTo>
                  <a:lnTo>
                    <a:pt x="63" y="149"/>
                  </a:lnTo>
                  <a:lnTo>
                    <a:pt x="63" y="147"/>
                  </a:lnTo>
                  <a:lnTo>
                    <a:pt x="63" y="148"/>
                  </a:lnTo>
                  <a:lnTo>
                    <a:pt x="63" y="147"/>
                  </a:lnTo>
                  <a:lnTo>
                    <a:pt x="64" y="147"/>
                  </a:lnTo>
                  <a:lnTo>
                    <a:pt x="64" y="146"/>
                  </a:lnTo>
                  <a:lnTo>
                    <a:pt x="65" y="146"/>
                  </a:lnTo>
                  <a:lnTo>
                    <a:pt x="65" y="145"/>
                  </a:lnTo>
                  <a:lnTo>
                    <a:pt x="65" y="146"/>
                  </a:lnTo>
                  <a:lnTo>
                    <a:pt x="65" y="145"/>
                  </a:lnTo>
                  <a:lnTo>
                    <a:pt x="65" y="144"/>
                  </a:lnTo>
                  <a:lnTo>
                    <a:pt x="65" y="145"/>
                  </a:lnTo>
                  <a:lnTo>
                    <a:pt x="65" y="144"/>
                  </a:lnTo>
                  <a:lnTo>
                    <a:pt x="65" y="143"/>
                  </a:lnTo>
                  <a:lnTo>
                    <a:pt x="66" y="143"/>
                  </a:lnTo>
                  <a:lnTo>
                    <a:pt x="66" y="142"/>
                  </a:lnTo>
                  <a:lnTo>
                    <a:pt x="66" y="141"/>
                  </a:lnTo>
                  <a:lnTo>
                    <a:pt x="67" y="141"/>
                  </a:lnTo>
                  <a:lnTo>
                    <a:pt x="67" y="140"/>
                  </a:lnTo>
                  <a:lnTo>
                    <a:pt x="67" y="139"/>
                  </a:lnTo>
                  <a:lnTo>
                    <a:pt x="67" y="138"/>
                  </a:lnTo>
                  <a:lnTo>
                    <a:pt x="68" y="139"/>
                  </a:lnTo>
                  <a:lnTo>
                    <a:pt x="68" y="138"/>
                  </a:lnTo>
                  <a:lnTo>
                    <a:pt x="68" y="137"/>
                  </a:lnTo>
                  <a:lnTo>
                    <a:pt x="69" y="137"/>
                  </a:lnTo>
                  <a:lnTo>
                    <a:pt x="69" y="136"/>
                  </a:lnTo>
                  <a:lnTo>
                    <a:pt x="69" y="135"/>
                  </a:lnTo>
                  <a:lnTo>
                    <a:pt x="69" y="134"/>
                  </a:lnTo>
                  <a:lnTo>
                    <a:pt x="70" y="133"/>
                  </a:lnTo>
                  <a:lnTo>
                    <a:pt x="70" y="134"/>
                  </a:lnTo>
                  <a:lnTo>
                    <a:pt x="70" y="133"/>
                  </a:lnTo>
                  <a:lnTo>
                    <a:pt x="70" y="132"/>
                  </a:lnTo>
                  <a:lnTo>
                    <a:pt x="71" y="132"/>
                  </a:lnTo>
                  <a:lnTo>
                    <a:pt x="71" y="131"/>
                  </a:lnTo>
                  <a:lnTo>
                    <a:pt x="71" y="130"/>
                  </a:lnTo>
                  <a:lnTo>
                    <a:pt x="71" y="131"/>
                  </a:lnTo>
                  <a:lnTo>
                    <a:pt x="71" y="130"/>
                  </a:lnTo>
                  <a:lnTo>
                    <a:pt x="71" y="129"/>
                  </a:lnTo>
                  <a:lnTo>
                    <a:pt x="72" y="129"/>
                  </a:lnTo>
                  <a:lnTo>
                    <a:pt x="72" y="130"/>
                  </a:lnTo>
                  <a:lnTo>
                    <a:pt x="72" y="128"/>
                  </a:lnTo>
                  <a:lnTo>
                    <a:pt x="73" y="127"/>
                  </a:lnTo>
                  <a:lnTo>
                    <a:pt x="73" y="128"/>
                  </a:lnTo>
                  <a:lnTo>
                    <a:pt x="73" y="127"/>
                  </a:lnTo>
                  <a:lnTo>
                    <a:pt x="73" y="126"/>
                  </a:lnTo>
                  <a:lnTo>
                    <a:pt x="73" y="125"/>
                  </a:lnTo>
                  <a:lnTo>
                    <a:pt x="74" y="124"/>
                  </a:lnTo>
                  <a:lnTo>
                    <a:pt x="74" y="125"/>
                  </a:lnTo>
                  <a:lnTo>
                    <a:pt x="74" y="124"/>
                  </a:lnTo>
                  <a:lnTo>
                    <a:pt x="74" y="123"/>
                  </a:lnTo>
                  <a:lnTo>
                    <a:pt x="74" y="124"/>
                  </a:lnTo>
                  <a:lnTo>
                    <a:pt x="75" y="123"/>
                  </a:lnTo>
                  <a:lnTo>
                    <a:pt x="75" y="124"/>
                  </a:lnTo>
                  <a:lnTo>
                    <a:pt x="75" y="123"/>
                  </a:lnTo>
                  <a:lnTo>
                    <a:pt x="75" y="122"/>
                  </a:lnTo>
                  <a:lnTo>
                    <a:pt x="75" y="121"/>
                  </a:lnTo>
                  <a:lnTo>
                    <a:pt x="75" y="120"/>
                  </a:lnTo>
                  <a:lnTo>
                    <a:pt x="75" y="121"/>
                  </a:lnTo>
                  <a:lnTo>
                    <a:pt x="75" y="120"/>
                  </a:lnTo>
                  <a:lnTo>
                    <a:pt x="76" y="120"/>
                  </a:lnTo>
                  <a:lnTo>
                    <a:pt x="76" y="119"/>
                  </a:lnTo>
                  <a:lnTo>
                    <a:pt x="77" y="118"/>
                  </a:lnTo>
                  <a:lnTo>
                    <a:pt x="77" y="117"/>
                  </a:lnTo>
                  <a:lnTo>
                    <a:pt x="77" y="118"/>
                  </a:lnTo>
                  <a:lnTo>
                    <a:pt x="77" y="117"/>
                  </a:lnTo>
                  <a:lnTo>
                    <a:pt x="77" y="116"/>
                  </a:lnTo>
                  <a:lnTo>
                    <a:pt x="77" y="117"/>
                  </a:lnTo>
                  <a:lnTo>
                    <a:pt x="77" y="116"/>
                  </a:lnTo>
                  <a:lnTo>
                    <a:pt x="77" y="117"/>
                  </a:lnTo>
                  <a:lnTo>
                    <a:pt x="77" y="116"/>
                  </a:lnTo>
                  <a:lnTo>
                    <a:pt x="78" y="115"/>
                  </a:lnTo>
                  <a:lnTo>
                    <a:pt x="78" y="116"/>
                  </a:lnTo>
                  <a:lnTo>
                    <a:pt x="78" y="115"/>
                  </a:lnTo>
                  <a:lnTo>
                    <a:pt x="78" y="114"/>
                  </a:lnTo>
                  <a:lnTo>
                    <a:pt x="79" y="114"/>
                  </a:lnTo>
                  <a:lnTo>
                    <a:pt x="79" y="113"/>
                  </a:lnTo>
                  <a:lnTo>
                    <a:pt x="79" y="112"/>
                  </a:lnTo>
                  <a:lnTo>
                    <a:pt x="79" y="111"/>
                  </a:lnTo>
                  <a:lnTo>
                    <a:pt x="80" y="110"/>
                  </a:lnTo>
                  <a:lnTo>
                    <a:pt x="80" y="109"/>
                  </a:lnTo>
                  <a:lnTo>
                    <a:pt x="81" y="109"/>
                  </a:lnTo>
                  <a:lnTo>
                    <a:pt x="81" y="108"/>
                  </a:lnTo>
                  <a:lnTo>
                    <a:pt x="81" y="109"/>
                  </a:lnTo>
                  <a:lnTo>
                    <a:pt x="81" y="108"/>
                  </a:lnTo>
                  <a:lnTo>
                    <a:pt x="81" y="106"/>
                  </a:lnTo>
                  <a:lnTo>
                    <a:pt x="81" y="108"/>
                  </a:lnTo>
                  <a:lnTo>
                    <a:pt x="81" y="106"/>
                  </a:lnTo>
                  <a:lnTo>
                    <a:pt x="82" y="105"/>
                  </a:lnTo>
                  <a:lnTo>
                    <a:pt x="82" y="106"/>
                  </a:lnTo>
                  <a:lnTo>
                    <a:pt x="82" y="105"/>
                  </a:lnTo>
                  <a:lnTo>
                    <a:pt x="83" y="105"/>
                  </a:lnTo>
                  <a:lnTo>
                    <a:pt x="83" y="104"/>
                  </a:lnTo>
                  <a:lnTo>
                    <a:pt x="83" y="103"/>
                  </a:lnTo>
                  <a:lnTo>
                    <a:pt x="83" y="102"/>
                  </a:lnTo>
                  <a:lnTo>
                    <a:pt x="84" y="102"/>
                  </a:lnTo>
                  <a:lnTo>
                    <a:pt x="84" y="101"/>
                  </a:lnTo>
                  <a:lnTo>
                    <a:pt x="84" y="100"/>
                  </a:lnTo>
                  <a:lnTo>
                    <a:pt x="85" y="100"/>
                  </a:lnTo>
                  <a:lnTo>
                    <a:pt x="85" y="99"/>
                  </a:lnTo>
                  <a:lnTo>
                    <a:pt x="85" y="100"/>
                  </a:lnTo>
                  <a:lnTo>
                    <a:pt x="85" y="98"/>
                  </a:lnTo>
                  <a:lnTo>
                    <a:pt x="85" y="97"/>
                  </a:lnTo>
                  <a:lnTo>
                    <a:pt x="85" y="96"/>
                  </a:lnTo>
                  <a:lnTo>
                    <a:pt x="86" y="97"/>
                  </a:lnTo>
                  <a:lnTo>
                    <a:pt x="86" y="95"/>
                  </a:lnTo>
                  <a:lnTo>
                    <a:pt x="86" y="94"/>
                  </a:lnTo>
                  <a:lnTo>
                    <a:pt x="87" y="95"/>
                  </a:lnTo>
                  <a:lnTo>
                    <a:pt x="87" y="94"/>
                  </a:lnTo>
                  <a:lnTo>
                    <a:pt x="87" y="93"/>
                  </a:lnTo>
                  <a:lnTo>
                    <a:pt x="87" y="92"/>
                  </a:lnTo>
                  <a:lnTo>
                    <a:pt x="88" y="91"/>
                  </a:lnTo>
                  <a:lnTo>
                    <a:pt x="88" y="90"/>
                  </a:lnTo>
                  <a:lnTo>
                    <a:pt x="88" y="89"/>
                  </a:lnTo>
                  <a:lnTo>
                    <a:pt x="89" y="90"/>
                  </a:lnTo>
                  <a:lnTo>
                    <a:pt x="89" y="89"/>
                  </a:lnTo>
                  <a:lnTo>
                    <a:pt x="89" y="87"/>
                  </a:lnTo>
                  <a:lnTo>
                    <a:pt x="89" y="88"/>
                  </a:lnTo>
                  <a:lnTo>
                    <a:pt x="89" y="87"/>
                  </a:lnTo>
                  <a:lnTo>
                    <a:pt x="90" y="86"/>
                  </a:lnTo>
                  <a:lnTo>
                    <a:pt x="90" y="87"/>
                  </a:lnTo>
                  <a:lnTo>
                    <a:pt x="90" y="86"/>
                  </a:lnTo>
                  <a:lnTo>
                    <a:pt x="91" y="85"/>
                  </a:lnTo>
                  <a:lnTo>
                    <a:pt x="91" y="84"/>
                  </a:lnTo>
                  <a:lnTo>
                    <a:pt x="91" y="83"/>
                  </a:lnTo>
                  <a:lnTo>
                    <a:pt x="91" y="82"/>
                  </a:lnTo>
                  <a:lnTo>
                    <a:pt x="91" y="81"/>
                  </a:lnTo>
                  <a:lnTo>
                    <a:pt x="92" y="80"/>
                  </a:lnTo>
                  <a:lnTo>
                    <a:pt x="92" y="81"/>
                  </a:lnTo>
                  <a:lnTo>
                    <a:pt x="92" y="79"/>
                  </a:lnTo>
                  <a:lnTo>
                    <a:pt x="93" y="79"/>
                  </a:lnTo>
                  <a:lnTo>
                    <a:pt x="93" y="78"/>
                  </a:lnTo>
                  <a:lnTo>
                    <a:pt x="93" y="77"/>
                  </a:lnTo>
                  <a:lnTo>
                    <a:pt x="93" y="76"/>
                  </a:lnTo>
                  <a:lnTo>
                    <a:pt x="94" y="76"/>
                  </a:lnTo>
                  <a:lnTo>
                    <a:pt x="94" y="75"/>
                  </a:lnTo>
                  <a:lnTo>
                    <a:pt x="94" y="74"/>
                  </a:lnTo>
                  <a:lnTo>
                    <a:pt x="95" y="74"/>
                  </a:lnTo>
                  <a:lnTo>
                    <a:pt x="95" y="75"/>
                  </a:lnTo>
                  <a:lnTo>
                    <a:pt x="95" y="73"/>
                  </a:lnTo>
                  <a:lnTo>
                    <a:pt x="95" y="72"/>
                  </a:lnTo>
                  <a:lnTo>
                    <a:pt x="96" y="72"/>
                  </a:lnTo>
                  <a:lnTo>
                    <a:pt x="96" y="71"/>
                  </a:lnTo>
                  <a:lnTo>
                    <a:pt x="96" y="72"/>
                  </a:lnTo>
                  <a:lnTo>
                    <a:pt x="96" y="71"/>
                  </a:lnTo>
                  <a:lnTo>
                    <a:pt x="96" y="70"/>
                  </a:lnTo>
                  <a:lnTo>
                    <a:pt x="97" y="70"/>
                  </a:lnTo>
                  <a:lnTo>
                    <a:pt x="97" y="69"/>
                  </a:lnTo>
                  <a:lnTo>
                    <a:pt x="97" y="68"/>
                  </a:lnTo>
                  <a:lnTo>
                    <a:pt x="97" y="67"/>
                  </a:lnTo>
                  <a:lnTo>
                    <a:pt x="98" y="67"/>
                  </a:lnTo>
                  <a:lnTo>
                    <a:pt x="98" y="65"/>
                  </a:lnTo>
                  <a:lnTo>
                    <a:pt x="98" y="66"/>
                  </a:lnTo>
                  <a:lnTo>
                    <a:pt x="98" y="65"/>
                  </a:lnTo>
                  <a:lnTo>
                    <a:pt x="99" y="65"/>
                  </a:lnTo>
                  <a:lnTo>
                    <a:pt x="99" y="64"/>
                  </a:lnTo>
                  <a:lnTo>
                    <a:pt x="99" y="65"/>
                  </a:lnTo>
                  <a:lnTo>
                    <a:pt x="99" y="64"/>
                  </a:lnTo>
                  <a:lnTo>
                    <a:pt x="99" y="63"/>
                  </a:lnTo>
                  <a:lnTo>
                    <a:pt x="99" y="62"/>
                  </a:lnTo>
                  <a:lnTo>
                    <a:pt x="99" y="61"/>
                  </a:lnTo>
                  <a:lnTo>
                    <a:pt x="100" y="61"/>
                  </a:lnTo>
                  <a:lnTo>
                    <a:pt x="101" y="61"/>
                  </a:lnTo>
                  <a:lnTo>
                    <a:pt x="101" y="59"/>
                  </a:lnTo>
                  <a:lnTo>
                    <a:pt x="100" y="61"/>
                  </a:lnTo>
                  <a:lnTo>
                    <a:pt x="101" y="59"/>
                  </a:lnTo>
                  <a:lnTo>
                    <a:pt x="101" y="58"/>
                  </a:lnTo>
                  <a:lnTo>
                    <a:pt x="101" y="59"/>
                  </a:lnTo>
                  <a:lnTo>
                    <a:pt x="101" y="57"/>
                  </a:lnTo>
                  <a:lnTo>
                    <a:pt x="101" y="56"/>
                  </a:lnTo>
                  <a:lnTo>
                    <a:pt x="101" y="57"/>
                  </a:lnTo>
                  <a:lnTo>
                    <a:pt x="102" y="56"/>
                  </a:lnTo>
                  <a:lnTo>
                    <a:pt x="103" y="54"/>
                  </a:lnTo>
                  <a:lnTo>
                    <a:pt x="102" y="54"/>
                  </a:lnTo>
                  <a:lnTo>
                    <a:pt x="103" y="53"/>
                  </a:lnTo>
                  <a:lnTo>
                    <a:pt x="103" y="52"/>
                  </a:lnTo>
                  <a:lnTo>
                    <a:pt x="104" y="51"/>
                  </a:lnTo>
                  <a:lnTo>
                    <a:pt x="104" y="49"/>
                  </a:lnTo>
                  <a:lnTo>
                    <a:pt x="104" y="50"/>
                  </a:lnTo>
                  <a:lnTo>
                    <a:pt x="104" y="49"/>
                  </a:lnTo>
                  <a:lnTo>
                    <a:pt x="104" y="48"/>
                  </a:lnTo>
                  <a:lnTo>
                    <a:pt x="105" y="49"/>
                  </a:lnTo>
                  <a:lnTo>
                    <a:pt x="105" y="48"/>
                  </a:lnTo>
                  <a:lnTo>
                    <a:pt x="105" y="47"/>
                  </a:lnTo>
                  <a:lnTo>
                    <a:pt x="106" y="47"/>
                  </a:lnTo>
                  <a:lnTo>
                    <a:pt x="106" y="46"/>
                  </a:lnTo>
                  <a:lnTo>
                    <a:pt x="106" y="45"/>
                  </a:lnTo>
                  <a:lnTo>
                    <a:pt x="106" y="44"/>
                  </a:lnTo>
                  <a:lnTo>
                    <a:pt x="107" y="44"/>
                  </a:lnTo>
                  <a:lnTo>
                    <a:pt x="107" y="43"/>
                  </a:lnTo>
                  <a:lnTo>
                    <a:pt x="107" y="42"/>
                  </a:lnTo>
                  <a:lnTo>
                    <a:pt x="108" y="42"/>
                  </a:lnTo>
                  <a:lnTo>
                    <a:pt x="108" y="41"/>
                  </a:lnTo>
                  <a:lnTo>
                    <a:pt x="107" y="40"/>
                  </a:lnTo>
                  <a:lnTo>
                    <a:pt x="108" y="41"/>
                  </a:lnTo>
                  <a:lnTo>
                    <a:pt x="108" y="40"/>
                  </a:lnTo>
                  <a:lnTo>
                    <a:pt x="109" y="40"/>
                  </a:lnTo>
                  <a:lnTo>
                    <a:pt x="109" y="38"/>
                  </a:lnTo>
                  <a:lnTo>
                    <a:pt x="109" y="37"/>
                  </a:lnTo>
                  <a:lnTo>
                    <a:pt x="109" y="36"/>
                  </a:lnTo>
                  <a:lnTo>
                    <a:pt x="109" y="37"/>
                  </a:lnTo>
                  <a:lnTo>
                    <a:pt x="109" y="36"/>
                  </a:lnTo>
                  <a:lnTo>
                    <a:pt x="110" y="35"/>
                  </a:lnTo>
                  <a:lnTo>
                    <a:pt x="109" y="35"/>
                  </a:lnTo>
                  <a:lnTo>
                    <a:pt x="110" y="34"/>
                  </a:lnTo>
                  <a:lnTo>
                    <a:pt x="111" y="34"/>
                  </a:lnTo>
                  <a:lnTo>
                    <a:pt x="111" y="33"/>
                  </a:lnTo>
                  <a:lnTo>
                    <a:pt x="111" y="32"/>
                  </a:lnTo>
                  <a:lnTo>
                    <a:pt x="111" y="33"/>
                  </a:lnTo>
                  <a:lnTo>
                    <a:pt x="111" y="32"/>
                  </a:lnTo>
                  <a:lnTo>
                    <a:pt x="111" y="31"/>
                  </a:lnTo>
                  <a:lnTo>
                    <a:pt x="112" y="30"/>
                  </a:lnTo>
                  <a:lnTo>
                    <a:pt x="113" y="30"/>
                  </a:lnTo>
                  <a:lnTo>
                    <a:pt x="113" y="29"/>
                  </a:lnTo>
                  <a:lnTo>
                    <a:pt x="113" y="27"/>
                  </a:lnTo>
                  <a:lnTo>
                    <a:pt x="113" y="28"/>
                  </a:lnTo>
                  <a:lnTo>
                    <a:pt x="113" y="27"/>
                  </a:lnTo>
                  <a:lnTo>
                    <a:pt x="113" y="26"/>
                  </a:lnTo>
                  <a:lnTo>
                    <a:pt x="113" y="25"/>
                  </a:lnTo>
                  <a:lnTo>
                    <a:pt x="114" y="25"/>
                  </a:lnTo>
                  <a:lnTo>
                    <a:pt x="114" y="24"/>
                  </a:lnTo>
                  <a:lnTo>
                    <a:pt x="114" y="25"/>
                  </a:lnTo>
                  <a:lnTo>
                    <a:pt x="114" y="24"/>
                  </a:lnTo>
                  <a:lnTo>
                    <a:pt x="115" y="24"/>
                  </a:lnTo>
                  <a:lnTo>
                    <a:pt x="115" y="23"/>
                  </a:lnTo>
                  <a:lnTo>
                    <a:pt x="115" y="22"/>
                  </a:lnTo>
                  <a:lnTo>
                    <a:pt x="115" y="21"/>
                  </a:lnTo>
                  <a:lnTo>
                    <a:pt x="115" y="20"/>
                  </a:lnTo>
                  <a:lnTo>
                    <a:pt x="116" y="20"/>
                  </a:lnTo>
                  <a:lnTo>
                    <a:pt x="116" y="19"/>
                  </a:lnTo>
                  <a:lnTo>
                    <a:pt x="116" y="18"/>
                  </a:lnTo>
                  <a:lnTo>
                    <a:pt x="117" y="18"/>
                  </a:lnTo>
                  <a:lnTo>
                    <a:pt x="117" y="17"/>
                  </a:lnTo>
                  <a:lnTo>
                    <a:pt x="117" y="18"/>
                  </a:lnTo>
                  <a:lnTo>
                    <a:pt x="117" y="17"/>
                  </a:lnTo>
                  <a:lnTo>
                    <a:pt x="117" y="18"/>
                  </a:lnTo>
                  <a:lnTo>
                    <a:pt x="117" y="16"/>
                  </a:lnTo>
                  <a:lnTo>
                    <a:pt x="118" y="16"/>
                  </a:lnTo>
                  <a:lnTo>
                    <a:pt x="118" y="15"/>
                  </a:lnTo>
                  <a:lnTo>
                    <a:pt x="118" y="14"/>
                  </a:lnTo>
                  <a:lnTo>
                    <a:pt x="119" y="13"/>
                  </a:lnTo>
                  <a:lnTo>
                    <a:pt x="119" y="12"/>
                  </a:lnTo>
                  <a:lnTo>
                    <a:pt x="119" y="11"/>
                  </a:lnTo>
                  <a:lnTo>
                    <a:pt x="119" y="10"/>
                  </a:lnTo>
                  <a:lnTo>
                    <a:pt x="119" y="9"/>
                  </a:lnTo>
                  <a:lnTo>
                    <a:pt x="119" y="8"/>
                  </a:lnTo>
                  <a:lnTo>
                    <a:pt x="119" y="9"/>
                  </a:lnTo>
                  <a:lnTo>
                    <a:pt x="120" y="8"/>
                  </a:lnTo>
                  <a:lnTo>
                    <a:pt x="121" y="8"/>
                  </a:lnTo>
                  <a:lnTo>
                    <a:pt x="121" y="7"/>
                  </a:lnTo>
                  <a:lnTo>
                    <a:pt x="121" y="5"/>
                  </a:lnTo>
                  <a:lnTo>
                    <a:pt x="121" y="4"/>
                  </a:lnTo>
                  <a:lnTo>
                    <a:pt x="122" y="4"/>
                  </a:lnTo>
                  <a:lnTo>
                    <a:pt x="123" y="4"/>
                  </a:lnTo>
                  <a:lnTo>
                    <a:pt x="123" y="3"/>
                  </a:lnTo>
                  <a:lnTo>
                    <a:pt x="122" y="3"/>
                  </a:lnTo>
                  <a:lnTo>
                    <a:pt x="123" y="2"/>
                  </a:lnTo>
                  <a:lnTo>
                    <a:pt x="123" y="1"/>
                  </a:lnTo>
                  <a:lnTo>
                    <a:pt x="123" y="0"/>
                  </a:lnTo>
                  <a:lnTo>
                    <a:pt x="123" y="1"/>
                  </a:lnTo>
                  <a:lnTo>
                    <a:pt x="123" y="0"/>
                  </a:lnTo>
                  <a:lnTo>
                    <a:pt x="124" y="0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3680" y="2446"/>
              <a:ext cx="122" cy="332"/>
            </a:xfrm>
            <a:custGeom>
              <a:avLst/>
              <a:gdLst>
                <a:gd name="T0" fmla="*/ 1 w 122"/>
                <a:gd name="T1" fmla="*/ 328 h 332"/>
                <a:gd name="T2" fmla="*/ 4 w 122"/>
                <a:gd name="T3" fmla="*/ 321 h 332"/>
                <a:gd name="T4" fmla="*/ 5 w 122"/>
                <a:gd name="T5" fmla="*/ 316 h 332"/>
                <a:gd name="T6" fmla="*/ 7 w 122"/>
                <a:gd name="T7" fmla="*/ 309 h 332"/>
                <a:gd name="T8" fmla="*/ 9 w 122"/>
                <a:gd name="T9" fmla="*/ 303 h 332"/>
                <a:gd name="T10" fmla="*/ 11 w 122"/>
                <a:gd name="T11" fmla="*/ 299 h 332"/>
                <a:gd name="T12" fmla="*/ 13 w 122"/>
                <a:gd name="T13" fmla="*/ 294 h 332"/>
                <a:gd name="T14" fmla="*/ 15 w 122"/>
                <a:gd name="T15" fmla="*/ 291 h 332"/>
                <a:gd name="T16" fmla="*/ 17 w 122"/>
                <a:gd name="T17" fmla="*/ 285 h 332"/>
                <a:gd name="T18" fmla="*/ 19 w 122"/>
                <a:gd name="T19" fmla="*/ 282 h 332"/>
                <a:gd name="T20" fmla="*/ 20 w 122"/>
                <a:gd name="T21" fmla="*/ 275 h 332"/>
                <a:gd name="T22" fmla="*/ 22 w 122"/>
                <a:gd name="T23" fmla="*/ 270 h 332"/>
                <a:gd name="T24" fmla="*/ 24 w 122"/>
                <a:gd name="T25" fmla="*/ 265 h 332"/>
                <a:gd name="T26" fmla="*/ 26 w 122"/>
                <a:gd name="T27" fmla="*/ 260 h 332"/>
                <a:gd name="T28" fmla="*/ 28 w 122"/>
                <a:gd name="T29" fmla="*/ 254 h 332"/>
                <a:gd name="T30" fmla="*/ 30 w 122"/>
                <a:gd name="T31" fmla="*/ 250 h 332"/>
                <a:gd name="T32" fmla="*/ 31 w 122"/>
                <a:gd name="T33" fmla="*/ 245 h 332"/>
                <a:gd name="T34" fmla="*/ 34 w 122"/>
                <a:gd name="T35" fmla="*/ 239 h 332"/>
                <a:gd name="T36" fmla="*/ 35 w 122"/>
                <a:gd name="T37" fmla="*/ 235 h 332"/>
                <a:gd name="T38" fmla="*/ 37 w 122"/>
                <a:gd name="T39" fmla="*/ 230 h 332"/>
                <a:gd name="T40" fmla="*/ 39 w 122"/>
                <a:gd name="T41" fmla="*/ 223 h 332"/>
                <a:gd name="T42" fmla="*/ 40 w 122"/>
                <a:gd name="T43" fmla="*/ 219 h 332"/>
                <a:gd name="T44" fmla="*/ 42 w 122"/>
                <a:gd name="T45" fmla="*/ 213 h 332"/>
                <a:gd name="T46" fmla="*/ 44 w 122"/>
                <a:gd name="T47" fmla="*/ 208 h 332"/>
                <a:gd name="T48" fmla="*/ 46 w 122"/>
                <a:gd name="T49" fmla="*/ 205 h 332"/>
                <a:gd name="T50" fmla="*/ 48 w 122"/>
                <a:gd name="T51" fmla="*/ 199 h 332"/>
                <a:gd name="T52" fmla="*/ 50 w 122"/>
                <a:gd name="T53" fmla="*/ 195 h 332"/>
                <a:gd name="T54" fmla="*/ 52 w 122"/>
                <a:gd name="T55" fmla="*/ 187 h 332"/>
                <a:gd name="T56" fmla="*/ 54 w 122"/>
                <a:gd name="T57" fmla="*/ 183 h 332"/>
                <a:gd name="T58" fmla="*/ 56 w 122"/>
                <a:gd name="T59" fmla="*/ 178 h 332"/>
                <a:gd name="T60" fmla="*/ 57 w 122"/>
                <a:gd name="T61" fmla="*/ 172 h 332"/>
                <a:gd name="T62" fmla="*/ 59 w 122"/>
                <a:gd name="T63" fmla="*/ 167 h 332"/>
                <a:gd name="T64" fmla="*/ 61 w 122"/>
                <a:gd name="T65" fmla="*/ 161 h 332"/>
                <a:gd name="T66" fmla="*/ 64 w 122"/>
                <a:gd name="T67" fmla="*/ 156 h 332"/>
                <a:gd name="T68" fmla="*/ 66 w 122"/>
                <a:gd name="T69" fmla="*/ 148 h 332"/>
                <a:gd name="T70" fmla="*/ 68 w 122"/>
                <a:gd name="T71" fmla="*/ 142 h 332"/>
                <a:gd name="T72" fmla="*/ 70 w 122"/>
                <a:gd name="T73" fmla="*/ 138 h 332"/>
                <a:gd name="T74" fmla="*/ 71 w 122"/>
                <a:gd name="T75" fmla="*/ 133 h 332"/>
                <a:gd name="T76" fmla="*/ 74 w 122"/>
                <a:gd name="T77" fmla="*/ 127 h 332"/>
                <a:gd name="T78" fmla="*/ 76 w 122"/>
                <a:gd name="T79" fmla="*/ 122 h 332"/>
                <a:gd name="T80" fmla="*/ 78 w 122"/>
                <a:gd name="T81" fmla="*/ 116 h 332"/>
                <a:gd name="T82" fmla="*/ 79 w 122"/>
                <a:gd name="T83" fmla="*/ 111 h 332"/>
                <a:gd name="T84" fmla="*/ 81 w 122"/>
                <a:gd name="T85" fmla="*/ 106 h 332"/>
                <a:gd name="T86" fmla="*/ 84 w 122"/>
                <a:gd name="T87" fmla="*/ 101 h 332"/>
                <a:gd name="T88" fmla="*/ 85 w 122"/>
                <a:gd name="T89" fmla="*/ 95 h 332"/>
                <a:gd name="T90" fmla="*/ 88 w 122"/>
                <a:gd name="T91" fmla="*/ 89 h 332"/>
                <a:gd name="T92" fmla="*/ 90 w 122"/>
                <a:gd name="T93" fmla="*/ 85 h 332"/>
                <a:gd name="T94" fmla="*/ 92 w 122"/>
                <a:gd name="T95" fmla="*/ 79 h 332"/>
                <a:gd name="T96" fmla="*/ 93 w 122"/>
                <a:gd name="T97" fmla="*/ 74 h 332"/>
                <a:gd name="T98" fmla="*/ 96 w 122"/>
                <a:gd name="T99" fmla="*/ 69 h 332"/>
                <a:gd name="T100" fmla="*/ 98 w 122"/>
                <a:gd name="T101" fmla="*/ 62 h 332"/>
                <a:gd name="T102" fmla="*/ 100 w 122"/>
                <a:gd name="T103" fmla="*/ 57 h 332"/>
                <a:gd name="T104" fmla="*/ 102 w 122"/>
                <a:gd name="T105" fmla="*/ 54 h 332"/>
                <a:gd name="T106" fmla="*/ 104 w 122"/>
                <a:gd name="T107" fmla="*/ 48 h 332"/>
                <a:gd name="T108" fmla="*/ 105 w 122"/>
                <a:gd name="T109" fmla="*/ 43 h 332"/>
                <a:gd name="T110" fmla="*/ 107 w 122"/>
                <a:gd name="T111" fmla="*/ 40 h 332"/>
                <a:gd name="T112" fmla="*/ 110 w 122"/>
                <a:gd name="T113" fmla="*/ 33 h 332"/>
                <a:gd name="T114" fmla="*/ 111 w 122"/>
                <a:gd name="T115" fmla="*/ 28 h 332"/>
                <a:gd name="T116" fmla="*/ 113 w 122"/>
                <a:gd name="T117" fmla="*/ 23 h 332"/>
                <a:gd name="T118" fmla="*/ 115 w 122"/>
                <a:gd name="T119" fmla="*/ 18 h 332"/>
                <a:gd name="T120" fmla="*/ 117 w 122"/>
                <a:gd name="T121" fmla="*/ 14 h 332"/>
                <a:gd name="T122" fmla="*/ 119 w 122"/>
                <a:gd name="T123" fmla="*/ 8 h 332"/>
                <a:gd name="T124" fmla="*/ 121 w 122"/>
                <a:gd name="T125" fmla="*/ 3 h 33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22"/>
                <a:gd name="T190" fmla="*/ 0 h 332"/>
                <a:gd name="T191" fmla="*/ 122 w 122"/>
                <a:gd name="T192" fmla="*/ 332 h 33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22" h="332">
                  <a:moveTo>
                    <a:pt x="0" y="332"/>
                  </a:moveTo>
                  <a:lnTo>
                    <a:pt x="0" y="331"/>
                  </a:lnTo>
                  <a:lnTo>
                    <a:pt x="0" y="330"/>
                  </a:lnTo>
                  <a:lnTo>
                    <a:pt x="0" y="329"/>
                  </a:lnTo>
                  <a:lnTo>
                    <a:pt x="1" y="329"/>
                  </a:lnTo>
                  <a:lnTo>
                    <a:pt x="0" y="329"/>
                  </a:lnTo>
                  <a:lnTo>
                    <a:pt x="0" y="328"/>
                  </a:lnTo>
                  <a:lnTo>
                    <a:pt x="1" y="328"/>
                  </a:lnTo>
                  <a:lnTo>
                    <a:pt x="1" y="327"/>
                  </a:lnTo>
                  <a:lnTo>
                    <a:pt x="1" y="328"/>
                  </a:lnTo>
                  <a:lnTo>
                    <a:pt x="1" y="326"/>
                  </a:lnTo>
                  <a:lnTo>
                    <a:pt x="2" y="325"/>
                  </a:lnTo>
                  <a:lnTo>
                    <a:pt x="2" y="324"/>
                  </a:lnTo>
                  <a:lnTo>
                    <a:pt x="3" y="324"/>
                  </a:lnTo>
                  <a:lnTo>
                    <a:pt x="3" y="323"/>
                  </a:lnTo>
                  <a:lnTo>
                    <a:pt x="3" y="322"/>
                  </a:lnTo>
                  <a:lnTo>
                    <a:pt x="4" y="321"/>
                  </a:lnTo>
                  <a:lnTo>
                    <a:pt x="4" y="320"/>
                  </a:lnTo>
                  <a:lnTo>
                    <a:pt x="3" y="320"/>
                  </a:lnTo>
                  <a:lnTo>
                    <a:pt x="4" y="320"/>
                  </a:lnTo>
                  <a:lnTo>
                    <a:pt x="4" y="319"/>
                  </a:lnTo>
                  <a:lnTo>
                    <a:pt x="4" y="318"/>
                  </a:lnTo>
                  <a:lnTo>
                    <a:pt x="5" y="318"/>
                  </a:lnTo>
                  <a:lnTo>
                    <a:pt x="5" y="317"/>
                  </a:lnTo>
                  <a:lnTo>
                    <a:pt x="5" y="316"/>
                  </a:lnTo>
                  <a:lnTo>
                    <a:pt x="5" y="315"/>
                  </a:lnTo>
                  <a:lnTo>
                    <a:pt x="5" y="316"/>
                  </a:lnTo>
                  <a:lnTo>
                    <a:pt x="5" y="315"/>
                  </a:lnTo>
                  <a:lnTo>
                    <a:pt x="6" y="315"/>
                  </a:lnTo>
                  <a:lnTo>
                    <a:pt x="5" y="315"/>
                  </a:lnTo>
                  <a:lnTo>
                    <a:pt x="6" y="314"/>
                  </a:lnTo>
                  <a:lnTo>
                    <a:pt x="7" y="313"/>
                  </a:lnTo>
                  <a:lnTo>
                    <a:pt x="7" y="312"/>
                  </a:lnTo>
                  <a:lnTo>
                    <a:pt x="7" y="310"/>
                  </a:lnTo>
                  <a:lnTo>
                    <a:pt x="7" y="309"/>
                  </a:lnTo>
                  <a:lnTo>
                    <a:pt x="8" y="309"/>
                  </a:lnTo>
                  <a:lnTo>
                    <a:pt x="9" y="307"/>
                  </a:lnTo>
                  <a:lnTo>
                    <a:pt x="9" y="306"/>
                  </a:lnTo>
                  <a:lnTo>
                    <a:pt x="9" y="305"/>
                  </a:lnTo>
                  <a:lnTo>
                    <a:pt x="9" y="304"/>
                  </a:lnTo>
                  <a:lnTo>
                    <a:pt x="9" y="303"/>
                  </a:lnTo>
                  <a:lnTo>
                    <a:pt x="9" y="304"/>
                  </a:lnTo>
                  <a:lnTo>
                    <a:pt x="10" y="303"/>
                  </a:lnTo>
                  <a:lnTo>
                    <a:pt x="10" y="302"/>
                  </a:lnTo>
                  <a:lnTo>
                    <a:pt x="11" y="301"/>
                  </a:lnTo>
                  <a:lnTo>
                    <a:pt x="11" y="300"/>
                  </a:lnTo>
                  <a:lnTo>
                    <a:pt x="11" y="299"/>
                  </a:lnTo>
                  <a:lnTo>
                    <a:pt x="12" y="299"/>
                  </a:lnTo>
                  <a:lnTo>
                    <a:pt x="12" y="298"/>
                  </a:lnTo>
                  <a:lnTo>
                    <a:pt x="12" y="297"/>
                  </a:lnTo>
                  <a:lnTo>
                    <a:pt x="13" y="297"/>
                  </a:lnTo>
                  <a:lnTo>
                    <a:pt x="13" y="296"/>
                  </a:lnTo>
                  <a:lnTo>
                    <a:pt x="13" y="295"/>
                  </a:lnTo>
                  <a:lnTo>
                    <a:pt x="13" y="296"/>
                  </a:lnTo>
                  <a:lnTo>
                    <a:pt x="13" y="295"/>
                  </a:lnTo>
                  <a:lnTo>
                    <a:pt x="13" y="294"/>
                  </a:lnTo>
                  <a:lnTo>
                    <a:pt x="13" y="293"/>
                  </a:lnTo>
                  <a:lnTo>
                    <a:pt x="14" y="293"/>
                  </a:lnTo>
                  <a:lnTo>
                    <a:pt x="14" y="292"/>
                  </a:lnTo>
                  <a:lnTo>
                    <a:pt x="14" y="291"/>
                  </a:lnTo>
                  <a:lnTo>
                    <a:pt x="14" y="292"/>
                  </a:lnTo>
                  <a:lnTo>
                    <a:pt x="15" y="290"/>
                  </a:lnTo>
                  <a:lnTo>
                    <a:pt x="15" y="291"/>
                  </a:lnTo>
                  <a:lnTo>
                    <a:pt x="15" y="290"/>
                  </a:lnTo>
                  <a:lnTo>
                    <a:pt x="15" y="291"/>
                  </a:lnTo>
                  <a:lnTo>
                    <a:pt x="15" y="290"/>
                  </a:lnTo>
                  <a:lnTo>
                    <a:pt x="15" y="289"/>
                  </a:lnTo>
                  <a:lnTo>
                    <a:pt x="15" y="290"/>
                  </a:lnTo>
                  <a:lnTo>
                    <a:pt x="15" y="289"/>
                  </a:lnTo>
                  <a:lnTo>
                    <a:pt x="16" y="289"/>
                  </a:lnTo>
                  <a:lnTo>
                    <a:pt x="16" y="287"/>
                  </a:lnTo>
                  <a:lnTo>
                    <a:pt x="16" y="286"/>
                  </a:lnTo>
                  <a:lnTo>
                    <a:pt x="17" y="285"/>
                  </a:lnTo>
                  <a:lnTo>
                    <a:pt x="17" y="286"/>
                  </a:lnTo>
                  <a:lnTo>
                    <a:pt x="17" y="285"/>
                  </a:lnTo>
                  <a:lnTo>
                    <a:pt x="17" y="284"/>
                  </a:lnTo>
                  <a:lnTo>
                    <a:pt x="17" y="283"/>
                  </a:lnTo>
                  <a:lnTo>
                    <a:pt x="17" y="284"/>
                  </a:lnTo>
                  <a:lnTo>
                    <a:pt x="17" y="283"/>
                  </a:lnTo>
                  <a:lnTo>
                    <a:pt x="17" y="282"/>
                  </a:lnTo>
                  <a:lnTo>
                    <a:pt x="17" y="283"/>
                  </a:lnTo>
                  <a:lnTo>
                    <a:pt x="17" y="282"/>
                  </a:lnTo>
                  <a:lnTo>
                    <a:pt x="18" y="282"/>
                  </a:lnTo>
                  <a:lnTo>
                    <a:pt x="19" y="281"/>
                  </a:lnTo>
                  <a:lnTo>
                    <a:pt x="19" y="282"/>
                  </a:lnTo>
                  <a:lnTo>
                    <a:pt x="18" y="281"/>
                  </a:lnTo>
                  <a:lnTo>
                    <a:pt x="19" y="281"/>
                  </a:lnTo>
                  <a:lnTo>
                    <a:pt x="19" y="280"/>
                  </a:lnTo>
                  <a:lnTo>
                    <a:pt x="19" y="279"/>
                  </a:lnTo>
                  <a:lnTo>
                    <a:pt x="19" y="278"/>
                  </a:lnTo>
                  <a:lnTo>
                    <a:pt x="19" y="277"/>
                  </a:lnTo>
                  <a:lnTo>
                    <a:pt x="19" y="276"/>
                  </a:lnTo>
                  <a:lnTo>
                    <a:pt x="20" y="276"/>
                  </a:lnTo>
                  <a:lnTo>
                    <a:pt x="20" y="275"/>
                  </a:lnTo>
                  <a:lnTo>
                    <a:pt x="20" y="274"/>
                  </a:lnTo>
                  <a:lnTo>
                    <a:pt x="21" y="274"/>
                  </a:lnTo>
                  <a:lnTo>
                    <a:pt x="20" y="274"/>
                  </a:lnTo>
                  <a:lnTo>
                    <a:pt x="21" y="274"/>
                  </a:lnTo>
                  <a:lnTo>
                    <a:pt x="22" y="273"/>
                  </a:lnTo>
                  <a:lnTo>
                    <a:pt x="22" y="272"/>
                  </a:lnTo>
                  <a:lnTo>
                    <a:pt x="22" y="271"/>
                  </a:lnTo>
                  <a:lnTo>
                    <a:pt x="22" y="270"/>
                  </a:lnTo>
                  <a:lnTo>
                    <a:pt x="22" y="271"/>
                  </a:lnTo>
                  <a:lnTo>
                    <a:pt x="22" y="270"/>
                  </a:lnTo>
                  <a:lnTo>
                    <a:pt x="22" y="269"/>
                  </a:lnTo>
                  <a:lnTo>
                    <a:pt x="22" y="268"/>
                  </a:lnTo>
                  <a:lnTo>
                    <a:pt x="22" y="269"/>
                  </a:lnTo>
                  <a:lnTo>
                    <a:pt x="23" y="268"/>
                  </a:lnTo>
                  <a:lnTo>
                    <a:pt x="23" y="267"/>
                  </a:lnTo>
                  <a:lnTo>
                    <a:pt x="23" y="268"/>
                  </a:lnTo>
                  <a:lnTo>
                    <a:pt x="23" y="266"/>
                  </a:lnTo>
                  <a:lnTo>
                    <a:pt x="24" y="266"/>
                  </a:lnTo>
                  <a:lnTo>
                    <a:pt x="24" y="265"/>
                  </a:lnTo>
                  <a:lnTo>
                    <a:pt x="24" y="266"/>
                  </a:lnTo>
                  <a:lnTo>
                    <a:pt x="24" y="265"/>
                  </a:lnTo>
                  <a:lnTo>
                    <a:pt x="24" y="264"/>
                  </a:lnTo>
                  <a:lnTo>
                    <a:pt x="24" y="265"/>
                  </a:lnTo>
                  <a:lnTo>
                    <a:pt x="25" y="264"/>
                  </a:lnTo>
                  <a:lnTo>
                    <a:pt x="25" y="262"/>
                  </a:lnTo>
                  <a:lnTo>
                    <a:pt x="26" y="261"/>
                  </a:lnTo>
                  <a:lnTo>
                    <a:pt x="26" y="260"/>
                  </a:lnTo>
                  <a:lnTo>
                    <a:pt x="26" y="259"/>
                  </a:lnTo>
                  <a:lnTo>
                    <a:pt x="26" y="258"/>
                  </a:lnTo>
                  <a:lnTo>
                    <a:pt x="27" y="258"/>
                  </a:lnTo>
                  <a:lnTo>
                    <a:pt x="27" y="257"/>
                  </a:lnTo>
                  <a:lnTo>
                    <a:pt x="28" y="256"/>
                  </a:lnTo>
                  <a:lnTo>
                    <a:pt x="28" y="255"/>
                  </a:lnTo>
                  <a:lnTo>
                    <a:pt x="28" y="254"/>
                  </a:lnTo>
                  <a:lnTo>
                    <a:pt x="29" y="252"/>
                  </a:lnTo>
                  <a:lnTo>
                    <a:pt x="29" y="251"/>
                  </a:lnTo>
                  <a:lnTo>
                    <a:pt x="29" y="252"/>
                  </a:lnTo>
                  <a:lnTo>
                    <a:pt x="29" y="251"/>
                  </a:lnTo>
                  <a:lnTo>
                    <a:pt x="30" y="251"/>
                  </a:lnTo>
                  <a:lnTo>
                    <a:pt x="30" y="250"/>
                  </a:lnTo>
                  <a:lnTo>
                    <a:pt x="30" y="249"/>
                  </a:lnTo>
                  <a:lnTo>
                    <a:pt x="30" y="248"/>
                  </a:lnTo>
                  <a:lnTo>
                    <a:pt x="30" y="247"/>
                  </a:lnTo>
                  <a:lnTo>
                    <a:pt x="30" y="248"/>
                  </a:lnTo>
                  <a:lnTo>
                    <a:pt x="30" y="247"/>
                  </a:lnTo>
                  <a:lnTo>
                    <a:pt x="31" y="246"/>
                  </a:lnTo>
                  <a:lnTo>
                    <a:pt x="32" y="246"/>
                  </a:lnTo>
                  <a:lnTo>
                    <a:pt x="31" y="245"/>
                  </a:lnTo>
                  <a:lnTo>
                    <a:pt x="32" y="244"/>
                  </a:lnTo>
                  <a:lnTo>
                    <a:pt x="32" y="243"/>
                  </a:lnTo>
                  <a:lnTo>
                    <a:pt x="32" y="242"/>
                  </a:lnTo>
                  <a:lnTo>
                    <a:pt x="32" y="241"/>
                  </a:lnTo>
                  <a:lnTo>
                    <a:pt x="33" y="241"/>
                  </a:lnTo>
                  <a:lnTo>
                    <a:pt x="34" y="241"/>
                  </a:lnTo>
                  <a:lnTo>
                    <a:pt x="34" y="240"/>
                  </a:lnTo>
                  <a:lnTo>
                    <a:pt x="33" y="240"/>
                  </a:lnTo>
                  <a:lnTo>
                    <a:pt x="34" y="239"/>
                  </a:lnTo>
                  <a:lnTo>
                    <a:pt x="34" y="238"/>
                  </a:lnTo>
                  <a:lnTo>
                    <a:pt x="34" y="237"/>
                  </a:lnTo>
                  <a:lnTo>
                    <a:pt x="34" y="236"/>
                  </a:lnTo>
                  <a:lnTo>
                    <a:pt x="34" y="235"/>
                  </a:lnTo>
                  <a:lnTo>
                    <a:pt x="35" y="235"/>
                  </a:lnTo>
                  <a:lnTo>
                    <a:pt x="35" y="234"/>
                  </a:lnTo>
                  <a:lnTo>
                    <a:pt x="36" y="233"/>
                  </a:lnTo>
                  <a:lnTo>
                    <a:pt x="35" y="234"/>
                  </a:lnTo>
                  <a:lnTo>
                    <a:pt x="36" y="233"/>
                  </a:lnTo>
                  <a:lnTo>
                    <a:pt x="36" y="232"/>
                  </a:lnTo>
                  <a:lnTo>
                    <a:pt x="36" y="231"/>
                  </a:lnTo>
                  <a:lnTo>
                    <a:pt x="37" y="230"/>
                  </a:lnTo>
                  <a:lnTo>
                    <a:pt x="37" y="231"/>
                  </a:lnTo>
                  <a:lnTo>
                    <a:pt x="37" y="230"/>
                  </a:lnTo>
                  <a:lnTo>
                    <a:pt x="37" y="229"/>
                  </a:lnTo>
                  <a:lnTo>
                    <a:pt x="38" y="228"/>
                  </a:lnTo>
                  <a:lnTo>
                    <a:pt x="38" y="227"/>
                  </a:lnTo>
                  <a:lnTo>
                    <a:pt x="38" y="226"/>
                  </a:lnTo>
                  <a:lnTo>
                    <a:pt x="39" y="225"/>
                  </a:lnTo>
                  <a:lnTo>
                    <a:pt x="38" y="225"/>
                  </a:lnTo>
                  <a:lnTo>
                    <a:pt x="39" y="224"/>
                  </a:lnTo>
                  <a:lnTo>
                    <a:pt x="39" y="223"/>
                  </a:lnTo>
                  <a:lnTo>
                    <a:pt x="39" y="224"/>
                  </a:lnTo>
                  <a:lnTo>
                    <a:pt x="39" y="223"/>
                  </a:lnTo>
                  <a:lnTo>
                    <a:pt x="40" y="222"/>
                  </a:lnTo>
                  <a:lnTo>
                    <a:pt x="40" y="221"/>
                  </a:lnTo>
                  <a:lnTo>
                    <a:pt x="40" y="220"/>
                  </a:lnTo>
                  <a:lnTo>
                    <a:pt x="40" y="219"/>
                  </a:lnTo>
                  <a:lnTo>
                    <a:pt x="41" y="219"/>
                  </a:lnTo>
                  <a:lnTo>
                    <a:pt x="40" y="218"/>
                  </a:lnTo>
                  <a:lnTo>
                    <a:pt x="40" y="217"/>
                  </a:lnTo>
                  <a:lnTo>
                    <a:pt x="41" y="217"/>
                  </a:lnTo>
                  <a:lnTo>
                    <a:pt x="42" y="217"/>
                  </a:lnTo>
                  <a:lnTo>
                    <a:pt x="42" y="216"/>
                  </a:lnTo>
                  <a:lnTo>
                    <a:pt x="42" y="215"/>
                  </a:lnTo>
                  <a:lnTo>
                    <a:pt x="42" y="214"/>
                  </a:lnTo>
                  <a:lnTo>
                    <a:pt x="42" y="213"/>
                  </a:lnTo>
                  <a:lnTo>
                    <a:pt x="42" y="214"/>
                  </a:lnTo>
                  <a:lnTo>
                    <a:pt x="42" y="213"/>
                  </a:lnTo>
                  <a:lnTo>
                    <a:pt x="43" y="213"/>
                  </a:lnTo>
                  <a:lnTo>
                    <a:pt x="44" y="213"/>
                  </a:lnTo>
                  <a:lnTo>
                    <a:pt x="44" y="212"/>
                  </a:lnTo>
                  <a:lnTo>
                    <a:pt x="44" y="211"/>
                  </a:lnTo>
                  <a:lnTo>
                    <a:pt x="44" y="210"/>
                  </a:lnTo>
                  <a:lnTo>
                    <a:pt x="44" y="209"/>
                  </a:lnTo>
                  <a:lnTo>
                    <a:pt x="44" y="208"/>
                  </a:lnTo>
                  <a:lnTo>
                    <a:pt x="44" y="209"/>
                  </a:lnTo>
                  <a:lnTo>
                    <a:pt x="44" y="208"/>
                  </a:lnTo>
                  <a:lnTo>
                    <a:pt x="45" y="207"/>
                  </a:lnTo>
                  <a:lnTo>
                    <a:pt x="45" y="206"/>
                  </a:lnTo>
                  <a:lnTo>
                    <a:pt x="45" y="205"/>
                  </a:lnTo>
                  <a:lnTo>
                    <a:pt x="46" y="205"/>
                  </a:lnTo>
                  <a:lnTo>
                    <a:pt x="46" y="204"/>
                  </a:lnTo>
                  <a:lnTo>
                    <a:pt x="46" y="203"/>
                  </a:lnTo>
                  <a:lnTo>
                    <a:pt x="46" y="202"/>
                  </a:lnTo>
                  <a:lnTo>
                    <a:pt x="47" y="202"/>
                  </a:lnTo>
                  <a:lnTo>
                    <a:pt x="47" y="201"/>
                  </a:lnTo>
                  <a:lnTo>
                    <a:pt x="48" y="200"/>
                  </a:lnTo>
                  <a:lnTo>
                    <a:pt x="48" y="199"/>
                  </a:lnTo>
                  <a:lnTo>
                    <a:pt x="48" y="200"/>
                  </a:lnTo>
                  <a:lnTo>
                    <a:pt x="48" y="198"/>
                  </a:lnTo>
                  <a:lnTo>
                    <a:pt x="48" y="199"/>
                  </a:lnTo>
                  <a:lnTo>
                    <a:pt x="48" y="198"/>
                  </a:lnTo>
                  <a:lnTo>
                    <a:pt x="48" y="197"/>
                  </a:lnTo>
                  <a:lnTo>
                    <a:pt x="49" y="197"/>
                  </a:lnTo>
                  <a:lnTo>
                    <a:pt x="49" y="196"/>
                  </a:lnTo>
                  <a:lnTo>
                    <a:pt x="49" y="197"/>
                  </a:lnTo>
                  <a:lnTo>
                    <a:pt x="49" y="196"/>
                  </a:lnTo>
                  <a:lnTo>
                    <a:pt x="49" y="195"/>
                  </a:lnTo>
                  <a:lnTo>
                    <a:pt x="50" y="195"/>
                  </a:lnTo>
                  <a:lnTo>
                    <a:pt x="50" y="194"/>
                  </a:lnTo>
                  <a:lnTo>
                    <a:pt x="50" y="193"/>
                  </a:lnTo>
                  <a:lnTo>
                    <a:pt x="50" y="192"/>
                  </a:lnTo>
                  <a:lnTo>
                    <a:pt x="50" y="191"/>
                  </a:lnTo>
                  <a:lnTo>
                    <a:pt x="51" y="190"/>
                  </a:lnTo>
                  <a:lnTo>
                    <a:pt x="52" y="189"/>
                  </a:lnTo>
                  <a:lnTo>
                    <a:pt x="52" y="188"/>
                  </a:lnTo>
                  <a:lnTo>
                    <a:pt x="52" y="187"/>
                  </a:lnTo>
                  <a:lnTo>
                    <a:pt x="52" y="188"/>
                  </a:lnTo>
                  <a:lnTo>
                    <a:pt x="52" y="187"/>
                  </a:lnTo>
                  <a:lnTo>
                    <a:pt x="52" y="186"/>
                  </a:lnTo>
                  <a:lnTo>
                    <a:pt x="53" y="184"/>
                  </a:lnTo>
                  <a:lnTo>
                    <a:pt x="54" y="184"/>
                  </a:lnTo>
                  <a:lnTo>
                    <a:pt x="53" y="184"/>
                  </a:lnTo>
                  <a:lnTo>
                    <a:pt x="54" y="184"/>
                  </a:lnTo>
                  <a:lnTo>
                    <a:pt x="54" y="183"/>
                  </a:lnTo>
                  <a:lnTo>
                    <a:pt x="54" y="182"/>
                  </a:lnTo>
                  <a:lnTo>
                    <a:pt x="54" y="183"/>
                  </a:lnTo>
                  <a:lnTo>
                    <a:pt x="54" y="182"/>
                  </a:lnTo>
                  <a:lnTo>
                    <a:pt x="54" y="181"/>
                  </a:lnTo>
                  <a:lnTo>
                    <a:pt x="54" y="180"/>
                  </a:lnTo>
                  <a:lnTo>
                    <a:pt x="55" y="179"/>
                  </a:lnTo>
                  <a:lnTo>
                    <a:pt x="55" y="178"/>
                  </a:lnTo>
                  <a:lnTo>
                    <a:pt x="55" y="179"/>
                  </a:lnTo>
                  <a:lnTo>
                    <a:pt x="56" y="178"/>
                  </a:lnTo>
                  <a:lnTo>
                    <a:pt x="55" y="178"/>
                  </a:lnTo>
                  <a:lnTo>
                    <a:pt x="55" y="177"/>
                  </a:lnTo>
                  <a:lnTo>
                    <a:pt x="56" y="177"/>
                  </a:lnTo>
                  <a:lnTo>
                    <a:pt x="56" y="176"/>
                  </a:lnTo>
                  <a:lnTo>
                    <a:pt x="56" y="175"/>
                  </a:lnTo>
                  <a:lnTo>
                    <a:pt x="56" y="174"/>
                  </a:lnTo>
                  <a:lnTo>
                    <a:pt x="57" y="174"/>
                  </a:lnTo>
                  <a:lnTo>
                    <a:pt x="57" y="173"/>
                  </a:lnTo>
                  <a:lnTo>
                    <a:pt x="57" y="172"/>
                  </a:lnTo>
                  <a:lnTo>
                    <a:pt x="58" y="171"/>
                  </a:lnTo>
                  <a:lnTo>
                    <a:pt x="58" y="170"/>
                  </a:lnTo>
                  <a:lnTo>
                    <a:pt x="58" y="169"/>
                  </a:lnTo>
                  <a:lnTo>
                    <a:pt x="59" y="169"/>
                  </a:lnTo>
                  <a:lnTo>
                    <a:pt x="59" y="168"/>
                  </a:lnTo>
                  <a:lnTo>
                    <a:pt x="59" y="167"/>
                  </a:lnTo>
                  <a:lnTo>
                    <a:pt x="60" y="166"/>
                  </a:lnTo>
                  <a:lnTo>
                    <a:pt x="60" y="165"/>
                  </a:lnTo>
                  <a:lnTo>
                    <a:pt x="60" y="164"/>
                  </a:lnTo>
                  <a:lnTo>
                    <a:pt x="60" y="165"/>
                  </a:lnTo>
                  <a:lnTo>
                    <a:pt x="60" y="164"/>
                  </a:lnTo>
                  <a:lnTo>
                    <a:pt x="60" y="162"/>
                  </a:lnTo>
                  <a:lnTo>
                    <a:pt x="61" y="162"/>
                  </a:lnTo>
                  <a:lnTo>
                    <a:pt x="61" y="161"/>
                  </a:lnTo>
                  <a:lnTo>
                    <a:pt x="62" y="161"/>
                  </a:lnTo>
                  <a:lnTo>
                    <a:pt x="62" y="159"/>
                  </a:lnTo>
                  <a:lnTo>
                    <a:pt x="62" y="158"/>
                  </a:lnTo>
                  <a:lnTo>
                    <a:pt x="62" y="159"/>
                  </a:lnTo>
                  <a:lnTo>
                    <a:pt x="62" y="157"/>
                  </a:lnTo>
                  <a:lnTo>
                    <a:pt x="63" y="157"/>
                  </a:lnTo>
                  <a:lnTo>
                    <a:pt x="63" y="156"/>
                  </a:lnTo>
                  <a:lnTo>
                    <a:pt x="64" y="156"/>
                  </a:lnTo>
                  <a:lnTo>
                    <a:pt x="64" y="155"/>
                  </a:lnTo>
                  <a:lnTo>
                    <a:pt x="64" y="154"/>
                  </a:lnTo>
                  <a:lnTo>
                    <a:pt x="64" y="153"/>
                  </a:lnTo>
                  <a:lnTo>
                    <a:pt x="65" y="152"/>
                  </a:lnTo>
                  <a:lnTo>
                    <a:pt x="65" y="151"/>
                  </a:lnTo>
                  <a:lnTo>
                    <a:pt x="65" y="150"/>
                  </a:lnTo>
                  <a:lnTo>
                    <a:pt x="66" y="150"/>
                  </a:lnTo>
                  <a:lnTo>
                    <a:pt x="66" y="149"/>
                  </a:lnTo>
                  <a:lnTo>
                    <a:pt x="66" y="148"/>
                  </a:lnTo>
                  <a:lnTo>
                    <a:pt x="66" y="147"/>
                  </a:lnTo>
                  <a:lnTo>
                    <a:pt x="66" y="146"/>
                  </a:lnTo>
                  <a:lnTo>
                    <a:pt x="67" y="146"/>
                  </a:lnTo>
                  <a:lnTo>
                    <a:pt x="67" y="145"/>
                  </a:lnTo>
                  <a:lnTo>
                    <a:pt x="68" y="143"/>
                  </a:lnTo>
                  <a:lnTo>
                    <a:pt x="68" y="144"/>
                  </a:lnTo>
                  <a:lnTo>
                    <a:pt x="68" y="143"/>
                  </a:lnTo>
                  <a:lnTo>
                    <a:pt x="68" y="142"/>
                  </a:lnTo>
                  <a:lnTo>
                    <a:pt x="68" y="141"/>
                  </a:lnTo>
                  <a:lnTo>
                    <a:pt x="68" y="142"/>
                  </a:lnTo>
                  <a:lnTo>
                    <a:pt x="68" y="141"/>
                  </a:lnTo>
                  <a:lnTo>
                    <a:pt x="68" y="140"/>
                  </a:lnTo>
                  <a:lnTo>
                    <a:pt x="69" y="140"/>
                  </a:lnTo>
                  <a:lnTo>
                    <a:pt x="69" y="139"/>
                  </a:lnTo>
                  <a:lnTo>
                    <a:pt x="69" y="140"/>
                  </a:lnTo>
                  <a:lnTo>
                    <a:pt x="69" y="139"/>
                  </a:lnTo>
                  <a:lnTo>
                    <a:pt x="70" y="139"/>
                  </a:lnTo>
                  <a:lnTo>
                    <a:pt x="70" y="138"/>
                  </a:lnTo>
                  <a:lnTo>
                    <a:pt x="70" y="137"/>
                  </a:lnTo>
                  <a:lnTo>
                    <a:pt x="70" y="136"/>
                  </a:lnTo>
                  <a:lnTo>
                    <a:pt x="70" y="135"/>
                  </a:lnTo>
                  <a:lnTo>
                    <a:pt x="70" y="136"/>
                  </a:lnTo>
                  <a:lnTo>
                    <a:pt x="70" y="135"/>
                  </a:lnTo>
                  <a:lnTo>
                    <a:pt x="70" y="136"/>
                  </a:lnTo>
                  <a:lnTo>
                    <a:pt x="71" y="135"/>
                  </a:lnTo>
                  <a:lnTo>
                    <a:pt x="71" y="134"/>
                  </a:lnTo>
                  <a:lnTo>
                    <a:pt x="71" y="133"/>
                  </a:lnTo>
                  <a:lnTo>
                    <a:pt x="72" y="133"/>
                  </a:lnTo>
                  <a:lnTo>
                    <a:pt x="72" y="132"/>
                  </a:lnTo>
                  <a:lnTo>
                    <a:pt x="72" y="131"/>
                  </a:lnTo>
                  <a:lnTo>
                    <a:pt x="72" y="130"/>
                  </a:lnTo>
                  <a:lnTo>
                    <a:pt x="73" y="129"/>
                  </a:lnTo>
                  <a:lnTo>
                    <a:pt x="73" y="128"/>
                  </a:lnTo>
                  <a:lnTo>
                    <a:pt x="73" y="127"/>
                  </a:lnTo>
                  <a:lnTo>
                    <a:pt x="74" y="127"/>
                  </a:lnTo>
                  <a:lnTo>
                    <a:pt x="74" y="126"/>
                  </a:lnTo>
                  <a:lnTo>
                    <a:pt x="74" y="125"/>
                  </a:lnTo>
                  <a:lnTo>
                    <a:pt x="74" y="124"/>
                  </a:lnTo>
                  <a:lnTo>
                    <a:pt x="74" y="123"/>
                  </a:lnTo>
                  <a:lnTo>
                    <a:pt x="75" y="124"/>
                  </a:lnTo>
                  <a:lnTo>
                    <a:pt x="75" y="123"/>
                  </a:lnTo>
                  <a:lnTo>
                    <a:pt x="75" y="122"/>
                  </a:lnTo>
                  <a:lnTo>
                    <a:pt x="75" y="123"/>
                  </a:lnTo>
                  <a:lnTo>
                    <a:pt x="76" y="122"/>
                  </a:lnTo>
                  <a:lnTo>
                    <a:pt x="76" y="121"/>
                  </a:lnTo>
                  <a:lnTo>
                    <a:pt x="76" y="120"/>
                  </a:lnTo>
                  <a:lnTo>
                    <a:pt x="76" y="119"/>
                  </a:lnTo>
                  <a:lnTo>
                    <a:pt x="76" y="118"/>
                  </a:lnTo>
                  <a:lnTo>
                    <a:pt x="77" y="119"/>
                  </a:lnTo>
                  <a:lnTo>
                    <a:pt x="77" y="118"/>
                  </a:lnTo>
                  <a:lnTo>
                    <a:pt x="77" y="117"/>
                  </a:lnTo>
                  <a:lnTo>
                    <a:pt x="78" y="117"/>
                  </a:lnTo>
                  <a:lnTo>
                    <a:pt x="78" y="116"/>
                  </a:lnTo>
                  <a:lnTo>
                    <a:pt x="78" y="115"/>
                  </a:lnTo>
                  <a:lnTo>
                    <a:pt x="78" y="114"/>
                  </a:lnTo>
                  <a:lnTo>
                    <a:pt x="78" y="113"/>
                  </a:lnTo>
                  <a:lnTo>
                    <a:pt x="79" y="113"/>
                  </a:lnTo>
                  <a:lnTo>
                    <a:pt x="79" y="112"/>
                  </a:lnTo>
                  <a:lnTo>
                    <a:pt x="79" y="111"/>
                  </a:lnTo>
                  <a:lnTo>
                    <a:pt x="79" y="112"/>
                  </a:lnTo>
                  <a:lnTo>
                    <a:pt x="79" y="111"/>
                  </a:lnTo>
                  <a:lnTo>
                    <a:pt x="80" y="111"/>
                  </a:lnTo>
                  <a:lnTo>
                    <a:pt x="80" y="110"/>
                  </a:lnTo>
                  <a:lnTo>
                    <a:pt x="80" y="109"/>
                  </a:lnTo>
                  <a:lnTo>
                    <a:pt x="80" y="107"/>
                  </a:lnTo>
                  <a:lnTo>
                    <a:pt x="81" y="107"/>
                  </a:lnTo>
                  <a:lnTo>
                    <a:pt x="81" y="106"/>
                  </a:lnTo>
                  <a:lnTo>
                    <a:pt x="81" y="107"/>
                  </a:lnTo>
                  <a:lnTo>
                    <a:pt x="81" y="106"/>
                  </a:lnTo>
                  <a:lnTo>
                    <a:pt x="82" y="105"/>
                  </a:lnTo>
                  <a:lnTo>
                    <a:pt x="82" y="104"/>
                  </a:lnTo>
                  <a:lnTo>
                    <a:pt x="82" y="103"/>
                  </a:lnTo>
                  <a:lnTo>
                    <a:pt x="82" y="102"/>
                  </a:lnTo>
                  <a:lnTo>
                    <a:pt x="83" y="102"/>
                  </a:lnTo>
                  <a:lnTo>
                    <a:pt x="83" y="101"/>
                  </a:lnTo>
                  <a:lnTo>
                    <a:pt x="84" y="101"/>
                  </a:lnTo>
                  <a:lnTo>
                    <a:pt x="84" y="100"/>
                  </a:lnTo>
                  <a:lnTo>
                    <a:pt x="84" y="99"/>
                  </a:lnTo>
                  <a:lnTo>
                    <a:pt x="84" y="98"/>
                  </a:lnTo>
                  <a:lnTo>
                    <a:pt x="84" y="97"/>
                  </a:lnTo>
                  <a:lnTo>
                    <a:pt x="85" y="97"/>
                  </a:lnTo>
                  <a:lnTo>
                    <a:pt x="85" y="96"/>
                  </a:lnTo>
                  <a:lnTo>
                    <a:pt x="85" y="95"/>
                  </a:lnTo>
                  <a:lnTo>
                    <a:pt x="86" y="94"/>
                  </a:lnTo>
                  <a:lnTo>
                    <a:pt x="86" y="93"/>
                  </a:lnTo>
                  <a:lnTo>
                    <a:pt x="86" y="92"/>
                  </a:lnTo>
                  <a:lnTo>
                    <a:pt x="87" y="91"/>
                  </a:lnTo>
                  <a:lnTo>
                    <a:pt x="87" y="90"/>
                  </a:lnTo>
                  <a:lnTo>
                    <a:pt x="88" y="89"/>
                  </a:lnTo>
                  <a:lnTo>
                    <a:pt x="88" y="90"/>
                  </a:lnTo>
                  <a:lnTo>
                    <a:pt x="88" y="89"/>
                  </a:lnTo>
                  <a:lnTo>
                    <a:pt x="88" y="88"/>
                  </a:lnTo>
                  <a:lnTo>
                    <a:pt x="88" y="87"/>
                  </a:lnTo>
                  <a:lnTo>
                    <a:pt x="88" y="86"/>
                  </a:lnTo>
                  <a:lnTo>
                    <a:pt x="89" y="86"/>
                  </a:lnTo>
                  <a:lnTo>
                    <a:pt x="89" y="85"/>
                  </a:lnTo>
                  <a:lnTo>
                    <a:pt x="89" y="86"/>
                  </a:lnTo>
                  <a:lnTo>
                    <a:pt x="89" y="85"/>
                  </a:lnTo>
                  <a:lnTo>
                    <a:pt x="90" y="85"/>
                  </a:lnTo>
                  <a:lnTo>
                    <a:pt x="90" y="84"/>
                  </a:lnTo>
                  <a:lnTo>
                    <a:pt x="90" y="83"/>
                  </a:lnTo>
                  <a:lnTo>
                    <a:pt x="90" y="82"/>
                  </a:lnTo>
                  <a:lnTo>
                    <a:pt x="90" y="81"/>
                  </a:lnTo>
                  <a:lnTo>
                    <a:pt x="91" y="81"/>
                  </a:lnTo>
                  <a:lnTo>
                    <a:pt x="91" y="80"/>
                  </a:lnTo>
                  <a:lnTo>
                    <a:pt x="91" y="79"/>
                  </a:lnTo>
                  <a:lnTo>
                    <a:pt x="92" y="79"/>
                  </a:lnTo>
                  <a:lnTo>
                    <a:pt x="92" y="77"/>
                  </a:lnTo>
                  <a:lnTo>
                    <a:pt x="92" y="78"/>
                  </a:lnTo>
                  <a:lnTo>
                    <a:pt x="92" y="77"/>
                  </a:lnTo>
                  <a:lnTo>
                    <a:pt x="93" y="76"/>
                  </a:lnTo>
                  <a:lnTo>
                    <a:pt x="93" y="75"/>
                  </a:lnTo>
                  <a:lnTo>
                    <a:pt x="93" y="74"/>
                  </a:lnTo>
                  <a:lnTo>
                    <a:pt x="94" y="73"/>
                  </a:lnTo>
                  <a:lnTo>
                    <a:pt x="94" y="74"/>
                  </a:lnTo>
                  <a:lnTo>
                    <a:pt x="94" y="73"/>
                  </a:lnTo>
                  <a:lnTo>
                    <a:pt x="94" y="72"/>
                  </a:lnTo>
                  <a:lnTo>
                    <a:pt x="94" y="71"/>
                  </a:lnTo>
                  <a:lnTo>
                    <a:pt x="95" y="70"/>
                  </a:lnTo>
                  <a:lnTo>
                    <a:pt x="95" y="69"/>
                  </a:lnTo>
                  <a:lnTo>
                    <a:pt x="95" y="70"/>
                  </a:lnTo>
                  <a:lnTo>
                    <a:pt x="96" y="69"/>
                  </a:lnTo>
                  <a:lnTo>
                    <a:pt x="96" y="68"/>
                  </a:lnTo>
                  <a:lnTo>
                    <a:pt x="96" y="67"/>
                  </a:lnTo>
                  <a:lnTo>
                    <a:pt x="96" y="66"/>
                  </a:lnTo>
                  <a:lnTo>
                    <a:pt x="96" y="65"/>
                  </a:lnTo>
                  <a:lnTo>
                    <a:pt x="97" y="65"/>
                  </a:lnTo>
                  <a:lnTo>
                    <a:pt x="97" y="64"/>
                  </a:lnTo>
                  <a:lnTo>
                    <a:pt x="97" y="63"/>
                  </a:lnTo>
                  <a:lnTo>
                    <a:pt x="98" y="63"/>
                  </a:lnTo>
                  <a:lnTo>
                    <a:pt x="98" y="62"/>
                  </a:lnTo>
                  <a:lnTo>
                    <a:pt x="98" y="61"/>
                  </a:lnTo>
                  <a:lnTo>
                    <a:pt x="98" y="62"/>
                  </a:lnTo>
                  <a:lnTo>
                    <a:pt x="98" y="61"/>
                  </a:lnTo>
                  <a:lnTo>
                    <a:pt x="99" y="61"/>
                  </a:lnTo>
                  <a:lnTo>
                    <a:pt x="99" y="60"/>
                  </a:lnTo>
                  <a:lnTo>
                    <a:pt x="99" y="59"/>
                  </a:lnTo>
                  <a:lnTo>
                    <a:pt x="99" y="58"/>
                  </a:lnTo>
                  <a:lnTo>
                    <a:pt x="100" y="58"/>
                  </a:lnTo>
                  <a:lnTo>
                    <a:pt x="100" y="57"/>
                  </a:lnTo>
                  <a:lnTo>
                    <a:pt x="100" y="58"/>
                  </a:lnTo>
                  <a:lnTo>
                    <a:pt x="100" y="57"/>
                  </a:lnTo>
                  <a:lnTo>
                    <a:pt x="100" y="56"/>
                  </a:lnTo>
                  <a:lnTo>
                    <a:pt x="100" y="57"/>
                  </a:lnTo>
                  <a:lnTo>
                    <a:pt x="100" y="56"/>
                  </a:lnTo>
                  <a:lnTo>
                    <a:pt x="100" y="55"/>
                  </a:lnTo>
                  <a:lnTo>
                    <a:pt x="101" y="55"/>
                  </a:lnTo>
                  <a:lnTo>
                    <a:pt x="101" y="54"/>
                  </a:lnTo>
                  <a:lnTo>
                    <a:pt x="101" y="53"/>
                  </a:lnTo>
                  <a:lnTo>
                    <a:pt x="101" y="54"/>
                  </a:lnTo>
                  <a:lnTo>
                    <a:pt x="102" y="54"/>
                  </a:lnTo>
                  <a:lnTo>
                    <a:pt x="102" y="53"/>
                  </a:lnTo>
                  <a:lnTo>
                    <a:pt x="102" y="52"/>
                  </a:lnTo>
                  <a:lnTo>
                    <a:pt x="102" y="51"/>
                  </a:lnTo>
                  <a:lnTo>
                    <a:pt x="102" y="50"/>
                  </a:lnTo>
                  <a:lnTo>
                    <a:pt x="102" y="49"/>
                  </a:lnTo>
                  <a:lnTo>
                    <a:pt x="103" y="49"/>
                  </a:lnTo>
                  <a:lnTo>
                    <a:pt x="104" y="49"/>
                  </a:lnTo>
                  <a:lnTo>
                    <a:pt x="104" y="48"/>
                  </a:lnTo>
                  <a:lnTo>
                    <a:pt x="104" y="47"/>
                  </a:lnTo>
                  <a:lnTo>
                    <a:pt x="104" y="46"/>
                  </a:lnTo>
                  <a:lnTo>
                    <a:pt x="104" y="45"/>
                  </a:lnTo>
                  <a:lnTo>
                    <a:pt x="104" y="46"/>
                  </a:lnTo>
                  <a:lnTo>
                    <a:pt x="104" y="45"/>
                  </a:lnTo>
                  <a:lnTo>
                    <a:pt x="105" y="46"/>
                  </a:lnTo>
                  <a:lnTo>
                    <a:pt x="105" y="45"/>
                  </a:lnTo>
                  <a:lnTo>
                    <a:pt x="105" y="44"/>
                  </a:lnTo>
                  <a:lnTo>
                    <a:pt x="105" y="43"/>
                  </a:lnTo>
                  <a:lnTo>
                    <a:pt x="105" y="42"/>
                  </a:lnTo>
                  <a:lnTo>
                    <a:pt x="106" y="42"/>
                  </a:lnTo>
                  <a:lnTo>
                    <a:pt x="106" y="41"/>
                  </a:lnTo>
                  <a:lnTo>
                    <a:pt x="106" y="42"/>
                  </a:lnTo>
                  <a:lnTo>
                    <a:pt x="106" y="41"/>
                  </a:lnTo>
                  <a:lnTo>
                    <a:pt x="106" y="42"/>
                  </a:lnTo>
                  <a:lnTo>
                    <a:pt x="106" y="41"/>
                  </a:lnTo>
                  <a:lnTo>
                    <a:pt x="106" y="40"/>
                  </a:lnTo>
                  <a:lnTo>
                    <a:pt x="107" y="40"/>
                  </a:lnTo>
                  <a:lnTo>
                    <a:pt x="107" y="39"/>
                  </a:lnTo>
                  <a:lnTo>
                    <a:pt x="107" y="38"/>
                  </a:lnTo>
                  <a:lnTo>
                    <a:pt x="108" y="38"/>
                  </a:lnTo>
                  <a:lnTo>
                    <a:pt x="108" y="37"/>
                  </a:lnTo>
                  <a:lnTo>
                    <a:pt x="108" y="36"/>
                  </a:lnTo>
                  <a:lnTo>
                    <a:pt x="108" y="35"/>
                  </a:lnTo>
                  <a:lnTo>
                    <a:pt x="108" y="34"/>
                  </a:lnTo>
                  <a:lnTo>
                    <a:pt x="109" y="34"/>
                  </a:lnTo>
                  <a:lnTo>
                    <a:pt x="110" y="33"/>
                  </a:lnTo>
                  <a:lnTo>
                    <a:pt x="110" y="32"/>
                  </a:lnTo>
                  <a:lnTo>
                    <a:pt x="110" y="31"/>
                  </a:lnTo>
                  <a:lnTo>
                    <a:pt x="110" y="30"/>
                  </a:lnTo>
                  <a:lnTo>
                    <a:pt x="110" y="31"/>
                  </a:lnTo>
                  <a:lnTo>
                    <a:pt x="110" y="30"/>
                  </a:lnTo>
                  <a:lnTo>
                    <a:pt x="110" y="31"/>
                  </a:lnTo>
                  <a:lnTo>
                    <a:pt x="111" y="30"/>
                  </a:lnTo>
                  <a:lnTo>
                    <a:pt x="111" y="31"/>
                  </a:lnTo>
                  <a:lnTo>
                    <a:pt x="111" y="30"/>
                  </a:lnTo>
                  <a:lnTo>
                    <a:pt x="111" y="29"/>
                  </a:lnTo>
                  <a:lnTo>
                    <a:pt x="111" y="28"/>
                  </a:lnTo>
                  <a:lnTo>
                    <a:pt x="112" y="28"/>
                  </a:lnTo>
                  <a:lnTo>
                    <a:pt x="112" y="27"/>
                  </a:lnTo>
                  <a:lnTo>
                    <a:pt x="112" y="26"/>
                  </a:lnTo>
                  <a:lnTo>
                    <a:pt x="112" y="27"/>
                  </a:lnTo>
                  <a:lnTo>
                    <a:pt x="112" y="26"/>
                  </a:lnTo>
                  <a:lnTo>
                    <a:pt x="112" y="25"/>
                  </a:lnTo>
                  <a:lnTo>
                    <a:pt x="113" y="25"/>
                  </a:lnTo>
                  <a:lnTo>
                    <a:pt x="113" y="24"/>
                  </a:lnTo>
                  <a:lnTo>
                    <a:pt x="113" y="23"/>
                  </a:lnTo>
                  <a:lnTo>
                    <a:pt x="114" y="22"/>
                  </a:lnTo>
                  <a:lnTo>
                    <a:pt x="114" y="23"/>
                  </a:lnTo>
                  <a:lnTo>
                    <a:pt x="114" y="22"/>
                  </a:lnTo>
                  <a:lnTo>
                    <a:pt x="114" y="23"/>
                  </a:lnTo>
                  <a:lnTo>
                    <a:pt x="114" y="22"/>
                  </a:lnTo>
                  <a:lnTo>
                    <a:pt x="114" y="20"/>
                  </a:lnTo>
                  <a:lnTo>
                    <a:pt x="115" y="19"/>
                  </a:lnTo>
                  <a:lnTo>
                    <a:pt x="115" y="18"/>
                  </a:lnTo>
                  <a:lnTo>
                    <a:pt x="115" y="19"/>
                  </a:lnTo>
                  <a:lnTo>
                    <a:pt x="115" y="18"/>
                  </a:lnTo>
                  <a:lnTo>
                    <a:pt x="115" y="19"/>
                  </a:lnTo>
                  <a:lnTo>
                    <a:pt x="116" y="18"/>
                  </a:lnTo>
                  <a:lnTo>
                    <a:pt x="116" y="17"/>
                  </a:lnTo>
                  <a:lnTo>
                    <a:pt x="116" y="16"/>
                  </a:lnTo>
                  <a:lnTo>
                    <a:pt x="116" y="15"/>
                  </a:lnTo>
                  <a:lnTo>
                    <a:pt x="117" y="15"/>
                  </a:lnTo>
                  <a:lnTo>
                    <a:pt x="117" y="14"/>
                  </a:lnTo>
                  <a:lnTo>
                    <a:pt x="118" y="13"/>
                  </a:lnTo>
                  <a:lnTo>
                    <a:pt x="118" y="12"/>
                  </a:lnTo>
                  <a:lnTo>
                    <a:pt x="118" y="11"/>
                  </a:lnTo>
                  <a:lnTo>
                    <a:pt x="118" y="10"/>
                  </a:lnTo>
                  <a:lnTo>
                    <a:pt x="119" y="10"/>
                  </a:lnTo>
                  <a:lnTo>
                    <a:pt x="119" y="9"/>
                  </a:lnTo>
                  <a:lnTo>
                    <a:pt x="119" y="8"/>
                  </a:lnTo>
                  <a:lnTo>
                    <a:pt x="120" y="7"/>
                  </a:lnTo>
                  <a:lnTo>
                    <a:pt x="120" y="6"/>
                  </a:lnTo>
                  <a:lnTo>
                    <a:pt x="120" y="7"/>
                  </a:lnTo>
                  <a:lnTo>
                    <a:pt x="120" y="6"/>
                  </a:lnTo>
                  <a:lnTo>
                    <a:pt x="120" y="8"/>
                  </a:lnTo>
                  <a:lnTo>
                    <a:pt x="120" y="7"/>
                  </a:lnTo>
                  <a:lnTo>
                    <a:pt x="120" y="6"/>
                  </a:lnTo>
                  <a:lnTo>
                    <a:pt x="120" y="5"/>
                  </a:lnTo>
                  <a:lnTo>
                    <a:pt x="120" y="4"/>
                  </a:lnTo>
                  <a:lnTo>
                    <a:pt x="121" y="4"/>
                  </a:lnTo>
                  <a:lnTo>
                    <a:pt x="121" y="3"/>
                  </a:lnTo>
                  <a:lnTo>
                    <a:pt x="122" y="3"/>
                  </a:lnTo>
                  <a:lnTo>
                    <a:pt x="122" y="2"/>
                  </a:lnTo>
                  <a:lnTo>
                    <a:pt x="122" y="1"/>
                  </a:lnTo>
                  <a:lnTo>
                    <a:pt x="122" y="0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3802" y="2228"/>
              <a:ext cx="126" cy="218"/>
            </a:xfrm>
            <a:custGeom>
              <a:avLst/>
              <a:gdLst>
                <a:gd name="T0" fmla="*/ 2 w 126"/>
                <a:gd name="T1" fmla="*/ 213 h 218"/>
                <a:gd name="T2" fmla="*/ 4 w 126"/>
                <a:gd name="T3" fmla="*/ 209 h 218"/>
                <a:gd name="T4" fmla="*/ 6 w 126"/>
                <a:gd name="T5" fmla="*/ 205 h 218"/>
                <a:gd name="T6" fmla="*/ 8 w 126"/>
                <a:gd name="T7" fmla="*/ 202 h 218"/>
                <a:gd name="T8" fmla="*/ 10 w 126"/>
                <a:gd name="T9" fmla="*/ 194 h 218"/>
                <a:gd name="T10" fmla="*/ 12 w 126"/>
                <a:gd name="T11" fmla="*/ 190 h 218"/>
                <a:gd name="T12" fmla="*/ 14 w 126"/>
                <a:gd name="T13" fmla="*/ 186 h 218"/>
                <a:gd name="T14" fmla="*/ 16 w 126"/>
                <a:gd name="T15" fmla="*/ 181 h 218"/>
                <a:gd name="T16" fmla="*/ 17 w 126"/>
                <a:gd name="T17" fmla="*/ 178 h 218"/>
                <a:gd name="T18" fmla="*/ 19 w 126"/>
                <a:gd name="T19" fmla="*/ 174 h 218"/>
                <a:gd name="T20" fmla="*/ 20 w 126"/>
                <a:gd name="T21" fmla="*/ 170 h 218"/>
                <a:gd name="T22" fmla="*/ 22 w 126"/>
                <a:gd name="T23" fmla="*/ 167 h 218"/>
                <a:gd name="T24" fmla="*/ 25 w 126"/>
                <a:gd name="T25" fmla="*/ 161 h 218"/>
                <a:gd name="T26" fmla="*/ 26 w 126"/>
                <a:gd name="T27" fmla="*/ 158 h 218"/>
                <a:gd name="T28" fmla="*/ 28 w 126"/>
                <a:gd name="T29" fmla="*/ 154 h 218"/>
                <a:gd name="T30" fmla="*/ 30 w 126"/>
                <a:gd name="T31" fmla="*/ 149 h 218"/>
                <a:gd name="T32" fmla="*/ 32 w 126"/>
                <a:gd name="T33" fmla="*/ 144 h 218"/>
                <a:gd name="T34" fmla="*/ 34 w 126"/>
                <a:gd name="T35" fmla="*/ 140 h 218"/>
                <a:gd name="T36" fmla="*/ 36 w 126"/>
                <a:gd name="T37" fmla="*/ 137 h 218"/>
                <a:gd name="T38" fmla="*/ 38 w 126"/>
                <a:gd name="T39" fmla="*/ 133 h 218"/>
                <a:gd name="T40" fmla="*/ 40 w 126"/>
                <a:gd name="T41" fmla="*/ 127 h 218"/>
                <a:gd name="T42" fmla="*/ 42 w 126"/>
                <a:gd name="T43" fmla="*/ 123 h 218"/>
                <a:gd name="T44" fmla="*/ 44 w 126"/>
                <a:gd name="T45" fmla="*/ 121 h 218"/>
                <a:gd name="T46" fmla="*/ 47 w 126"/>
                <a:gd name="T47" fmla="*/ 115 h 218"/>
                <a:gd name="T48" fmla="*/ 48 w 126"/>
                <a:gd name="T49" fmla="*/ 111 h 218"/>
                <a:gd name="T50" fmla="*/ 51 w 126"/>
                <a:gd name="T51" fmla="*/ 107 h 218"/>
                <a:gd name="T52" fmla="*/ 53 w 126"/>
                <a:gd name="T53" fmla="*/ 103 h 218"/>
                <a:gd name="T54" fmla="*/ 55 w 126"/>
                <a:gd name="T55" fmla="*/ 98 h 218"/>
                <a:gd name="T56" fmla="*/ 58 w 126"/>
                <a:gd name="T57" fmla="*/ 95 h 218"/>
                <a:gd name="T58" fmla="*/ 60 w 126"/>
                <a:gd name="T59" fmla="*/ 92 h 218"/>
                <a:gd name="T60" fmla="*/ 61 w 126"/>
                <a:gd name="T61" fmla="*/ 88 h 218"/>
                <a:gd name="T62" fmla="*/ 63 w 126"/>
                <a:gd name="T63" fmla="*/ 86 h 218"/>
                <a:gd name="T64" fmla="*/ 64 w 126"/>
                <a:gd name="T65" fmla="*/ 82 h 218"/>
                <a:gd name="T66" fmla="*/ 66 w 126"/>
                <a:gd name="T67" fmla="*/ 79 h 218"/>
                <a:gd name="T68" fmla="*/ 68 w 126"/>
                <a:gd name="T69" fmla="*/ 75 h 218"/>
                <a:gd name="T70" fmla="*/ 71 w 126"/>
                <a:gd name="T71" fmla="*/ 71 h 218"/>
                <a:gd name="T72" fmla="*/ 73 w 126"/>
                <a:gd name="T73" fmla="*/ 67 h 218"/>
                <a:gd name="T74" fmla="*/ 74 w 126"/>
                <a:gd name="T75" fmla="*/ 65 h 218"/>
                <a:gd name="T76" fmla="*/ 77 w 126"/>
                <a:gd name="T77" fmla="*/ 61 h 218"/>
                <a:gd name="T78" fmla="*/ 78 w 126"/>
                <a:gd name="T79" fmla="*/ 58 h 218"/>
                <a:gd name="T80" fmla="*/ 80 w 126"/>
                <a:gd name="T81" fmla="*/ 55 h 218"/>
                <a:gd name="T82" fmla="*/ 82 w 126"/>
                <a:gd name="T83" fmla="*/ 52 h 218"/>
                <a:gd name="T84" fmla="*/ 84 w 126"/>
                <a:gd name="T85" fmla="*/ 51 h 218"/>
                <a:gd name="T86" fmla="*/ 86 w 126"/>
                <a:gd name="T87" fmla="*/ 46 h 218"/>
                <a:gd name="T88" fmla="*/ 88 w 126"/>
                <a:gd name="T89" fmla="*/ 43 h 218"/>
                <a:gd name="T90" fmla="*/ 90 w 126"/>
                <a:gd name="T91" fmla="*/ 42 h 218"/>
                <a:gd name="T92" fmla="*/ 92 w 126"/>
                <a:gd name="T93" fmla="*/ 38 h 218"/>
                <a:gd name="T94" fmla="*/ 94 w 126"/>
                <a:gd name="T95" fmla="*/ 36 h 218"/>
                <a:gd name="T96" fmla="*/ 96 w 126"/>
                <a:gd name="T97" fmla="*/ 33 h 218"/>
                <a:gd name="T98" fmla="*/ 98 w 126"/>
                <a:gd name="T99" fmla="*/ 30 h 218"/>
                <a:gd name="T100" fmla="*/ 100 w 126"/>
                <a:gd name="T101" fmla="*/ 28 h 218"/>
                <a:gd name="T102" fmla="*/ 102 w 126"/>
                <a:gd name="T103" fmla="*/ 25 h 218"/>
                <a:gd name="T104" fmla="*/ 104 w 126"/>
                <a:gd name="T105" fmla="*/ 24 h 218"/>
                <a:gd name="T106" fmla="*/ 106 w 126"/>
                <a:gd name="T107" fmla="*/ 23 h 218"/>
                <a:gd name="T108" fmla="*/ 108 w 126"/>
                <a:gd name="T109" fmla="*/ 18 h 218"/>
                <a:gd name="T110" fmla="*/ 110 w 126"/>
                <a:gd name="T111" fmla="*/ 16 h 218"/>
                <a:gd name="T112" fmla="*/ 112 w 126"/>
                <a:gd name="T113" fmla="*/ 16 h 218"/>
                <a:gd name="T114" fmla="*/ 114 w 126"/>
                <a:gd name="T115" fmla="*/ 12 h 218"/>
                <a:gd name="T116" fmla="*/ 116 w 126"/>
                <a:gd name="T117" fmla="*/ 11 h 218"/>
                <a:gd name="T118" fmla="*/ 118 w 126"/>
                <a:gd name="T119" fmla="*/ 9 h 218"/>
                <a:gd name="T120" fmla="*/ 120 w 126"/>
                <a:gd name="T121" fmla="*/ 5 h 218"/>
                <a:gd name="T122" fmla="*/ 122 w 126"/>
                <a:gd name="T123" fmla="*/ 3 h 218"/>
                <a:gd name="T124" fmla="*/ 124 w 126"/>
                <a:gd name="T125" fmla="*/ 3 h 21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26"/>
                <a:gd name="T190" fmla="*/ 0 h 218"/>
                <a:gd name="T191" fmla="*/ 126 w 126"/>
                <a:gd name="T192" fmla="*/ 218 h 21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26" h="218">
                  <a:moveTo>
                    <a:pt x="0" y="218"/>
                  </a:moveTo>
                  <a:lnTo>
                    <a:pt x="0" y="217"/>
                  </a:lnTo>
                  <a:lnTo>
                    <a:pt x="1" y="218"/>
                  </a:lnTo>
                  <a:lnTo>
                    <a:pt x="1" y="217"/>
                  </a:lnTo>
                  <a:lnTo>
                    <a:pt x="1" y="218"/>
                  </a:lnTo>
                  <a:lnTo>
                    <a:pt x="1" y="217"/>
                  </a:lnTo>
                  <a:lnTo>
                    <a:pt x="1" y="216"/>
                  </a:lnTo>
                  <a:lnTo>
                    <a:pt x="2" y="216"/>
                  </a:lnTo>
                  <a:lnTo>
                    <a:pt x="2" y="215"/>
                  </a:lnTo>
                  <a:lnTo>
                    <a:pt x="2" y="213"/>
                  </a:lnTo>
                  <a:lnTo>
                    <a:pt x="2" y="212"/>
                  </a:lnTo>
                  <a:lnTo>
                    <a:pt x="2" y="213"/>
                  </a:lnTo>
                  <a:lnTo>
                    <a:pt x="3" y="212"/>
                  </a:lnTo>
                  <a:lnTo>
                    <a:pt x="3" y="211"/>
                  </a:lnTo>
                  <a:lnTo>
                    <a:pt x="3" y="210"/>
                  </a:lnTo>
                  <a:lnTo>
                    <a:pt x="4" y="210"/>
                  </a:lnTo>
                  <a:lnTo>
                    <a:pt x="4" y="209"/>
                  </a:lnTo>
                  <a:lnTo>
                    <a:pt x="4" y="210"/>
                  </a:lnTo>
                  <a:lnTo>
                    <a:pt x="4" y="209"/>
                  </a:lnTo>
                  <a:lnTo>
                    <a:pt x="4" y="208"/>
                  </a:lnTo>
                  <a:lnTo>
                    <a:pt x="5" y="207"/>
                  </a:lnTo>
                  <a:lnTo>
                    <a:pt x="5" y="205"/>
                  </a:lnTo>
                  <a:lnTo>
                    <a:pt x="5" y="206"/>
                  </a:lnTo>
                  <a:lnTo>
                    <a:pt x="5" y="205"/>
                  </a:lnTo>
                  <a:lnTo>
                    <a:pt x="6" y="205"/>
                  </a:lnTo>
                  <a:lnTo>
                    <a:pt x="6" y="204"/>
                  </a:lnTo>
                  <a:lnTo>
                    <a:pt x="6" y="203"/>
                  </a:lnTo>
                  <a:lnTo>
                    <a:pt x="6" y="202"/>
                  </a:lnTo>
                  <a:lnTo>
                    <a:pt x="7" y="202"/>
                  </a:lnTo>
                  <a:lnTo>
                    <a:pt x="7" y="201"/>
                  </a:lnTo>
                  <a:lnTo>
                    <a:pt x="8" y="202"/>
                  </a:lnTo>
                  <a:lnTo>
                    <a:pt x="8" y="201"/>
                  </a:lnTo>
                  <a:lnTo>
                    <a:pt x="8" y="200"/>
                  </a:lnTo>
                  <a:lnTo>
                    <a:pt x="8" y="199"/>
                  </a:lnTo>
                  <a:lnTo>
                    <a:pt x="8" y="198"/>
                  </a:lnTo>
                  <a:lnTo>
                    <a:pt x="8" y="197"/>
                  </a:lnTo>
                  <a:lnTo>
                    <a:pt x="9" y="197"/>
                  </a:lnTo>
                  <a:lnTo>
                    <a:pt x="9" y="196"/>
                  </a:lnTo>
                  <a:lnTo>
                    <a:pt x="10" y="196"/>
                  </a:lnTo>
                  <a:lnTo>
                    <a:pt x="10" y="194"/>
                  </a:lnTo>
                  <a:lnTo>
                    <a:pt x="10" y="196"/>
                  </a:lnTo>
                  <a:lnTo>
                    <a:pt x="10" y="194"/>
                  </a:lnTo>
                  <a:lnTo>
                    <a:pt x="10" y="195"/>
                  </a:lnTo>
                  <a:lnTo>
                    <a:pt x="10" y="194"/>
                  </a:lnTo>
                  <a:lnTo>
                    <a:pt x="11" y="194"/>
                  </a:lnTo>
                  <a:lnTo>
                    <a:pt x="11" y="193"/>
                  </a:lnTo>
                  <a:lnTo>
                    <a:pt x="11" y="192"/>
                  </a:lnTo>
                  <a:lnTo>
                    <a:pt x="11" y="191"/>
                  </a:lnTo>
                  <a:lnTo>
                    <a:pt x="12" y="190"/>
                  </a:lnTo>
                  <a:lnTo>
                    <a:pt x="12" y="191"/>
                  </a:lnTo>
                  <a:lnTo>
                    <a:pt x="12" y="190"/>
                  </a:lnTo>
                  <a:lnTo>
                    <a:pt x="12" y="191"/>
                  </a:lnTo>
                  <a:lnTo>
                    <a:pt x="12" y="190"/>
                  </a:lnTo>
                  <a:lnTo>
                    <a:pt x="12" y="189"/>
                  </a:lnTo>
                  <a:lnTo>
                    <a:pt x="12" y="188"/>
                  </a:lnTo>
                  <a:lnTo>
                    <a:pt x="13" y="188"/>
                  </a:lnTo>
                  <a:lnTo>
                    <a:pt x="14" y="188"/>
                  </a:lnTo>
                  <a:lnTo>
                    <a:pt x="14" y="187"/>
                  </a:lnTo>
                  <a:lnTo>
                    <a:pt x="14" y="186"/>
                  </a:lnTo>
                  <a:lnTo>
                    <a:pt x="14" y="185"/>
                  </a:lnTo>
                  <a:lnTo>
                    <a:pt x="14" y="184"/>
                  </a:lnTo>
                  <a:lnTo>
                    <a:pt x="14" y="183"/>
                  </a:lnTo>
                  <a:lnTo>
                    <a:pt x="14" y="184"/>
                  </a:lnTo>
                  <a:lnTo>
                    <a:pt x="15" y="183"/>
                  </a:lnTo>
                  <a:lnTo>
                    <a:pt x="15" y="182"/>
                  </a:lnTo>
                  <a:lnTo>
                    <a:pt x="16" y="182"/>
                  </a:lnTo>
                  <a:lnTo>
                    <a:pt x="16" y="181"/>
                  </a:lnTo>
                  <a:lnTo>
                    <a:pt x="16" y="180"/>
                  </a:lnTo>
                  <a:lnTo>
                    <a:pt x="16" y="181"/>
                  </a:lnTo>
                  <a:lnTo>
                    <a:pt x="16" y="180"/>
                  </a:lnTo>
                  <a:lnTo>
                    <a:pt x="16" y="181"/>
                  </a:lnTo>
                  <a:lnTo>
                    <a:pt x="16" y="180"/>
                  </a:lnTo>
                  <a:lnTo>
                    <a:pt x="16" y="181"/>
                  </a:lnTo>
                  <a:lnTo>
                    <a:pt x="16" y="180"/>
                  </a:lnTo>
                  <a:lnTo>
                    <a:pt x="17" y="180"/>
                  </a:lnTo>
                  <a:lnTo>
                    <a:pt x="17" y="179"/>
                  </a:lnTo>
                  <a:lnTo>
                    <a:pt x="17" y="178"/>
                  </a:lnTo>
                  <a:lnTo>
                    <a:pt x="17" y="177"/>
                  </a:lnTo>
                  <a:lnTo>
                    <a:pt x="18" y="177"/>
                  </a:lnTo>
                  <a:lnTo>
                    <a:pt x="18" y="176"/>
                  </a:lnTo>
                  <a:lnTo>
                    <a:pt x="18" y="177"/>
                  </a:lnTo>
                  <a:lnTo>
                    <a:pt x="18" y="176"/>
                  </a:lnTo>
                  <a:lnTo>
                    <a:pt x="18" y="175"/>
                  </a:lnTo>
                  <a:lnTo>
                    <a:pt x="18" y="174"/>
                  </a:lnTo>
                  <a:lnTo>
                    <a:pt x="19" y="175"/>
                  </a:lnTo>
                  <a:lnTo>
                    <a:pt x="19" y="174"/>
                  </a:lnTo>
                  <a:lnTo>
                    <a:pt x="19" y="173"/>
                  </a:lnTo>
                  <a:lnTo>
                    <a:pt x="19" y="174"/>
                  </a:lnTo>
                  <a:lnTo>
                    <a:pt x="20" y="174"/>
                  </a:lnTo>
                  <a:lnTo>
                    <a:pt x="20" y="173"/>
                  </a:lnTo>
                  <a:lnTo>
                    <a:pt x="20" y="172"/>
                  </a:lnTo>
                  <a:lnTo>
                    <a:pt x="20" y="170"/>
                  </a:lnTo>
                  <a:lnTo>
                    <a:pt x="20" y="169"/>
                  </a:lnTo>
                  <a:lnTo>
                    <a:pt x="20" y="170"/>
                  </a:lnTo>
                  <a:lnTo>
                    <a:pt x="21" y="170"/>
                  </a:lnTo>
                  <a:lnTo>
                    <a:pt x="21" y="169"/>
                  </a:lnTo>
                  <a:lnTo>
                    <a:pt x="22" y="169"/>
                  </a:lnTo>
                  <a:lnTo>
                    <a:pt x="22" y="168"/>
                  </a:lnTo>
                  <a:lnTo>
                    <a:pt x="22" y="167"/>
                  </a:lnTo>
                  <a:lnTo>
                    <a:pt x="22" y="166"/>
                  </a:lnTo>
                  <a:lnTo>
                    <a:pt x="22" y="167"/>
                  </a:lnTo>
                  <a:lnTo>
                    <a:pt x="23" y="167"/>
                  </a:lnTo>
                  <a:lnTo>
                    <a:pt x="23" y="166"/>
                  </a:lnTo>
                  <a:lnTo>
                    <a:pt x="23" y="165"/>
                  </a:lnTo>
                  <a:lnTo>
                    <a:pt x="23" y="164"/>
                  </a:lnTo>
                  <a:lnTo>
                    <a:pt x="24" y="164"/>
                  </a:lnTo>
                  <a:lnTo>
                    <a:pt x="24" y="163"/>
                  </a:lnTo>
                  <a:lnTo>
                    <a:pt x="24" y="162"/>
                  </a:lnTo>
                  <a:lnTo>
                    <a:pt x="24" y="161"/>
                  </a:lnTo>
                  <a:lnTo>
                    <a:pt x="25" y="161"/>
                  </a:lnTo>
                  <a:lnTo>
                    <a:pt x="25" y="160"/>
                  </a:lnTo>
                  <a:lnTo>
                    <a:pt x="25" y="161"/>
                  </a:lnTo>
                  <a:lnTo>
                    <a:pt x="25" y="160"/>
                  </a:lnTo>
                  <a:lnTo>
                    <a:pt x="26" y="160"/>
                  </a:lnTo>
                  <a:lnTo>
                    <a:pt x="26" y="161"/>
                  </a:lnTo>
                  <a:lnTo>
                    <a:pt x="26" y="160"/>
                  </a:lnTo>
                  <a:lnTo>
                    <a:pt x="26" y="161"/>
                  </a:lnTo>
                  <a:lnTo>
                    <a:pt x="26" y="159"/>
                  </a:lnTo>
                  <a:lnTo>
                    <a:pt x="26" y="158"/>
                  </a:lnTo>
                  <a:lnTo>
                    <a:pt x="26" y="156"/>
                  </a:lnTo>
                  <a:lnTo>
                    <a:pt x="27" y="156"/>
                  </a:lnTo>
                  <a:lnTo>
                    <a:pt x="28" y="155"/>
                  </a:lnTo>
                  <a:lnTo>
                    <a:pt x="28" y="153"/>
                  </a:lnTo>
                  <a:lnTo>
                    <a:pt x="28" y="154"/>
                  </a:lnTo>
                  <a:lnTo>
                    <a:pt x="28" y="153"/>
                  </a:lnTo>
                  <a:lnTo>
                    <a:pt x="28" y="154"/>
                  </a:lnTo>
                  <a:lnTo>
                    <a:pt x="29" y="153"/>
                  </a:lnTo>
                  <a:lnTo>
                    <a:pt x="29" y="152"/>
                  </a:lnTo>
                  <a:lnTo>
                    <a:pt x="30" y="151"/>
                  </a:lnTo>
                  <a:lnTo>
                    <a:pt x="30" y="150"/>
                  </a:lnTo>
                  <a:lnTo>
                    <a:pt x="30" y="149"/>
                  </a:lnTo>
                  <a:lnTo>
                    <a:pt x="30" y="150"/>
                  </a:lnTo>
                  <a:lnTo>
                    <a:pt x="30" y="149"/>
                  </a:lnTo>
                  <a:lnTo>
                    <a:pt x="30" y="148"/>
                  </a:lnTo>
                  <a:lnTo>
                    <a:pt x="30" y="149"/>
                  </a:lnTo>
                  <a:lnTo>
                    <a:pt x="31" y="148"/>
                  </a:lnTo>
                  <a:lnTo>
                    <a:pt x="31" y="147"/>
                  </a:lnTo>
                  <a:lnTo>
                    <a:pt x="31" y="146"/>
                  </a:lnTo>
                  <a:lnTo>
                    <a:pt x="32" y="147"/>
                  </a:lnTo>
                  <a:lnTo>
                    <a:pt x="32" y="146"/>
                  </a:lnTo>
                  <a:lnTo>
                    <a:pt x="32" y="144"/>
                  </a:lnTo>
                  <a:lnTo>
                    <a:pt x="33" y="144"/>
                  </a:lnTo>
                  <a:lnTo>
                    <a:pt x="33" y="143"/>
                  </a:lnTo>
                  <a:lnTo>
                    <a:pt x="33" y="142"/>
                  </a:lnTo>
                  <a:lnTo>
                    <a:pt x="34" y="142"/>
                  </a:lnTo>
                  <a:lnTo>
                    <a:pt x="34" y="141"/>
                  </a:lnTo>
                  <a:lnTo>
                    <a:pt x="34" y="140"/>
                  </a:lnTo>
                  <a:lnTo>
                    <a:pt x="34" y="139"/>
                  </a:lnTo>
                  <a:lnTo>
                    <a:pt x="34" y="140"/>
                  </a:lnTo>
                  <a:lnTo>
                    <a:pt x="35" y="140"/>
                  </a:lnTo>
                  <a:lnTo>
                    <a:pt x="35" y="141"/>
                  </a:lnTo>
                  <a:lnTo>
                    <a:pt x="35" y="140"/>
                  </a:lnTo>
                  <a:lnTo>
                    <a:pt x="36" y="139"/>
                  </a:lnTo>
                  <a:lnTo>
                    <a:pt x="36" y="138"/>
                  </a:lnTo>
                  <a:lnTo>
                    <a:pt x="36" y="137"/>
                  </a:lnTo>
                  <a:lnTo>
                    <a:pt x="36" y="136"/>
                  </a:lnTo>
                  <a:lnTo>
                    <a:pt x="36" y="137"/>
                  </a:lnTo>
                  <a:lnTo>
                    <a:pt x="36" y="135"/>
                  </a:lnTo>
                  <a:lnTo>
                    <a:pt x="37" y="136"/>
                  </a:lnTo>
                  <a:lnTo>
                    <a:pt x="37" y="135"/>
                  </a:lnTo>
                  <a:lnTo>
                    <a:pt x="37" y="133"/>
                  </a:lnTo>
                  <a:lnTo>
                    <a:pt x="37" y="134"/>
                  </a:lnTo>
                  <a:lnTo>
                    <a:pt x="38" y="134"/>
                  </a:lnTo>
                  <a:lnTo>
                    <a:pt x="38" y="133"/>
                  </a:lnTo>
                  <a:lnTo>
                    <a:pt x="38" y="134"/>
                  </a:lnTo>
                  <a:lnTo>
                    <a:pt x="38" y="133"/>
                  </a:lnTo>
                  <a:lnTo>
                    <a:pt x="38" y="131"/>
                  </a:lnTo>
                  <a:lnTo>
                    <a:pt x="39" y="131"/>
                  </a:lnTo>
                  <a:lnTo>
                    <a:pt x="39" y="130"/>
                  </a:lnTo>
                  <a:lnTo>
                    <a:pt x="39" y="129"/>
                  </a:lnTo>
                  <a:lnTo>
                    <a:pt x="40" y="129"/>
                  </a:lnTo>
                  <a:lnTo>
                    <a:pt x="40" y="128"/>
                  </a:lnTo>
                  <a:lnTo>
                    <a:pt x="40" y="127"/>
                  </a:lnTo>
                  <a:lnTo>
                    <a:pt x="41" y="127"/>
                  </a:lnTo>
                  <a:lnTo>
                    <a:pt x="41" y="128"/>
                  </a:lnTo>
                  <a:lnTo>
                    <a:pt x="41" y="127"/>
                  </a:lnTo>
                  <a:lnTo>
                    <a:pt x="42" y="126"/>
                  </a:lnTo>
                  <a:lnTo>
                    <a:pt x="42" y="125"/>
                  </a:lnTo>
                  <a:lnTo>
                    <a:pt x="42" y="124"/>
                  </a:lnTo>
                  <a:lnTo>
                    <a:pt x="42" y="123"/>
                  </a:lnTo>
                  <a:lnTo>
                    <a:pt x="43" y="123"/>
                  </a:lnTo>
                  <a:lnTo>
                    <a:pt x="43" y="122"/>
                  </a:lnTo>
                  <a:lnTo>
                    <a:pt x="43" y="121"/>
                  </a:lnTo>
                  <a:lnTo>
                    <a:pt x="44" y="121"/>
                  </a:lnTo>
                  <a:lnTo>
                    <a:pt x="44" y="120"/>
                  </a:lnTo>
                  <a:lnTo>
                    <a:pt x="44" y="121"/>
                  </a:lnTo>
                  <a:lnTo>
                    <a:pt x="44" y="120"/>
                  </a:lnTo>
                  <a:lnTo>
                    <a:pt x="44" y="121"/>
                  </a:lnTo>
                  <a:lnTo>
                    <a:pt x="44" y="120"/>
                  </a:lnTo>
                  <a:lnTo>
                    <a:pt x="44" y="121"/>
                  </a:lnTo>
                  <a:lnTo>
                    <a:pt x="44" y="120"/>
                  </a:lnTo>
                  <a:lnTo>
                    <a:pt x="45" y="119"/>
                  </a:lnTo>
                  <a:lnTo>
                    <a:pt x="45" y="118"/>
                  </a:lnTo>
                  <a:lnTo>
                    <a:pt x="45" y="117"/>
                  </a:lnTo>
                  <a:lnTo>
                    <a:pt x="46" y="117"/>
                  </a:lnTo>
                  <a:lnTo>
                    <a:pt x="46" y="116"/>
                  </a:lnTo>
                  <a:lnTo>
                    <a:pt x="46" y="115"/>
                  </a:lnTo>
                  <a:lnTo>
                    <a:pt x="46" y="114"/>
                  </a:lnTo>
                  <a:lnTo>
                    <a:pt x="47" y="115"/>
                  </a:lnTo>
                  <a:lnTo>
                    <a:pt x="48" y="115"/>
                  </a:lnTo>
                  <a:lnTo>
                    <a:pt x="48" y="114"/>
                  </a:lnTo>
                  <a:lnTo>
                    <a:pt x="48" y="113"/>
                  </a:lnTo>
                  <a:lnTo>
                    <a:pt x="48" y="112"/>
                  </a:lnTo>
                  <a:lnTo>
                    <a:pt x="48" y="111"/>
                  </a:lnTo>
                  <a:lnTo>
                    <a:pt x="48" y="110"/>
                  </a:lnTo>
                  <a:lnTo>
                    <a:pt x="48" y="111"/>
                  </a:lnTo>
                  <a:lnTo>
                    <a:pt x="49" y="110"/>
                  </a:lnTo>
                  <a:lnTo>
                    <a:pt x="49" y="111"/>
                  </a:lnTo>
                  <a:lnTo>
                    <a:pt x="49" y="110"/>
                  </a:lnTo>
                  <a:lnTo>
                    <a:pt x="49" y="109"/>
                  </a:lnTo>
                  <a:lnTo>
                    <a:pt x="50" y="109"/>
                  </a:lnTo>
                  <a:lnTo>
                    <a:pt x="50" y="108"/>
                  </a:lnTo>
                  <a:lnTo>
                    <a:pt x="50" y="109"/>
                  </a:lnTo>
                  <a:lnTo>
                    <a:pt x="51" y="107"/>
                  </a:lnTo>
                  <a:lnTo>
                    <a:pt x="51" y="106"/>
                  </a:lnTo>
                  <a:lnTo>
                    <a:pt x="52" y="105"/>
                  </a:lnTo>
                  <a:lnTo>
                    <a:pt x="52" y="104"/>
                  </a:lnTo>
                  <a:lnTo>
                    <a:pt x="52" y="103"/>
                  </a:lnTo>
                  <a:lnTo>
                    <a:pt x="53" y="103"/>
                  </a:lnTo>
                  <a:lnTo>
                    <a:pt x="53" y="102"/>
                  </a:lnTo>
                  <a:lnTo>
                    <a:pt x="53" y="103"/>
                  </a:lnTo>
                  <a:lnTo>
                    <a:pt x="54" y="103"/>
                  </a:lnTo>
                  <a:lnTo>
                    <a:pt x="54" y="102"/>
                  </a:lnTo>
                  <a:lnTo>
                    <a:pt x="54" y="101"/>
                  </a:lnTo>
                  <a:lnTo>
                    <a:pt x="54" y="100"/>
                  </a:lnTo>
                  <a:lnTo>
                    <a:pt x="54" y="99"/>
                  </a:lnTo>
                  <a:lnTo>
                    <a:pt x="54" y="100"/>
                  </a:lnTo>
                  <a:lnTo>
                    <a:pt x="54" y="99"/>
                  </a:lnTo>
                  <a:lnTo>
                    <a:pt x="55" y="99"/>
                  </a:lnTo>
                  <a:lnTo>
                    <a:pt x="55" y="98"/>
                  </a:lnTo>
                  <a:lnTo>
                    <a:pt x="56" y="98"/>
                  </a:lnTo>
                  <a:lnTo>
                    <a:pt x="56" y="97"/>
                  </a:lnTo>
                  <a:lnTo>
                    <a:pt x="56" y="98"/>
                  </a:lnTo>
                  <a:lnTo>
                    <a:pt x="56" y="96"/>
                  </a:lnTo>
                  <a:lnTo>
                    <a:pt x="56" y="97"/>
                  </a:lnTo>
                  <a:lnTo>
                    <a:pt x="56" y="98"/>
                  </a:lnTo>
                  <a:lnTo>
                    <a:pt x="57" y="96"/>
                  </a:lnTo>
                  <a:lnTo>
                    <a:pt x="57" y="95"/>
                  </a:lnTo>
                  <a:lnTo>
                    <a:pt x="58" y="95"/>
                  </a:lnTo>
                  <a:lnTo>
                    <a:pt x="58" y="94"/>
                  </a:lnTo>
                  <a:lnTo>
                    <a:pt x="58" y="93"/>
                  </a:lnTo>
                  <a:lnTo>
                    <a:pt x="58" y="92"/>
                  </a:lnTo>
                  <a:lnTo>
                    <a:pt x="59" y="92"/>
                  </a:lnTo>
                  <a:lnTo>
                    <a:pt x="59" y="91"/>
                  </a:lnTo>
                  <a:lnTo>
                    <a:pt x="59" y="92"/>
                  </a:lnTo>
                  <a:lnTo>
                    <a:pt x="59" y="91"/>
                  </a:lnTo>
                  <a:lnTo>
                    <a:pt x="59" y="92"/>
                  </a:lnTo>
                  <a:lnTo>
                    <a:pt x="60" y="92"/>
                  </a:lnTo>
                  <a:lnTo>
                    <a:pt x="60" y="91"/>
                  </a:lnTo>
                  <a:lnTo>
                    <a:pt x="60" y="90"/>
                  </a:lnTo>
                  <a:lnTo>
                    <a:pt x="60" y="91"/>
                  </a:lnTo>
                  <a:lnTo>
                    <a:pt x="60" y="89"/>
                  </a:lnTo>
                  <a:lnTo>
                    <a:pt x="60" y="88"/>
                  </a:lnTo>
                  <a:lnTo>
                    <a:pt x="61" y="89"/>
                  </a:lnTo>
                  <a:lnTo>
                    <a:pt x="61" y="87"/>
                  </a:lnTo>
                  <a:lnTo>
                    <a:pt x="61" y="88"/>
                  </a:lnTo>
                  <a:lnTo>
                    <a:pt x="62" y="88"/>
                  </a:lnTo>
                  <a:lnTo>
                    <a:pt x="62" y="87"/>
                  </a:lnTo>
                  <a:lnTo>
                    <a:pt x="62" y="86"/>
                  </a:lnTo>
                  <a:lnTo>
                    <a:pt x="62" y="85"/>
                  </a:lnTo>
                  <a:lnTo>
                    <a:pt x="62" y="86"/>
                  </a:lnTo>
                  <a:lnTo>
                    <a:pt x="62" y="85"/>
                  </a:lnTo>
                  <a:lnTo>
                    <a:pt x="62" y="86"/>
                  </a:lnTo>
                  <a:lnTo>
                    <a:pt x="63" y="87"/>
                  </a:lnTo>
                  <a:lnTo>
                    <a:pt x="63" y="86"/>
                  </a:lnTo>
                  <a:lnTo>
                    <a:pt x="63" y="85"/>
                  </a:lnTo>
                  <a:lnTo>
                    <a:pt x="63" y="84"/>
                  </a:lnTo>
                  <a:lnTo>
                    <a:pt x="64" y="84"/>
                  </a:lnTo>
                  <a:lnTo>
                    <a:pt x="64" y="83"/>
                  </a:lnTo>
                  <a:lnTo>
                    <a:pt x="64" y="82"/>
                  </a:lnTo>
                  <a:lnTo>
                    <a:pt x="64" y="83"/>
                  </a:lnTo>
                  <a:lnTo>
                    <a:pt x="64" y="82"/>
                  </a:lnTo>
                  <a:lnTo>
                    <a:pt x="64" y="83"/>
                  </a:lnTo>
                  <a:lnTo>
                    <a:pt x="64" y="82"/>
                  </a:lnTo>
                  <a:lnTo>
                    <a:pt x="65" y="80"/>
                  </a:lnTo>
                  <a:lnTo>
                    <a:pt x="66" y="80"/>
                  </a:lnTo>
                  <a:lnTo>
                    <a:pt x="66" y="81"/>
                  </a:lnTo>
                  <a:lnTo>
                    <a:pt x="66" y="80"/>
                  </a:lnTo>
                  <a:lnTo>
                    <a:pt x="66" y="79"/>
                  </a:lnTo>
                  <a:lnTo>
                    <a:pt x="66" y="78"/>
                  </a:lnTo>
                  <a:lnTo>
                    <a:pt x="67" y="77"/>
                  </a:lnTo>
                  <a:lnTo>
                    <a:pt x="68" y="77"/>
                  </a:lnTo>
                  <a:lnTo>
                    <a:pt x="68" y="76"/>
                  </a:lnTo>
                  <a:lnTo>
                    <a:pt x="68" y="75"/>
                  </a:lnTo>
                  <a:lnTo>
                    <a:pt x="68" y="74"/>
                  </a:lnTo>
                  <a:lnTo>
                    <a:pt x="68" y="75"/>
                  </a:lnTo>
                  <a:lnTo>
                    <a:pt x="68" y="74"/>
                  </a:lnTo>
                  <a:lnTo>
                    <a:pt x="68" y="75"/>
                  </a:lnTo>
                  <a:lnTo>
                    <a:pt x="69" y="76"/>
                  </a:lnTo>
                  <a:lnTo>
                    <a:pt x="69" y="75"/>
                  </a:lnTo>
                  <a:lnTo>
                    <a:pt x="69" y="76"/>
                  </a:lnTo>
                  <a:lnTo>
                    <a:pt x="69" y="74"/>
                  </a:lnTo>
                  <a:lnTo>
                    <a:pt x="70" y="73"/>
                  </a:lnTo>
                  <a:lnTo>
                    <a:pt x="70" y="72"/>
                  </a:lnTo>
                  <a:lnTo>
                    <a:pt x="70" y="71"/>
                  </a:lnTo>
                  <a:lnTo>
                    <a:pt x="70" y="72"/>
                  </a:lnTo>
                  <a:lnTo>
                    <a:pt x="70" y="71"/>
                  </a:lnTo>
                  <a:lnTo>
                    <a:pt x="71" y="71"/>
                  </a:lnTo>
                  <a:lnTo>
                    <a:pt x="71" y="70"/>
                  </a:lnTo>
                  <a:lnTo>
                    <a:pt x="71" y="69"/>
                  </a:lnTo>
                  <a:lnTo>
                    <a:pt x="71" y="70"/>
                  </a:lnTo>
                  <a:lnTo>
                    <a:pt x="71" y="69"/>
                  </a:lnTo>
                  <a:lnTo>
                    <a:pt x="72" y="69"/>
                  </a:lnTo>
                  <a:lnTo>
                    <a:pt x="72" y="70"/>
                  </a:lnTo>
                  <a:lnTo>
                    <a:pt x="72" y="69"/>
                  </a:lnTo>
                  <a:lnTo>
                    <a:pt x="72" y="68"/>
                  </a:lnTo>
                  <a:lnTo>
                    <a:pt x="73" y="67"/>
                  </a:lnTo>
                  <a:lnTo>
                    <a:pt x="73" y="68"/>
                  </a:lnTo>
                  <a:lnTo>
                    <a:pt x="73" y="66"/>
                  </a:lnTo>
                  <a:lnTo>
                    <a:pt x="73" y="67"/>
                  </a:lnTo>
                  <a:lnTo>
                    <a:pt x="73" y="66"/>
                  </a:lnTo>
                  <a:lnTo>
                    <a:pt x="74" y="67"/>
                  </a:lnTo>
                  <a:lnTo>
                    <a:pt x="74" y="66"/>
                  </a:lnTo>
                  <a:lnTo>
                    <a:pt x="74" y="65"/>
                  </a:lnTo>
                  <a:lnTo>
                    <a:pt x="74" y="64"/>
                  </a:lnTo>
                  <a:lnTo>
                    <a:pt x="74" y="65"/>
                  </a:lnTo>
                  <a:lnTo>
                    <a:pt x="75" y="65"/>
                  </a:lnTo>
                  <a:lnTo>
                    <a:pt x="76" y="64"/>
                  </a:lnTo>
                  <a:lnTo>
                    <a:pt x="76" y="63"/>
                  </a:lnTo>
                  <a:lnTo>
                    <a:pt x="76" y="62"/>
                  </a:lnTo>
                  <a:lnTo>
                    <a:pt x="77" y="62"/>
                  </a:lnTo>
                  <a:lnTo>
                    <a:pt x="77" y="61"/>
                  </a:lnTo>
                  <a:lnTo>
                    <a:pt x="77" y="59"/>
                  </a:lnTo>
                  <a:lnTo>
                    <a:pt x="77" y="60"/>
                  </a:lnTo>
                  <a:lnTo>
                    <a:pt x="78" y="60"/>
                  </a:lnTo>
                  <a:lnTo>
                    <a:pt x="78" y="59"/>
                  </a:lnTo>
                  <a:lnTo>
                    <a:pt x="78" y="60"/>
                  </a:lnTo>
                  <a:lnTo>
                    <a:pt x="78" y="59"/>
                  </a:lnTo>
                  <a:lnTo>
                    <a:pt x="78" y="58"/>
                  </a:lnTo>
                  <a:lnTo>
                    <a:pt x="79" y="58"/>
                  </a:lnTo>
                  <a:lnTo>
                    <a:pt x="79" y="57"/>
                  </a:lnTo>
                  <a:lnTo>
                    <a:pt x="80" y="57"/>
                  </a:lnTo>
                  <a:lnTo>
                    <a:pt x="80" y="56"/>
                  </a:lnTo>
                  <a:lnTo>
                    <a:pt x="80" y="55"/>
                  </a:lnTo>
                  <a:lnTo>
                    <a:pt x="80" y="56"/>
                  </a:lnTo>
                  <a:lnTo>
                    <a:pt x="80" y="55"/>
                  </a:lnTo>
                  <a:lnTo>
                    <a:pt x="80" y="54"/>
                  </a:lnTo>
                  <a:lnTo>
                    <a:pt x="81" y="55"/>
                  </a:lnTo>
                  <a:lnTo>
                    <a:pt x="81" y="56"/>
                  </a:lnTo>
                  <a:lnTo>
                    <a:pt x="81" y="55"/>
                  </a:lnTo>
                  <a:lnTo>
                    <a:pt x="82" y="55"/>
                  </a:lnTo>
                  <a:lnTo>
                    <a:pt x="82" y="54"/>
                  </a:lnTo>
                  <a:lnTo>
                    <a:pt x="82" y="52"/>
                  </a:lnTo>
                  <a:lnTo>
                    <a:pt x="82" y="53"/>
                  </a:lnTo>
                  <a:lnTo>
                    <a:pt x="82" y="52"/>
                  </a:lnTo>
                  <a:lnTo>
                    <a:pt x="82" y="51"/>
                  </a:lnTo>
                  <a:lnTo>
                    <a:pt x="82" y="52"/>
                  </a:lnTo>
                  <a:lnTo>
                    <a:pt x="82" y="53"/>
                  </a:lnTo>
                  <a:lnTo>
                    <a:pt x="83" y="52"/>
                  </a:lnTo>
                  <a:lnTo>
                    <a:pt x="83" y="51"/>
                  </a:lnTo>
                  <a:lnTo>
                    <a:pt x="84" y="51"/>
                  </a:lnTo>
                  <a:lnTo>
                    <a:pt x="84" y="49"/>
                  </a:lnTo>
                  <a:lnTo>
                    <a:pt x="85" y="50"/>
                  </a:lnTo>
                  <a:lnTo>
                    <a:pt x="85" y="49"/>
                  </a:lnTo>
                  <a:lnTo>
                    <a:pt x="85" y="48"/>
                  </a:lnTo>
                  <a:lnTo>
                    <a:pt x="85" y="47"/>
                  </a:lnTo>
                  <a:lnTo>
                    <a:pt x="86" y="47"/>
                  </a:lnTo>
                  <a:lnTo>
                    <a:pt x="86" y="48"/>
                  </a:lnTo>
                  <a:lnTo>
                    <a:pt x="86" y="47"/>
                  </a:lnTo>
                  <a:lnTo>
                    <a:pt x="86" y="46"/>
                  </a:lnTo>
                  <a:lnTo>
                    <a:pt x="86" y="45"/>
                  </a:lnTo>
                  <a:lnTo>
                    <a:pt x="87" y="46"/>
                  </a:lnTo>
                  <a:lnTo>
                    <a:pt x="87" y="47"/>
                  </a:lnTo>
                  <a:lnTo>
                    <a:pt x="87" y="46"/>
                  </a:lnTo>
                  <a:lnTo>
                    <a:pt x="88" y="46"/>
                  </a:lnTo>
                  <a:lnTo>
                    <a:pt x="88" y="45"/>
                  </a:lnTo>
                  <a:lnTo>
                    <a:pt x="88" y="44"/>
                  </a:lnTo>
                  <a:lnTo>
                    <a:pt x="88" y="43"/>
                  </a:lnTo>
                  <a:lnTo>
                    <a:pt x="89" y="43"/>
                  </a:lnTo>
                  <a:lnTo>
                    <a:pt x="89" y="42"/>
                  </a:lnTo>
                  <a:lnTo>
                    <a:pt x="90" y="42"/>
                  </a:lnTo>
                  <a:lnTo>
                    <a:pt x="90" y="41"/>
                  </a:lnTo>
                  <a:lnTo>
                    <a:pt x="90" y="42"/>
                  </a:lnTo>
                  <a:lnTo>
                    <a:pt x="90" y="41"/>
                  </a:lnTo>
                  <a:lnTo>
                    <a:pt x="90" y="43"/>
                  </a:lnTo>
                  <a:lnTo>
                    <a:pt x="90" y="42"/>
                  </a:lnTo>
                  <a:lnTo>
                    <a:pt x="91" y="41"/>
                  </a:lnTo>
                  <a:lnTo>
                    <a:pt x="91" y="39"/>
                  </a:lnTo>
                  <a:lnTo>
                    <a:pt x="92" y="38"/>
                  </a:lnTo>
                  <a:lnTo>
                    <a:pt x="92" y="39"/>
                  </a:lnTo>
                  <a:lnTo>
                    <a:pt x="92" y="38"/>
                  </a:lnTo>
                  <a:lnTo>
                    <a:pt x="92" y="37"/>
                  </a:lnTo>
                  <a:lnTo>
                    <a:pt x="93" y="37"/>
                  </a:lnTo>
                  <a:lnTo>
                    <a:pt x="93" y="36"/>
                  </a:lnTo>
                  <a:lnTo>
                    <a:pt x="93" y="37"/>
                  </a:lnTo>
                  <a:lnTo>
                    <a:pt x="93" y="38"/>
                  </a:lnTo>
                  <a:lnTo>
                    <a:pt x="94" y="38"/>
                  </a:lnTo>
                  <a:lnTo>
                    <a:pt x="94" y="37"/>
                  </a:lnTo>
                  <a:lnTo>
                    <a:pt x="94" y="36"/>
                  </a:lnTo>
                  <a:lnTo>
                    <a:pt x="94" y="35"/>
                  </a:lnTo>
                  <a:lnTo>
                    <a:pt x="94" y="34"/>
                  </a:lnTo>
                  <a:lnTo>
                    <a:pt x="94" y="35"/>
                  </a:lnTo>
                  <a:lnTo>
                    <a:pt x="95" y="35"/>
                  </a:lnTo>
                  <a:lnTo>
                    <a:pt x="95" y="34"/>
                  </a:lnTo>
                  <a:lnTo>
                    <a:pt x="96" y="34"/>
                  </a:lnTo>
                  <a:lnTo>
                    <a:pt x="96" y="33"/>
                  </a:lnTo>
                  <a:lnTo>
                    <a:pt x="96" y="34"/>
                  </a:lnTo>
                  <a:lnTo>
                    <a:pt x="96" y="33"/>
                  </a:lnTo>
                  <a:lnTo>
                    <a:pt x="96" y="34"/>
                  </a:lnTo>
                  <a:lnTo>
                    <a:pt x="97" y="33"/>
                  </a:lnTo>
                  <a:lnTo>
                    <a:pt x="97" y="32"/>
                  </a:lnTo>
                  <a:lnTo>
                    <a:pt x="97" y="31"/>
                  </a:lnTo>
                  <a:lnTo>
                    <a:pt x="98" y="30"/>
                  </a:lnTo>
                  <a:lnTo>
                    <a:pt x="98" y="31"/>
                  </a:lnTo>
                  <a:lnTo>
                    <a:pt x="98" y="30"/>
                  </a:lnTo>
                  <a:lnTo>
                    <a:pt x="98" y="31"/>
                  </a:lnTo>
                  <a:lnTo>
                    <a:pt x="98" y="30"/>
                  </a:lnTo>
                  <a:lnTo>
                    <a:pt x="98" y="31"/>
                  </a:lnTo>
                  <a:lnTo>
                    <a:pt x="98" y="30"/>
                  </a:lnTo>
                  <a:lnTo>
                    <a:pt x="98" y="29"/>
                  </a:lnTo>
                  <a:lnTo>
                    <a:pt x="99" y="29"/>
                  </a:lnTo>
                  <a:lnTo>
                    <a:pt x="99" y="30"/>
                  </a:lnTo>
                  <a:lnTo>
                    <a:pt x="100" y="30"/>
                  </a:lnTo>
                  <a:lnTo>
                    <a:pt x="100" y="28"/>
                  </a:lnTo>
                  <a:lnTo>
                    <a:pt x="100" y="27"/>
                  </a:lnTo>
                  <a:lnTo>
                    <a:pt x="100" y="26"/>
                  </a:lnTo>
                  <a:lnTo>
                    <a:pt x="101" y="27"/>
                  </a:lnTo>
                  <a:lnTo>
                    <a:pt x="102" y="26"/>
                  </a:lnTo>
                  <a:lnTo>
                    <a:pt x="102" y="27"/>
                  </a:lnTo>
                  <a:lnTo>
                    <a:pt x="102" y="25"/>
                  </a:lnTo>
                  <a:lnTo>
                    <a:pt x="102" y="26"/>
                  </a:lnTo>
                  <a:lnTo>
                    <a:pt x="102" y="27"/>
                  </a:lnTo>
                  <a:lnTo>
                    <a:pt x="103" y="26"/>
                  </a:lnTo>
                  <a:lnTo>
                    <a:pt x="103" y="25"/>
                  </a:lnTo>
                  <a:lnTo>
                    <a:pt x="103" y="24"/>
                  </a:lnTo>
                  <a:lnTo>
                    <a:pt x="104" y="24"/>
                  </a:lnTo>
                  <a:lnTo>
                    <a:pt x="104" y="23"/>
                  </a:lnTo>
                  <a:lnTo>
                    <a:pt x="104" y="24"/>
                  </a:lnTo>
                  <a:lnTo>
                    <a:pt x="104" y="23"/>
                  </a:lnTo>
                  <a:lnTo>
                    <a:pt x="104" y="24"/>
                  </a:lnTo>
                  <a:lnTo>
                    <a:pt x="104" y="23"/>
                  </a:lnTo>
                  <a:lnTo>
                    <a:pt x="105" y="22"/>
                  </a:lnTo>
                  <a:lnTo>
                    <a:pt x="105" y="21"/>
                  </a:lnTo>
                  <a:lnTo>
                    <a:pt x="105" y="22"/>
                  </a:lnTo>
                  <a:lnTo>
                    <a:pt x="106" y="22"/>
                  </a:lnTo>
                  <a:lnTo>
                    <a:pt x="106" y="23"/>
                  </a:lnTo>
                  <a:lnTo>
                    <a:pt x="106" y="22"/>
                  </a:lnTo>
                  <a:lnTo>
                    <a:pt x="106" y="21"/>
                  </a:lnTo>
                  <a:lnTo>
                    <a:pt x="107" y="19"/>
                  </a:lnTo>
                  <a:lnTo>
                    <a:pt x="107" y="20"/>
                  </a:lnTo>
                  <a:lnTo>
                    <a:pt x="108" y="20"/>
                  </a:lnTo>
                  <a:lnTo>
                    <a:pt x="108" y="19"/>
                  </a:lnTo>
                  <a:lnTo>
                    <a:pt x="108" y="18"/>
                  </a:lnTo>
                  <a:lnTo>
                    <a:pt x="108" y="19"/>
                  </a:lnTo>
                  <a:lnTo>
                    <a:pt x="109" y="20"/>
                  </a:lnTo>
                  <a:lnTo>
                    <a:pt x="109" y="19"/>
                  </a:lnTo>
                  <a:lnTo>
                    <a:pt x="109" y="18"/>
                  </a:lnTo>
                  <a:lnTo>
                    <a:pt x="110" y="18"/>
                  </a:lnTo>
                  <a:lnTo>
                    <a:pt x="110" y="17"/>
                  </a:lnTo>
                  <a:lnTo>
                    <a:pt x="110" y="16"/>
                  </a:lnTo>
                  <a:lnTo>
                    <a:pt x="110" y="17"/>
                  </a:lnTo>
                  <a:lnTo>
                    <a:pt x="110" y="16"/>
                  </a:lnTo>
                  <a:lnTo>
                    <a:pt x="111" y="16"/>
                  </a:lnTo>
                  <a:lnTo>
                    <a:pt x="111" y="14"/>
                  </a:lnTo>
                  <a:lnTo>
                    <a:pt x="111" y="15"/>
                  </a:lnTo>
                  <a:lnTo>
                    <a:pt x="111" y="14"/>
                  </a:lnTo>
                  <a:lnTo>
                    <a:pt x="111" y="15"/>
                  </a:lnTo>
                  <a:lnTo>
                    <a:pt x="112" y="15"/>
                  </a:lnTo>
                  <a:lnTo>
                    <a:pt x="112" y="16"/>
                  </a:lnTo>
                  <a:lnTo>
                    <a:pt x="112" y="15"/>
                  </a:lnTo>
                  <a:lnTo>
                    <a:pt x="112" y="14"/>
                  </a:lnTo>
                  <a:lnTo>
                    <a:pt x="112" y="13"/>
                  </a:lnTo>
                  <a:lnTo>
                    <a:pt x="113" y="13"/>
                  </a:lnTo>
                  <a:lnTo>
                    <a:pt x="114" y="12"/>
                  </a:lnTo>
                  <a:lnTo>
                    <a:pt x="114" y="13"/>
                  </a:lnTo>
                  <a:lnTo>
                    <a:pt x="114" y="12"/>
                  </a:lnTo>
                  <a:lnTo>
                    <a:pt x="114" y="13"/>
                  </a:lnTo>
                  <a:lnTo>
                    <a:pt x="114" y="11"/>
                  </a:lnTo>
                  <a:lnTo>
                    <a:pt x="114" y="12"/>
                  </a:lnTo>
                  <a:lnTo>
                    <a:pt x="114" y="11"/>
                  </a:lnTo>
                  <a:lnTo>
                    <a:pt x="115" y="11"/>
                  </a:lnTo>
                  <a:lnTo>
                    <a:pt x="115" y="12"/>
                  </a:lnTo>
                  <a:lnTo>
                    <a:pt x="115" y="13"/>
                  </a:lnTo>
                  <a:lnTo>
                    <a:pt x="115" y="12"/>
                  </a:lnTo>
                  <a:lnTo>
                    <a:pt x="115" y="11"/>
                  </a:lnTo>
                  <a:lnTo>
                    <a:pt x="116" y="11"/>
                  </a:lnTo>
                  <a:lnTo>
                    <a:pt x="116" y="10"/>
                  </a:lnTo>
                  <a:lnTo>
                    <a:pt x="116" y="9"/>
                  </a:lnTo>
                  <a:lnTo>
                    <a:pt x="116" y="10"/>
                  </a:lnTo>
                  <a:lnTo>
                    <a:pt x="117" y="10"/>
                  </a:lnTo>
                  <a:lnTo>
                    <a:pt x="117" y="8"/>
                  </a:lnTo>
                  <a:lnTo>
                    <a:pt x="118" y="8"/>
                  </a:lnTo>
                  <a:lnTo>
                    <a:pt x="118" y="9"/>
                  </a:lnTo>
                  <a:lnTo>
                    <a:pt x="118" y="10"/>
                  </a:lnTo>
                  <a:lnTo>
                    <a:pt x="118" y="9"/>
                  </a:lnTo>
                  <a:lnTo>
                    <a:pt x="118" y="8"/>
                  </a:lnTo>
                  <a:lnTo>
                    <a:pt x="118" y="9"/>
                  </a:lnTo>
                  <a:lnTo>
                    <a:pt x="118" y="8"/>
                  </a:lnTo>
                  <a:lnTo>
                    <a:pt x="119" y="7"/>
                  </a:lnTo>
                  <a:lnTo>
                    <a:pt x="119" y="6"/>
                  </a:lnTo>
                  <a:lnTo>
                    <a:pt x="120" y="6"/>
                  </a:lnTo>
                  <a:lnTo>
                    <a:pt x="120" y="5"/>
                  </a:lnTo>
                  <a:lnTo>
                    <a:pt x="120" y="4"/>
                  </a:lnTo>
                  <a:lnTo>
                    <a:pt x="120" y="5"/>
                  </a:lnTo>
                  <a:lnTo>
                    <a:pt x="121" y="5"/>
                  </a:lnTo>
                  <a:lnTo>
                    <a:pt x="121" y="6"/>
                  </a:lnTo>
                  <a:lnTo>
                    <a:pt x="121" y="5"/>
                  </a:lnTo>
                  <a:lnTo>
                    <a:pt x="122" y="5"/>
                  </a:lnTo>
                  <a:lnTo>
                    <a:pt x="122" y="4"/>
                  </a:lnTo>
                  <a:lnTo>
                    <a:pt x="122" y="3"/>
                  </a:lnTo>
                  <a:lnTo>
                    <a:pt x="123" y="3"/>
                  </a:lnTo>
                  <a:lnTo>
                    <a:pt x="123" y="2"/>
                  </a:lnTo>
                  <a:lnTo>
                    <a:pt x="124" y="2"/>
                  </a:lnTo>
                  <a:lnTo>
                    <a:pt x="124" y="3"/>
                  </a:lnTo>
                  <a:lnTo>
                    <a:pt x="124" y="2"/>
                  </a:lnTo>
                  <a:lnTo>
                    <a:pt x="125" y="1"/>
                  </a:lnTo>
                  <a:lnTo>
                    <a:pt x="125" y="0"/>
                  </a:lnTo>
                  <a:lnTo>
                    <a:pt x="126" y="0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67" name="Freeform 166"/>
            <p:cNvSpPr>
              <a:spLocks/>
            </p:cNvSpPr>
            <p:nvPr/>
          </p:nvSpPr>
          <p:spPr bwMode="auto">
            <a:xfrm>
              <a:off x="3928" y="2171"/>
              <a:ext cx="133" cy="57"/>
            </a:xfrm>
            <a:custGeom>
              <a:avLst/>
              <a:gdLst>
                <a:gd name="T0" fmla="*/ 2 w 133"/>
                <a:gd name="T1" fmla="*/ 55 h 57"/>
                <a:gd name="T2" fmla="*/ 4 w 133"/>
                <a:gd name="T3" fmla="*/ 54 h 57"/>
                <a:gd name="T4" fmla="*/ 6 w 133"/>
                <a:gd name="T5" fmla="*/ 51 h 57"/>
                <a:gd name="T6" fmla="*/ 8 w 133"/>
                <a:gd name="T7" fmla="*/ 49 h 57"/>
                <a:gd name="T8" fmla="*/ 10 w 133"/>
                <a:gd name="T9" fmla="*/ 49 h 57"/>
                <a:gd name="T10" fmla="*/ 12 w 133"/>
                <a:gd name="T11" fmla="*/ 48 h 57"/>
                <a:gd name="T12" fmla="*/ 14 w 133"/>
                <a:gd name="T13" fmla="*/ 46 h 57"/>
                <a:gd name="T14" fmla="*/ 16 w 133"/>
                <a:gd name="T15" fmla="*/ 44 h 57"/>
                <a:gd name="T16" fmla="*/ 18 w 133"/>
                <a:gd name="T17" fmla="*/ 43 h 57"/>
                <a:gd name="T18" fmla="*/ 20 w 133"/>
                <a:gd name="T19" fmla="*/ 42 h 57"/>
                <a:gd name="T20" fmla="*/ 22 w 133"/>
                <a:gd name="T21" fmla="*/ 38 h 57"/>
                <a:gd name="T22" fmla="*/ 24 w 133"/>
                <a:gd name="T23" fmla="*/ 38 h 57"/>
                <a:gd name="T24" fmla="*/ 26 w 133"/>
                <a:gd name="T25" fmla="*/ 37 h 57"/>
                <a:gd name="T26" fmla="*/ 28 w 133"/>
                <a:gd name="T27" fmla="*/ 35 h 57"/>
                <a:gd name="T28" fmla="*/ 31 w 133"/>
                <a:gd name="T29" fmla="*/ 33 h 57"/>
                <a:gd name="T30" fmla="*/ 33 w 133"/>
                <a:gd name="T31" fmla="*/ 31 h 57"/>
                <a:gd name="T32" fmla="*/ 35 w 133"/>
                <a:gd name="T33" fmla="*/ 32 h 57"/>
                <a:gd name="T34" fmla="*/ 37 w 133"/>
                <a:gd name="T35" fmla="*/ 29 h 57"/>
                <a:gd name="T36" fmla="*/ 39 w 133"/>
                <a:gd name="T37" fmla="*/ 28 h 57"/>
                <a:gd name="T38" fmla="*/ 41 w 133"/>
                <a:gd name="T39" fmla="*/ 29 h 57"/>
                <a:gd name="T40" fmla="*/ 44 w 133"/>
                <a:gd name="T41" fmla="*/ 25 h 57"/>
                <a:gd name="T42" fmla="*/ 46 w 133"/>
                <a:gd name="T43" fmla="*/ 24 h 57"/>
                <a:gd name="T44" fmla="*/ 48 w 133"/>
                <a:gd name="T45" fmla="*/ 25 h 57"/>
                <a:gd name="T46" fmla="*/ 50 w 133"/>
                <a:gd name="T47" fmla="*/ 21 h 57"/>
                <a:gd name="T48" fmla="*/ 52 w 133"/>
                <a:gd name="T49" fmla="*/ 21 h 57"/>
                <a:gd name="T50" fmla="*/ 54 w 133"/>
                <a:gd name="T51" fmla="*/ 21 h 57"/>
                <a:gd name="T52" fmla="*/ 56 w 133"/>
                <a:gd name="T53" fmla="*/ 20 h 57"/>
                <a:gd name="T54" fmla="*/ 58 w 133"/>
                <a:gd name="T55" fmla="*/ 18 h 57"/>
                <a:gd name="T56" fmla="*/ 60 w 133"/>
                <a:gd name="T57" fmla="*/ 18 h 57"/>
                <a:gd name="T58" fmla="*/ 62 w 133"/>
                <a:gd name="T59" fmla="*/ 18 h 57"/>
                <a:gd name="T60" fmla="*/ 65 w 133"/>
                <a:gd name="T61" fmla="*/ 15 h 57"/>
                <a:gd name="T62" fmla="*/ 67 w 133"/>
                <a:gd name="T63" fmla="*/ 15 h 57"/>
                <a:gd name="T64" fmla="*/ 69 w 133"/>
                <a:gd name="T65" fmla="*/ 16 h 57"/>
                <a:gd name="T66" fmla="*/ 71 w 133"/>
                <a:gd name="T67" fmla="*/ 13 h 57"/>
                <a:gd name="T68" fmla="*/ 73 w 133"/>
                <a:gd name="T69" fmla="*/ 12 h 57"/>
                <a:gd name="T70" fmla="*/ 75 w 133"/>
                <a:gd name="T71" fmla="*/ 14 h 57"/>
                <a:gd name="T72" fmla="*/ 77 w 133"/>
                <a:gd name="T73" fmla="*/ 13 h 57"/>
                <a:gd name="T74" fmla="*/ 79 w 133"/>
                <a:gd name="T75" fmla="*/ 11 h 57"/>
                <a:gd name="T76" fmla="*/ 82 w 133"/>
                <a:gd name="T77" fmla="*/ 12 h 57"/>
                <a:gd name="T78" fmla="*/ 84 w 133"/>
                <a:gd name="T79" fmla="*/ 10 h 57"/>
                <a:gd name="T80" fmla="*/ 86 w 133"/>
                <a:gd name="T81" fmla="*/ 9 h 57"/>
                <a:gd name="T82" fmla="*/ 88 w 133"/>
                <a:gd name="T83" fmla="*/ 9 h 57"/>
                <a:gd name="T84" fmla="*/ 90 w 133"/>
                <a:gd name="T85" fmla="*/ 9 h 57"/>
                <a:gd name="T86" fmla="*/ 92 w 133"/>
                <a:gd name="T87" fmla="*/ 8 h 57"/>
                <a:gd name="T88" fmla="*/ 94 w 133"/>
                <a:gd name="T89" fmla="*/ 6 h 57"/>
                <a:gd name="T90" fmla="*/ 96 w 133"/>
                <a:gd name="T91" fmla="*/ 7 h 57"/>
                <a:gd name="T92" fmla="*/ 98 w 133"/>
                <a:gd name="T93" fmla="*/ 6 h 57"/>
                <a:gd name="T94" fmla="*/ 100 w 133"/>
                <a:gd name="T95" fmla="*/ 7 h 57"/>
                <a:gd name="T96" fmla="*/ 102 w 133"/>
                <a:gd name="T97" fmla="*/ 6 h 57"/>
                <a:gd name="T98" fmla="*/ 104 w 133"/>
                <a:gd name="T99" fmla="*/ 5 h 57"/>
                <a:gd name="T100" fmla="*/ 106 w 133"/>
                <a:gd name="T101" fmla="*/ 6 h 57"/>
                <a:gd name="T102" fmla="*/ 109 w 133"/>
                <a:gd name="T103" fmla="*/ 5 h 57"/>
                <a:gd name="T104" fmla="*/ 110 w 133"/>
                <a:gd name="T105" fmla="*/ 4 h 57"/>
                <a:gd name="T106" fmla="*/ 112 w 133"/>
                <a:gd name="T107" fmla="*/ 5 h 57"/>
                <a:gd name="T108" fmla="*/ 114 w 133"/>
                <a:gd name="T109" fmla="*/ 3 h 57"/>
                <a:gd name="T110" fmla="*/ 116 w 133"/>
                <a:gd name="T111" fmla="*/ 2 h 57"/>
                <a:gd name="T112" fmla="*/ 118 w 133"/>
                <a:gd name="T113" fmla="*/ 4 h 57"/>
                <a:gd name="T114" fmla="*/ 121 w 133"/>
                <a:gd name="T115" fmla="*/ 2 h 57"/>
                <a:gd name="T116" fmla="*/ 123 w 133"/>
                <a:gd name="T117" fmla="*/ 2 h 57"/>
                <a:gd name="T118" fmla="*/ 125 w 133"/>
                <a:gd name="T119" fmla="*/ 2 h 57"/>
                <a:gd name="T120" fmla="*/ 127 w 133"/>
                <a:gd name="T121" fmla="*/ 1 h 57"/>
                <a:gd name="T122" fmla="*/ 130 w 133"/>
                <a:gd name="T123" fmla="*/ 1 h 57"/>
                <a:gd name="T124" fmla="*/ 132 w 133"/>
                <a:gd name="T125" fmla="*/ 1 h 5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33"/>
                <a:gd name="T190" fmla="*/ 0 h 57"/>
                <a:gd name="T191" fmla="*/ 133 w 133"/>
                <a:gd name="T192" fmla="*/ 57 h 5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33" h="57">
                  <a:moveTo>
                    <a:pt x="0" y="57"/>
                  </a:moveTo>
                  <a:lnTo>
                    <a:pt x="0" y="57"/>
                  </a:lnTo>
                  <a:lnTo>
                    <a:pt x="0" y="56"/>
                  </a:lnTo>
                  <a:lnTo>
                    <a:pt x="0" y="55"/>
                  </a:lnTo>
                  <a:lnTo>
                    <a:pt x="1" y="55"/>
                  </a:lnTo>
                  <a:lnTo>
                    <a:pt x="1" y="57"/>
                  </a:lnTo>
                  <a:lnTo>
                    <a:pt x="2" y="57"/>
                  </a:lnTo>
                  <a:lnTo>
                    <a:pt x="2" y="56"/>
                  </a:lnTo>
                  <a:lnTo>
                    <a:pt x="2" y="55"/>
                  </a:lnTo>
                  <a:lnTo>
                    <a:pt x="2" y="54"/>
                  </a:lnTo>
                  <a:lnTo>
                    <a:pt x="3" y="55"/>
                  </a:lnTo>
                  <a:lnTo>
                    <a:pt x="3" y="54"/>
                  </a:lnTo>
                  <a:lnTo>
                    <a:pt x="4" y="53"/>
                  </a:lnTo>
                  <a:lnTo>
                    <a:pt x="4" y="52"/>
                  </a:lnTo>
                  <a:lnTo>
                    <a:pt x="4" y="53"/>
                  </a:lnTo>
                  <a:lnTo>
                    <a:pt x="4" y="54"/>
                  </a:lnTo>
                  <a:lnTo>
                    <a:pt x="5" y="54"/>
                  </a:lnTo>
                  <a:lnTo>
                    <a:pt x="5" y="53"/>
                  </a:lnTo>
                  <a:lnTo>
                    <a:pt x="5" y="52"/>
                  </a:lnTo>
                  <a:lnTo>
                    <a:pt x="6" y="52"/>
                  </a:lnTo>
                  <a:lnTo>
                    <a:pt x="6" y="51"/>
                  </a:lnTo>
                  <a:lnTo>
                    <a:pt x="6" y="52"/>
                  </a:lnTo>
                  <a:lnTo>
                    <a:pt x="6" y="51"/>
                  </a:lnTo>
                  <a:lnTo>
                    <a:pt x="7" y="51"/>
                  </a:lnTo>
                  <a:lnTo>
                    <a:pt x="7" y="50"/>
                  </a:lnTo>
                  <a:lnTo>
                    <a:pt x="7" y="51"/>
                  </a:lnTo>
                  <a:lnTo>
                    <a:pt x="7" y="52"/>
                  </a:lnTo>
                  <a:lnTo>
                    <a:pt x="8" y="51"/>
                  </a:lnTo>
                  <a:lnTo>
                    <a:pt x="8" y="52"/>
                  </a:lnTo>
                  <a:lnTo>
                    <a:pt x="8" y="51"/>
                  </a:lnTo>
                  <a:lnTo>
                    <a:pt x="8" y="50"/>
                  </a:lnTo>
                  <a:lnTo>
                    <a:pt x="8" y="49"/>
                  </a:lnTo>
                  <a:lnTo>
                    <a:pt x="9" y="49"/>
                  </a:lnTo>
                  <a:lnTo>
                    <a:pt x="9" y="50"/>
                  </a:lnTo>
                  <a:lnTo>
                    <a:pt x="9" y="49"/>
                  </a:lnTo>
                  <a:lnTo>
                    <a:pt x="10" y="49"/>
                  </a:lnTo>
                  <a:lnTo>
                    <a:pt x="10" y="48"/>
                  </a:lnTo>
                  <a:lnTo>
                    <a:pt x="10" y="49"/>
                  </a:lnTo>
                  <a:lnTo>
                    <a:pt x="11" y="49"/>
                  </a:lnTo>
                  <a:lnTo>
                    <a:pt x="11" y="48"/>
                  </a:lnTo>
                  <a:lnTo>
                    <a:pt x="11" y="47"/>
                  </a:lnTo>
                  <a:lnTo>
                    <a:pt x="12" y="47"/>
                  </a:lnTo>
                  <a:lnTo>
                    <a:pt x="12" y="46"/>
                  </a:lnTo>
                  <a:lnTo>
                    <a:pt x="12" y="47"/>
                  </a:lnTo>
                  <a:lnTo>
                    <a:pt x="12" y="48"/>
                  </a:lnTo>
                  <a:lnTo>
                    <a:pt x="12" y="47"/>
                  </a:lnTo>
                  <a:lnTo>
                    <a:pt x="12" y="46"/>
                  </a:lnTo>
                  <a:lnTo>
                    <a:pt x="13" y="46"/>
                  </a:lnTo>
                  <a:lnTo>
                    <a:pt x="13" y="45"/>
                  </a:lnTo>
                  <a:lnTo>
                    <a:pt x="13" y="46"/>
                  </a:lnTo>
                  <a:lnTo>
                    <a:pt x="14" y="46"/>
                  </a:lnTo>
                  <a:lnTo>
                    <a:pt x="14" y="47"/>
                  </a:lnTo>
                  <a:lnTo>
                    <a:pt x="14" y="46"/>
                  </a:lnTo>
                  <a:lnTo>
                    <a:pt x="14" y="45"/>
                  </a:lnTo>
                  <a:lnTo>
                    <a:pt x="14" y="44"/>
                  </a:lnTo>
                  <a:lnTo>
                    <a:pt x="15" y="44"/>
                  </a:lnTo>
                  <a:lnTo>
                    <a:pt x="15" y="45"/>
                  </a:lnTo>
                  <a:lnTo>
                    <a:pt x="15" y="44"/>
                  </a:lnTo>
                  <a:lnTo>
                    <a:pt x="15" y="45"/>
                  </a:lnTo>
                  <a:lnTo>
                    <a:pt x="15" y="44"/>
                  </a:lnTo>
                  <a:lnTo>
                    <a:pt x="16" y="44"/>
                  </a:lnTo>
                  <a:lnTo>
                    <a:pt x="16" y="43"/>
                  </a:lnTo>
                  <a:lnTo>
                    <a:pt x="16" y="44"/>
                  </a:lnTo>
                  <a:lnTo>
                    <a:pt x="17" y="44"/>
                  </a:lnTo>
                  <a:lnTo>
                    <a:pt x="17" y="45"/>
                  </a:lnTo>
                  <a:lnTo>
                    <a:pt x="17" y="44"/>
                  </a:lnTo>
                  <a:lnTo>
                    <a:pt x="17" y="43"/>
                  </a:lnTo>
                  <a:lnTo>
                    <a:pt x="18" y="43"/>
                  </a:lnTo>
                  <a:lnTo>
                    <a:pt x="18" y="42"/>
                  </a:lnTo>
                  <a:lnTo>
                    <a:pt x="18" y="43"/>
                  </a:lnTo>
                  <a:lnTo>
                    <a:pt x="18" y="42"/>
                  </a:lnTo>
                  <a:lnTo>
                    <a:pt x="19" y="41"/>
                  </a:lnTo>
                  <a:lnTo>
                    <a:pt x="19" y="40"/>
                  </a:lnTo>
                  <a:lnTo>
                    <a:pt x="19" y="41"/>
                  </a:lnTo>
                  <a:lnTo>
                    <a:pt x="20" y="41"/>
                  </a:lnTo>
                  <a:lnTo>
                    <a:pt x="20" y="42"/>
                  </a:lnTo>
                  <a:lnTo>
                    <a:pt x="20" y="43"/>
                  </a:lnTo>
                  <a:lnTo>
                    <a:pt x="20" y="42"/>
                  </a:lnTo>
                  <a:lnTo>
                    <a:pt x="20" y="41"/>
                  </a:lnTo>
                  <a:lnTo>
                    <a:pt x="20" y="40"/>
                  </a:lnTo>
                  <a:lnTo>
                    <a:pt x="21" y="39"/>
                  </a:lnTo>
                  <a:lnTo>
                    <a:pt x="21" y="40"/>
                  </a:lnTo>
                  <a:lnTo>
                    <a:pt x="22" y="40"/>
                  </a:lnTo>
                  <a:lnTo>
                    <a:pt x="22" y="39"/>
                  </a:lnTo>
                  <a:lnTo>
                    <a:pt x="22" y="38"/>
                  </a:lnTo>
                  <a:lnTo>
                    <a:pt x="22" y="39"/>
                  </a:lnTo>
                  <a:lnTo>
                    <a:pt x="22" y="40"/>
                  </a:lnTo>
                  <a:lnTo>
                    <a:pt x="23" y="40"/>
                  </a:lnTo>
                  <a:lnTo>
                    <a:pt x="23" y="39"/>
                  </a:lnTo>
                  <a:lnTo>
                    <a:pt x="24" y="38"/>
                  </a:lnTo>
                  <a:lnTo>
                    <a:pt x="24" y="37"/>
                  </a:lnTo>
                  <a:lnTo>
                    <a:pt x="24" y="38"/>
                  </a:lnTo>
                  <a:lnTo>
                    <a:pt x="25" y="38"/>
                  </a:lnTo>
                  <a:lnTo>
                    <a:pt x="25" y="37"/>
                  </a:lnTo>
                  <a:lnTo>
                    <a:pt x="26" y="37"/>
                  </a:lnTo>
                  <a:lnTo>
                    <a:pt x="26" y="38"/>
                  </a:lnTo>
                  <a:lnTo>
                    <a:pt x="26" y="37"/>
                  </a:lnTo>
                  <a:lnTo>
                    <a:pt x="26" y="36"/>
                  </a:lnTo>
                  <a:lnTo>
                    <a:pt x="27" y="36"/>
                  </a:lnTo>
                  <a:lnTo>
                    <a:pt x="27" y="35"/>
                  </a:lnTo>
                  <a:lnTo>
                    <a:pt x="27" y="36"/>
                  </a:lnTo>
                  <a:lnTo>
                    <a:pt x="27" y="35"/>
                  </a:lnTo>
                  <a:lnTo>
                    <a:pt x="27" y="36"/>
                  </a:lnTo>
                  <a:lnTo>
                    <a:pt x="28" y="36"/>
                  </a:lnTo>
                  <a:lnTo>
                    <a:pt x="28" y="35"/>
                  </a:lnTo>
                  <a:lnTo>
                    <a:pt x="28" y="34"/>
                  </a:lnTo>
                  <a:lnTo>
                    <a:pt x="28" y="35"/>
                  </a:lnTo>
                  <a:lnTo>
                    <a:pt x="29" y="35"/>
                  </a:lnTo>
                  <a:lnTo>
                    <a:pt x="29" y="36"/>
                  </a:lnTo>
                  <a:lnTo>
                    <a:pt x="29" y="35"/>
                  </a:lnTo>
                  <a:lnTo>
                    <a:pt x="30" y="35"/>
                  </a:lnTo>
                  <a:lnTo>
                    <a:pt x="30" y="34"/>
                  </a:lnTo>
                  <a:lnTo>
                    <a:pt x="30" y="33"/>
                  </a:lnTo>
                  <a:lnTo>
                    <a:pt x="30" y="34"/>
                  </a:lnTo>
                  <a:lnTo>
                    <a:pt x="31" y="34"/>
                  </a:lnTo>
                  <a:lnTo>
                    <a:pt x="31" y="33"/>
                  </a:lnTo>
                  <a:lnTo>
                    <a:pt x="32" y="33"/>
                  </a:lnTo>
                  <a:lnTo>
                    <a:pt x="32" y="34"/>
                  </a:lnTo>
                  <a:lnTo>
                    <a:pt x="32" y="35"/>
                  </a:lnTo>
                  <a:lnTo>
                    <a:pt x="32" y="33"/>
                  </a:lnTo>
                  <a:lnTo>
                    <a:pt x="33" y="32"/>
                  </a:lnTo>
                  <a:lnTo>
                    <a:pt x="33" y="31"/>
                  </a:lnTo>
                  <a:lnTo>
                    <a:pt x="33" y="32"/>
                  </a:lnTo>
                  <a:lnTo>
                    <a:pt x="34" y="32"/>
                  </a:lnTo>
                  <a:lnTo>
                    <a:pt x="34" y="33"/>
                  </a:lnTo>
                  <a:lnTo>
                    <a:pt x="34" y="32"/>
                  </a:lnTo>
                  <a:lnTo>
                    <a:pt x="34" y="31"/>
                  </a:lnTo>
                  <a:lnTo>
                    <a:pt x="35" y="32"/>
                  </a:lnTo>
                  <a:lnTo>
                    <a:pt x="35" y="31"/>
                  </a:lnTo>
                  <a:lnTo>
                    <a:pt x="35" y="32"/>
                  </a:lnTo>
                  <a:lnTo>
                    <a:pt x="36" y="32"/>
                  </a:lnTo>
                  <a:lnTo>
                    <a:pt x="36" y="31"/>
                  </a:lnTo>
                  <a:lnTo>
                    <a:pt x="36" y="30"/>
                  </a:lnTo>
                  <a:lnTo>
                    <a:pt x="36" y="29"/>
                  </a:lnTo>
                  <a:lnTo>
                    <a:pt x="36" y="30"/>
                  </a:lnTo>
                  <a:lnTo>
                    <a:pt x="37" y="30"/>
                  </a:lnTo>
                  <a:lnTo>
                    <a:pt x="37" y="29"/>
                  </a:lnTo>
                  <a:lnTo>
                    <a:pt x="38" y="29"/>
                  </a:lnTo>
                  <a:lnTo>
                    <a:pt x="38" y="30"/>
                  </a:lnTo>
                  <a:lnTo>
                    <a:pt x="38" y="29"/>
                  </a:lnTo>
                  <a:lnTo>
                    <a:pt x="39" y="28"/>
                  </a:lnTo>
                  <a:lnTo>
                    <a:pt x="39" y="29"/>
                  </a:lnTo>
                  <a:lnTo>
                    <a:pt x="39" y="27"/>
                  </a:lnTo>
                  <a:lnTo>
                    <a:pt x="39" y="28"/>
                  </a:lnTo>
                  <a:lnTo>
                    <a:pt x="40" y="27"/>
                  </a:lnTo>
                  <a:lnTo>
                    <a:pt x="40" y="28"/>
                  </a:lnTo>
                  <a:lnTo>
                    <a:pt x="40" y="27"/>
                  </a:lnTo>
                  <a:lnTo>
                    <a:pt x="40" y="28"/>
                  </a:lnTo>
                  <a:lnTo>
                    <a:pt x="40" y="27"/>
                  </a:lnTo>
                  <a:lnTo>
                    <a:pt x="41" y="27"/>
                  </a:lnTo>
                  <a:lnTo>
                    <a:pt x="41" y="28"/>
                  </a:lnTo>
                  <a:lnTo>
                    <a:pt x="41" y="27"/>
                  </a:lnTo>
                  <a:lnTo>
                    <a:pt x="41" y="28"/>
                  </a:lnTo>
                  <a:lnTo>
                    <a:pt x="41" y="29"/>
                  </a:lnTo>
                  <a:lnTo>
                    <a:pt x="42" y="28"/>
                  </a:lnTo>
                  <a:lnTo>
                    <a:pt x="42" y="29"/>
                  </a:lnTo>
                  <a:lnTo>
                    <a:pt x="42" y="27"/>
                  </a:lnTo>
                  <a:lnTo>
                    <a:pt x="42" y="26"/>
                  </a:lnTo>
                  <a:lnTo>
                    <a:pt x="42" y="25"/>
                  </a:lnTo>
                  <a:lnTo>
                    <a:pt x="42" y="26"/>
                  </a:lnTo>
                  <a:lnTo>
                    <a:pt x="43" y="26"/>
                  </a:lnTo>
                  <a:lnTo>
                    <a:pt x="43" y="25"/>
                  </a:lnTo>
                  <a:lnTo>
                    <a:pt x="44" y="25"/>
                  </a:lnTo>
                  <a:lnTo>
                    <a:pt x="44" y="26"/>
                  </a:lnTo>
                  <a:lnTo>
                    <a:pt x="44" y="25"/>
                  </a:lnTo>
                  <a:lnTo>
                    <a:pt x="44" y="27"/>
                  </a:lnTo>
                  <a:lnTo>
                    <a:pt x="44" y="26"/>
                  </a:lnTo>
                  <a:lnTo>
                    <a:pt x="44" y="27"/>
                  </a:lnTo>
                  <a:lnTo>
                    <a:pt x="45" y="27"/>
                  </a:lnTo>
                  <a:lnTo>
                    <a:pt x="45" y="25"/>
                  </a:lnTo>
                  <a:lnTo>
                    <a:pt x="45" y="24"/>
                  </a:lnTo>
                  <a:lnTo>
                    <a:pt x="46" y="24"/>
                  </a:lnTo>
                  <a:lnTo>
                    <a:pt x="46" y="25"/>
                  </a:lnTo>
                  <a:lnTo>
                    <a:pt x="46" y="24"/>
                  </a:lnTo>
                  <a:lnTo>
                    <a:pt x="47" y="23"/>
                  </a:lnTo>
                  <a:lnTo>
                    <a:pt x="47" y="24"/>
                  </a:lnTo>
                  <a:lnTo>
                    <a:pt x="47" y="25"/>
                  </a:lnTo>
                  <a:lnTo>
                    <a:pt x="48" y="25"/>
                  </a:lnTo>
                  <a:lnTo>
                    <a:pt x="48" y="24"/>
                  </a:lnTo>
                  <a:lnTo>
                    <a:pt x="48" y="25"/>
                  </a:lnTo>
                  <a:lnTo>
                    <a:pt x="48" y="24"/>
                  </a:lnTo>
                  <a:lnTo>
                    <a:pt x="48" y="23"/>
                  </a:lnTo>
                  <a:lnTo>
                    <a:pt x="48" y="22"/>
                  </a:lnTo>
                  <a:lnTo>
                    <a:pt x="49" y="22"/>
                  </a:lnTo>
                  <a:lnTo>
                    <a:pt x="49" y="23"/>
                  </a:lnTo>
                  <a:lnTo>
                    <a:pt x="49" y="22"/>
                  </a:lnTo>
                  <a:lnTo>
                    <a:pt x="50" y="22"/>
                  </a:lnTo>
                  <a:lnTo>
                    <a:pt x="50" y="21"/>
                  </a:lnTo>
                  <a:lnTo>
                    <a:pt x="50" y="22"/>
                  </a:lnTo>
                  <a:lnTo>
                    <a:pt x="50" y="24"/>
                  </a:lnTo>
                  <a:lnTo>
                    <a:pt x="50" y="23"/>
                  </a:lnTo>
                  <a:lnTo>
                    <a:pt x="50" y="24"/>
                  </a:lnTo>
                  <a:lnTo>
                    <a:pt x="51" y="23"/>
                  </a:lnTo>
                  <a:lnTo>
                    <a:pt x="51" y="22"/>
                  </a:lnTo>
                  <a:lnTo>
                    <a:pt x="51" y="21"/>
                  </a:lnTo>
                  <a:lnTo>
                    <a:pt x="52" y="21"/>
                  </a:lnTo>
                  <a:lnTo>
                    <a:pt x="53" y="20"/>
                  </a:lnTo>
                  <a:lnTo>
                    <a:pt x="53" y="21"/>
                  </a:lnTo>
                  <a:lnTo>
                    <a:pt x="54" y="21"/>
                  </a:lnTo>
                  <a:lnTo>
                    <a:pt x="54" y="22"/>
                  </a:lnTo>
                  <a:lnTo>
                    <a:pt x="54" y="21"/>
                  </a:lnTo>
                  <a:lnTo>
                    <a:pt x="54" y="20"/>
                  </a:lnTo>
                  <a:lnTo>
                    <a:pt x="54" y="19"/>
                  </a:lnTo>
                  <a:lnTo>
                    <a:pt x="55" y="19"/>
                  </a:lnTo>
                  <a:lnTo>
                    <a:pt x="55" y="20"/>
                  </a:lnTo>
                  <a:lnTo>
                    <a:pt x="56" y="20"/>
                  </a:lnTo>
                  <a:lnTo>
                    <a:pt x="56" y="19"/>
                  </a:lnTo>
                  <a:lnTo>
                    <a:pt x="56" y="20"/>
                  </a:lnTo>
                  <a:lnTo>
                    <a:pt x="57" y="21"/>
                  </a:lnTo>
                  <a:lnTo>
                    <a:pt x="57" y="20"/>
                  </a:lnTo>
                  <a:lnTo>
                    <a:pt x="57" y="19"/>
                  </a:lnTo>
                  <a:lnTo>
                    <a:pt x="58" y="18"/>
                  </a:lnTo>
                  <a:lnTo>
                    <a:pt x="58" y="19"/>
                  </a:lnTo>
                  <a:lnTo>
                    <a:pt x="58" y="18"/>
                  </a:lnTo>
                  <a:lnTo>
                    <a:pt x="59" y="18"/>
                  </a:lnTo>
                  <a:lnTo>
                    <a:pt x="59" y="17"/>
                  </a:lnTo>
                  <a:lnTo>
                    <a:pt x="59" y="18"/>
                  </a:lnTo>
                  <a:lnTo>
                    <a:pt x="60" y="18"/>
                  </a:lnTo>
                  <a:lnTo>
                    <a:pt x="60" y="19"/>
                  </a:lnTo>
                  <a:lnTo>
                    <a:pt x="60" y="18"/>
                  </a:lnTo>
                  <a:lnTo>
                    <a:pt x="60" y="17"/>
                  </a:lnTo>
                  <a:lnTo>
                    <a:pt x="60" y="18"/>
                  </a:lnTo>
                  <a:lnTo>
                    <a:pt x="61" y="17"/>
                  </a:lnTo>
                  <a:lnTo>
                    <a:pt x="61" y="16"/>
                  </a:lnTo>
                  <a:lnTo>
                    <a:pt x="61" y="18"/>
                  </a:lnTo>
                  <a:lnTo>
                    <a:pt x="62" y="17"/>
                  </a:lnTo>
                  <a:lnTo>
                    <a:pt x="62" y="18"/>
                  </a:lnTo>
                  <a:lnTo>
                    <a:pt x="62" y="17"/>
                  </a:lnTo>
                  <a:lnTo>
                    <a:pt x="62" y="16"/>
                  </a:lnTo>
                  <a:lnTo>
                    <a:pt x="62" y="18"/>
                  </a:lnTo>
                  <a:lnTo>
                    <a:pt x="63" y="18"/>
                  </a:lnTo>
                  <a:lnTo>
                    <a:pt x="63" y="17"/>
                  </a:lnTo>
                  <a:lnTo>
                    <a:pt x="64" y="16"/>
                  </a:lnTo>
                  <a:lnTo>
                    <a:pt x="64" y="15"/>
                  </a:lnTo>
                  <a:lnTo>
                    <a:pt x="64" y="16"/>
                  </a:lnTo>
                  <a:lnTo>
                    <a:pt x="65" y="16"/>
                  </a:lnTo>
                  <a:lnTo>
                    <a:pt x="65" y="15"/>
                  </a:lnTo>
                  <a:lnTo>
                    <a:pt x="65" y="14"/>
                  </a:lnTo>
                  <a:lnTo>
                    <a:pt x="65" y="15"/>
                  </a:lnTo>
                  <a:lnTo>
                    <a:pt x="66" y="14"/>
                  </a:lnTo>
                  <a:lnTo>
                    <a:pt x="66" y="15"/>
                  </a:lnTo>
                  <a:lnTo>
                    <a:pt x="66" y="16"/>
                  </a:lnTo>
                  <a:lnTo>
                    <a:pt x="66" y="17"/>
                  </a:lnTo>
                  <a:lnTo>
                    <a:pt x="66" y="16"/>
                  </a:lnTo>
                  <a:lnTo>
                    <a:pt x="66" y="17"/>
                  </a:lnTo>
                  <a:lnTo>
                    <a:pt x="66" y="16"/>
                  </a:lnTo>
                  <a:lnTo>
                    <a:pt x="66" y="14"/>
                  </a:lnTo>
                  <a:lnTo>
                    <a:pt x="67" y="15"/>
                  </a:lnTo>
                  <a:lnTo>
                    <a:pt x="67" y="14"/>
                  </a:lnTo>
                  <a:lnTo>
                    <a:pt x="67" y="15"/>
                  </a:lnTo>
                  <a:lnTo>
                    <a:pt x="67" y="14"/>
                  </a:lnTo>
                  <a:lnTo>
                    <a:pt x="67" y="15"/>
                  </a:lnTo>
                  <a:lnTo>
                    <a:pt x="68" y="15"/>
                  </a:lnTo>
                  <a:lnTo>
                    <a:pt x="68" y="14"/>
                  </a:lnTo>
                  <a:lnTo>
                    <a:pt x="69" y="15"/>
                  </a:lnTo>
                  <a:lnTo>
                    <a:pt x="69" y="16"/>
                  </a:lnTo>
                  <a:lnTo>
                    <a:pt x="69" y="15"/>
                  </a:lnTo>
                  <a:lnTo>
                    <a:pt x="70" y="15"/>
                  </a:lnTo>
                  <a:lnTo>
                    <a:pt x="70" y="14"/>
                  </a:lnTo>
                  <a:lnTo>
                    <a:pt x="70" y="13"/>
                  </a:lnTo>
                  <a:lnTo>
                    <a:pt x="70" y="14"/>
                  </a:lnTo>
                  <a:lnTo>
                    <a:pt x="71" y="14"/>
                  </a:lnTo>
                  <a:lnTo>
                    <a:pt x="71" y="13"/>
                  </a:lnTo>
                  <a:lnTo>
                    <a:pt x="72" y="13"/>
                  </a:lnTo>
                  <a:lnTo>
                    <a:pt x="72" y="12"/>
                  </a:lnTo>
                  <a:lnTo>
                    <a:pt x="72" y="13"/>
                  </a:lnTo>
                  <a:lnTo>
                    <a:pt x="72" y="14"/>
                  </a:lnTo>
                  <a:lnTo>
                    <a:pt x="72" y="15"/>
                  </a:lnTo>
                  <a:lnTo>
                    <a:pt x="72" y="14"/>
                  </a:lnTo>
                  <a:lnTo>
                    <a:pt x="72" y="13"/>
                  </a:lnTo>
                  <a:lnTo>
                    <a:pt x="72" y="14"/>
                  </a:lnTo>
                  <a:lnTo>
                    <a:pt x="73" y="13"/>
                  </a:lnTo>
                  <a:lnTo>
                    <a:pt x="73" y="12"/>
                  </a:lnTo>
                  <a:lnTo>
                    <a:pt x="73" y="13"/>
                  </a:lnTo>
                  <a:lnTo>
                    <a:pt x="74" y="13"/>
                  </a:lnTo>
                  <a:lnTo>
                    <a:pt x="74" y="14"/>
                  </a:lnTo>
                  <a:lnTo>
                    <a:pt x="74" y="13"/>
                  </a:lnTo>
                  <a:lnTo>
                    <a:pt x="74" y="12"/>
                  </a:lnTo>
                  <a:lnTo>
                    <a:pt x="74" y="11"/>
                  </a:lnTo>
                  <a:lnTo>
                    <a:pt x="75" y="13"/>
                  </a:lnTo>
                  <a:lnTo>
                    <a:pt x="75" y="14"/>
                  </a:lnTo>
                  <a:lnTo>
                    <a:pt x="76" y="14"/>
                  </a:lnTo>
                  <a:lnTo>
                    <a:pt x="76" y="12"/>
                  </a:lnTo>
                  <a:lnTo>
                    <a:pt x="76" y="13"/>
                  </a:lnTo>
                  <a:lnTo>
                    <a:pt x="76" y="12"/>
                  </a:lnTo>
                  <a:lnTo>
                    <a:pt x="76" y="11"/>
                  </a:lnTo>
                  <a:lnTo>
                    <a:pt x="76" y="12"/>
                  </a:lnTo>
                  <a:lnTo>
                    <a:pt x="76" y="13"/>
                  </a:lnTo>
                  <a:lnTo>
                    <a:pt x="77" y="12"/>
                  </a:lnTo>
                  <a:lnTo>
                    <a:pt x="77" y="13"/>
                  </a:lnTo>
                  <a:lnTo>
                    <a:pt x="77" y="12"/>
                  </a:lnTo>
                  <a:lnTo>
                    <a:pt x="77" y="13"/>
                  </a:lnTo>
                  <a:lnTo>
                    <a:pt x="77" y="11"/>
                  </a:lnTo>
                  <a:lnTo>
                    <a:pt x="78" y="11"/>
                  </a:lnTo>
                  <a:lnTo>
                    <a:pt x="78" y="12"/>
                  </a:lnTo>
                  <a:lnTo>
                    <a:pt x="78" y="13"/>
                  </a:lnTo>
                  <a:lnTo>
                    <a:pt x="78" y="12"/>
                  </a:lnTo>
                  <a:lnTo>
                    <a:pt x="79" y="11"/>
                  </a:lnTo>
                  <a:lnTo>
                    <a:pt x="79" y="12"/>
                  </a:lnTo>
                  <a:lnTo>
                    <a:pt x="79" y="11"/>
                  </a:lnTo>
                  <a:lnTo>
                    <a:pt x="80" y="11"/>
                  </a:lnTo>
                  <a:lnTo>
                    <a:pt x="80" y="10"/>
                  </a:lnTo>
                  <a:lnTo>
                    <a:pt x="81" y="10"/>
                  </a:lnTo>
                  <a:lnTo>
                    <a:pt x="81" y="11"/>
                  </a:lnTo>
                  <a:lnTo>
                    <a:pt x="81" y="12"/>
                  </a:lnTo>
                  <a:lnTo>
                    <a:pt x="82" y="11"/>
                  </a:lnTo>
                  <a:lnTo>
                    <a:pt x="82" y="12"/>
                  </a:lnTo>
                  <a:lnTo>
                    <a:pt x="82" y="11"/>
                  </a:lnTo>
                  <a:lnTo>
                    <a:pt x="82" y="10"/>
                  </a:lnTo>
                  <a:lnTo>
                    <a:pt x="83" y="11"/>
                  </a:lnTo>
                  <a:lnTo>
                    <a:pt x="83" y="10"/>
                  </a:lnTo>
                  <a:lnTo>
                    <a:pt x="84" y="10"/>
                  </a:lnTo>
                  <a:lnTo>
                    <a:pt x="84" y="9"/>
                  </a:lnTo>
                  <a:lnTo>
                    <a:pt x="84" y="10"/>
                  </a:lnTo>
                  <a:lnTo>
                    <a:pt x="84" y="11"/>
                  </a:lnTo>
                  <a:lnTo>
                    <a:pt x="84" y="12"/>
                  </a:lnTo>
                  <a:lnTo>
                    <a:pt x="85" y="10"/>
                  </a:lnTo>
                  <a:lnTo>
                    <a:pt x="85" y="11"/>
                  </a:lnTo>
                  <a:lnTo>
                    <a:pt x="85" y="10"/>
                  </a:lnTo>
                  <a:lnTo>
                    <a:pt x="85" y="9"/>
                  </a:lnTo>
                  <a:lnTo>
                    <a:pt x="86" y="10"/>
                  </a:lnTo>
                  <a:lnTo>
                    <a:pt x="86" y="8"/>
                  </a:lnTo>
                  <a:lnTo>
                    <a:pt x="86" y="10"/>
                  </a:lnTo>
                  <a:lnTo>
                    <a:pt x="86" y="9"/>
                  </a:lnTo>
                  <a:lnTo>
                    <a:pt x="86" y="10"/>
                  </a:lnTo>
                  <a:lnTo>
                    <a:pt x="86" y="9"/>
                  </a:lnTo>
                  <a:lnTo>
                    <a:pt x="87" y="8"/>
                  </a:lnTo>
                  <a:lnTo>
                    <a:pt x="87" y="9"/>
                  </a:lnTo>
                  <a:lnTo>
                    <a:pt x="87" y="10"/>
                  </a:lnTo>
                  <a:lnTo>
                    <a:pt x="88" y="10"/>
                  </a:lnTo>
                  <a:lnTo>
                    <a:pt x="88" y="11"/>
                  </a:lnTo>
                  <a:lnTo>
                    <a:pt x="88" y="10"/>
                  </a:lnTo>
                  <a:lnTo>
                    <a:pt x="88" y="9"/>
                  </a:lnTo>
                  <a:lnTo>
                    <a:pt x="88" y="8"/>
                  </a:lnTo>
                  <a:lnTo>
                    <a:pt x="89" y="8"/>
                  </a:lnTo>
                  <a:lnTo>
                    <a:pt x="89" y="9"/>
                  </a:lnTo>
                  <a:lnTo>
                    <a:pt x="90" y="8"/>
                  </a:lnTo>
                  <a:lnTo>
                    <a:pt x="90" y="10"/>
                  </a:lnTo>
                  <a:lnTo>
                    <a:pt x="90" y="9"/>
                  </a:lnTo>
                  <a:lnTo>
                    <a:pt x="90" y="10"/>
                  </a:lnTo>
                  <a:lnTo>
                    <a:pt x="91" y="9"/>
                  </a:lnTo>
                  <a:lnTo>
                    <a:pt x="91" y="8"/>
                  </a:lnTo>
                  <a:lnTo>
                    <a:pt x="91" y="9"/>
                  </a:lnTo>
                  <a:lnTo>
                    <a:pt x="91" y="8"/>
                  </a:lnTo>
                  <a:lnTo>
                    <a:pt x="91" y="7"/>
                  </a:lnTo>
                  <a:lnTo>
                    <a:pt x="92" y="7"/>
                  </a:lnTo>
                  <a:lnTo>
                    <a:pt x="92" y="8"/>
                  </a:lnTo>
                  <a:lnTo>
                    <a:pt x="92" y="7"/>
                  </a:lnTo>
                  <a:lnTo>
                    <a:pt x="93" y="7"/>
                  </a:lnTo>
                  <a:lnTo>
                    <a:pt x="93" y="8"/>
                  </a:lnTo>
                  <a:lnTo>
                    <a:pt x="94" y="9"/>
                  </a:lnTo>
                  <a:lnTo>
                    <a:pt x="94" y="10"/>
                  </a:lnTo>
                  <a:lnTo>
                    <a:pt x="94" y="8"/>
                  </a:lnTo>
                  <a:lnTo>
                    <a:pt x="94" y="7"/>
                  </a:lnTo>
                  <a:lnTo>
                    <a:pt x="94" y="6"/>
                  </a:lnTo>
                  <a:lnTo>
                    <a:pt x="94" y="7"/>
                  </a:lnTo>
                  <a:lnTo>
                    <a:pt x="95" y="7"/>
                  </a:lnTo>
                  <a:lnTo>
                    <a:pt x="95" y="8"/>
                  </a:lnTo>
                  <a:lnTo>
                    <a:pt x="95" y="7"/>
                  </a:lnTo>
                  <a:lnTo>
                    <a:pt x="96" y="8"/>
                  </a:lnTo>
                  <a:lnTo>
                    <a:pt x="96" y="7"/>
                  </a:lnTo>
                  <a:lnTo>
                    <a:pt x="96" y="6"/>
                  </a:lnTo>
                  <a:lnTo>
                    <a:pt x="96" y="7"/>
                  </a:lnTo>
                  <a:lnTo>
                    <a:pt x="96" y="8"/>
                  </a:lnTo>
                  <a:lnTo>
                    <a:pt x="97" y="8"/>
                  </a:lnTo>
                  <a:lnTo>
                    <a:pt x="97" y="7"/>
                  </a:lnTo>
                  <a:lnTo>
                    <a:pt x="97" y="8"/>
                  </a:lnTo>
                  <a:lnTo>
                    <a:pt x="97" y="7"/>
                  </a:lnTo>
                  <a:lnTo>
                    <a:pt x="98" y="6"/>
                  </a:lnTo>
                  <a:lnTo>
                    <a:pt x="98" y="5"/>
                  </a:lnTo>
                  <a:lnTo>
                    <a:pt x="98" y="6"/>
                  </a:lnTo>
                  <a:lnTo>
                    <a:pt x="98" y="7"/>
                  </a:lnTo>
                  <a:lnTo>
                    <a:pt x="98" y="6"/>
                  </a:lnTo>
                  <a:lnTo>
                    <a:pt x="98" y="7"/>
                  </a:lnTo>
                  <a:lnTo>
                    <a:pt x="99" y="7"/>
                  </a:lnTo>
                  <a:lnTo>
                    <a:pt x="99" y="5"/>
                  </a:lnTo>
                  <a:lnTo>
                    <a:pt x="99" y="6"/>
                  </a:lnTo>
                  <a:lnTo>
                    <a:pt x="99" y="7"/>
                  </a:lnTo>
                  <a:lnTo>
                    <a:pt x="100" y="6"/>
                  </a:lnTo>
                  <a:lnTo>
                    <a:pt x="100" y="7"/>
                  </a:lnTo>
                  <a:lnTo>
                    <a:pt x="100" y="8"/>
                  </a:lnTo>
                  <a:lnTo>
                    <a:pt x="100" y="7"/>
                  </a:lnTo>
                  <a:lnTo>
                    <a:pt x="100" y="5"/>
                  </a:lnTo>
                  <a:lnTo>
                    <a:pt x="100" y="6"/>
                  </a:lnTo>
                  <a:lnTo>
                    <a:pt x="100" y="5"/>
                  </a:lnTo>
                  <a:lnTo>
                    <a:pt x="101" y="5"/>
                  </a:lnTo>
                  <a:lnTo>
                    <a:pt x="101" y="7"/>
                  </a:lnTo>
                  <a:lnTo>
                    <a:pt x="102" y="6"/>
                  </a:lnTo>
                  <a:lnTo>
                    <a:pt x="102" y="7"/>
                  </a:lnTo>
                  <a:lnTo>
                    <a:pt x="102" y="6"/>
                  </a:lnTo>
                  <a:lnTo>
                    <a:pt x="102" y="5"/>
                  </a:lnTo>
                  <a:lnTo>
                    <a:pt x="102" y="7"/>
                  </a:lnTo>
                  <a:lnTo>
                    <a:pt x="103" y="7"/>
                  </a:lnTo>
                  <a:lnTo>
                    <a:pt x="103" y="6"/>
                  </a:lnTo>
                  <a:lnTo>
                    <a:pt x="104" y="6"/>
                  </a:lnTo>
                  <a:lnTo>
                    <a:pt x="104" y="5"/>
                  </a:lnTo>
                  <a:lnTo>
                    <a:pt x="104" y="4"/>
                  </a:lnTo>
                  <a:lnTo>
                    <a:pt x="104" y="5"/>
                  </a:lnTo>
                  <a:lnTo>
                    <a:pt x="104" y="6"/>
                  </a:lnTo>
                  <a:lnTo>
                    <a:pt x="104" y="5"/>
                  </a:lnTo>
                  <a:lnTo>
                    <a:pt x="105" y="5"/>
                  </a:lnTo>
                  <a:lnTo>
                    <a:pt x="106" y="5"/>
                  </a:lnTo>
                  <a:lnTo>
                    <a:pt x="106" y="6"/>
                  </a:lnTo>
                  <a:lnTo>
                    <a:pt x="106" y="7"/>
                  </a:lnTo>
                  <a:lnTo>
                    <a:pt x="106" y="6"/>
                  </a:lnTo>
                  <a:lnTo>
                    <a:pt x="106" y="5"/>
                  </a:lnTo>
                  <a:lnTo>
                    <a:pt x="107" y="4"/>
                  </a:lnTo>
                  <a:lnTo>
                    <a:pt x="107" y="5"/>
                  </a:lnTo>
                  <a:lnTo>
                    <a:pt x="107" y="3"/>
                  </a:lnTo>
                  <a:lnTo>
                    <a:pt x="107" y="5"/>
                  </a:lnTo>
                  <a:lnTo>
                    <a:pt x="108" y="5"/>
                  </a:lnTo>
                  <a:lnTo>
                    <a:pt x="108" y="4"/>
                  </a:lnTo>
                  <a:lnTo>
                    <a:pt x="108" y="5"/>
                  </a:lnTo>
                  <a:lnTo>
                    <a:pt x="108" y="4"/>
                  </a:lnTo>
                  <a:lnTo>
                    <a:pt x="109" y="5"/>
                  </a:lnTo>
                  <a:lnTo>
                    <a:pt x="109" y="7"/>
                  </a:lnTo>
                  <a:lnTo>
                    <a:pt x="109" y="5"/>
                  </a:lnTo>
                  <a:lnTo>
                    <a:pt x="109" y="6"/>
                  </a:lnTo>
                  <a:lnTo>
                    <a:pt x="110" y="5"/>
                  </a:lnTo>
                  <a:lnTo>
                    <a:pt x="110" y="4"/>
                  </a:lnTo>
                  <a:lnTo>
                    <a:pt x="110" y="3"/>
                  </a:lnTo>
                  <a:lnTo>
                    <a:pt x="110" y="4"/>
                  </a:lnTo>
                  <a:lnTo>
                    <a:pt x="110" y="3"/>
                  </a:lnTo>
                  <a:lnTo>
                    <a:pt x="110" y="4"/>
                  </a:lnTo>
                  <a:lnTo>
                    <a:pt x="110" y="5"/>
                  </a:lnTo>
                  <a:lnTo>
                    <a:pt x="111" y="5"/>
                  </a:lnTo>
                  <a:lnTo>
                    <a:pt x="111" y="4"/>
                  </a:lnTo>
                  <a:lnTo>
                    <a:pt x="111" y="5"/>
                  </a:lnTo>
                  <a:lnTo>
                    <a:pt x="111" y="4"/>
                  </a:lnTo>
                  <a:lnTo>
                    <a:pt x="111" y="3"/>
                  </a:lnTo>
                  <a:lnTo>
                    <a:pt x="112" y="4"/>
                  </a:lnTo>
                  <a:lnTo>
                    <a:pt x="112" y="3"/>
                  </a:lnTo>
                  <a:lnTo>
                    <a:pt x="112" y="4"/>
                  </a:lnTo>
                  <a:lnTo>
                    <a:pt x="112" y="5"/>
                  </a:lnTo>
                  <a:lnTo>
                    <a:pt x="112" y="6"/>
                  </a:lnTo>
                  <a:lnTo>
                    <a:pt x="112" y="5"/>
                  </a:lnTo>
                  <a:lnTo>
                    <a:pt x="112" y="4"/>
                  </a:lnTo>
                  <a:lnTo>
                    <a:pt x="113" y="3"/>
                  </a:lnTo>
                  <a:lnTo>
                    <a:pt x="114" y="4"/>
                  </a:lnTo>
                  <a:lnTo>
                    <a:pt x="114" y="3"/>
                  </a:lnTo>
                  <a:lnTo>
                    <a:pt x="114" y="4"/>
                  </a:lnTo>
                  <a:lnTo>
                    <a:pt x="114" y="3"/>
                  </a:lnTo>
                  <a:lnTo>
                    <a:pt x="115" y="3"/>
                  </a:lnTo>
                  <a:lnTo>
                    <a:pt x="115" y="4"/>
                  </a:lnTo>
                  <a:lnTo>
                    <a:pt x="115" y="5"/>
                  </a:lnTo>
                  <a:lnTo>
                    <a:pt x="116" y="5"/>
                  </a:lnTo>
                  <a:lnTo>
                    <a:pt x="116" y="4"/>
                  </a:lnTo>
                  <a:lnTo>
                    <a:pt x="116" y="3"/>
                  </a:lnTo>
                  <a:lnTo>
                    <a:pt x="116" y="2"/>
                  </a:lnTo>
                  <a:lnTo>
                    <a:pt x="116" y="3"/>
                  </a:lnTo>
                  <a:lnTo>
                    <a:pt x="117" y="3"/>
                  </a:lnTo>
                  <a:lnTo>
                    <a:pt x="118" y="2"/>
                  </a:lnTo>
                  <a:lnTo>
                    <a:pt x="118" y="3"/>
                  </a:lnTo>
                  <a:lnTo>
                    <a:pt x="118" y="4"/>
                  </a:lnTo>
                  <a:lnTo>
                    <a:pt x="118" y="5"/>
                  </a:lnTo>
                  <a:lnTo>
                    <a:pt x="118" y="4"/>
                  </a:lnTo>
                  <a:lnTo>
                    <a:pt x="119" y="3"/>
                  </a:lnTo>
                  <a:lnTo>
                    <a:pt x="119" y="2"/>
                  </a:lnTo>
                  <a:lnTo>
                    <a:pt x="120" y="2"/>
                  </a:lnTo>
                  <a:lnTo>
                    <a:pt x="120" y="3"/>
                  </a:lnTo>
                  <a:lnTo>
                    <a:pt x="120" y="2"/>
                  </a:lnTo>
                  <a:lnTo>
                    <a:pt x="121" y="2"/>
                  </a:lnTo>
                  <a:lnTo>
                    <a:pt x="121" y="3"/>
                  </a:lnTo>
                  <a:lnTo>
                    <a:pt x="121" y="4"/>
                  </a:lnTo>
                  <a:lnTo>
                    <a:pt x="122" y="4"/>
                  </a:lnTo>
                  <a:lnTo>
                    <a:pt x="122" y="3"/>
                  </a:lnTo>
                  <a:lnTo>
                    <a:pt x="122" y="2"/>
                  </a:lnTo>
                  <a:lnTo>
                    <a:pt x="123" y="2"/>
                  </a:lnTo>
                  <a:lnTo>
                    <a:pt x="123" y="3"/>
                  </a:lnTo>
                  <a:lnTo>
                    <a:pt x="123" y="2"/>
                  </a:lnTo>
                  <a:lnTo>
                    <a:pt x="124" y="2"/>
                  </a:lnTo>
                  <a:lnTo>
                    <a:pt x="124" y="1"/>
                  </a:lnTo>
                  <a:lnTo>
                    <a:pt x="124" y="2"/>
                  </a:lnTo>
                  <a:lnTo>
                    <a:pt x="124" y="3"/>
                  </a:lnTo>
                  <a:lnTo>
                    <a:pt x="125" y="3"/>
                  </a:lnTo>
                  <a:lnTo>
                    <a:pt x="125" y="2"/>
                  </a:lnTo>
                  <a:lnTo>
                    <a:pt x="125" y="1"/>
                  </a:lnTo>
                  <a:lnTo>
                    <a:pt x="126" y="1"/>
                  </a:lnTo>
                  <a:lnTo>
                    <a:pt x="126" y="0"/>
                  </a:lnTo>
                  <a:lnTo>
                    <a:pt x="126" y="2"/>
                  </a:lnTo>
                  <a:lnTo>
                    <a:pt x="126" y="1"/>
                  </a:lnTo>
                  <a:lnTo>
                    <a:pt x="126" y="2"/>
                  </a:lnTo>
                  <a:lnTo>
                    <a:pt x="126" y="1"/>
                  </a:lnTo>
                  <a:lnTo>
                    <a:pt x="127" y="1"/>
                  </a:lnTo>
                  <a:lnTo>
                    <a:pt x="127" y="2"/>
                  </a:lnTo>
                  <a:lnTo>
                    <a:pt x="128" y="3"/>
                  </a:lnTo>
                  <a:lnTo>
                    <a:pt x="128" y="2"/>
                  </a:lnTo>
                  <a:lnTo>
                    <a:pt x="128" y="1"/>
                  </a:lnTo>
                  <a:lnTo>
                    <a:pt x="128" y="0"/>
                  </a:lnTo>
                  <a:lnTo>
                    <a:pt x="129" y="1"/>
                  </a:lnTo>
                  <a:lnTo>
                    <a:pt x="129" y="2"/>
                  </a:lnTo>
                  <a:lnTo>
                    <a:pt x="130" y="1"/>
                  </a:lnTo>
                  <a:lnTo>
                    <a:pt x="130" y="0"/>
                  </a:lnTo>
                  <a:lnTo>
                    <a:pt x="130" y="1"/>
                  </a:lnTo>
                  <a:lnTo>
                    <a:pt x="130" y="2"/>
                  </a:lnTo>
                  <a:lnTo>
                    <a:pt x="130" y="3"/>
                  </a:lnTo>
                  <a:lnTo>
                    <a:pt x="131" y="2"/>
                  </a:lnTo>
                  <a:lnTo>
                    <a:pt x="131" y="1"/>
                  </a:lnTo>
                  <a:lnTo>
                    <a:pt x="131" y="2"/>
                  </a:lnTo>
                  <a:lnTo>
                    <a:pt x="132" y="0"/>
                  </a:lnTo>
                  <a:lnTo>
                    <a:pt x="132" y="1"/>
                  </a:lnTo>
                  <a:lnTo>
                    <a:pt x="132" y="0"/>
                  </a:lnTo>
                  <a:lnTo>
                    <a:pt x="132" y="1"/>
                  </a:lnTo>
                  <a:lnTo>
                    <a:pt x="132" y="0"/>
                  </a:lnTo>
                  <a:lnTo>
                    <a:pt x="133" y="0"/>
                  </a:lnTo>
                  <a:lnTo>
                    <a:pt x="133" y="1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4061" y="2168"/>
              <a:ext cx="128" cy="6"/>
            </a:xfrm>
            <a:custGeom>
              <a:avLst/>
              <a:gdLst>
                <a:gd name="T0" fmla="*/ 2 w 128"/>
                <a:gd name="T1" fmla="*/ 3 h 6"/>
                <a:gd name="T2" fmla="*/ 4 w 128"/>
                <a:gd name="T3" fmla="*/ 4 h 6"/>
                <a:gd name="T4" fmla="*/ 7 w 128"/>
                <a:gd name="T5" fmla="*/ 3 h 6"/>
                <a:gd name="T6" fmla="*/ 8 w 128"/>
                <a:gd name="T7" fmla="*/ 2 h 6"/>
                <a:gd name="T8" fmla="*/ 11 w 128"/>
                <a:gd name="T9" fmla="*/ 3 h 6"/>
                <a:gd name="T10" fmla="*/ 13 w 128"/>
                <a:gd name="T11" fmla="*/ 2 h 6"/>
                <a:gd name="T12" fmla="*/ 15 w 128"/>
                <a:gd name="T13" fmla="*/ 3 h 6"/>
                <a:gd name="T14" fmla="*/ 17 w 128"/>
                <a:gd name="T15" fmla="*/ 2 h 6"/>
                <a:gd name="T16" fmla="*/ 19 w 128"/>
                <a:gd name="T17" fmla="*/ 4 h 6"/>
                <a:gd name="T18" fmla="*/ 21 w 128"/>
                <a:gd name="T19" fmla="*/ 2 h 6"/>
                <a:gd name="T20" fmla="*/ 23 w 128"/>
                <a:gd name="T21" fmla="*/ 2 h 6"/>
                <a:gd name="T22" fmla="*/ 25 w 128"/>
                <a:gd name="T23" fmla="*/ 2 h 6"/>
                <a:gd name="T24" fmla="*/ 27 w 128"/>
                <a:gd name="T25" fmla="*/ 2 h 6"/>
                <a:gd name="T26" fmla="*/ 29 w 128"/>
                <a:gd name="T27" fmla="*/ 3 h 6"/>
                <a:gd name="T28" fmla="*/ 31 w 128"/>
                <a:gd name="T29" fmla="*/ 1 h 6"/>
                <a:gd name="T30" fmla="*/ 33 w 128"/>
                <a:gd name="T31" fmla="*/ 2 h 6"/>
                <a:gd name="T32" fmla="*/ 35 w 128"/>
                <a:gd name="T33" fmla="*/ 2 h 6"/>
                <a:gd name="T34" fmla="*/ 37 w 128"/>
                <a:gd name="T35" fmla="*/ 1 h 6"/>
                <a:gd name="T36" fmla="*/ 39 w 128"/>
                <a:gd name="T37" fmla="*/ 2 h 6"/>
                <a:gd name="T38" fmla="*/ 41 w 128"/>
                <a:gd name="T39" fmla="*/ 3 h 6"/>
                <a:gd name="T40" fmla="*/ 44 w 128"/>
                <a:gd name="T41" fmla="*/ 1 h 6"/>
                <a:gd name="T42" fmla="*/ 46 w 128"/>
                <a:gd name="T43" fmla="*/ 2 h 6"/>
                <a:gd name="T44" fmla="*/ 47 w 128"/>
                <a:gd name="T45" fmla="*/ 3 h 6"/>
                <a:gd name="T46" fmla="*/ 49 w 128"/>
                <a:gd name="T47" fmla="*/ 2 h 6"/>
                <a:gd name="T48" fmla="*/ 51 w 128"/>
                <a:gd name="T49" fmla="*/ 3 h 6"/>
                <a:gd name="T50" fmla="*/ 53 w 128"/>
                <a:gd name="T51" fmla="*/ 3 h 6"/>
                <a:gd name="T52" fmla="*/ 55 w 128"/>
                <a:gd name="T53" fmla="*/ 2 h 6"/>
                <a:gd name="T54" fmla="*/ 57 w 128"/>
                <a:gd name="T55" fmla="*/ 2 h 6"/>
                <a:gd name="T56" fmla="*/ 59 w 128"/>
                <a:gd name="T57" fmla="*/ 3 h 6"/>
                <a:gd name="T58" fmla="*/ 61 w 128"/>
                <a:gd name="T59" fmla="*/ 2 h 6"/>
                <a:gd name="T60" fmla="*/ 62 w 128"/>
                <a:gd name="T61" fmla="*/ 4 h 6"/>
                <a:gd name="T62" fmla="*/ 64 w 128"/>
                <a:gd name="T63" fmla="*/ 2 h 6"/>
                <a:gd name="T64" fmla="*/ 66 w 128"/>
                <a:gd name="T65" fmla="*/ 2 h 6"/>
                <a:gd name="T66" fmla="*/ 69 w 128"/>
                <a:gd name="T67" fmla="*/ 4 h 6"/>
                <a:gd name="T68" fmla="*/ 70 w 128"/>
                <a:gd name="T69" fmla="*/ 3 h 6"/>
                <a:gd name="T70" fmla="*/ 72 w 128"/>
                <a:gd name="T71" fmla="*/ 3 h 6"/>
                <a:gd name="T72" fmla="*/ 74 w 128"/>
                <a:gd name="T73" fmla="*/ 3 h 6"/>
                <a:gd name="T74" fmla="*/ 76 w 128"/>
                <a:gd name="T75" fmla="*/ 2 h 6"/>
                <a:gd name="T76" fmla="*/ 78 w 128"/>
                <a:gd name="T77" fmla="*/ 3 h 6"/>
                <a:gd name="T78" fmla="*/ 80 w 128"/>
                <a:gd name="T79" fmla="*/ 3 h 6"/>
                <a:gd name="T80" fmla="*/ 82 w 128"/>
                <a:gd name="T81" fmla="*/ 2 h 6"/>
                <a:gd name="T82" fmla="*/ 84 w 128"/>
                <a:gd name="T83" fmla="*/ 3 h 6"/>
                <a:gd name="T84" fmla="*/ 86 w 128"/>
                <a:gd name="T85" fmla="*/ 2 h 6"/>
                <a:gd name="T86" fmla="*/ 88 w 128"/>
                <a:gd name="T87" fmla="*/ 4 h 6"/>
                <a:gd name="T88" fmla="*/ 90 w 128"/>
                <a:gd name="T89" fmla="*/ 2 h 6"/>
                <a:gd name="T90" fmla="*/ 92 w 128"/>
                <a:gd name="T91" fmla="*/ 2 h 6"/>
                <a:gd name="T92" fmla="*/ 94 w 128"/>
                <a:gd name="T93" fmla="*/ 2 h 6"/>
                <a:gd name="T94" fmla="*/ 96 w 128"/>
                <a:gd name="T95" fmla="*/ 3 h 6"/>
                <a:gd name="T96" fmla="*/ 98 w 128"/>
                <a:gd name="T97" fmla="*/ 2 h 6"/>
                <a:gd name="T98" fmla="*/ 100 w 128"/>
                <a:gd name="T99" fmla="*/ 2 h 6"/>
                <a:gd name="T100" fmla="*/ 102 w 128"/>
                <a:gd name="T101" fmla="*/ 0 h 6"/>
                <a:gd name="T102" fmla="*/ 104 w 128"/>
                <a:gd name="T103" fmla="*/ 0 h 6"/>
                <a:gd name="T104" fmla="*/ 106 w 128"/>
                <a:gd name="T105" fmla="*/ 3 h 6"/>
                <a:gd name="T106" fmla="*/ 108 w 128"/>
                <a:gd name="T107" fmla="*/ 1 h 6"/>
                <a:gd name="T108" fmla="*/ 110 w 128"/>
                <a:gd name="T109" fmla="*/ 0 h 6"/>
                <a:gd name="T110" fmla="*/ 112 w 128"/>
                <a:gd name="T111" fmla="*/ 2 h 6"/>
                <a:gd name="T112" fmla="*/ 113 w 128"/>
                <a:gd name="T113" fmla="*/ 2 h 6"/>
                <a:gd name="T114" fmla="*/ 115 w 128"/>
                <a:gd name="T115" fmla="*/ 3 h 6"/>
                <a:gd name="T116" fmla="*/ 118 w 128"/>
                <a:gd name="T117" fmla="*/ 3 h 6"/>
                <a:gd name="T118" fmla="*/ 120 w 128"/>
                <a:gd name="T119" fmla="*/ 2 h 6"/>
                <a:gd name="T120" fmla="*/ 122 w 128"/>
                <a:gd name="T121" fmla="*/ 2 h 6"/>
                <a:gd name="T122" fmla="*/ 124 w 128"/>
                <a:gd name="T123" fmla="*/ 3 h 6"/>
                <a:gd name="T124" fmla="*/ 126 w 128"/>
                <a:gd name="T125" fmla="*/ 2 h 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28"/>
                <a:gd name="T190" fmla="*/ 0 h 6"/>
                <a:gd name="T191" fmla="*/ 128 w 128"/>
                <a:gd name="T192" fmla="*/ 6 h 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28" h="6">
                  <a:moveTo>
                    <a:pt x="0" y="4"/>
                  </a:moveTo>
                  <a:lnTo>
                    <a:pt x="1" y="5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3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3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3"/>
                  </a:lnTo>
                  <a:lnTo>
                    <a:pt x="7" y="3"/>
                  </a:lnTo>
                  <a:lnTo>
                    <a:pt x="7" y="4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3"/>
                  </a:lnTo>
                  <a:lnTo>
                    <a:pt x="8" y="2"/>
                  </a:lnTo>
                  <a:lnTo>
                    <a:pt x="8" y="3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3"/>
                  </a:lnTo>
                  <a:lnTo>
                    <a:pt x="10" y="4"/>
                  </a:lnTo>
                  <a:lnTo>
                    <a:pt x="10" y="5"/>
                  </a:lnTo>
                  <a:lnTo>
                    <a:pt x="10" y="4"/>
                  </a:lnTo>
                  <a:lnTo>
                    <a:pt x="11" y="3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2" y="2"/>
                  </a:lnTo>
                  <a:lnTo>
                    <a:pt x="12" y="1"/>
                  </a:lnTo>
                  <a:lnTo>
                    <a:pt x="13" y="2"/>
                  </a:lnTo>
                  <a:lnTo>
                    <a:pt x="13" y="3"/>
                  </a:lnTo>
                  <a:lnTo>
                    <a:pt x="13" y="4"/>
                  </a:lnTo>
                  <a:lnTo>
                    <a:pt x="13" y="3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5" y="2"/>
                  </a:lnTo>
                  <a:lnTo>
                    <a:pt x="15" y="3"/>
                  </a:lnTo>
                  <a:lnTo>
                    <a:pt x="15" y="2"/>
                  </a:lnTo>
                  <a:lnTo>
                    <a:pt x="15" y="1"/>
                  </a:lnTo>
                  <a:lnTo>
                    <a:pt x="15" y="2"/>
                  </a:lnTo>
                  <a:lnTo>
                    <a:pt x="16" y="3"/>
                  </a:lnTo>
                  <a:lnTo>
                    <a:pt x="16" y="5"/>
                  </a:lnTo>
                  <a:lnTo>
                    <a:pt x="16" y="3"/>
                  </a:lnTo>
                  <a:lnTo>
                    <a:pt x="17" y="3"/>
                  </a:lnTo>
                  <a:lnTo>
                    <a:pt x="17" y="2"/>
                  </a:lnTo>
                  <a:lnTo>
                    <a:pt x="18" y="2"/>
                  </a:lnTo>
                  <a:lnTo>
                    <a:pt x="18" y="1"/>
                  </a:lnTo>
                  <a:lnTo>
                    <a:pt x="19" y="2"/>
                  </a:lnTo>
                  <a:lnTo>
                    <a:pt x="19" y="3"/>
                  </a:lnTo>
                  <a:lnTo>
                    <a:pt x="19" y="4"/>
                  </a:lnTo>
                  <a:lnTo>
                    <a:pt x="19" y="3"/>
                  </a:lnTo>
                  <a:lnTo>
                    <a:pt x="20" y="2"/>
                  </a:lnTo>
                  <a:lnTo>
                    <a:pt x="20" y="1"/>
                  </a:lnTo>
                  <a:lnTo>
                    <a:pt x="20" y="2"/>
                  </a:lnTo>
                  <a:lnTo>
                    <a:pt x="21" y="2"/>
                  </a:lnTo>
                  <a:lnTo>
                    <a:pt x="21" y="1"/>
                  </a:lnTo>
                  <a:lnTo>
                    <a:pt x="21" y="2"/>
                  </a:lnTo>
                  <a:lnTo>
                    <a:pt x="21" y="0"/>
                  </a:lnTo>
                  <a:lnTo>
                    <a:pt x="21" y="2"/>
                  </a:lnTo>
                  <a:lnTo>
                    <a:pt x="22" y="2"/>
                  </a:lnTo>
                  <a:lnTo>
                    <a:pt x="22" y="3"/>
                  </a:lnTo>
                  <a:lnTo>
                    <a:pt x="23" y="3"/>
                  </a:lnTo>
                  <a:lnTo>
                    <a:pt x="23" y="2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4" y="2"/>
                  </a:lnTo>
                  <a:lnTo>
                    <a:pt x="25" y="2"/>
                  </a:lnTo>
                  <a:lnTo>
                    <a:pt x="25" y="0"/>
                  </a:lnTo>
                  <a:lnTo>
                    <a:pt x="25" y="1"/>
                  </a:lnTo>
                  <a:lnTo>
                    <a:pt x="25" y="2"/>
                  </a:lnTo>
                  <a:lnTo>
                    <a:pt x="25" y="3"/>
                  </a:lnTo>
                  <a:lnTo>
                    <a:pt x="25" y="4"/>
                  </a:lnTo>
                  <a:lnTo>
                    <a:pt x="25" y="3"/>
                  </a:lnTo>
                  <a:lnTo>
                    <a:pt x="26" y="3"/>
                  </a:lnTo>
                  <a:lnTo>
                    <a:pt x="26" y="2"/>
                  </a:lnTo>
                  <a:lnTo>
                    <a:pt x="26" y="1"/>
                  </a:lnTo>
                  <a:lnTo>
                    <a:pt x="27" y="2"/>
                  </a:lnTo>
                  <a:lnTo>
                    <a:pt x="27" y="3"/>
                  </a:lnTo>
                  <a:lnTo>
                    <a:pt x="27" y="2"/>
                  </a:lnTo>
                  <a:lnTo>
                    <a:pt x="27" y="1"/>
                  </a:lnTo>
                  <a:lnTo>
                    <a:pt x="28" y="1"/>
                  </a:lnTo>
                  <a:lnTo>
                    <a:pt x="28" y="2"/>
                  </a:lnTo>
                  <a:lnTo>
                    <a:pt x="28" y="3"/>
                  </a:lnTo>
                  <a:lnTo>
                    <a:pt x="29" y="3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1" y="1"/>
                  </a:lnTo>
                  <a:lnTo>
                    <a:pt x="31" y="2"/>
                  </a:lnTo>
                  <a:lnTo>
                    <a:pt x="31" y="3"/>
                  </a:lnTo>
                  <a:lnTo>
                    <a:pt x="32" y="3"/>
                  </a:lnTo>
                  <a:lnTo>
                    <a:pt x="32" y="2"/>
                  </a:lnTo>
                  <a:lnTo>
                    <a:pt x="32" y="1"/>
                  </a:lnTo>
                  <a:lnTo>
                    <a:pt x="33" y="1"/>
                  </a:lnTo>
                  <a:lnTo>
                    <a:pt x="33" y="2"/>
                  </a:lnTo>
                  <a:lnTo>
                    <a:pt x="33" y="1"/>
                  </a:lnTo>
                  <a:lnTo>
                    <a:pt x="33" y="2"/>
                  </a:lnTo>
                  <a:lnTo>
                    <a:pt x="33" y="1"/>
                  </a:lnTo>
                  <a:lnTo>
                    <a:pt x="34" y="1"/>
                  </a:lnTo>
                  <a:lnTo>
                    <a:pt x="34" y="2"/>
                  </a:lnTo>
                  <a:lnTo>
                    <a:pt x="34" y="1"/>
                  </a:lnTo>
                  <a:lnTo>
                    <a:pt x="34" y="2"/>
                  </a:lnTo>
                  <a:lnTo>
                    <a:pt x="34" y="3"/>
                  </a:lnTo>
                  <a:lnTo>
                    <a:pt x="35" y="3"/>
                  </a:lnTo>
                  <a:lnTo>
                    <a:pt x="35" y="2"/>
                  </a:lnTo>
                  <a:lnTo>
                    <a:pt x="35" y="1"/>
                  </a:lnTo>
                  <a:lnTo>
                    <a:pt x="35" y="2"/>
                  </a:lnTo>
                  <a:lnTo>
                    <a:pt x="36" y="2"/>
                  </a:lnTo>
                  <a:lnTo>
                    <a:pt x="36" y="3"/>
                  </a:lnTo>
                  <a:lnTo>
                    <a:pt x="36" y="2"/>
                  </a:lnTo>
                  <a:lnTo>
                    <a:pt x="37" y="2"/>
                  </a:lnTo>
                  <a:lnTo>
                    <a:pt x="37" y="1"/>
                  </a:lnTo>
                  <a:lnTo>
                    <a:pt x="37" y="2"/>
                  </a:lnTo>
                  <a:lnTo>
                    <a:pt x="37" y="1"/>
                  </a:lnTo>
                  <a:lnTo>
                    <a:pt x="37" y="2"/>
                  </a:lnTo>
                  <a:lnTo>
                    <a:pt x="37" y="3"/>
                  </a:lnTo>
                  <a:lnTo>
                    <a:pt x="38" y="3"/>
                  </a:lnTo>
                  <a:lnTo>
                    <a:pt x="38" y="2"/>
                  </a:lnTo>
                  <a:lnTo>
                    <a:pt x="38" y="1"/>
                  </a:lnTo>
                  <a:lnTo>
                    <a:pt x="39" y="1"/>
                  </a:lnTo>
                  <a:lnTo>
                    <a:pt x="39" y="2"/>
                  </a:lnTo>
                  <a:lnTo>
                    <a:pt x="39" y="1"/>
                  </a:lnTo>
                  <a:lnTo>
                    <a:pt x="39" y="2"/>
                  </a:lnTo>
                  <a:lnTo>
                    <a:pt x="40" y="2"/>
                  </a:lnTo>
                  <a:lnTo>
                    <a:pt x="40" y="1"/>
                  </a:lnTo>
                  <a:lnTo>
                    <a:pt x="40" y="2"/>
                  </a:lnTo>
                  <a:lnTo>
                    <a:pt x="41" y="2"/>
                  </a:lnTo>
                  <a:lnTo>
                    <a:pt x="41" y="3"/>
                  </a:lnTo>
                  <a:lnTo>
                    <a:pt x="41" y="2"/>
                  </a:lnTo>
                  <a:lnTo>
                    <a:pt x="42" y="1"/>
                  </a:lnTo>
                  <a:lnTo>
                    <a:pt x="42" y="2"/>
                  </a:lnTo>
                  <a:lnTo>
                    <a:pt x="43" y="2"/>
                  </a:lnTo>
                  <a:lnTo>
                    <a:pt x="43" y="3"/>
                  </a:lnTo>
                  <a:lnTo>
                    <a:pt x="43" y="2"/>
                  </a:lnTo>
                  <a:lnTo>
                    <a:pt x="43" y="1"/>
                  </a:lnTo>
                  <a:lnTo>
                    <a:pt x="43" y="2"/>
                  </a:lnTo>
                  <a:lnTo>
                    <a:pt x="44" y="1"/>
                  </a:lnTo>
                  <a:lnTo>
                    <a:pt x="44" y="2"/>
                  </a:lnTo>
                  <a:lnTo>
                    <a:pt x="44" y="3"/>
                  </a:lnTo>
                  <a:lnTo>
                    <a:pt x="44" y="4"/>
                  </a:lnTo>
                  <a:lnTo>
                    <a:pt x="44" y="3"/>
                  </a:lnTo>
                  <a:lnTo>
                    <a:pt x="44" y="2"/>
                  </a:lnTo>
                  <a:lnTo>
                    <a:pt x="45" y="2"/>
                  </a:lnTo>
                  <a:lnTo>
                    <a:pt x="45" y="1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2"/>
                  </a:lnTo>
                  <a:lnTo>
                    <a:pt x="46" y="1"/>
                  </a:lnTo>
                  <a:lnTo>
                    <a:pt x="46" y="2"/>
                  </a:lnTo>
                  <a:lnTo>
                    <a:pt x="47" y="2"/>
                  </a:lnTo>
                  <a:lnTo>
                    <a:pt x="47" y="3"/>
                  </a:lnTo>
                  <a:lnTo>
                    <a:pt x="48" y="3"/>
                  </a:lnTo>
                  <a:lnTo>
                    <a:pt x="48" y="2"/>
                  </a:lnTo>
                  <a:lnTo>
                    <a:pt x="48" y="3"/>
                  </a:lnTo>
                  <a:lnTo>
                    <a:pt x="48" y="2"/>
                  </a:lnTo>
                  <a:lnTo>
                    <a:pt x="48" y="3"/>
                  </a:lnTo>
                  <a:lnTo>
                    <a:pt x="49" y="2"/>
                  </a:lnTo>
                  <a:lnTo>
                    <a:pt x="49" y="3"/>
                  </a:lnTo>
                  <a:lnTo>
                    <a:pt x="49" y="2"/>
                  </a:lnTo>
                  <a:lnTo>
                    <a:pt x="49" y="3"/>
                  </a:lnTo>
                  <a:lnTo>
                    <a:pt x="49" y="2"/>
                  </a:lnTo>
                  <a:lnTo>
                    <a:pt x="50" y="2"/>
                  </a:lnTo>
                  <a:lnTo>
                    <a:pt x="50" y="3"/>
                  </a:lnTo>
                  <a:lnTo>
                    <a:pt x="50" y="4"/>
                  </a:lnTo>
                  <a:lnTo>
                    <a:pt x="50" y="3"/>
                  </a:lnTo>
                  <a:lnTo>
                    <a:pt x="51" y="3"/>
                  </a:lnTo>
                  <a:lnTo>
                    <a:pt x="51" y="2"/>
                  </a:lnTo>
                  <a:lnTo>
                    <a:pt x="51" y="1"/>
                  </a:lnTo>
                  <a:lnTo>
                    <a:pt x="52" y="2"/>
                  </a:lnTo>
                  <a:lnTo>
                    <a:pt x="52" y="3"/>
                  </a:lnTo>
                  <a:lnTo>
                    <a:pt x="52" y="2"/>
                  </a:lnTo>
                  <a:lnTo>
                    <a:pt x="52" y="1"/>
                  </a:lnTo>
                  <a:lnTo>
                    <a:pt x="53" y="2"/>
                  </a:lnTo>
                  <a:lnTo>
                    <a:pt x="53" y="3"/>
                  </a:lnTo>
                  <a:lnTo>
                    <a:pt x="54" y="3"/>
                  </a:lnTo>
                  <a:lnTo>
                    <a:pt x="54" y="2"/>
                  </a:lnTo>
                  <a:lnTo>
                    <a:pt x="54" y="1"/>
                  </a:lnTo>
                  <a:lnTo>
                    <a:pt x="54" y="2"/>
                  </a:lnTo>
                  <a:lnTo>
                    <a:pt x="55" y="2"/>
                  </a:lnTo>
                  <a:lnTo>
                    <a:pt x="55" y="3"/>
                  </a:lnTo>
                  <a:lnTo>
                    <a:pt x="55" y="2"/>
                  </a:lnTo>
                  <a:lnTo>
                    <a:pt x="56" y="2"/>
                  </a:lnTo>
                  <a:lnTo>
                    <a:pt x="56" y="3"/>
                  </a:lnTo>
                  <a:lnTo>
                    <a:pt x="56" y="4"/>
                  </a:lnTo>
                  <a:lnTo>
                    <a:pt x="56" y="3"/>
                  </a:lnTo>
                  <a:lnTo>
                    <a:pt x="57" y="3"/>
                  </a:lnTo>
                  <a:lnTo>
                    <a:pt x="57" y="2"/>
                  </a:lnTo>
                  <a:lnTo>
                    <a:pt x="57" y="1"/>
                  </a:lnTo>
                  <a:lnTo>
                    <a:pt x="58" y="1"/>
                  </a:lnTo>
                  <a:lnTo>
                    <a:pt x="58" y="2"/>
                  </a:lnTo>
                  <a:lnTo>
                    <a:pt x="58" y="1"/>
                  </a:lnTo>
                  <a:lnTo>
                    <a:pt x="58" y="2"/>
                  </a:lnTo>
                  <a:lnTo>
                    <a:pt x="58" y="3"/>
                  </a:lnTo>
                  <a:lnTo>
                    <a:pt x="58" y="2"/>
                  </a:lnTo>
                  <a:lnTo>
                    <a:pt x="59" y="2"/>
                  </a:lnTo>
                  <a:lnTo>
                    <a:pt x="59" y="3"/>
                  </a:lnTo>
                  <a:lnTo>
                    <a:pt x="60" y="4"/>
                  </a:lnTo>
                  <a:lnTo>
                    <a:pt x="60" y="5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0" y="1"/>
                  </a:lnTo>
                  <a:lnTo>
                    <a:pt x="60" y="2"/>
                  </a:lnTo>
                  <a:lnTo>
                    <a:pt x="61" y="2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2" y="3"/>
                  </a:lnTo>
                  <a:lnTo>
                    <a:pt x="62" y="2"/>
                  </a:lnTo>
                  <a:lnTo>
                    <a:pt x="62" y="3"/>
                  </a:lnTo>
                  <a:lnTo>
                    <a:pt x="62" y="4"/>
                  </a:lnTo>
                  <a:lnTo>
                    <a:pt x="63" y="4"/>
                  </a:lnTo>
                  <a:lnTo>
                    <a:pt x="63" y="3"/>
                  </a:lnTo>
                  <a:lnTo>
                    <a:pt x="63" y="2"/>
                  </a:lnTo>
                  <a:lnTo>
                    <a:pt x="64" y="1"/>
                  </a:lnTo>
                  <a:lnTo>
                    <a:pt x="64" y="2"/>
                  </a:lnTo>
                  <a:lnTo>
                    <a:pt x="64" y="3"/>
                  </a:lnTo>
                  <a:lnTo>
                    <a:pt x="64" y="2"/>
                  </a:lnTo>
                  <a:lnTo>
                    <a:pt x="64" y="3"/>
                  </a:lnTo>
                  <a:lnTo>
                    <a:pt x="64" y="2"/>
                  </a:lnTo>
                  <a:lnTo>
                    <a:pt x="65" y="2"/>
                  </a:lnTo>
                  <a:lnTo>
                    <a:pt x="65" y="1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6" y="3"/>
                  </a:lnTo>
                  <a:lnTo>
                    <a:pt x="66" y="4"/>
                  </a:lnTo>
                  <a:lnTo>
                    <a:pt x="66" y="5"/>
                  </a:lnTo>
                  <a:lnTo>
                    <a:pt x="66" y="3"/>
                  </a:lnTo>
                  <a:lnTo>
                    <a:pt x="66" y="2"/>
                  </a:lnTo>
                  <a:lnTo>
                    <a:pt x="67" y="2"/>
                  </a:lnTo>
                  <a:lnTo>
                    <a:pt x="67" y="3"/>
                  </a:lnTo>
                  <a:lnTo>
                    <a:pt x="68" y="3"/>
                  </a:lnTo>
                  <a:lnTo>
                    <a:pt x="68" y="2"/>
                  </a:lnTo>
                  <a:lnTo>
                    <a:pt x="68" y="3"/>
                  </a:lnTo>
                  <a:lnTo>
                    <a:pt x="68" y="4"/>
                  </a:lnTo>
                  <a:lnTo>
                    <a:pt x="69" y="4"/>
                  </a:lnTo>
                  <a:lnTo>
                    <a:pt x="69" y="5"/>
                  </a:lnTo>
                  <a:lnTo>
                    <a:pt x="69" y="4"/>
                  </a:lnTo>
                  <a:lnTo>
                    <a:pt x="69" y="3"/>
                  </a:lnTo>
                  <a:lnTo>
                    <a:pt x="69" y="2"/>
                  </a:lnTo>
                  <a:lnTo>
                    <a:pt x="70" y="3"/>
                  </a:lnTo>
                  <a:lnTo>
                    <a:pt x="70" y="2"/>
                  </a:lnTo>
                  <a:lnTo>
                    <a:pt x="70" y="3"/>
                  </a:lnTo>
                  <a:lnTo>
                    <a:pt x="70" y="2"/>
                  </a:lnTo>
                  <a:lnTo>
                    <a:pt x="71" y="2"/>
                  </a:lnTo>
                  <a:lnTo>
                    <a:pt x="72" y="2"/>
                  </a:lnTo>
                  <a:lnTo>
                    <a:pt x="72" y="3"/>
                  </a:lnTo>
                  <a:lnTo>
                    <a:pt x="72" y="4"/>
                  </a:lnTo>
                  <a:lnTo>
                    <a:pt x="72" y="5"/>
                  </a:lnTo>
                  <a:lnTo>
                    <a:pt x="72" y="4"/>
                  </a:lnTo>
                  <a:lnTo>
                    <a:pt x="72" y="3"/>
                  </a:lnTo>
                  <a:lnTo>
                    <a:pt x="72" y="4"/>
                  </a:lnTo>
                  <a:lnTo>
                    <a:pt x="72" y="3"/>
                  </a:lnTo>
                  <a:lnTo>
                    <a:pt x="72" y="2"/>
                  </a:lnTo>
                  <a:lnTo>
                    <a:pt x="72" y="1"/>
                  </a:lnTo>
                  <a:lnTo>
                    <a:pt x="73" y="2"/>
                  </a:lnTo>
                  <a:lnTo>
                    <a:pt x="73" y="3"/>
                  </a:lnTo>
                  <a:lnTo>
                    <a:pt x="74" y="3"/>
                  </a:lnTo>
                  <a:lnTo>
                    <a:pt x="74" y="2"/>
                  </a:lnTo>
                  <a:lnTo>
                    <a:pt x="74" y="3"/>
                  </a:lnTo>
                  <a:lnTo>
                    <a:pt x="74" y="4"/>
                  </a:lnTo>
                  <a:lnTo>
                    <a:pt x="75" y="4"/>
                  </a:lnTo>
                  <a:lnTo>
                    <a:pt x="75" y="3"/>
                  </a:lnTo>
                  <a:lnTo>
                    <a:pt x="75" y="4"/>
                  </a:lnTo>
                  <a:lnTo>
                    <a:pt x="76" y="3"/>
                  </a:lnTo>
                  <a:lnTo>
                    <a:pt x="76" y="2"/>
                  </a:lnTo>
                  <a:lnTo>
                    <a:pt x="76" y="3"/>
                  </a:lnTo>
                  <a:lnTo>
                    <a:pt x="76" y="2"/>
                  </a:lnTo>
                  <a:lnTo>
                    <a:pt x="77" y="2"/>
                  </a:lnTo>
                  <a:lnTo>
                    <a:pt x="78" y="2"/>
                  </a:lnTo>
                  <a:lnTo>
                    <a:pt x="78" y="3"/>
                  </a:lnTo>
                  <a:lnTo>
                    <a:pt x="78" y="5"/>
                  </a:lnTo>
                  <a:lnTo>
                    <a:pt x="78" y="4"/>
                  </a:lnTo>
                  <a:lnTo>
                    <a:pt x="78" y="3"/>
                  </a:lnTo>
                  <a:lnTo>
                    <a:pt x="78" y="4"/>
                  </a:lnTo>
                  <a:lnTo>
                    <a:pt x="78" y="3"/>
                  </a:lnTo>
                  <a:lnTo>
                    <a:pt x="78" y="2"/>
                  </a:lnTo>
                  <a:lnTo>
                    <a:pt x="79" y="2"/>
                  </a:lnTo>
                  <a:lnTo>
                    <a:pt x="79" y="3"/>
                  </a:lnTo>
                  <a:lnTo>
                    <a:pt x="79" y="2"/>
                  </a:lnTo>
                  <a:lnTo>
                    <a:pt x="80" y="2"/>
                  </a:lnTo>
                  <a:lnTo>
                    <a:pt x="80" y="3"/>
                  </a:lnTo>
                  <a:lnTo>
                    <a:pt x="80" y="2"/>
                  </a:lnTo>
                  <a:lnTo>
                    <a:pt x="80" y="3"/>
                  </a:lnTo>
                  <a:lnTo>
                    <a:pt x="80" y="2"/>
                  </a:lnTo>
                  <a:lnTo>
                    <a:pt x="80" y="3"/>
                  </a:lnTo>
                  <a:lnTo>
                    <a:pt x="81" y="3"/>
                  </a:lnTo>
                  <a:lnTo>
                    <a:pt x="81" y="4"/>
                  </a:lnTo>
                  <a:lnTo>
                    <a:pt x="81" y="3"/>
                  </a:lnTo>
                  <a:lnTo>
                    <a:pt x="82" y="3"/>
                  </a:lnTo>
                  <a:lnTo>
                    <a:pt x="82" y="2"/>
                  </a:lnTo>
                  <a:lnTo>
                    <a:pt x="82" y="3"/>
                  </a:lnTo>
                  <a:lnTo>
                    <a:pt x="82" y="2"/>
                  </a:lnTo>
                  <a:lnTo>
                    <a:pt x="82" y="3"/>
                  </a:lnTo>
                  <a:lnTo>
                    <a:pt x="83" y="2"/>
                  </a:lnTo>
                  <a:lnTo>
                    <a:pt x="84" y="2"/>
                  </a:lnTo>
                  <a:lnTo>
                    <a:pt x="84" y="3"/>
                  </a:lnTo>
                  <a:lnTo>
                    <a:pt x="84" y="4"/>
                  </a:lnTo>
                  <a:lnTo>
                    <a:pt x="84" y="3"/>
                  </a:lnTo>
                  <a:lnTo>
                    <a:pt x="84" y="2"/>
                  </a:lnTo>
                  <a:lnTo>
                    <a:pt x="85" y="2"/>
                  </a:lnTo>
                  <a:lnTo>
                    <a:pt x="85" y="1"/>
                  </a:lnTo>
                  <a:lnTo>
                    <a:pt x="85" y="2"/>
                  </a:lnTo>
                  <a:lnTo>
                    <a:pt x="86" y="2"/>
                  </a:lnTo>
                  <a:lnTo>
                    <a:pt x="86" y="1"/>
                  </a:lnTo>
                  <a:lnTo>
                    <a:pt x="86" y="2"/>
                  </a:lnTo>
                  <a:lnTo>
                    <a:pt x="87" y="3"/>
                  </a:lnTo>
                  <a:lnTo>
                    <a:pt x="88" y="4"/>
                  </a:lnTo>
                  <a:lnTo>
                    <a:pt x="88" y="3"/>
                  </a:lnTo>
                  <a:lnTo>
                    <a:pt x="88" y="2"/>
                  </a:lnTo>
                  <a:lnTo>
                    <a:pt x="88" y="1"/>
                  </a:lnTo>
                  <a:lnTo>
                    <a:pt x="88" y="2"/>
                  </a:lnTo>
                  <a:lnTo>
                    <a:pt x="89" y="2"/>
                  </a:lnTo>
                  <a:lnTo>
                    <a:pt x="90" y="2"/>
                  </a:lnTo>
                  <a:lnTo>
                    <a:pt x="90" y="1"/>
                  </a:lnTo>
                  <a:lnTo>
                    <a:pt x="90" y="2"/>
                  </a:lnTo>
                  <a:lnTo>
                    <a:pt x="90" y="3"/>
                  </a:lnTo>
                  <a:lnTo>
                    <a:pt x="91" y="3"/>
                  </a:lnTo>
                  <a:lnTo>
                    <a:pt x="91" y="2"/>
                  </a:lnTo>
                  <a:lnTo>
                    <a:pt x="92" y="2"/>
                  </a:lnTo>
                  <a:lnTo>
                    <a:pt x="92" y="1"/>
                  </a:lnTo>
                  <a:lnTo>
                    <a:pt x="92" y="2"/>
                  </a:lnTo>
                  <a:lnTo>
                    <a:pt x="92" y="1"/>
                  </a:lnTo>
                  <a:lnTo>
                    <a:pt x="93" y="2"/>
                  </a:lnTo>
                  <a:lnTo>
                    <a:pt x="93" y="3"/>
                  </a:lnTo>
                  <a:lnTo>
                    <a:pt x="94" y="3"/>
                  </a:lnTo>
                  <a:lnTo>
                    <a:pt x="94" y="2"/>
                  </a:lnTo>
                  <a:lnTo>
                    <a:pt x="94" y="1"/>
                  </a:lnTo>
                  <a:lnTo>
                    <a:pt x="94" y="2"/>
                  </a:lnTo>
                  <a:lnTo>
                    <a:pt x="94" y="1"/>
                  </a:lnTo>
                  <a:lnTo>
                    <a:pt x="95" y="2"/>
                  </a:lnTo>
                  <a:lnTo>
                    <a:pt x="96" y="2"/>
                  </a:lnTo>
                  <a:lnTo>
                    <a:pt x="96" y="0"/>
                  </a:lnTo>
                  <a:lnTo>
                    <a:pt x="96" y="1"/>
                  </a:lnTo>
                  <a:lnTo>
                    <a:pt x="96" y="2"/>
                  </a:lnTo>
                  <a:lnTo>
                    <a:pt x="96" y="3"/>
                  </a:lnTo>
                  <a:lnTo>
                    <a:pt x="97" y="3"/>
                  </a:lnTo>
                  <a:lnTo>
                    <a:pt x="97" y="2"/>
                  </a:lnTo>
                  <a:lnTo>
                    <a:pt x="97" y="1"/>
                  </a:lnTo>
                  <a:lnTo>
                    <a:pt x="98" y="1"/>
                  </a:lnTo>
                  <a:lnTo>
                    <a:pt x="98" y="2"/>
                  </a:lnTo>
                  <a:lnTo>
                    <a:pt x="98" y="1"/>
                  </a:lnTo>
                  <a:lnTo>
                    <a:pt x="98" y="2"/>
                  </a:lnTo>
                  <a:lnTo>
                    <a:pt x="98" y="1"/>
                  </a:lnTo>
                  <a:lnTo>
                    <a:pt x="98" y="0"/>
                  </a:lnTo>
                  <a:lnTo>
                    <a:pt x="99" y="0"/>
                  </a:lnTo>
                  <a:lnTo>
                    <a:pt x="99" y="1"/>
                  </a:lnTo>
                  <a:lnTo>
                    <a:pt x="99" y="2"/>
                  </a:lnTo>
                  <a:lnTo>
                    <a:pt x="100" y="3"/>
                  </a:lnTo>
                  <a:lnTo>
                    <a:pt x="100" y="2"/>
                  </a:lnTo>
                  <a:lnTo>
                    <a:pt x="100" y="1"/>
                  </a:lnTo>
                  <a:lnTo>
                    <a:pt x="101" y="2"/>
                  </a:lnTo>
                  <a:lnTo>
                    <a:pt x="101" y="1"/>
                  </a:lnTo>
                  <a:lnTo>
                    <a:pt x="102" y="2"/>
                  </a:lnTo>
                  <a:lnTo>
                    <a:pt x="102" y="1"/>
                  </a:lnTo>
                  <a:lnTo>
                    <a:pt x="102" y="0"/>
                  </a:lnTo>
                  <a:lnTo>
                    <a:pt x="102" y="1"/>
                  </a:lnTo>
                  <a:lnTo>
                    <a:pt x="102" y="2"/>
                  </a:lnTo>
                  <a:lnTo>
                    <a:pt x="102" y="3"/>
                  </a:lnTo>
                  <a:lnTo>
                    <a:pt x="103" y="3"/>
                  </a:lnTo>
                  <a:lnTo>
                    <a:pt x="103" y="2"/>
                  </a:lnTo>
                  <a:lnTo>
                    <a:pt x="103" y="1"/>
                  </a:lnTo>
                  <a:lnTo>
                    <a:pt x="104" y="1"/>
                  </a:lnTo>
                  <a:lnTo>
                    <a:pt x="104" y="0"/>
                  </a:lnTo>
                  <a:lnTo>
                    <a:pt x="104" y="2"/>
                  </a:lnTo>
                  <a:lnTo>
                    <a:pt x="104" y="1"/>
                  </a:lnTo>
                  <a:lnTo>
                    <a:pt x="105" y="1"/>
                  </a:lnTo>
                  <a:lnTo>
                    <a:pt x="105" y="0"/>
                  </a:lnTo>
                  <a:lnTo>
                    <a:pt x="105" y="1"/>
                  </a:lnTo>
                  <a:lnTo>
                    <a:pt x="105" y="2"/>
                  </a:lnTo>
                  <a:lnTo>
                    <a:pt x="106" y="2"/>
                  </a:lnTo>
                  <a:lnTo>
                    <a:pt x="106" y="3"/>
                  </a:lnTo>
                  <a:lnTo>
                    <a:pt x="106" y="2"/>
                  </a:lnTo>
                  <a:lnTo>
                    <a:pt x="106" y="0"/>
                  </a:lnTo>
                  <a:lnTo>
                    <a:pt x="106" y="1"/>
                  </a:lnTo>
                  <a:lnTo>
                    <a:pt x="107" y="1"/>
                  </a:lnTo>
                  <a:lnTo>
                    <a:pt x="107" y="2"/>
                  </a:lnTo>
                  <a:lnTo>
                    <a:pt x="107" y="1"/>
                  </a:lnTo>
                  <a:lnTo>
                    <a:pt x="108" y="2"/>
                  </a:lnTo>
                  <a:lnTo>
                    <a:pt x="108" y="1"/>
                  </a:lnTo>
                  <a:lnTo>
                    <a:pt x="108" y="0"/>
                  </a:lnTo>
                  <a:lnTo>
                    <a:pt x="108" y="2"/>
                  </a:lnTo>
                  <a:lnTo>
                    <a:pt x="108" y="3"/>
                  </a:lnTo>
                  <a:lnTo>
                    <a:pt x="108" y="2"/>
                  </a:lnTo>
                  <a:lnTo>
                    <a:pt x="109" y="3"/>
                  </a:lnTo>
                  <a:lnTo>
                    <a:pt x="109" y="2"/>
                  </a:lnTo>
                  <a:lnTo>
                    <a:pt x="110" y="2"/>
                  </a:lnTo>
                  <a:lnTo>
                    <a:pt x="110" y="1"/>
                  </a:lnTo>
                  <a:lnTo>
                    <a:pt x="110" y="0"/>
                  </a:lnTo>
                  <a:lnTo>
                    <a:pt x="110" y="2"/>
                  </a:lnTo>
                  <a:lnTo>
                    <a:pt x="110" y="1"/>
                  </a:lnTo>
                  <a:lnTo>
                    <a:pt x="110" y="2"/>
                  </a:lnTo>
                  <a:lnTo>
                    <a:pt x="110" y="3"/>
                  </a:lnTo>
                  <a:lnTo>
                    <a:pt x="110" y="2"/>
                  </a:lnTo>
                  <a:lnTo>
                    <a:pt x="111" y="2"/>
                  </a:lnTo>
                  <a:lnTo>
                    <a:pt x="111" y="1"/>
                  </a:lnTo>
                  <a:lnTo>
                    <a:pt x="111" y="2"/>
                  </a:lnTo>
                  <a:lnTo>
                    <a:pt x="112" y="2"/>
                  </a:lnTo>
                  <a:lnTo>
                    <a:pt x="112" y="3"/>
                  </a:lnTo>
                  <a:lnTo>
                    <a:pt x="112" y="2"/>
                  </a:lnTo>
                  <a:lnTo>
                    <a:pt x="112" y="1"/>
                  </a:lnTo>
                  <a:lnTo>
                    <a:pt x="113" y="2"/>
                  </a:lnTo>
                  <a:lnTo>
                    <a:pt x="113" y="1"/>
                  </a:lnTo>
                  <a:lnTo>
                    <a:pt x="113" y="2"/>
                  </a:lnTo>
                  <a:lnTo>
                    <a:pt x="114" y="2"/>
                  </a:lnTo>
                  <a:lnTo>
                    <a:pt x="114" y="1"/>
                  </a:lnTo>
                  <a:lnTo>
                    <a:pt x="114" y="2"/>
                  </a:lnTo>
                  <a:lnTo>
                    <a:pt x="114" y="1"/>
                  </a:lnTo>
                  <a:lnTo>
                    <a:pt x="114" y="2"/>
                  </a:lnTo>
                  <a:lnTo>
                    <a:pt x="114" y="1"/>
                  </a:lnTo>
                  <a:lnTo>
                    <a:pt x="114" y="3"/>
                  </a:lnTo>
                  <a:lnTo>
                    <a:pt x="115" y="2"/>
                  </a:lnTo>
                  <a:lnTo>
                    <a:pt x="115" y="3"/>
                  </a:lnTo>
                  <a:lnTo>
                    <a:pt x="116" y="3"/>
                  </a:lnTo>
                  <a:lnTo>
                    <a:pt x="116" y="2"/>
                  </a:lnTo>
                  <a:lnTo>
                    <a:pt x="116" y="1"/>
                  </a:lnTo>
                  <a:lnTo>
                    <a:pt x="116" y="2"/>
                  </a:lnTo>
                  <a:lnTo>
                    <a:pt x="116" y="3"/>
                  </a:lnTo>
                  <a:lnTo>
                    <a:pt x="117" y="2"/>
                  </a:lnTo>
                  <a:lnTo>
                    <a:pt x="118" y="2"/>
                  </a:lnTo>
                  <a:lnTo>
                    <a:pt x="118" y="3"/>
                  </a:lnTo>
                  <a:lnTo>
                    <a:pt x="118" y="4"/>
                  </a:lnTo>
                  <a:lnTo>
                    <a:pt x="118" y="3"/>
                  </a:lnTo>
                  <a:lnTo>
                    <a:pt x="118" y="2"/>
                  </a:lnTo>
                  <a:lnTo>
                    <a:pt x="119" y="2"/>
                  </a:lnTo>
                  <a:lnTo>
                    <a:pt x="119" y="1"/>
                  </a:lnTo>
                  <a:lnTo>
                    <a:pt x="119" y="2"/>
                  </a:lnTo>
                  <a:lnTo>
                    <a:pt x="120" y="3"/>
                  </a:lnTo>
                  <a:lnTo>
                    <a:pt x="120" y="2"/>
                  </a:lnTo>
                  <a:lnTo>
                    <a:pt x="120" y="1"/>
                  </a:lnTo>
                  <a:lnTo>
                    <a:pt x="120" y="2"/>
                  </a:lnTo>
                  <a:lnTo>
                    <a:pt x="121" y="3"/>
                  </a:lnTo>
                  <a:lnTo>
                    <a:pt x="121" y="4"/>
                  </a:lnTo>
                  <a:lnTo>
                    <a:pt x="121" y="3"/>
                  </a:lnTo>
                  <a:lnTo>
                    <a:pt x="122" y="3"/>
                  </a:lnTo>
                  <a:lnTo>
                    <a:pt x="122" y="2"/>
                  </a:lnTo>
                  <a:lnTo>
                    <a:pt x="122" y="3"/>
                  </a:lnTo>
                  <a:lnTo>
                    <a:pt x="122" y="2"/>
                  </a:lnTo>
                  <a:lnTo>
                    <a:pt x="122" y="3"/>
                  </a:lnTo>
                  <a:lnTo>
                    <a:pt x="123" y="2"/>
                  </a:lnTo>
                  <a:lnTo>
                    <a:pt x="124" y="2"/>
                  </a:lnTo>
                  <a:lnTo>
                    <a:pt x="124" y="3"/>
                  </a:lnTo>
                  <a:lnTo>
                    <a:pt x="124" y="4"/>
                  </a:lnTo>
                  <a:lnTo>
                    <a:pt x="124" y="3"/>
                  </a:lnTo>
                  <a:lnTo>
                    <a:pt x="125" y="2"/>
                  </a:lnTo>
                  <a:lnTo>
                    <a:pt x="126" y="2"/>
                  </a:lnTo>
                  <a:lnTo>
                    <a:pt x="126" y="3"/>
                  </a:lnTo>
                  <a:lnTo>
                    <a:pt x="126" y="2"/>
                  </a:lnTo>
                  <a:lnTo>
                    <a:pt x="127" y="2"/>
                  </a:lnTo>
                  <a:lnTo>
                    <a:pt x="127" y="3"/>
                  </a:lnTo>
                  <a:lnTo>
                    <a:pt x="128" y="3"/>
                  </a:lnTo>
                  <a:lnTo>
                    <a:pt x="128" y="2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4189" y="2169"/>
              <a:ext cx="127" cy="6"/>
            </a:xfrm>
            <a:custGeom>
              <a:avLst/>
              <a:gdLst>
                <a:gd name="T0" fmla="*/ 2 w 127"/>
                <a:gd name="T1" fmla="*/ 2 h 6"/>
                <a:gd name="T2" fmla="*/ 4 w 127"/>
                <a:gd name="T3" fmla="*/ 1 h 6"/>
                <a:gd name="T4" fmla="*/ 6 w 127"/>
                <a:gd name="T5" fmla="*/ 1 h 6"/>
                <a:gd name="T6" fmla="*/ 8 w 127"/>
                <a:gd name="T7" fmla="*/ 2 h 6"/>
                <a:gd name="T8" fmla="*/ 10 w 127"/>
                <a:gd name="T9" fmla="*/ 2 h 6"/>
                <a:gd name="T10" fmla="*/ 13 w 127"/>
                <a:gd name="T11" fmla="*/ 2 h 6"/>
                <a:gd name="T12" fmla="*/ 15 w 127"/>
                <a:gd name="T13" fmla="*/ 1 h 6"/>
                <a:gd name="T14" fmla="*/ 18 w 127"/>
                <a:gd name="T15" fmla="*/ 4 h 6"/>
                <a:gd name="T16" fmla="*/ 20 w 127"/>
                <a:gd name="T17" fmla="*/ 1 h 6"/>
                <a:gd name="T18" fmla="*/ 22 w 127"/>
                <a:gd name="T19" fmla="*/ 2 h 6"/>
                <a:gd name="T20" fmla="*/ 24 w 127"/>
                <a:gd name="T21" fmla="*/ 3 h 6"/>
                <a:gd name="T22" fmla="*/ 26 w 127"/>
                <a:gd name="T23" fmla="*/ 2 h 6"/>
                <a:gd name="T24" fmla="*/ 27 w 127"/>
                <a:gd name="T25" fmla="*/ 3 h 6"/>
                <a:gd name="T26" fmla="*/ 29 w 127"/>
                <a:gd name="T27" fmla="*/ 2 h 6"/>
                <a:gd name="T28" fmla="*/ 31 w 127"/>
                <a:gd name="T29" fmla="*/ 2 h 6"/>
                <a:gd name="T30" fmla="*/ 32 w 127"/>
                <a:gd name="T31" fmla="*/ 2 h 6"/>
                <a:gd name="T32" fmla="*/ 35 w 127"/>
                <a:gd name="T33" fmla="*/ 2 h 6"/>
                <a:gd name="T34" fmla="*/ 37 w 127"/>
                <a:gd name="T35" fmla="*/ 2 h 6"/>
                <a:gd name="T36" fmla="*/ 38 w 127"/>
                <a:gd name="T37" fmla="*/ 2 h 6"/>
                <a:gd name="T38" fmla="*/ 40 w 127"/>
                <a:gd name="T39" fmla="*/ 1 h 6"/>
                <a:gd name="T40" fmla="*/ 42 w 127"/>
                <a:gd name="T41" fmla="*/ 4 h 6"/>
                <a:gd name="T42" fmla="*/ 44 w 127"/>
                <a:gd name="T43" fmla="*/ 3 h 6"/>
                <a:gd name="T44" fmla="*/ 46 w 127"/>
                <a:gd name="T45" fmla="*/ 4 h 6"/>
                <a:gd name="T46" fmla="*/ 47 w 127"/>
                <a:gd name="T47" fmla="*/ 3 h 6"/>
                <a:gd name="T48" fmla="*/ 48 w 127"/>
                <a:gd name="T49" fmla="*/ 4 h 6"/>
                <a:gd name="T50" fmla="*/ 50 w 127"/>
                <a:gd name="T51" fmla="*/ 3 h 6"/>
                <a:gd name="T52" fmla="*/ 53 w 127"/>
                <a:gd name="T53" fmla="*/ 2 h 6"/>
                <a:gd name="T54" fmla="*/ 55 w 127"/>
                <a:gd name="T55" fmla="*/ 4 h 6"/>
                <a:gd name="T56" fmla="*/ 56 w 127"/>
                <a:gd name="T57" fmla="*/ 2 h 6"/>
                <a:gd name="T58" fmla="*/ 58 w 127"/>
                <a:gd name="T59" fmla="*/ 2 h 6"/>
                <a:gd name="T60" fmla="*/ 60 w 127"/>
                <a:gd name="T61" fmla="*/ 5 h 6"/>
                <a:gd name="T62" fmla="*/ 62 w 127"/>
                <a:gd name="T63" fmla="*/ 2 h 6"/>
                <a:gd name="T64" fmla="*/ 64 w 127"/>
                <a:gd name="T65" fmla="*/ 4 h 6"/>
                <a:gd name="T66" fmla="*/ 66 w 127"/>
                <a:gd name="T67" fmla="*/ 3 h 6"/>
                <a:gd name="T68" fmla="*/ 68 w 127"/>
                <a:gd name="T69" fmla="*/ 2 h 6"/>
                <a:gd name="T70" fmla="*/ 71 w 127"/>
                <a:gd name="T71" fmla="*/ 2 h 6"/>
                <a:gd name="T72" fmla="*/ 72 w 127"/>
                <a:gd name="T73" fmla="*/ 2 h 6"/>
                <a:gd name="T74" fmla="*/ 74 w 127"/>
                <a:gd name="T75" fmla="*/ 2 h 6"/>
                <a:gd name="T76" fmla="*/ 76 w 127"/>
                <a:gd name="T77" fmla="*/ 5 h 6"/>
                <a:gd name="T78" fmla="*/ 78 w 127"/>
                <a:gd name="T79" fmla="*/ 4 h 6"/>
                <a:gd name="T80" fmla="*/ 79 w 127"/>
                <a:gd name="T81" fmla="*/ 4 h 6"/>
                <a:gd name="T82" fmla="*/ 82 w 127"/>
                <a:gd name="T83" fmla="*/ 2 h 6"/>
                <a:gd name="T84" fmla="*/ 84 w 127"/>
                <a:gd name="T85" fmla="*/ 3 h 6"/>
                <a:gd name="T86" fmla="*/ 86 w 127"/>
                <a:gd name="T87" fmla="*/ 4 h 6"/>
                <a:gd name="T88" fmla="*/ 88 w 127"/>
                <a:gd name="T89" fmla="*/ 3 h 6"/>
                <a:gd name="T90" fmla="*/ 90 w 127"/>
                <a:gd name="T91" fmla="*/ 3 h 6"/>
                <a:gd name="T92" fmla="*/ 91 w 127"/>
                <a:gd name="T93" fmla="*/ 4 h 6"/>
                <a:gd name="T94" fmla="*/ 94 w 127"/>
                <a:gd name="T95" fmla="*/ 4 h 6"/>
                <a:gd name="T96" fmla="*/ 96 w 127"/>
                <a:gd name="T97" fmla="*/ 4 h 6"/>
                <a:gd name="T98" fmla="*/ 98 w 127"/>
                <a:gd name="T99" fmla="*/ 5 h 6"/>
                <a:gd name="T100" fmla="*/ 101 w 127"/>
                <a:gd name="T101" fmla="*/ 6 h 6"/>
                <a:gd name="T102" fmla="*/ 102 w 127"/>
                <a:gd name="T103" fmla="*/ 4 h 6"/>
                <a:gd name="T104" fmla="*/ 105 w 127"/>
                <a:gd name="T105" fmla="*/ 4 h 6"/>
                <a:gd name="T106" fmla="*/ 107 w 127"/>
                <a:gd name="T107" fmla="*/ 5 h 6"/>
                <a:gd name="T108" fmla="*/ 109 w 127"/>
                <a:gd name="T109" fmla="*/ 4 h 6"/>
                <a:gd name="T110" fmla="*/ 111 w 127"/>
                <a:gd name="T111" fmla="*/ 5 h 6"/>
                <a:gd name="T112" fmla="*/ 114 w 127"/>
                <a:gd name="T113" fmla="*/ 4 h 6"/>
                <a:gd name="T114" fmla="*/ 116 w 127"/>
                <a:gd name="T115" fmla="*/ 5 h 6"/>
                <a:gd name="T116" fmla="*/ 118 w 127"/>
                <a:gd name="T117" fmla="*/ 4 h 6"/>
                <a:gd name="T118" fmla="*/ 120 w 127"/>
                <a:gd name="T119" fmla="*/ 5 h 6"/>
                <a:gd name="T120" fmla="*/ 122 w 127"/>
                <a:gd name="T121" fmla="*/ 5 h 6"/>
                <a:gd name="T122" fmla="*/ 124 w 127"/>
                <a:gd name="T123" fmla="*/ 4 h 6"/>
                <a:gd name="T124" fmla="*/ 126 w 127"/>
                <a:gd name="T125" fmla="*/ 5 h 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27"/>
                <a:gd name="T190" fmla="*/ 0 h 6"/>
                <a:gd name="T191" fmla="*/ 127 w 127"/>
                <a:gd name="T192" fmla="*/ 6 h 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27" h="6">
                  <a:moveTo>
                    <a:pt x="0" y="1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2"/>
                  </a:lnTo>
                  <a:lnTo>
                    <a:pt x="8" y="1"/>
                  </a:lnTo>
                  <a:lnTo>
                    <a:pt x="8" y="0"/>
                  </a:lnTo>
                  <a:lnTo>
                    <a:pt x="8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9" y="2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2" y="2"/>
                  </a:lnTo>
                  <a:lnTo>
                    <a:pt x="12" y="3"/>
                  </a:lnTo>
                  <a:lnTo>
                    <a:pt x="12" y="2"/>
                  </a:lnTo>
                  <a:lnTo>
                    <a:pt x="12" y="1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4" y="1"/>
                  </a:lnTo>
                  <a:lnTo>
                    <a:pt x="14" y="2"/>
                  </a:lnTo>
                  <a:lnTo>
                    <a:pt x="14" y="3"/>
                  </a:lnTo>
                  <a:lnTo>
                    <a:pt x="15" y="3"/>
                  </a:lnTo>
                  <a:lnTo>
                    <a:pt x="15" y="2"/>
                  </a:lnTo>
                  <a:lnTo>
                    <a:pt x="15" y="1"/>
                  </a:lnTo>
                  <a:lnTo>
                    <a:pt x="15" y="2"/>
                  </a:lnTo>
                  <a:lnTo>
                    <a:pt x="16" y="1"/>
                  </a:lnTo>
                  <a:lnTo>
                    <a:pt x="16" y="2"/>
                  </a:lnTo>
                  <a:lnTo>
                    <a:pt x="17" y="1"/>
                  </a:lnTo>
                  <a:lnTo>
                    <a:pt x="17" y="2"/>
                  </a:lnTo>
                  <a:lnTo>
                    <a:pt x="18" y="2"/>
                  </a:lnTo>
                  <a:lnTo>
                    <a:pt x="18" y="3"/>
                  </a:lnTo>
                  <a:lnTo>
                    <a:pt x="18" y="2"/>
                  </a:lnTo>
                  <a:lnTo>
                    <a:pt x="18" y="4"/>
                  </a:lnTo>
                  <a:lnTo>
                    <a:pt x="18" y="3"/>
                  </a:lnTo>
                  <a:lnTo>
                    <a:pt x="18" y="2"/>
                  </a:lnTo>
                  <a:lnTo>
                    <a:pt x="18" y="1"/>
                  </a:lnTo>
                  <a:lnTo>
                    <a:pt x="19" y="1"/>
                  </a:lnTo>
                  <a:lnTo>
                    <a:pt x="19" y="2"/>
                  </a:lnTo>
                  <a:lnTo>
                    <a:pt x="19" y="3"/>
                  </a:lnTo>
                  <a:lnTo>
                    <a:pt x="19" y="2"/>
                  </a:lnTo>
                  <a:lnTo>
                    <a:pt x="20" y="2"/>
                  </a:lnTo>
                  <a:lnTo>
                    <a:pt x="20" y="1"/>
                  </a:lnTo>
                  <a:lnTo>
                    <a:pt x="20" y="2"/>
                  </a:lnTo>
                  <a:lnTo>
                    <a:pt x="20" y="3"/>
                  </a:lnTo>
                  <a:lnTo>
                    <a:pt x="21" y="4"/>
                  </a:lnTo>
                  <a:lnTo>
                    <a:pt x="21" y="3"/>
                  </a:lnTo>
                  <a:lnTo>
                    <a:pt x="21" y="4"/>
                  </a:lnTo>
                  <a:lnTo>
                    <a:pt x="21" y="2"/>
                  </a:lnTo>
                  <a:lnTo>
                    <a:pt x="22" y="2"/>
                  </a:lnTo>
                  <a:lnTo>
                    <a:pt x="22" y="1"/>
                  </a:lnTo>
                  <a:lnTo>
                    <a:pt x="22" y="2"/>
                  </a:lnTo>
                  <a:lnTo>
                    <a:pt x="23" y="2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4" y="2"/>
                  </a:lnTo>
                  <a:lnTo>
                    <a:pt x="24" y="1"/>
                  </a:lnTo>
                  <a:lnTo>
                    <a:pt x="25" y="2"/>
                  </a:lnTo>
                  <a:lnTo>
                    <a:pt x="25" y="1"/>
                  </a:lnTo>
                  <a:lnTo>
                    <a:pt x="25" y="2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7" y="3"/>
                  </a:lnTo>
                  <a:lnTo>
                    <a:pt x="27" y="4"/>
                  </a:lnTo>
                  <a:lnTo>
                    <a:pt x="27" y="3"/>
                  </a:lnTo>
                  <a:lnTo>
                    <a:pt x="27" y="2"/>
                  </a:lnTo>
                  <a:lnTo>
                    <a:pt x="28" y="3"/>
                  </a:lnTo>
                  <a:lnTo>
                    <a:pt x="28" y="2"/>
                  </a:lnTo>
                  <a:lnTo>
                    <a:pt x="28" y="1"/>
                  </a:lnTo>
                  <a:lnTo>
                    <a:pt x="28" y="2"/>
                  </a:lnTo>
                  <a:lnTo>
                    <a:pt x="28" y="3"/>
                  </a:lnTo>
                  <a:lnTo>
                    <a:pt x="28" y="2"/>
                  </a:lnTo>
                  <a:lnTo>
                    <a:pt x="29" y="3"/>
                  </a:lnTo>
                  <a:lnTo>
                    <a:pt x="29" y="2"/>
                  </a:lnTo>
                  <a:lnTo>
                    <a:pt x="30" y="2"/>
                  </a:lnTo>
                  <a:lnTo>
                    <a:pt x="30" y="3"/>
                  </a:lnTo>
                  <a:lnTo>
                    <a:pt x="30" y="4"/>
                  </a:lnTo>
                  <a:lnTo>
                    <a:pt x="30" y="2"/>
                  </a:lnTo>
                  <a:lnTo>
                    <a:pt x="30" y="3"/>
                  </a:lnTo>
                  <a:lnTo>
                    <a:pt x="30" y="2"/>
                  </a:lnTo>
                  <a:lnTo>
                    <a:pt x="31" y="1"/>
                  </a:lnTo>
                  <a:lnTo>
                    <a:pt x="31" y="2"/>
                  </a:lnTo>
                  <a:lnTo>
                    <a:pt x="31" y="3"/>
                  </a:lnTo>
                  <a:lnTo>
                    <a:pt x="32" y="2"/>
                  </a:lnTo>
                  <a:lnTo>
                    <a:pt x="32" y="3"/>
                  </a:lnTo>
                  <a:lnTo>
                    <a:pt x="32" y="2"/>
                  </a:lnTo>
                  <a:lnTo>
                    <a:pt x="32" y="3"/>
                  </a:lnTo>
                  <a:lnTo>
                    <a:pt x="32" y="2"/>
                  </a:lnTo>
                  <a:lnTo>
                    <a:pt x="32" y="1"/>
                  </a:lnTo>
                  <a:lnTo>
                    <a:pt x="32" y="2"/>
                  </a:lnTo>
                  <a:lnTo>
                    <a:pt x="33" y="3"/>
                  </a:lnTo>
                  <a:lnTo>
                    <a:pt x="33" y="4"/>
                  </a:lnTo>
                  <a:lnTo>
                    <a:pt x="34" y="2"/>
                  </a:lnTo>
                  <a:lnTo>
                    <a:pt x="34" y="1"/>
                  </a:lnTo>
                  <a:lnTo>
                    <a:pt x="34" y="2"/>
                  </a:lnTo>
                  <a:lnTo>
                    <a:pt x="34" y="4"/>
                  </a:lnTo>
                  <a:lnTo>
                    <a:pt x="35" y="2"/>
                  </a:lnTo>
                  <a:lnTo>
                    <a:pt x="36" y="2"/>
                  </a:lnTo>
                  <a:lnTo>
                    <a:pt x="36" y="3"/>
                  </a:lnTo>
                  <a:lnTo>
                    <a:pt x="36" y="4"/>
                  </a:lnTo>
                  <a:lnTo>
                    <a:pt x="36" y="3"/>
                  </a:lnTo>
                  <a:lnTo>
                    <a:pt x="36" y="4"/>
                  </a:lnTo>
                  <a:lnTo>
                    <a:pt x="37" y="2"/>
                  </a:lnTo>
                  <a:lnTo>
                    <a:pt x="37" y="1"/>
                  </a:lnTo>
                  <a:lnTo>
                    <a:pt x="37" y="2"/>
                  </a:lnTo>
                  <a:lnTo>
                    <a:pt x="38" y="2"/>
                  </a:lnTo>
                  <a:lnTo>
                    <a:pt x="38" y="3"/>
                  </a:lnTo>
                  <a:lnTo>
                    <a:pt x="38" y="2"/>
                  </a:lnTo>
                  <a:lnTo>
                    <a:pt x="38" y="3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3"/>
                  </a:lnTo>
                  <a:lnTo>
                    <a:pt x="39" y="4"/>
                  </a:lnTo>
                  <a:lnTo>
                    <a:pt x="40" y="4"/>
                  </a:lnTo>
                  <a:lnTo>
                    <a:pt x="40" y="3"/>
                  </a:lnTo>
                  <a:lnTo>
                    <a:pt x="40" y="4"/>
                  </a:lnTo>
                  <a:lnTo>
                    <a:pt x="40" y="2"/>
                  </a:lnTo>
                  <a:lnTo>
                    <a:pt x="40" y="1"/>
                  </a:lnTo>
                  <a:lnTo>
                    <a:pt x="40" y="2"/>
                  </a:lnTo>
                  <a:lnTo>
                    <a:pt x="41" y="2"/>
                  </a:lnTo>
                  <a:lnTo>
                    <a:pt x="41" y="3"/>
                  </a:lnTo>
                  <a:lnTo>
                    <a:pt x="41" y="2"/>
                  </a:lnTo>
                  <a:lnTo>
                    <a:pt x="41" y="3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2" y="3"/>
                  </a:lnTo>
                  <a:lnTo>
                    <a:pt x="43" y="3"/>
                  </a:lnTo>
                  <a:lnTo>
                    <a:pt x="43" y="2"/>
                  </a:lnTo>
                  <a:lnTo>
                    <a:pt x="43" y="1"/>
                  </a:lnTo>
                  <a:lnTo>
                    <a:pt x="43" y="2"/>
                  </a:lnTo>
                  <a:lnTo>
                    <a:pt x="44" y="2"/>
                  </a:lnTo>
                  <a:lnTo>
                    <a:pt x="44" y="3"/>
                  </a:lnTo>
                  <a:lnTo>
                    <a:pt x="44" y="4"/>
                  </a:lnTo>
                  <a:lnTo>
                    <a:pt x="44" y="3"/>
                  </a:lnTo>
                  <a:lnTo>
                    <a:pt x="44" y="2"/>
                  </a:lnTo>
                  <a:lnTo>
                    <a:pt x="45" y="2"/>
                  </a:lnTo>
                  <a:lnTo>
                    <a:pt x="45" y="4"/>
                  </a:lnTo>
                  <a:lnTo>
                    <a:pt x="46" y="4"/>
                  </a:lnTo>
                  <a:lnTo>
                    <a:pt x="46" y="2"/>
                  </a:lnTo>
                  <a:lnTo>
                    <a:pt x="46" y="1"/>
                  </a:lnTo>
                  <a:lnTo>
                    <a:pt x="46" y="2"/>
                  </a:lnTo>
                  <a:lnTo>
                    <a:pt x="47" y="2"/>
                  </a:lnTo>
                  <a:lnTo>
                    <a:pt x="47" y="4"/>
                  </a:lnTo>
                  <a:lnTo>
                    <a:pt x="47" y="3"/>
                  </a:lnTo>
                  <a:lnTo>
                    <a:pt x="47" y="2"/>
                  </a:lnTo>
                  <a:lnTo>
                    <a:pt x="48" y="2"/>
                  </a:lnTo>
                  <a:lnTo>
                    <a:pt x="48" y="3"/>
                  </a:lnTo>
                  <a:lnTo>
                    <a:pt x="48" y="4"/>
                  </a:lnTo>
                  <a:lnTo>
                    <a:pt x="48" y="3"/>
                  </a:lnTo>
                  <a:lnTo>
                    <a:pt x="48" y="4"/>
                  </a:lnTo>
                  <a:lnTo>
                    <a:pt x="49" y="4"/>
                  </a:lnTo>
                  <a:lnTo>
                    <a:pt x="49" y="3"/>
                  </a:lnTo>
                  <a:lnTo>
                    <a:pt x="49" y="2"/>
                  </a:lnTo>
                  <a:lnTo>
                    <a:pt x="49" y="1"/>
                  </a:lnTo>
                  <a:lnTo>
                    <a:pt x="49" y="2"/>
                  </a:lnTo>
                  <a:lnTo>
                    <a:pt x="50" y="2"/>
                  </a:lnTo>
                  <a:lnTo>
                    <a:pt x="50" y="3"/>
                  </a:lnTo>
                  <a:lnTo>
                    <a:pt x="50" y="2"/>
                  </a:lnTo>
                  <a:lnTo>
                    <a:pt x="50" y="3"/>
                  </a:lnTo>
                  <a:lnTo>
                    <a:pt x="50" y="2"/>
                  </a:lnTo>
                  <a:lnTo>
                    <a:pt x="51" y="2"/>
                  </a:lnTo>
                  <a:lnTo>
                    <a:pt x="51" y="3"/>
                  </a:lnTo>
                  <a:lnTo>
                    <a:pt x="52" y="4"/>
                  </a:lnTo>
                  <a:lnTo>
                    <a:pt x="52" y="3"/>
                  </a:lnTo>
                  <a:lnTo>
                    <a:pt x="52" y="2"/>
                  </a:lnTo>
                  <a:lnTo>
                    <a:pt x="53" y="2"/>
                  </a:lnTo>
                  <a:lnTo>
                    <a:pt x="53" y="3"/>
                  </a:lnTo>
                  <a:lnTo>
                    <a:pt x="53" y="2"/>
                  </a:lnTo>
                  <a:lnTo>
                    <a:pt x="54" y="3"/>
                  </a:lnTo>
                  <a:lnTo>
                    <a:pt x="54" y="2"/>
                  </a:lnTo>
                  <a:lnTo>
                    <a:pt x="54" y="3"/>
                  </a:lnTo>
                  <a:lnTo>
                    <a:pt x="54" y="4"/>
                  </a:lnTo>
                  <a:lnTo>
                    <a:pt x="55" y="4"/>
                  </a:lnTo>
                  <a:lnTo>
                    <a:pt x="55" y="3"/>
                  </a:lnTo>
                  <a:lnTo>
                    <a:pt x="55" y="2"/>
                  </a:lnTo>
                  <a:lnTo>
                    <a:pt x="56" y="2"/>
                  </a:lnTo>
                  <a:lnTo>
                    <a:pt x="56" y="3"/>
                  </a:lnTo>
                  <a:lnTo>
                    <a:pt x="56" y="4"/>
                  </a:lnTo>
                  <a:lnTo>
                    <a:pt x="56" y="3"/>
                  </a:lnTo>
                  <a:lnTo>
                    <a:pt x="56" y="2"/>
                  </a:lnTo>
                  <a:lnTo>
                    <a:pt x="56" y="3"/>
                  </a:lnTo>
                  <a:lnTo>
                    <a:pt x="56" y="2"/>
                  </a:lnTo>
                  <a:lnTo>
                    <a:pt x="57" y="2"/>
                  </a:lnTo>
                  <a:lnTo>
                    <a:pt x="58" y="4"/>
                  </a:lnTo>
                  <a:lnTo>
                    <a:pt x="58" y="3"/>
                  </a:lnTo>
                  <a:lnTo>
                    <a:pt x="58" y="4"/>
                  </a:lnTo>
                  <a:lnTo>
                    <a:pt x="58" y="3"/>
                  </a:lnTo>
                  <a:lnTo>
                    <a:pt x="58" y="2"/>
                  </a:lnTo>
                  <a:lnTo>
                    <a:pt x="59" y="1"/>
                  </a:lnTo>
                  <a:lnTo>
                    <a:pt x="59" y="2"/>
                  </a:lnTo>
                  <a:lnTo>
                    <a:pt x="59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2" y="2"/>
                  </a:lnTo>
                  <a:lnTo>
                    <a:pt x="62" y="3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2"/>
                  </a:lnTo>
                  <a:lnTo>
                    <a:pt x="62" y="3"/>
                  </a:lnTo>
                  <a:lnTo>
                    <a:pt x="63" y="3"/>
                  </a:lnTo>
                  <a:lnTo>
                    <a:pt x="63" y="2"/>
                  </a:lnTo>
                  <a:lnTo>
                    <a:pt x="64" y="3"/>
                  </a:lnTo>
                  <a:lnTo>
                    <a:pt x="64" y="4"/>
                  </a:lnTo>
                  <a:lnTo>
                    <a:pt x="64" y="2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6" y="3"/>
                  </a:lnTo>
                  <a:lnTo>
                    <a:pt x="66" y="4"/>
                  </a:lnTo>
                  <a:lnTo>
                    <a:pt x="66" y="2"/>
                  </a:lnTo>
                  <a:lnTo>
                    <a:pt x="66" y="3"/>
                  </a:lnTo>
                  <a:lnTo>
                    <a:pt x="67" y="4"/>
                  </a:lnTo>
                  <a:lnTo>
                    <a:pt x="67" y="5"/>
                  </a:lnTo>
                  <a:lnTo>
                    <a:pt x="67" y="4"/>
                  </a:lnTo>
                  <a:lnTo>
                    <a:pt x="68" y="3"/>
                  </a:lnTo>
                  <a:lnTo>
                    <a:pt x="68" y="2"/>
                  </a:lnTo>
                  <a:lnTo>
                    <a:pt x="68" y="3"/>
                  </a:lnTo>
                  <a:lnTo>
                    <a:pt x="68" y="2"/>
                  </a:lnTo>
                  <a:lnTo>
                    <a:pt x="68" y="3"/>
                  </a:lnTo>
                  <a:lnTo>
                    <a:pt x="69" y="3"/>
                  </a:lnTo>
                  <a:lnTo>
                    <a:pt x="69" y="2"/>
                  </a:lnTo>
                  <a:lnTo>
                    <a:pt x="70" y="2"/>
                  </a:lnTo>
                  <a:lnTo>
                    <a:pt x="70" y="3"/>
                  </a:lnTo>
                  <a:lnTo>
                    <a:pt x="70" y="4"/>
                  </a:lnTo>
                  <a:lnTo>
                    <a:pt x="70" y="5"/>
                  </a:lnTo>
                  <a:lnTo>
                    <a:pt x="70" y="4"/>
                  </a:lnTo>
                  <a:lnTo>
                    <a:pt x="70" y="3"/>
                  </a:lnTo>
                  <a:lnTo>
                    <a:pt x="71" y="2"/>
                  </a:lnTo>
                  <a:lnTo>
                    <a:pt x="71" y="3"/>
                  </a:lnTo>
                  <a:lnTo>
                    <a:pt x="72" y="4"/>
                  </a:lnTo>
                  <a:lnTo>
                    <a:pt x="72" y="3"/>
                  </a:lnTo>
                  <a:lnTo>
                    <a:pt x="72" y="4"/>
                  </a:lnTo>
                  <a:lnTo>
                    <a:pt x="72" y="3"/>
                  </a:lnTo>
                  <a:lnTo>
                    <a:pt x="72" y="4"/>
                  </a:lnTo>
                  <a:lnTo>
                    <a:pt x="72" y="2"/>
                  </a:lnTo>
                  <a:lnTo>
                    <a:pt x="72" y="4"/>
                  </a:lnTo>
                  <a:lnTo>
                    <a:pt x="73" y="4"/>
                  </a:lnTo>
                  <a:lnTo>
                    <a:pt x="73" y="5"/>
                  </a:lnTo>
                  <a:lnTo>
                    <a:pt x="73" y="4"/>
                  </a:lnTo>
                  <a:lnTo>
                    <a:pt x="74" y="4"/>
                  </a:lnTo>
                  <a:lnTo>
                    <a:pt x="74" y="3"/>
                  </a:lnTo>
                  <a:lnTo>
                    <a:pt x="74" y="4"/>
                  </a:lnTo>
                  <a:lnTo>
                    <a:pt x="74" y="2"/>
                  </a:lnTo>
                  <a:lnTo>
                    <a:pt x="74" y="3"/>
                  </a:lnTo>
                  <a:lnTo>
                    <a:pt x="74" y="2"/>
                  </a:lnTo>
                  <a:lnTo>
                    <a:pt x="74" y="1"/>
                  </a:lnTo>
                  <a:lnTo>
                    <a:pt x="74" y="2"/>
                  </a:lnTo>
                  <a:lnTo>
                    <a:pt x="74" y="4"/>
                  </a:lnTo>
                  <a:lnTo>
                    <a:pt x="74" y="2"/>
                  </a:lnTo>
                  <a:lnTo>
                    <a:pt x="75" y="3"/>
                  </a:lnTo>
                  <a:lnTo>
                    <a:pt x="75" y="2"/>
                  </a:lnTo>
                  <a:lnTo>
                    <a:pt x="76" y="2"/>
                  </a:lnTo>
                  <a:lnTo>
                    <a:pt x="76" y="4"/>
                  </a:lnTo>
                  <a:lnTo>
                    <a:pt x="76" y="5"/>
                  </a:lnTo>
                  <a:lnTo>
                    <a:pt x="76" y="4"/>
                  </a:lnTo>
                  <a:lnTo>
                    <a:pt x="76" y="3"/>
                  </a:lnTo>
                  <a:lnTo>
                    <a:pt x="77" y="2"/>
                  </a:lnTo>
                  <a:lnTo>
                    <a:pt x="77" y="3"/>
                  </a:lnTo>
                  <a:lnTo>
                    <a:pt x="77" y="2"/>
                  </a:lnTo>
                  <a:lnTo>
                    <a:pt x="78" y="2"/>
                  </a:lnTo>
                  <a:lnTo>
                    <a:pt x="78" y="4"/>
                  </a:lnTo>
                  <a:lnTo>
                    <a:pt x="78" y="3"/>
                  </a:lnTo>
                  <a:lnTo>
                    <a:pt x="78" y="4"/>
                  </a:lnTo>
                  <a:lnTo>
                    <a:pt x="78" y="3"/>
                  </a:lnTo>
                  <a:lnTo>
                    <a:pt x="78" y="2"/>
                  </a:lnTo>
                  <a:lnTo>
                    <a:pt x="78" y="3"/>
                  </a:lnTo>
                  <a:lnTo>
                    <a:pt x="78" y="2"/>
                  </a:lnTo>
                  <a:lnTo>
                    <a:pt x="79" y="3"/>
                  </a:lnTo>
                  <a:lnTo>
                    <a:pt x="79" y="4"/>
                  </a:lnTo>
                  <a:lnTo>
                    <a:pt x="79" y="5"/>
                  </a:lnTo>
                  <a:lnTo>
                    <a:pt x="79" y="4"/>
                  </a:lnTo>
                  <a:lnTo>
                    <a:pt x="80" y="5"/>
                  </a:lnTo>
                  <a:lnTo>
                    <a:pt x="80" y="4"/>
                  </a:lnTo>
                  <a:lnTo>
                    <a:pt x="80" y="3"/>
                  </a:lnTo>
                  <a:lnTo>
                    <a:pt x="80" y="2"/>
                  </a:lnTo>
                  <a:lnTo>
                    <a:pt x="80" y="3"/>
                  </a:lnTo>
                  <a:lnTo>
                    <a:pt x="81" y="4"/>
                  </a:lnTo>
                  <a:lnTo>
                    <a:pt x="81" y="3"/>
                  </a:lnTo>
                  <a:lnTo>
                    <a:pt x="81" y="2"/>
                  </a:lnTo>
                  <a:lnTo>
                    <a:pt x="82" y="2"/>
                  </a:lnTo>
                  <a:lnTo>
                    <a:pt x="82" y="3"/>
                  </a:lnTo>
                  <a:lnTo>
                    <a:pt x="82" y="4"/>
                  </a:lnTo>
                  <a:lnTo>
                    <a:pt x="82" y="5"/>
                  </a:lnTo>
                  <a:lnTo>
                    <a:pt x="82" y="4"/>
                  </a:lnTo>
                  <a:lnTo>
                    <a:pt x="83" y="4"/>
                  </a:lnTo>
                  <a:lnTo>
                    <a:pt x="83" y="3"/>
                  </a:lnTo>
                  <a:lnTo>
                    <a:pt x="83" y="2"/>
                  </a:lnTo>
                  <a:lnTo>
                    <a:pt x="84" y="3"/>
                  </a:lnTo>
                  <a:lnTo>
                    <a:pt x="84" y="4"/>
                  </a:lnTo>
                  <a:lnTo>
                    <a:pt x="84" y="3"/>
                  </a:lnTo>
                  <a:lnTo>
                    <a:pt x="84" y="2"/>
                  </a:lnTo>
                  <a:lnTo>
                    <a:pt x="84" y="3"/>
                  </a:lnTo>
                  <a:lnTo>
                    <a:pt x="85" y="3"/>
                  </a:lnTo>
                  <a:lnTo>
                    <a:pt x="85" y="4"/>
                  </a:lnTo>
                  <a:lnTo>
                    <a:pt x="85" y="5"/>
                  </a:lnTo>
                  <a:lnTo>
                    <a:pt x="86" y="5"/>
                  </a:lnTo>
                  <a:lnTo>
                    <a:pt x="86" y="4"/>
                  </a:lnTo>
                  <a:lnTo>
                    <a:pt x="86" y="3"/>
                  </a:lnTo>
                  <a:lnTo>
                    <a:pt x="86" y="2"/>
                  </a:lnTo>
                  <a:lnTo>
                    <a:pt x="86" y="3"/>
                  </a:lnTo>
                  <a:lnTo>
                    <a:pt x="87" y="3"/>
                  </a:lnTo>
                  <a:lnTo>
                    <a:pt x="87" y="4"/>
                  </a:lnTo>
                  <a:lnTo>
                    <a:pt x="88" y="3"/>
                  </a:lnTo>
                  <a:lnTo>
                    <a:pt x="88" y="2"/>
                  </a:lnTo>
                  <a:lnTo>
                    <a:pt x="88" y="3"/>
                  </a:lnTo>
                  <a:lnTo>
                    <a:pt x="88" y="4"/>
                  </a:lnTo>
                  <a:lnTo>
                    <a:pt x="88" y="5"/>
                  </a:lnTo>
                  <a:lnTo>
                    <a:pt x="89" y="5"/>
                  </a:lnTo>
                  <a:lnTo>
                    <a:pt x="89" y="4"/>
                  </a:lnTo>
                  <a:lnTo>
                    <a:pt x="89" y="3"/>
                  </a:lnTo>
                  <a:lnTo>
                    <a:pt x="90" y="2"/>
                  </a:lnTo>
                  <a:lnTo>
                    <a:pt x="90" y="3"/>
                  </a:lnTo>
                  <a:lnTo>
                    <a:pt x="90" y="4"/>
                  </a:lnTo>
                  <a:lnTo>
                    <a:pt x="90" y="3"/>
                  </a:lnTo>
                  <a:lnTo>
                    <a:pt x="90" y="4"/>
                  </a:lnTo>
                  <a:lnTo>
                    <a:pt x="90" y="3"/>
                  </a:lnTo>
                  <a:lnTo>
                    <a:pt x="90" y="4"/>
                  </a:lnTo>
                  <a:lnTo>
                    <a:pt x="91" y="4"/>
                  </a:lnTo>
                  <a:lnTo>
                    <a:pt x="91" y="3"/>
                  </a:lnTo>
                  <a:lnTo>
                    <a:pt x="91" y="4"/>
                  </a:lnTo>
                  <a:lnTo>
                    <a:pt x="92" y="5"/>
                  </a:lnTo>
                  <a:lnTo>
                    <a:pt x="92" y="4"/>
                  </a:lnTo>
                  <a:lnTo>
                    <a:pt x="92" y="3"/>
                  </a:lnTo>
                  <a:lnTo>
                    <a:pt x="92" y="4"/>
                  </a:lnTo>
                  <a:lnTo>
                    <a:pt x="93" y="4"/>
                  </a:lnTo>
                  <a:lnTo>
                    <a:pt x="94" y="4"/>
                  </a:lnTo>
                  <a:lnTo>
                    <a:pt x="94" y="2"/>
                  </a:lnTo>
                  <a:lnTo>
                    <a:pt x="94" y="4"/>
                  </a:lnTo>
                  <a:lnTo>
                    <a:pt x="94" y="5"/>
                  </a:lnTo>
                  <a:lnTo>
                    <a:pt x="94" y="6"/>
                  </a:lnTo>
                  <a:lnTo>
                    <a:pt x="95" y="6"/>
                  </a:lnTo>
                  <a:lnTo>
                    <a:pt x="95" y="5"/>
                  </a:lnTo>
                  <a:lnTo>
                    <a:pt x="95" y="4"/>
                  </a:lnTo>
                  <a:lnTo>
                    <a:pt x="96" y="4"/>
                  </a:lnTo>
                  <a:lnTo>
                    <a:pt x="96" y="5"/>
                  </a:lnTo>
                  <a:lnTo>
                    <a:pt x="96" y="4"/>
                  </a:lnTo>
                  <a:lnTo>
                    <a:pt x="97" y="4"/>
                  </a:lnTo>
                  <a:lnTo>
                    <a:pt x="97" y="5"/>
                  </a:lnTo>
                  <a:lnTo>
                    <a:pt x="98" y="5"/>
                  </a:lnTo>
                  <a:lnTo>
                    <a:pt x="98" y="6"/>
                  </a:lnTo>
                  <a:lnTo>
                    <a:pt x="98" y="5"/>
                  </a:lnTo>
                  <a:lnTo>
                    <a:pt x="98" y="4"/>
                  </a:lnTo>
                  <a:lnTo>
                    <a:pt x="99" y="4"/>
                  </a:lnTo>
                  <a:lnTo>
                    <a:pt x="99" y="5"/>
                  </a:lnTo>
                  <a:lnTo>
                    <a:pt x="100" y="4"/>
                  </a:lnTo>
                  <a:lnTo>
                    <a:pt x="100" y="5"/>
                  </a:lnTo>
                  <a:lnTo>
                    <a:pt x="100" y="6"/>
                  </a:lnTo>
                  <a:lnTo>
                    <a:pt x="101" y="6"/>
                  </a:lnTo>
                  <a:lnTo>
                    <a:pt x="101" y="5"/>
                  </a:lnTo>
                  <a:lnTo>
                    <a:pt x="101" y="6"/>
                  </a:lnTo>
                  <a:lnTo>
                    <a:pt x="101" y="5"/>
                  </a:lnTo>
                  <a:lnTo>
                    <a:pt x="101" y="4"/>
                  </a:lnTo>
                  <a:lnTo>
                    <a:pt x="102" y="4"/>
                  </a:lnTo>
                  <a:lnTo>
                    <a:pt x="102" y="5"/>
                  </a:lnTo>
                  <a:lnTo>
                    <a:pt x="102" y="4"/>
                  </a:lnTo>
                  <a:lnTo>
                    <a:pt x="103" y="4"/>
                  </a:lnTo>
                  <a:lnTo>
                    <a:pt x="104" y="4"/>
                  </a:lnTo>
                  <a:lnTo>
                    <a:pt x="104" y="5"/>
                  </a:lnTo>
                  <a:lnTo>
                    <a:pt x="104" y="6"/>
                  </a:lnTo>
                  <a:lnTo>
                    <a:pt x="104" y="5"/>
                  </a:lnTo>
                  <a:lnTo>
                    <a:pt x="104" y="4"/>
                  </a:lnTo>
                  <a:lnTo>
                    <a:pt x="105" y="4"/>
                  </a:lnTo>
                  <a:lnTo>
                    <a:pt x="105" y="5"/>
                  </a:lnTo>
                  <a:lnTo>
                    <a:pt x="106" y="5"/>
                  </a:lnTo>
                  <a:lnTo>
                    <a:pt x="106" y="4"/>
                  </a:lnTo>
                  <a:lnTo>
                    <a:pt x="106" y="5"/>
                  </a:lnTo>
                  <a:lnTo>
                    <a:pt x="107" y="5"/>
                  </a:lnTo>
                  <a:lnTo>
                    <a:pt x="107" y="6"/>
                  </a:lnTo>
                  <a:lnTo>
                    <a:pt x="107" y="5"/>
                  </a:lnTo>
                  <a:lnTo>
                    <a:pt x="108" y="5"/>
                  </a:lnTo>
                  <a:lnTo>
                    <a:pt x="108" y="4"/>
                  </a:lnTo>
                  <a:lnTo>
                    <a:pt x="108" y="5"/>
                  </a:lnTo>
                  <a:lnTo>
                    <a:pt x="108" y="4"/>
                  </a:lnTo>
                  <a:lnTo>
                    <a:pt x="108" y="5"/>
                  </a:lnTo>
                  <a:lnTo>
                    <a:pt x="109" y="5"/>
                  </a:lnTo>
                  <a:lnTo>
                    <a:pt x="109" y="4"/>
                  </a:lnTo>
                  <a:lnTo>
                    <a:pt x="110" y="4"/>
                  </a:lnTo>
                  <a:lnTo>
                    <a:pt x="110" y="5"/>
                  </a:lnTo>
                  <a:lnTo>
                    <a:pt x="110" y="6"/>
                  </a:lnTo>
                  <a:lnTo>
                    <a:pt x="110" y="5"/>
                  </a:lnTo>
                  <a:lnTo>
                    <a:pt x="111" y="4"/>
                  </a:lnTo>
                  <a:lnTo>
                    <a:pt x="111" y="5"/>
                  </a:lnTo>
                  <a:lnTo>
                    <a:pt x="112" y="5"/>
                  </a:lnTo>
                  <a:lnTo>
                    <a:pt x="112" y="4"/>
                  </a:lnTo>
                  <a:lnTo>
                    <a:pt x="113" y="5"/>
                  </a:lnTo>
                  <a:lnTo>
                    <a:pt x="113" y="6"/>
                  </a:lnTo>
                  <a:lnTo>
                    <a:pt x="114" y="6"/>
                  </a:lnTo>
                  <a:lnTo>
                    <a:pt x="114" y="5"/>
                  </a:lnTo>
                  <a:lnTo>
                    <a:pt x="114" y="4"/>
                  </a:lnTo>
                  <a:lnTo>
                    <a:pt x="114" y="3"/>
                  </a:lnTo>
                  <a:lnTo>
                    <a:pt x="114" y="4"/>
                  </a:lnTo>
                  <a:lnTo>
                    <a:pt x="114" y="5"/>
                  </a:lnTo>
                  <a:lnTo>
                    <a:pt x="115" y="5"/>
                  </a:lnTo>
                  <a:lnTo>
                    <a:pt x="115" y="4"/>
                  </a:lnTo>
                  <a:lnTo>
                    <a:pt x="116" y="4"/>
                  </a:lnTo>
                  <a:lnTo>
                    <a:pt x="116" y="5"/>
                  </a:lnTo>
                  <a:lnTo>
                    <a:pt x="116" y="6"/>
                  </a:lnTo>
                  <a:lnTo>
                    <a:pt x="116" y="5"/>
                  </a:lnTo>
                  <a:lnTo>
                    <a:pt x="117" y="4"/>
                  </a:lnTo>
                  <a:lnTo>
                    <a:pt x="118" y="4"/>
                  </a:lnTo>
                  <a:lnTo>
                    <a:pt x="118" y="5"/>
                  </a:lnTo>
                  <a:lnTo>
                    <a:pt x="118" y="4"/>
                  </a:lnTo>
                  <a:lnTo>
                    <a:pt x="118" y="3"/>
                  </a:lnTo>
                  <a:lnTo>
                    <a:pt x="118" y="4"/>
                  </a:lnTo>
                  <a:lnTo>
                    <a:pt x="119" y="4"/>
                  </a:lnTo>
                  <a:lnTo>
                    <a:pt x="119" y="5"/>
                  </a:lnTo>
                  <a:lnTo>
                    <a:pt x="119" y="6"/>
                  </a:lnTo>
                  <a:lnTo>
                    <a:pt x="119" y="5"/>
                  </a:lnTo>
                  <a:lnTo>
                    <a:pt x="120" y="6"/>
                  </a:lnTo>
                  <a:lnTo>
                    <a:pt x="120" y="5"/>
                  </a:lnTo>
                  <a:lnTo>
                    <a:pt x="120" y="4"/>
                  </a:lnTo>
                  <a:lnTo>
                    <a:pt x="120" y="5"/>
                  </a:lnTo>
                  <a:lnTo>
                    <a:pt x="121" y="5"/>
                  </a:lnTo>
                  <a:lnTo>
                    <a:pt x="121" y="4"/>
                  </a:lnTo>
                  <a:lnTo>
                    <a:pt x="122" y="4"/>
                  </a:lnTo>
                  <a:lnTo>
                    <a:pt x="122" y="5"/>
                  </a:lnTo>
                  <a:lnTo>
                    <a:pt x="122" y="6"/>
                  </a:lnTo>
                  <a:lnTo>
                    <a:pt x="122" y="5"/>
                  </a:lnTo>
                  <a:lnTo>
                    <a:pt x="123" y="6"/>
                  </a:lnTo>
                  <a:lnTo>
                    <a:pt x="123" y="5"/>
                  </a:lnTo>
                  <a:lnTo>
                    <a:pt x="123" y="4"/>
                  </a:lnTo>
                  <a:lnTo>
                    <a:pt x="123" y="3"/>
                  </a:lnTo>
                  <a:lnTo>
                    <a:pt x="123" y="4"/>
                  </a:lnTo>
                  <a:lnTo>
                    <a:pt x="124" y="4"/>
                  </a:lnTo>
                  <a:lnTo>
                    <a:pt x="124" y="5"/>
                  </a:lnTo>
                  <a:lnTo>
                    <a:pt x="124" y="4"/>
                  </a:lnTo>
                  <a:lnTo>
                    <a:pt x="124" y="5"/>
                  </a:lnTo>
                  <a:lnTo>
                    <a:pt x="124" y="4"/>
                  </a:lnTo>
                  <a:lnTo>
                    <a:pt x="125" y="4"/>
                  </a:lnTo>
                  <a:lnTo>
                    <a:pt x="125" y="5"/>
                  </a:lnTo>
                  <a:lnTo>
                    <a:pt x="126" y="6"/>
                  </a:lnTo>
                  <a:lnTo>
                    <a:pt x="126" y="5"/>
                  </a:lnTo>
                  <a:lnTo>
                    <a:pt x="126" y="4"/>
                  </a:lnTo>
                  <a:lnTo>
                    <a:pt x="126" y="5"/>
                  </a:lnTo>
                  <a:lnTo>
                    <a:pt x="127" y="5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4316" y="2172"/>
              <a:ext cx="129" cy="9"/>
            </a:xfrm>
            <a:custGeom>
              <a:avLst/>
              <a:gdLst>
                <a:gd name="T0" fmla="*/ 2 w 129"/>
                <a:gd name="T1" fmla="*/ 2 h 9"/>
                <a:gd name="T2" fmla="*/ 5 w 129"/>
                <a:gd name="T3" fmla="*/ 2 h 9"/>
                <a:gd name="T4" fmla="*/ 7 w 129"/>
                <a:gd name="T5" fmla="*/ 1 h 9"/>
                <a:gd name="T6" fmla="*/ 8 w 129"/>
                <a:gd name="T7" fmla="*/ 2 h 9"/>
                <a:gd name="T8" fmla="*/ 10 w 129"/>
                <a:gd name="T9" fmla="*/ 2 h 9"/>
                <a:gd name="T10" fmla="*/ 13 w 129"/>
                <a:gd name="T11" fmla="*/ 3 h 9"/>
                <a:gd name="T12" fmla="*/ 15 w 129"/>
                <a:gd name="T13" fmla="*/ 1 h 9"/>
                <a:gd name="T14" fmla="*/ 17 w 129"/>
                <a:gd name="T15" fmla="*/ 3 h 9"/>
                <a:gd name="T16" fmla="*/ 19 w 129"/>
                <a:gd name="T17" fmla="*/ 2 h 9"/>
                <a:gd name="T18" fmla="*/ 21 w 129"/>
                <a:gd name="T19" fmla="*/ 2 h 9"/>
                <a:gd name="T20" fmla="*/ 22 w 129"/>
                <a:gd name="T21" fmla="*/ 2 h 9"/>
                <a:gd name="T22" fmla="*/ 24 w 129"/>
                <a:gd name="T23" fmla="*/ 2 h 9"/>
                <a:gd name="T24" fmla="*/ 26 w 129"/>
                <a:gd name="T25" fmla="*/ 4 h 9"/>
                <a:gd name="T26" fmla="*/ 28 w 129"/>
                <a:gd name="T27" fmla="*/ 2 h 9"/>
                <a:gd name="T28" fmla="*/ 29 w 129"/>
                <a:gd name="T29" fmla="*/ 4 h 9"/>
                <a:gd name="T30" fmla="*/ 32 w 129"/>
                <a:gd name="T31" fmla="*/ 2 h 9"/>
                <a:gd name="T32" fmla="*/ 33 w 129"/>
                <a:gd name="T33" fmla="*/ 3 h 9"/>
                <a:gd name="T34" fmla="*/ 35 w 129"/>
                <a:gd name="T35" fmla="*/ 5 h 9"/>
                <a:gd name="T36" fmla="*/ 37 w 129"/>
                <a:gd name="T37" fmla="*/ 2 h 9"/>
                <a:gd name="T38" fmla="*/ 39 w 129"/>
                <a:gd name="T39" fmla="*/ 2 h 9"/>
                <a:gd name="T40" fmla="*/ 42 w 129"/>
                <a:gd name="T41" fmla="*/ 4 h 9"/>
                <a:gd name="T42" fmla="*/ 43 w 129"/>
                <a:gd name="T43" fmla="*/ 2 h 9"/>
                <a:gd name="T44" fmla="*/ 45 w 129"/>
                <a:gd name="T45" fmla="*/ 2 h 9"/>
                <a:gd name="T46" fmla="*/ 47 w 129"/>
                <a:gd name="T47" fmla="*/ 2 h 9"/>
                <a:gd name="T48" fmla="*/ 49 w 129"/>
                <a:gd name="T49" fmla="*/ 3 h 9"/>
                <a:gd name="T50" fmla="*/ 51 w 129"/>
                <a:gd name="T51" fmla="*/ 4 h 9"/>
                <a:gd name="T52" fmla="*/ 53 w 129"/>
                <a:gd name="T53" fmla="*/ 4 h 9"/>
                <a:gd name="T54" fmla="*/ 55 w 129"/>
                <a:gd name="T55" fmla="*/ 4 h 9"/>
                <a:gd name="T56" fmla="*/ 57 w 129"/>
                <a:gd name="T57" fmla="*/ 4 h 9"/>
                <a:gd name="T58" fmla="*/ 59 w 129"/>
                <a:gd name="T59" fmla="*/ 4 h 9"/>
                <a:gd name="T60" fmla="*/ 62 w 129"/>
                <a:gd name="T61" fmla="*/ 2 h 9"/>
                <a:gd name="T62" fmla="*/ 64 w 129"/>
                <a:gd name="T63" fmla="*/ 2 h 9"/>
                <a:gd name="T64" fmla="*/ 66 w 129"/>
                <a:gd name="T65" fmla="*/ 3 h 9"/>
                <a:gd name="T66" fmla="*/ 67 w 129"/>
                <a:gd name="T67" fmla="*/ 4 h 9"/>
                <a:gd name="T68" fmla="*/ 69 w 129"/>
                <a:gd name="T69" fmla="*/ 4 h 9"/>
                <a:gd name="T70" fmla="*/ 72 w 129"/>
                <a:gd name="T71" fmla="*/ 3 h 9"/>
                <a:gd name="T72" fmla="*/ 74 w 129"/>
                <a:gd name="T73" fmla="*/ 4 h 9"/>
                <a:gd name="T74" fmla="*/ 77 w 129"/>
                <a:gd name="T75" fmla="*/ 4 h 9"/>
                <a:gd name="T76" fmla="*/ 79 w 129"/>
                <a:gd name="T77" fmla="*/ 6 h 9"/>
                <a:gd name="T78" fmla="*/ 81 w 129"/>
                <a:gd name="T79" fmla="*/ 4 h 9"/>
                <a:gd name="T80" fmla="*/ 83 w 129"/>
                <a:gd name="T81" fmla="*/ 4 h 9"/>
                <a:gd name="T82" fmla="*/ 85 w 129"/>
                <a:gd name="T83" fmla="*/ 7 h 9"/>
                <a:gd name="T84" fmla="*/ 87 w 129"/>
                <a:gd name="T85" fmla="*/ 4 h 9"/>
                <a:gd name="T86" fmla="*/ 89 w 129"/>
                <a:gd name="T87" fmla="*/ 4 h 9"/>
                <a:gd name="T88" fmla="*/ 91 w 129"/>
                <a:gd name="T89" fmla="*/ 6 h 9"/>
                <a:gd name="T90" fmla="*/ 92 w 129"/>
                <a:gd name="T91" fmla="*/ 4 h 9"/>
                <a:gd name="T92" fmla="*/ 95 w 129"/>
                <a:gd name="T93" fmla="*/ 5 h 9"/>
                <a:gd name="T94" fmla="*/ 97 w 129"/>
                <a:gd name="T95" fmla="*/ 7 h 9"/>
                <a:gd name="T96" fmla="*/ 99 w 129"/>
                <a:gd name="T97" fmla="*/ 5 h 9"/>
                <a:gd name="T98" fmla="*/ 101 w 129"/>
                <a:gd name="T99" fmla="*/ 6 h 9"/>
                <a:gd name="T100" fmla="*/ 103 w 129"/>
                <a:gd name="T101" fmla="*/ 6 h 9"/>
                <a:gd name="T102" fmla="*/ 105 w 129"/>
                <a:gd name="T103" fmla="*/ 5 h 9"/>
                <a:gd name="T104" fmla="*/ 107 w 129"/>
                <a:gd name="T105" fmla="*/ 5 h 9"/>
                <a:gd name="T106" fmla="*/ 109 w 129"/>
                <a:gd name="T107" fmla="*/ 7 h 9"/>
                <a:gd name="T108" fmla="*/ 111 w 129"/>
                <a:gd name="T109" fmla="*/ 6 h 9"/>
                <a:gd name="T110" fmla="*/ 113 w 129"/>
                <a:gd name="T111" fmla="*/ 7 h 9"/>
                <a:gd name="T112" fmla="*/ 115 w 129"/>
                <a:gd name="T113" fmla="*/ 7 h 9"/>
                <a:gd name="T114" fmla="*/ 117 w 129"/>
                <a:gd name="T115" fmla="*/ 7 h 9"/>
                <a:gd name="T116" fmla="*/ 119 w 129"/>
                <a:gd name="T117" fmla="*/ 6 h 9"/>
                <a:gd name="T118" fmla="*/ 121 w 129"/>
                <a:gd name="T119" fmla="*/ 8 h 9"/>
                <a:gd name="T120" fmla="*/ 123 w 129"/>
                <a:gd name="T121" fmla="*/ 7 h 9"/>
                <a:gd name="T122" fmla="*/ 126 w 129"/>
                <a:gd name="T123" fmla="*/ 7 h 9"/>
                <a:gd name="T124" fmla="*/ 127 w 129"/>
                <a:gd name="T125" fmla="*/ 8 h 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29"/>
                <a:gd name="T190" fmla="*/ 0 h 9"/>
                <a:gd name="T191" fmla="*/ 129 w 129"/>
                <a:gd name="T192" fmla="*/ 9 h 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29" h="9">
                  <a:moveTo>
                    <a:pt x="0" y="2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2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6" y="1"/>
                  </a:lnTo>
                  <a:lnTo>
                    <a:pt x="6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3"/>
                  </a:lnTo>
                  <a:lnTo>
                    <a:pt x="8" y="3"/>
                  </a:lnTo>
                  <a:lnTo>
                    <a:pt x="8" y="4"/>
                  </a:lnTo>
                  <a:lnTo>
                    <a:pt x="8" y="2"/>
                  </a:lnTo>
                  <a:lnTo>
                    <a:pt x="9" y="1"/>
                  </a:lnTo>
                  <a:lnTo>
                    <a:pt x="9" y="2"/>
                  </a:lnTo>
                  <a:lnTo>
                    <a:pt x="9" y="1"/>
                  </a:lnTo>
                  <a:lnTo>
                    <a:pt x="9" y="2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1" y="4"/>
                  </a:lnTo>
                  <a:lnTo>
                    <a:pt x="11" y="3"/>
                  </a:lnTo>
                  <a:lnTo>
                    <a:pt x="11" y="2"/>
                  </a:lnTo>
                  <a:lnTo>
                    <a:pt x="11" y="1"/>
                  </a:lnTo>
                  <a:lnTo>
                    <a:pt x="12" y="2"/>
                  </a:lnTo>
                  <a:lnTo>
                    <a:pt x="13" y="3"/>
                  </a:lnTo>
                  <a:lnTo>
                    <a:pt x="13" y="2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3" y="3"/>
                  </a:lnTo>
                  <a:lnTo>
                    <a:pt x="14" y="4"/>
                  </a:lnTo>
                  <a:lnTo>
                    <a:pt x="14" y="3"/>
                  </a:lnTo>
                  <a:lnTo>
                    <a:pt x="15" y="1"/>
                  </a:lnTo>
                  <a:lnTo>
                    <a:pt x="15" y="2"/>
                  </a:lnTo>
                  <a:lnTo>
                    <a:pt x="15" y="3"/>
                  </a:lnTo>
                  <a:lnTo>
                    <a:pt x="15" y="2"/>
                  </a:lnTo>
                  <a:lnTo>
                    <a:pt x="16" y="2"/>
                  </a:lnTo>
                  <a:lnTo>
                    <a:pt x="17" y="2"/>
                  </a:lnTo>
                  <a:lnTo>
                    <a:pt x="17" y="3"/>
                  </a:lnTo>
                  <a:lnTo>
                    <a:pt x="17" y="4"/>
                  </a:lnTo>
                  <a:lnTo>
                    <a:pt x="17" y="3"/>
                  </a:lnTo>
                  <a:lnTo>
                    <a:pt x="17" y="2"/>
                  </a:lnTo>
                  <a:lnTo>
                    <a:pt x="18" y="1"/>
                  </a:lnTo>
                  <a:lnTo>
                    <a:pt x="18" y="2"/>
                  </a:lnTo>
                  <a:lnTo>
                    <a:pt x="18" y="3"/>
                  </a:lnTo>
                  <a:lnTo>
                    <a:pt x="19" y="2"/>
                  </a:lnTo>
                  <a:lnTo>
                    <a:pt x="19" y="3"/>
                  </a:lnTo>
                  <a:lnTo>
                    <a:pt x="19" y="2"/>
                  </a:lnTo>
                  <a:lnTo>
                    <a:pt x="19" y="3"/>
                  </a:lnTo>
                  <a:lnTo>
                    <a:pt x="20" y="4"/>
                  </a:lnTo>
                  <a:lnTo>
                    <a:pt x="20" y="3"/>
                  </a:lnTo>
                  <a:lnTo>
                    <a:pt x="20" y="4"/>
                  </a:lnTo>
                  <a:lnTo>
                    <a:pt x="21" y="3"/>
                  </a:lnTo>
                  <a:lnTo>
                    <a:pt x="21" y="2"/>
                  </a:lnTo>
                  <a:lnTo>
                    <a:pt x="21" y="1"/>
                  </a:lnTo>
                  <a:lnTo>
                    <a:pt x="21" y="2"/>
                  </a:lnTo>
                  <a:lnTo>
                    <a:pt x="21" y="3"/>
                  </a:lnTo>
                  <a:lnTo>
                    <a:pt x="21" y="2"/>
                  </a:lnTo>
                  <a:lnTo>
                    <a:pt x="21" y="3"/>
                  </a:lnTo>
                  <a:lnTo>
                    <a:pt x="21" y="2"/>
                  </a:lnTo>
                  <a:lnTo>
                    <a:pt x="22" y="3"/>
                  </a:lnTo>
                  <a:lnTo>
                    <a:pt x="22" y="2"/>
                  </a:lnTo>
                  <a:lnTo>
                    <a:pt x="22" y="1"/>
                  </a:lnTo>
                  <a:lnTo>
                    <a:pt x="22" y="2"/>
                  </a:lnTo>
                  <a:lnTo>
                    <a:pt x="23" y="2"/>
                  </a:lnTo>
                  <a:lnTo>
                    <a:pt x="23" y="3"/>
                  </a:lnTo>
                  <a:lnTo>
                    <a:pt x="23" y="4"/>
                  </a:lnTo>
                  <a:lnTo>
                    <a:pt x="23" y="3"/>
                  </a:lnTo>
                  <a:lnTo>
                    <a:pt x="23" y="2"/>
                  </a:lnTo>
                  <a:lnTo>
                    <a:pt x="24" y="2"/>
                  </a:lnTo>
                  <a:lnTo>
                    <a:pt x="25" y="3"/>
                  </a:lnTo>
                  <a:lnTo>
                    <a:pt x="25" y="2"/>
                  </a:lnTo>
                  <a:lnTo>
                    <a:pt x="26" y="3"/>
                  </a:lnTo>
                  <a:lnTo>
                    <a:pt x="26" y="4"/>
                  </a:lnTo>
                  <a:lnTo>
                    <a:pt x="27" y="3"/>
                  </a:lnTo>
                  <a:lnTo>
                    <a:pt x="27" y="2"/>
                  </a:lnTo>
                  <a:lnTo>
                    <a:pt x="27" y="3"/>
                  </a:lnTo>
                  <a:lnTo>
                    <a:pt x="28" y="4"/>
                  </a:lnTo>
                  <a:lnTo>
                    <a:pt x="28" y="3"/>
                  </a:lnTo>
                  <a:lnTo>
                    <a:pt x="28" y="2"/>
                  </a:lnTo>
                  <a:lnTo>
                    <a:pt x="28" y="3"/>
                  </a:lnTo>
                  <a:lnTo>
                    <a:pt x="28" y="2"/>
                  </a:lnTo>
                  <a:lnTo>
                    <a:pt x="29" y="2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9" y="5"/>
                  </a:lnTo>
                  <a:lnTo>
                    <a:pt x="29" y="4"/>
                  </a:lnTo>
                  <a:lnTo>
                    <a:pt x="29" y="3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1" y="3"/>
                  </a:lnTo>
                  <a:lnTo>
                    <a:pt x="31" y="4"/>
                  </a:lnTo>
                  <a:lnTo>
                    <a:pt x="31" y="2"/>
                  </a:lnTo>
                  <a:lnTo>
                    <a:pt x="32" y="2"/>
                  </a:lnTo>
                  <a:lnTo>
                    <a:pt x="32" y="4"/>
                  </a:lnTo>
                  <a:lnTo>
                    <a:pt x="33" y="4"/>
                  </a:lnTo>
                  <a:lnTo>
                    <a:pt x="33" y="3"/>
                  </a:lnTo>
                  <a:lnTo>
                    <a:pt x="33" y="2"/>
                  </a:lnTo>
                  <a:lnTo>
                    <a:pt x="33" y="3"/>
                  </a:lnTo>
                  <a:lnTo>
                    <a:pt x="34" y="3"/>
                  </a:lnTo>
                  <a:lnTo>
                    <a:pt x="34" y="4"/>
                  </a:lnTo>
                  <a:lnTo>
                    <a:pt x="34" y="2"/>
                  </a:lnTo>
                  <a:lnTo>
                    <a:pt x="34" y="3"/>
                  </a:lnTo>
                  <a:lnTo>
                    <a:pt x="34" y="2"/>
                  </a:lnTo>
                  <a:lnTo>
                    <a:pt x="35" y="2"/>
                  </a:lnTo>
                  <a:lnTo>
                    <a:pt x="35" y="3"/>
                  </a:lnTo>
                  <a:lnTo>
                    <a:pt x="35" y="2"/>
                  </a:lnTo>
                  <a:lnTo>
                    <a:pt x="35" y="4"/>
                  </a:lnTo>
                  <a:lnTo>
                    <a:pt x="35" y="5"/>
                  </a:lnTo>
                  <a:lnTo>
                    <a:pt x="35" y="4"/>
                  </a:lnTo>
                  <a:lnTo>
                    <a:pt x="36" y="4"/>
                  </a:lnTo>
                  <a:lnTo>
                    <a:pt x="36" y="2"/>
                  </a:lnTo>
                  <a:lnTo>
                    <a:pt x="37" y="2"/>
                  </a:lnTo>
                  <a:lnTo>
                    <a:pt x="37" y="3"/>
                  </a:lnTo>
                  <a:lnTo>
                    <a:pt x="37" y="2"/>
                  </a:lnTo>
                  <a:lnTo>
                    <a:pt x="37" y="3"/>
                  </a:lnTo>
                  <a:lnTo>
                    <a:pt x="37" y="2"/>
                  </a:lnTo>
                  <a:lnTo>
                    <a:pt x="38" y="2"/>
                  </a:lnTo>
                  <a:lnTo>
                    <a:pt x="38" y="4"/>
                  </a:lnTo>
                  <a:lnTo>
                    <a:pt x="38" y="3"/>
                  </a:lnTo>
                  <a:lnTo>
                    <a:pt x="38" y="4"/>
                  </a:lnTo>
                  <a:lnTo>
                    <a:pt x="39" y="5"/>
                  </a:lnTo>
                  <a:lnTo>
                    <a:pt x="39" y="4"/>
                  </a:lnTo>
                  <a:lnTo>
                    <a:pt x="39" y="5"/>
                  </a:lnTo>
                  <a:lnTo>
                    <a:pt x="39" y="4"/>
                  </a:lnTo>
                  <a:lnTo>
                    <a:pt x="39" y="3"/>
                  </a:lnTo>
                  <a:lnTo>
                    <a:pt x="39" y="2"/>
                  </a:lnTo>
                  <a:lnTo>
                    <a:pt x="40" y="3"/>
                  </a:lnTo>
                  <a:lnTo>
                    <a:pt x="40" y="4"/>
                  </a:lnTo>
                  <a:lnTo>
                    <a:pt x="40" y="3"/>
                  </a:lnTo>
                  <a:lnTo>
                    <a:pt x="41" y="2"/>
                  </a:lnTo>
                  <a:lnTo>
                    <a:pt x="41" y="3"/>
                  </a:lnTo>
                  <a:lnTo>
                    <a:pt x="41" y="4"/>
                  </a:lnTo>
                  <a:lnTo>
                    <a:pt x="41" y="5"/>
                  </a:lnTo>
                  <a:lnTo>
                    <a:pt x="42" y="4"/>
                  </a:lnTo>
                  <a:lnTo>
                    <a:pt x="42" y="2"/>
                  </a:lnTo>
                  <a:lnTo>
                    <a:pt x="42" y="3"/>
                  </a:lnTo>
                  <a:lnTo>
                    <a:pt x="42" y="2"/>
                  </a:lnTo>
                  <a:lnTo>
                    <a:pt x="43" y="2"/>
                  </a:lnTo>
                  <a:lnTo>
                    <a:pt x="43" y="3"/>
                  </a:lnTo>
                  <a:lnTo>
                    <a:pt x="43" y="2"/>
                  </a:lnTo>
                  <a:lnTo>
                    <a:pt x="43" y="3"/>
                  </a:lnTo>
                  <a:lnTo>
                    <a:pt x="43" y="2"/>
                  </a:lnTo>
                  <a:lnTo>
                    <a:pt x="43" y="3"/>
                  </a:lnTo>
                  <a:lnTo>
                    <a:pt x="43" y="2"/>
                  </a:lnTo>
                  <a:lnTo>
                    <a:pt x="43" y="3"/>
                  </a:lnTo>
                  <a:lnTo>
                    <a:pt x="44" y="2"/>
                  </a:lnTo>
                  <a:lnTo>
                    <a:pt x="44" y="3"/>
                  </a:lnTo>
                  <a:lnTo>
                    <a:pt x="44" y="4"/>
                  </a:lnTo>
                  <a:lnTo>
                    <a:pt x="45" y="4"/>
                  </a:lnTo>
                  <a:lnTo>
                    <a:pt x="45" y="5"/>
                  </a:lnTo>
                  <a:lnTo>
                    <a:pt x="45" y="4"/>
                  </a:lnTo>
                  <a:lnTo>
                    <a:pt x="45" y="3"/>
                  </a:lnTo>
                  <a:lnTo>
                    <a:pt x="45" y="2"/>
                  </a:lnTo>
                  <a:lnTo>
                    <a:pt x="45" y="3"/>
                  </a:lnTo>
                  <a:lnTo>
                    <a:pt x="45" y="2"/>
                  </a:lnTo>
                  <a:lnTo>
                    <a:pt x="46" y="2"/>
                  </a:lnTo>
                  <a:lnTo>
                    <a:pt x="46" y="4"/>
                  </a:lnTo>
                  <a:lnTo>
                    <a:pt x="46" y="3"/>
                  </a:lnTo>
                  <a:lnTo>
                    <a:pt x="47" y="3"/>
                  </a:lnTo>
                  <a:lnTo>
                    <a:pt x="47" y="2"/>
                  </a:lnTo>
                  <a:lnTo>
                    <a:pt x="47" y="3"/>
                  </a:lnTo>
                  <a:lnTo>
                    <a:pt x="47" y="2"/>
                  </a:lnTo>
                  <a:lnTo>
                    <a:pt x="47" y="3"/>
                  </a:lnTo>
                  <a:lnTo>
                    <a:pt x="47" y="4"/>
                  </a:lnTo>
                  <a:lnTo>
                    <a:pt x="48" y="4"/>
                  </a:lnTo>
                  <a:lnTo>
                    <a:pt x="48" y="2"/>
                  </a:lnTo>
                  <a:lnTo>
                    <a:pt x="48" y="3"/>
                  </a:lnTo>
                  <a:lnTo>
                    <a:pt x="49" y="3"/>
                  </a:lnTo>
                  <a:lnTo>
                    <a:pt x="49" y="2"/>
                  </a:lnTo>
                  <a:lnTo>
                    <a:pt x="49" y="3"/>
                  </a:lnTo>
                  <a:lnTo>
                    <a:pt x="49" y="2"/>
                  </a:lnTo>
                  <a:lnTo>
                    <a:pt x="49" y="3"/>
                  </a:lnTo>
                  <a:lnTo>
                    <a:pt x="49" y="2"/>
                  </a:lnTo>
                  <a:lnTo>
                    <a:pt x="50" y="2"/>
                  </a:lnTo>
                  <a:lnTo>
                    <a:pt x="51" y="4"/>
                  </a:lnTo>
                  <a:lnTo>
                    <a:pt x="51" y="5"/>
                  </a:lnTo>
                  <a:lnTo>
                    <a:pt x="51" y="4"/>
                  </a:lnTo>
                  <a:lnTo>
                    <a:pt x="51" y="3"/>
                  </a:lnTo>
                  <a:lnTo>
                    <a:pt x="51" y="2"/>
                  </a:lnTo>
                  <a:lnTo>
                    <a:pt x="52" y="2"/>
                  </a:lnTo>
                  <a:lnTo>
                    <a:pt x="52" y="3"/>
                  </a:lnTo>
                  <a:lnTo>
                    <a:pt x="53" y="3"/>
                  </a:lnTo>
                  <a:lnTo>
                    <a:pt x="53" y="2"/>
                  </a:lnTo>
                  <a:lnTo>
                    <a:pt x="53" y="3"/>
                  </a:lnTo>
                  <a:lnTo>
                    <a:pt x="53" y="4"/>
                  </a:lnTo>
                  <a:lnTo>
                    <a:pt x="54" y="4"/>
                  </a:lnTo>
                  <a:lnTo>
                    <a:pt x="54" y="5"/>
                  </a:lnTo>
                  <a:lnTo>
                    <a:pt x="54" y="4"/>
                  </a:lnTo>
                  <a:lnTo>
                    <a:pt x="54" y="5"/>
                  </a:lnTo>
                  <a:lnTo>
                    <a:pt x="54" y="4"/>
                  </a:lnTo>
                  <a:lnTo>
                    <a:pt x="55" y="3"/>
                  </a:lnTo>
                  <a:lnTo>
                    <a:pt x="55" y="2"/>
                  </a:lnTo>
                  <a:lnTo>
                    <a:pt x="55" y="3"/>
                  </a:lnTo>
                  <a:lnTo>
                    <a:pt x="55" y="4"/>
                  </a:lnTo>
                  <a:lnTo>
                    <a:pt x="55" y="3"/>
                  </a:lnTo>
                  <a:lnTo>
                    <a:pt x="56" y="3"/>
                  </a:lnTo>
                  <a:lnTo>
                    <a:pt x="56" y="2"/>
                  </a:lnTo>
                  <a:lnTo>
                    <a:pt x="57" y="2"/>
                  </a:lnTo>
                  <a:lnTo>
                    <a:pt x="57" y="3"/>
                  </a:lnTo>
                  <a:lnTo>
                    <a:pt x="57" y="4"/>
                  </a:lnTo>
                  <a:lnTo>
                    <a:pt x="57" y="5"/>
                  </a:lnTo>
                  <a:lnTo>
                    <a:pt x="57" y="4"/>
                  </a:lnTo>
                  <a:lnTo>
                    <a:pt x="57" y="3"/>
                  </a:lnTo>
                  <a:lnTo>
                    <a:pt x="58" y="2"/>
                  </a:lnTo>
                  <a:lnTo>
                    <a:pt x="58" y="3"/>
                  </a:lnTo>
                  <a:lnTo>
                    <a:pt x="59" y="3"/>
                  </a:lnTo>
                  <a:lnTo>
                    <a:pt x="59" y="4"/>
                  </a:lnTo>
                  <a:lnTo>
                    <a:pt x="59" y="3"/>
                  </a:lnTo>
                  <a:lnTo>
                    <a:pt x="59" y="2"/>
                  </a:lnTo>
                  <a:lnTo>
                    <a:pt x="59" y="3"/>
                  </a:lnTo>
                  <a:lnTo>
                    <a:pt x="59" y="2"/>
                  </a:lnTo>
                  <a:lnTo>
                    <a:pt x="59" y="3"/>
                  </a:lnTo>
                  <a:lnTo>
                    <a:pt x="59" y="4"/>
                  </a:lnTo>
                  <a:lnTo>
                    <a:pt x="60" y="4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1" y="3"/>
                  </a:lnTo>
                  <a:lnTo>
                    <a:pt x="61" y="4"/>
                  </a:lnTo>
                  <a:lnTo>
                    <a:pt x="62" y="3"/>
                  </a:lnTo>
                  <a:lnTo>
                    <a:pt x="62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5"/>
                  </a:lnTo>
                  <a:lnTo>
                    <a:pt x="63" y="4"/>
                  </a:lnTo>
                  <a:lnTo>
                    <a:pt x="63" y="3"/>
                  </a:lnTo>
                  <a:lnTo>
                    <a:pt x="64" y="2"/>
                  </a:lnTo>
                  <a:lnTo>
                    <a:pt x="64" y="3"/>
                  </a:lnTo>
                  <a:lnTo>
                    <a:pt x="65" y="3"/>
                  </a:lnTo>
                  <a:lnTo>
                    <a:pt x="65" y="4"/>
                  </a:lnTo>
                  <a:lnTo>
                    <a:pt x="65" y="3"/>
                  </a:lnTo>
                  <a:lnTo>
                    <a:pt x="65" y="4"/>
                  </a:lnTo>
                  <a:lnTo>
                    <a:pt x="65" y="3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6" y="3"/>
                  </a:lnTo>
                  <a:lnTo>
                    <a:pt x="66" y="4"/>
                  </a:lnTo>
                  <a:lnTo>
                    <a:pt x="66" y="5"/>
                  </a:lnTo>
                  <a:lnTo>
                    <a:pt x="66" y="4"/>
                  </a:lnTo>
                  <a:lnTo>
                    <a:pt x="67" y="4"/>
                  </a:lnTo>
                  <a:lnTo>
                    <a:pt x="67" y="3"/>
                  </a:lnTo>
                  <a:lnTo>
                    <a:pt x="67" y="2"/>
                  </a:lnTo>
                  <a:lnTo>
                    <a:pt x="67" y="3"/>
                  </a:lnTo>
                  <a:lnTo>
                    <a:pt x="67" y="2"/>
                  </a:lnTo>
                  <a:lnTo>
                    <a:pt x="67" y="4"/>
                  </a:lnTo>
                  <a:lnTo>
                    <a:pt x="67" y="3"/>
                  </a:lnTo>
                  <a:lnTo>
                    <a:pt x="67" y="4"/>
                  </a:lnTo>
                  <a:lnTo>
                    <a:pt x="68" y="4"/>
                  </a:lnTo>
                  <a:lnTo>
                    <a:pt x="68" y="3"/>
                  </a:lnTo>
                  <a:lnTo>
                    <a:pt x="68" y="2"/>
                  </a:lnTo>
                  <a:lnTo>
                    <a:pt x="69" y="2"/>
                  </a:lnTo>
                  <a:lnTo>
                    <a:pt x="69" y="3"/>
                  </a:lnTo>
                  <a:lnTo>
                    <a:pt x="69" y="4"/>
                  </a:lnTo>
                  <a:lnTo>
                    <a:pt x="69" y="5"/>
                  </a:lnTo>
                  <a:lnTo>
                    <a:pt x="69" y="4"/>
                  </a:lnTo>
                  <a:lnTo>
                    <a:pt x="70" y="4"/>
                  </a:lnTo>
                  <a:lnTo>
                    <a:pt x="70" y="2"/>
                  </a:lnTo>
                  <a:lnTo>
                    <a:pt x="70" y="3"/>
                  </a:lnTo>
                  <a:lnTo>
                    <a:pt x="71" y="3"/>
                  </a:lnTo>
                  <a:lnTo>
                    <a:pt x="71" y="4"/>
                  </a:lnTo>
                  <a:lnTo>
                    <a:pt x="71" y="3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2" y="4"/>
                  </a:lnTo>
                  <a:lnTo>
                    <a:pt x="72" y="6"/>
                  </a:lnTo>
                  <a:lnTo>
                    <a:pt x="73" y="5"/>
                  </a:lnTo>
                  <a:lnTo>
                    <a:pt x="73" y="4"/>
                  </a:lnTo>
                  <a:lnTo>
                    <a:pt x="73" y="3"/>
                  </a:lnTo>
                  <a:lnTo>
                    <a:pt x="73" y="4"/>
                  </a:lnTo>
                  <a:lnTo>
                    <a:pt x="74" y="4"/>
                  </a:lnTo>
                  <a:lnTo>
                    <a:pt x="75" y="3"/>
                  </a:lnTo>
                  <a:lnTo>
                    <a:pt x="75" y="4"/>
                  </a:lnTo>
                  <a:lnTo>
                    <a:pt x="75" y="5"/>
                  </a:lnTo>
                  <a:lnTo>
                    <a:pt x="75" y="6"/>
                  </a:lnTo>
                  <a:lnTo>
                    <a:pt x="75" y="5"/>
                  </a:lnTo>
                  <a:lnTo>
                    <a:pt x="76" y="5"/>
                  </a:lnTo>
                  <a:lnTo>
                    <a:pt x="76" y="4"/>
                  </a:lnTo>
                  <a:lnTo>
                    <a:pt x="76" y="3"/>
                  </a:lnTo>
                  <a:lnTo>
                    <a:pt x="77" y="4"/>
                  </a:lnTo>
                  <a:lnTo>
                    <a:pt x="77" y="5"/>
                  </a:lnTo>
                  <a:lnTo>
                    <a:pt x="77" y="4"/>
                  </a:lnTo>
                  <a:lnTo>
                    <a:pt x="78" y="3"/>
                  </a:lnTo>
                  <a:lnTo>
                    <a:pt x="78" y="4"/>
                  </a:lnTo>
                  <a:lnTo>
                    <a:pt x="78" y="5"/>
                  </a:lnTo>
                  <a:lnTo>
                    <a:pt x="78" y="6"/>
                  </a:lnTo>
                  <a:lnTo>
                    <a:pt x="79" y="6"/>
                  </a:lnTo>
                  <a:lnTo>
                    <a:pt x="79" y="5"/>
                  </a:lnTo>
                  <a:lnTo>
                    <a:pt x="79" y="4"/>
                  </a:lnTo>
                  <a:lnTo>
                    <a:pt x="79" y="3"/>
                  </a:lnTo>
                  <a:lnTo>
                    <a:pt x="79" y="4"/>
                  </a:lnTo>
                  <a:lnTo>
                    <a:pt x="80" y="4"/>
                  </a:lnTo>
                  <a:lnTo>
                    <a:pt x="80" y="5"/>
                  </a:lnTo>
                  <a:lnTo>
                    <a:pt x="80" y="4"/>
                  </a:lnTo>
                  <a:lnTo>
                    <a:pt x="81" y="4"/>
                  </a:lnTo>
                  <a:lnTo>
                    <a:pt x="81" y="5"/>
                  </a:lnTo>
                  <a:lnTo>
                    <a:pt x="81" y="6"/>
                  </a:lnTo>
                  <a:lnTo>
                    <a:pt x="82" y="6"/>
                  </a:lnTo>
                  <a:lnTo>
                    <a:pt x="82" y="5"/>
                  </a:lnTo>
                  <a:lnTo>
                    <a:pt x="82" y="4"/>
                  </a:lnTo>
                  <a:lnTo>
                    <a:pt x="83" y="4"/>
                  </a:lnTo>
                  <a:lnTo>
                    <a:pt x="83" y="5"/>
                  </a:lnTo>
                  <a:lnTo>
                    <a:pt x="83" y="6"/>
                  </a:lnTo>
                  <a:lnTo>
                    <a:pt x="83" y="5"/>
                  </a:lnTo>
                  <a:lnTo>
                    <a:pt x="83" y="4"/>
                  </a:lnTo>
                  <a:lnTo>
                    <a:pt x="84" y="4"/>
                  </a:lnTo>
                  <a:lnTo>
                    <a:pt x="84" y="6"/>
                  </a:lnTo>
                  <a:lnTo>
                    <a:pt x="84" y="5"/>
                  </a:lnTo>
                  <a:lnTo>
                    <a:pt x="85" y="6"/>
                  </a:lnTo>
                  <a:lnTo>
                    <a:pt x="85" y="7"/>
                  </a:lnTo>
                  <a:lnTo>
                    <a:pt x="85" y="6"/>
                  </a:lnTo>
                  <a:lnTo>
                    <a:pt x="85" y="7"/>
                  </a:lnTo>
                  <a:lnTo>
                    <a:pt x="85" y="6"/>
                  </a:lnTo>
                  <a:lnTo>
                    <a:pt x="85" y="5"/>
                  </a:lnTo>
                  <a:lnTo>
                    <a:pt x="85" y="4"/>
                  </a:lnTo>
                  <a:lnTo>
                    <a:pt x="86" y="4"/>
                  </a:lnTo>
                  <a:lnTo>
                    <a:pt x="86" y="5"/>
                  </a:lnTo>
                  <a:lnTo>
                    <a:pt x="87" y="4"/>
                  </a:lnTo>
                  <a:lnTo>
                    <a:pt x="87" y="5"/>
                  </a:lnTo>
                  <a:lnTo>
                    <a:pt x="87" y="4"/>
                  </a:lnTo>
                  <a:lnTo>
                    <a:pt x="87" y="5"/>
                  </a:lnTo>
                  <a:lnTo>
                    <a:pt x="87" y="4"/>
                  </a:lnTo>
                  <a:lnTo>
                    <a:pt x="87" y="5"/>
                  </a:lnTo>
                  <a:lnTo>
                    <a:pt x="87" y="6"/>
                  </a:lnTo>
                  <a:lnTo>
                    <a:pt x="87" y="7"/>
                  </a:lnTo>
                  <a:lnTo>
                    <a:pt x="87" y="6"/>
                  </a:lnTo>
                  <a:lnTo>
                    <a:pt x="88" y="6"/>
                  </a:lnTo>
                  <a:lnTo>
                    <a:pt x="88" y="5"/>
                  </a:lnTo>
                  <a:lnTo>
                    <a:pt x="88" y="4"/>
                  </a:lnTo>
                  <a:lnTo>
                    <a:pt x="89" y="4"/>
                  </a:lnTo>
                  <a:lnTo>
                    <a:pt x="89" y="6"/>
                  </a:lnTo>
                  <a:lnTo>
                    <a:pt x="89" y="5"/>
                  </a:lnTo>
                  <a:lnTo>
                    <a:pt x="89" y="4"/>
                  </a:lnTo>
                  <a:lnTo>
                    <a:pt x="90" y="4"/>
                  </a:lnTo>
                  <a:lnTo>
                    <a:pt x="90" y="5"/>
                  </a:lnTo>
                  <a:lnTo>
                    <a:pt x="90" y="4"/>
                  </a:lnTo>
                  <a:lnTo>
                    <a:pt x="90" y="5"/>
                  </a:lnTo>
                  <a:lnTo>
                    <a:pt x="91" y="6"/>
                  </a:lnTo>
                  <a:lnTo>
                    <a:pt x="91" y="7"/>
                  </a:lnTo>
                  <a:lnTo>
                    <a:pt x="91" y="6"/>
                  </a:lnTo>
                  <a:lnTo>
                    <a:pt x="91" y="4"/>
                  </a:lnTo>
                  <a:lnTo>
                    <a:pt x="92" y="4"/>
                  </a:lnTo>
                  <a:lnTo>
                    <a:pt x="92" y="5"/>
                  </a:lnTo>
                  <a:lnTo>
                    <a:pt x="92" y="4"/>
                  </a:lnTo>
                  <a:lnTo>
                    <a:pt x="93" y="5"/>
                  </a:lnTo>
                  <a:lnTo>
                    <a:pt x="93" y="4"/>
                  </a:lnTo>
                  <a:lnTo>
                    <a:pt x="93" y="5"/>
                  </a:lnTo>
                  <a:lnTo>
                    <a:pt x="93" y="4"/>
                  </a:lnTo>
                  <a:lnTo>
                    <a:pt x="93" y="6"/>
                  </a:lnTo>
                  <a:lnTo>
                    <a:pt x="94" y="6"/>
                  </a:lnTo>
                  <a:lnTo>
                    <a:pt x="95" y="5"/>
                  </a:lnTo>
                  <a:lnTo>
                    <a:pt x="95" y="4"/>
                  </a:lnTo>
                  <a:lnTo>
                    <a:pt x="95" y="5"/>
                  </a:lnTo>
                  <a:lnTo>
                    <a:pt x="95" y="6"/>
                  </a:lnTo>
                  <a:lnTo>
                    <a:pt x="95" y="5"/>
                  </a:lnTo>
                  <a:lnTo>
                    <a:pt x="96" y="5"/>
                  </a:lnTo>
                  <a:lnTo>
                    <a:pt x="96" y="4"/>
                  </a:lnTo>
                  <a:lnTo>
                    <a:pt x="96" y="5"/>
                  </a:lnTo>
                  <a:lnTo>
                    <a:pt x="97" y="5"/>
                  </a:lnTo>
                  <a:lnTo>
                    <a:pt x="97" y="6"/>
                  </a:lnTo>
                  <a:lnTo>
                    <a:pt x="97" y="7"/>
                  </a:lnTo>
                  <a:lnTo>
                    <a:pt x="97" y="6"/>
                  </a:lnTo>
                  <a:lnTo>
                    <a:pt x="97" y="5"/>
                  </a:lnTo>
                  <a:lnTo>
                    <a:pt x="98" y="4"/>
                  </a:lnTo>
                  <a:lnTo>
                    <a:pt x="98" y="5"/>
                  </a:lnTo>
                  <a:lnTo>
                    <a:pt x="98" y="6"/>
                  </a:lnTo>
                  <a:lnTo>
                    <a:pt x="99" y="5"/>
                  </a:lnTo>
                  <a:lnTo>
                    <a:pt x="99" y="4"/>
                  </a:lnTo>
                  <a:lnTo>
                    <a:pt x="99" y="5"/>
                  </a:lnTo>
                  <a:lnTo>
                    <a:pt x="99" y="4"/>
                  </a:lnTo>
                  <a:lnTo>
                    <a:pt x="99" y="5"/>
                  </a:lnTo>
                  <a:lnTo>
                    <a:pt x="99" y="4"/>
                  </a:lnTo>
                  <a:lnTo>
                    <a:pt x="99" y="5"/>
                  </a:lnTo>
                  <a:lnTo>
                    <a:pt x="99" y="6"/>
                  </a:lnTo>
                  <a:lnTo>
                    <a:pt x="100" y="6"/>
                  </a:lnTo>
                  <a:lnTo>
                    <a:pt x="100" y="7"/>
                  </a:lnTo>
                  <a:lnTo>
                    <a:pt x="100" y="6"/>
                  </a:lnTo>
                  <a:lnTo>
                    <a:pt x="100" y="7"/>
                  </a:lnTo>
                  <a:lnTo>
                    <a:pt x="101" y="6"/>
                  </a:lnTo>
                  <a:lnTo>
                    <a:pt x="101" y="4"/>
                  </a:lnTo>
                  <a:lnTo>
                    <a:pt x="101" y="5"/>
                  </a:lnTo>
                  <a:lnTo>
                    <a:pt x="101" y="4"/>
                  </a:lnTo>
                  <a:lnTo>
                    <a:pt x="101" y="6"/>
                  </a:lnTo>
                  <a:lnTo>
                    <a:pt x="102" y="5"/>
                  </a:lnTo>
                  <a:lnTo>
                    <a:pt x="102" y="4"/>
                  </a:lnTo>
                  <a:lnTo>
                    <a:pt x="103" y="4"/>
                  </a:lnTo>
                  <a:lnTo>
                    <a:pt x="103" y="5"/>
                  </a:lnTo>
                  <a:lnTo>
                    <a:pt x="103" y="6"/>
                  </a:lnTo>
                  <a:lnTo>
                    <a:pt x="103" y="7"/>
                  </a:lnTo>
                  <a:lnTo>
                    <a:pt x="103" y="6"/>
                  </a:lnTo>
                  <a:lnTo>
                    <a:pt x="104" y="6"/>
                  </a:lnTo>
                  <a:lnTo>
                    <a:pt x="104" y="4"/>
                  </a:lnTo>
                  <a:lnTo>
                    <a:pt x="104" y="5"/>
                  </a:lnTo>
                  <a:lnTo>
                    <a:pt x="104" y="4"/>
                  </a:lnTo>
                  <a:lnTo>
                    <a:pt x="105" y="6"/>
                  </a:lnTo>
                  <a:lnTo>
                    <a:pt x="105" y="5"/>
                  </a:lnTo>
                  <a:lnTo>
                    <a:pt x="105" y="4"/>
                  </a:lnTo>
                  <a:lnTo>
                    <a:pt x="105" y="5"/>
                  </a:lnTo>
                  <a:lnTo>
                    <a:pt x="106" y="6"/>
                  </a:lnTo>
                  <a:lnTo>
                    <a:pt x="106" y="7"/>
                  </a:lnTo>
                  <a:lnTo>
                    <a:pt x="107" y="7"/>
                  </a:lnTo>
                  <a:lnTo>
                    <a:pt x="107" y="6"/>
                  </a:lnTo>
                  <a:lnTo>
                    <a:pt x="107" y="5"/>
                  </a:lnTo>
                  <a:lnTo>
                    <a:pt x="107" y="6"/>
                  </a:lnTo>
                  <a:lnTo>
                    <a:pt x="107" y="5"/>
                  </a:lnTo>
                  <a:lnTo>
                    <a:pt x="107" y="6"/>
                  </a:lnTo>
                  <a:lnTo>
                    <a:pt x="108" y="6"/>
                  </a:lnTo>
                  <a:lnTo>
                    <a:pt x="108" y="5"/>
                  </a:lnTo>
                  <a:lnTo>
                    <a:pt x="109" y="5"/>
                  </a:lnTo>
                  <a:lnTo>
                    <a:pt x="109" y="7"/>
                  </a:lnTo>
                  <a:lnTo>
                    <a:pt x="109" y="6"/>
                  </a:lnTo>
                  <a:lnTo>
                    <a:pt x="109" y="7"/>
                  </a:lnTo>
                  <a:lnTo>
                    <a:pt x="110" y="6"/>
                  </a:lnTo>
                  <a:lnTo>
                    <a:pt x="110" y="5"/>
                  </a:lnTo>
                  <a:lnTo>
                    <a:pt x="110" y="6"/>
                  </a:lnTo>
                  <a:lnTo>
                    <a:pt x="110" y="5"/>
                  </a:lnTo>
                  <a:lnTo>
                    <a:pt x="111" y="6"/>
                  </a:lnTo>
                  <a:lnTo>
                    <a:pt x="111" y="7"/>
                  </a:lnTo>
                  <a:lnTo>
                    <a:pt x="111" y="6"/>
                  </a:lnTo>
                  <a:lnTo>
                    <a:pt x="111" y="5"/>
                  </a:lnTo>
                  <a:lnTo>
                    <a:pt x="111" y="6"/>
                  </a:lnTo>
                  <a:lnTo>
                    <a:pt x="111" y="5"/>
                  </a:lnTo>
                  <a:lnTo>
                    <a:pt x="111" y="6"/>
                  </a:lnTo>
                  <a:lnTo>
                    <a:pt x="112" y="6"/>
                  </a:lnTo>
                  <a:lnTo>
                    <a:pt x="112" y="7"/>
                  </a:lnTo>
                  <a:lnTo>
                    <a:pt x="113" y="8"/>
                  </a:lnTo>
                  <a:lnTo>
                    <a:pt x="113" y="7"/>
                  </a:lnTo>
                  <a:lnTo>
                    <a:pt x="113" y="6"/>
                  </a:lnTo>
                  <a:lnTo>
                    <a:pt x="113" y="7"/>
                  </a:lnTo>
                  <a:lnTo>
                    <a:pt x="113" y="6"/>
                  </a:lnTo>
                  <a:lnTo>
                    <a:pt x="113" y="5"/>
                  </a:lnTo>
                  <a:lnTo>
                    <a:pt x="113" y="6"/>
                  </a:lnTo>
                  <a:lnTo>
                    <a:pt x="114" y="6"/>
                  </a:lnTo>
                  <a:lnTo>
                    <a:pt x="115" y="5"/>
                  </a:lnTo>
                  <a:lnTo>
                    <a:pt x="115" y="6"/>
                  </a:lnTo>
                  <a:lnTo>
                    <a:pt x="115" y="7"/>
                  </a:lnTo>
                  <a:lnTo>
                    <a:pt x="115" y="8"/>
                  </a:lnTo>
                  <a:lnTo>
                    <a:pt x="115" y="7"/>
                  </a:lnTo>
                  <a:lnTo>
                    <a:pt x="116" y="7"/>
                  </a:lnTo>
                  <a:lnTo>
                    <a:pt x="116" y="6"/>
                  </a:lnTo>
                  <a:lnTo>
                    <a:pt x="117" y="6"/>
                  </a:lnTo>
                  <a:lnTo>
                    <a:pt x="117" y="7"/>
                  </a:lnTo>
                  <a:lnTo>
                    <a:pt x="117" y="6"/>
                  </a:lnTo>
                  <a:lnTo>
                    <a:pt x="117" y="7"/>
                  </a:lnTo>
                  <a:lnTo>
                    <a:pt x="117" y="6"/>
                  </a:lnTo>
                  <a:lnTo>
                    <a:pt x="118" y="6"/>
                  </a:lnTo>
                  <a:lnTo>
                    <a:pt x="118" y="7"/>
                  </a:lnTo>
                  <a:lnTo>
                    <a:pt x="119" y="7"/>
                  </a:lnTo>
                  <a:lnTo>
                    <a:pt x="119" y="8"/>
                  </a:lnTo>
                  <a:lnTo>
                    <a:pt x="119" y="7"/>
                  </a:lnTo>
                  <a:lnTo>
                    <a:pt x="119" y="6"/>
                  </a:lnTo>
                  <a:lnTo>
                    <a:pt x="119" y="7"/>
                  </a:lnTo>
                  <a:lnTo>
                    <a:pt x="120" y="6"/>
                  </a:lnTo>
                  <a:lnTo>
                    <a:pt x="120" y="7"/>
                  </a:lnTo>
                  <a:lnTo>
                    <a:pt x="120" y="6"/>
                  </a:lnTo>
                  <a:lnTo>
                    <a:pt x="120" y="7"/>
                  </a:lnTo>
                  <a:lnTo>
                    <a:pt x="121" y="6"/>
                  </a:lnTo>
                  <a:lnTo>
                    <a:pt x="121" y="7"/>
                  </a:lnTo>
                  <a:lnTo>
                    <a:pt x="121" y="8"/>
                  </a:lnTo>
                  <a:lnTo>
                    <a:pt x="122" y="8"/>
                  </a:lnTo>
                  <a:lnTo>
                    <a:pt x="122" y="7"/>
                  </a:lnTo>
                  <a:lnTo>
                    <a:pt x="122" y="6"/>
                  </a:lnTo>
                  <a:lnTo>
                    <a:pt x="123" y="6"/>
                  </a:lnTo>
                  <a:lnTo>
                    <a:pt x="123" y="7"/>
                  </a:lnTo>
                  <a:lnTo>
                    <a:pt x="123" y="6"/>
                  </a:lnTo>
                  <a:lnTo>
                    <a:pt x="123" y="7"/>
                  </a:lnTo>
                  <a:lnTo>
                    <a:pt x="124" y="6"/>
                  </a:lnTo>
                  <a:lnTo>
                    <a:pt x="124" y="7"/>
                  </a:lnTo>
                  <a:lnTo>
                    <a:pt x="125" y="7"/>
                  </a:lnTo>
                  <a:lnTo>
                    <a:pt x="125" y="8"/>
                  </a:lnTo>
                  <a:lnTo>
                    <a:pt x="125" y="7"/>
                  </a:lnTo>
                  <a:lnTo>
                    <a:pt x="125" y="6"/>
                  </a:lnTo>
                  <a:lnTo>
                    <a:pt x="125" y="7"/>
                  </a:lnTo>
                  <a:lnTo>
                    <a:pt x="126" y="6"/>
                  </a:lnTo>
                  <a:lnTo>
                    <a:pt x="126" y="7"/>
                  </a:lnTo>
                  <a:lnTo>
                    <a:pt x="126" y="8"/>
                  </a:lnTo>
                  <a:lnTo>
                    <a:pt x="127" y="7"/>
                  </a:lnTo>
                  <a:lnTo>
                    <a:pt x="127" y="6"/>
                  </a:lnTo>
                  <a:lnTo>
                    <a:pt x="127" y="7"/>
                  </a:lnTo>
                  <a:lnTo>
                    <a:pt x="127" y="6"/>
                  </a:lnTo>
                  <a:lnTo>
                    <a:pt x="127" y="7"/>
                  </a:lnTo>
                  <a:lnTo>
                    <a:pt x="127" y="8"/>
                  </a:lnTo>
                  <a:lnTo>
                    <a:pt x="128" y="9"/>
                  </a:lnTo>
                  <a:lnTo>
                    <a:pt x="128" y="8"/>
                  </a:lnTo>
                  <a:lnTo>
                    <a:pt x="128" y="7"/>
                  </a:lnTo>
                  <a:lnTo>
                    <a:pt x="129" y="6"/>
                  </a:lnTo>
                  <a:lnTo>
                    <a:pt x="129" y="7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4445" y="2178"/>
              <a:ext cx="124" cy="8"/>
            </a:xfrm>
            <a:custGeom>
              <a:avLst/>
              <a:gdLst>
                <a:gd name="T0" fmla="*/ 2 w 124"/>
                <a:gd name="T1" fmla="*/ 2 h 8"/>
                <a:gd name="T2" fmla="*/ 3 w 124"/>
                <a:gd name="T3" fmla="*/ 1 h 8"/>
                <a:gd name="T4" fmla="*/ 5 w 124"/>
                <a:gd name="T5" fmla="*/ 3 h 8"/>
                <a:gd name="T6" fmla="*/ 7 w 124"/>
                <a:gd name="T7" fmla="*/ 1 h 8"/>
                <a:gd name="T8" fmla="*/ 8 w 124"/>
                <a:gd name="T9" fmla="*/ 1 h 8"/>
                <a:gd name="T10" fmla="*/ 11 w 124"/>
                <a:gd name="T11" fmla="*/ 3 h 8"/>
                <a:gd name="T12" fmla="*/ 13 w 124"/>
                <a:gd name="T13" fmla="*/ 1 h 8"/>
                <a:gd name="T14" fmla="*/ 16 w 124"/>
                <a:gd name="T15" fmla="*/ 3 h 8"/>
                <a:gd name="T16" fmla="*/ 17 w 124"/>
                <a:gd name="T17" fmla="*/ 4 h 8"/>
                <a:gd name="T18" fmla="*/ 19 w 124"/>
                <a:gd name="T19" fmla="*/ 2 h 8"/>
                <a:gd name="T20" fmla="*/ 21 w 124"/>
                <a:gd name="T21" fmla="*/ 2 h 8"/>
                <a:gd name="T22" fmla="*/ 24 w 124"/>
                <a:gd name="T23" fmla="*/ 4 h 8"/>
                <a:gd name="T24" fmla="*/ 26 w 124"/>
                <a:gd name="T25" fmla="*/ 2 h 8"/>
                <a:gd name="T26" fmla="*/ 28 w 124"/>
                <a:gd name="T27" fmla="*/ 2 h 8"/>
                <a:gd name="T28" fmla="*/ 30 w 124"/>
                <a:gd name="T29" fmla="*/ 4 h 8"/>
                <a:gd name="T30" fmla="*/ 32 w 124"/>
                <a:gd name="T31" fmla="*/ 2 h 8"/>
                <a:gd name="T32" fmla="*/ 34 w 124"/>
                <a:gd name="T33" fmla="*/ 2 h 8"/>
                <a:gd name="T34" fmla="*/ 36 w 124"/>
                <a:gd name="T35" fmla="*/ 4 h 8"/>
                <a:gd name="T36" fmla="*/ 38 w 124"/>
                <a:gd name="T37" fmla="*/ 2 h 8"/>
                <a:gd name="T38" fmla="*/ 40 w 124"/>
                <a:gd name="T39" fmla="*/ 4 h 8"/>
                <a:gd name="T40" fmla="*/ 42 w 124"/>
                <a:gd name="T41" fmla="*/ 4 h 8"/>
                <a:gd name="T42" fmla="*/ 44 w 124"/>
                <a:gd name="T43" fmla="*/ 3 h 8"/>
                <a:gd name="T44" fmla="*/ 46 w 124"/>
                <a:gd name="T45" fmla="*/ 4 h 8"/>
                <a:gd name="T46" fmla="*/ 48 w 124"/>
                <a:gd name="T47" fmla="*/ 4 h 8"/>
                <a:gd name="T48" fmla="*/ 49 w 124"/>
                <a:gd name="T49" fmla="*/ 4 h 8"/>
                <a:gd name="T50" fmla="*/ 51 w 124"/>
                <a:gd name="T51" fmla="*/ 6 h 8"/>
                <a:gd name="T52" fmla="*/ 53 w 124"/>
                <a:gd name="T53" fmla="*/ 3 h 8"/>
                <a:gd name="T54" fmla="*/ 55 w 124"/>
                <a:gd name="T55" fmla="*/ 3 h 8"/>
                <a:gd name="T56" fmla="*/ 57 w 124"/>
                <a:gd name="T57" fmla="*/ 5 h 8"/>
                <a:gd name="T58" fmla="*/ 59 w 124"/>
                <a:gd name="T59" fmla="*/ 3 h 8"/>
                <a:gd name="T60" fmla="*/ 61 w 124"/>
                <a:gd name="T61" fmla="*/ 3 h 8"/>
                <a:gd name="T62" fmla="*/ 63 w 124"/>
                <a:gd name="T63" fmla="*/ 4 h 8"/>
                <a:gd name="T64" fmla="*/ 65 w 124"/>
                <a:gd name="T65" fmla="*/ 3 h 8"/>
                <a:gd name="T66" fmla="*/ 67 w 124"/>
                <a:gd name="T67" fmla="*/ 4 h 8"/>
                <a:gd name="T68" fmla="*/ 69 w 124"/>
                <a:gd name="T69" fmla="*/ 4 h 8"/>
                <a:gd name="T70" fmla="*/ 71 w 124"/>
                <a:gd name="T71" fmla="*/ 4 h 8"/>
                <a:gd name="T72" fmla="*/ 73 w 124"/>
                <a:gd name="T73" fmla="*/ 4 h 8"/>
                <a:gd name="T74" fmla="*/ 74 w 124"/>
                <a:gd name="T75" fmla="*/ 5 h 8"/>
                <a:gd name="T76" fmla="*/ 76 w 124"/>
                <a:gd name="T77" fmla="*/ 6 h 8"/>
                <a:gd name="T78" fmla="*/ 77 w 124"/>
                <a:gd name="T79" fmla="*/ 4 h 8"/>
                <a:gd name="T80" fmla="*/ 79 w 124"/>
                <a:gd name="T81" fmla="*/ 6 h 8"/>
                <a:gd name="T82" fmla="*/ 82 w 124"/>
                <a:gd name="T83" fmla="*/ 6 h 8"/>
                <a:gd name="T84" fmla="*/ 84 w 124"/>
                <a:gd name="T85" fmla="*/ 5 h 8"/>
                <a:gd name="T86" fmla="*/ 86 w 124"/>
                <a:gd name="T87" fmla="*/ 6 h 8"/>
                <a:gd name="T88" fmla="*/ 88 w 124"/>
                <a:gd name="T89" fmla="*/ 5 h 8"/>
                <a:gd name="T90" fmla="*/ 90 w 124"/>
                <a:gd name="T91" fmla="*/ 6 h 8"/>
                <a:gd name="T92" fmla="*/ 91 w 124"/>
                <a:gd name="T93" fmla="*/ 6 h 8"/>
                <a:gd name="T94" fmla="*/ 94 w 124"/>
                <a:gd name="T95" fmla="*/ 7 h 8"/>
                <a:gd name="T96" fmla="*/ 97 w 124"/>
                <a:gd name="T97" fmla="*/ 6 h 8"/>
                <a:gd name="T98" fmla="*/ 99 w 124"/>
                <a:gd name="T99" fmla="*/ 5 h 8"/>
                <a:gd name="T100" fmla="*/ 101 w 124"/>
                <a:gd name="T101" fmla="*/ 7 h 8"/>
                <a:gd name="T102" fmla="*/ 102 w 124"/>
                <a:gd name="T103" fmla="*/ 7 h 8"/>
                <a:gd name="T104" fmla="*/ 104 w 124"/>
                <a:gd name="T105" fmla="*/ 7 h 8"/>
                <a:gd name="T106" fmla="*/ 106 w 124"/>
                <a:gd name="T107" fmla="*/ 5 h 8"/>
                <a:gd name="T108" fmla="*/ 107 w 124"/>
                <a:gd name="T109" fmla="*/ 6 h 8"/>
                <a:gd name="T110" fmla="*/ 109 w 124"/>
                <a:gd name="T111" fmla="*/ 6 h 8"/>
                <a:gd name="T112" fmla="*/ 111 w 124"/>
                <a:gd name="T113" fmla="*/ 6 h 8"/>
                <a:gd name="T114" fmla="*/ 113 w 124"/>
                <a:gd name="T115" fmla="*/ 7 h 8"/>
                <a:gd name="T116" fmla="*/ 115 w 124"/>
                <a:gd name="T117" fmla="*/ 6 h 8"/>
                <a:gd name="T118" fmla="*/ 117 w 124"/>
                <a:gd name="T119" fmla="*/ 5 h 8"/>
                <a:gd name="T120" fmla="*/ 119 w 124"/>
                <a:gd name="T121" fmla="*/ 8 h 8"/>
                <a:gd name="T122" fmla="*/ 121 w 124"/>
                <a:gd name="T123" fmla="*/ 7 h 8"/>
                <a:gd name="T124" fmla="*/ 123 w 124"/>
                <a:gd name="T125" fmla="*/ 6 h 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24"/>
                <a:gd name="T190" fmla="*/ 0 h 8"/>
                <a:gd name="T191" fmla="*/ 124 w 124"/>
                <a:gd name="T192" fmla="*/ 8 h 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24" h="8">
                  <a:moveTo>
                    <a:pt x="0" y="1"/>
                  </a:move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2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7" y="2"/>
                  </a:lnTo>
                  <a:lnTo>
                    <a:pt x="7" y="1"/>
                  </a:lnTo>
                  <a:lnTo>
                    <a:pt x="8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8" y="2"/>
                  </a:lnTo>
                  <a:lnTo>
                    <a:pt x="8" y="1"/>
                  </a:lnTo>
                  <a:lnTo>
                    <a:pt x="9" y="1"/>
                  </a:lnTo>
                  <a:lnTo>
                    <a:pt x="9" y="0"/>
                  </a:lnTo>
                  <a:lnTo>
                    <a:pt x="9" y="1"/>
                  </a:lnTo>
                  <a:lnTo>
                    <a:pt x="9" y="2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2" y="2"/>
                  </a:lnTo>
                  <a:lnTo>
                    <a:pt x="12" y="1"/>
                  </a:lnTo>
                  <a:lnTo>
                    <a:pt x="12" y="2"/>
                  </a:lnTo>
                  <a:lnTo>
                    <a:pt x="12" y="3"/>
                  </a:lnTo>
                  <a:lnTo>
                    <a:pt x="12" y="2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3" y="1"/>
                  </a:lnTo>
                  <a:lnTo>
                    <a:pt x="14" y="1"/>
                  </a:lnTo>
                  <a:lnTo>
                    <a:pt x="14" y="2"/>
                  </a:lnTo>
                  <a:lnTo>
                    <a:pt x="14" y="3"/>
                  </a:lnTo>
                  <a:lnTo>
                    <a:pt x="14" y="2"/>
                  </a:lnTo>
                  <a:lnTo>
                    <a:pt x="15" y="1"/>
                  </a:lnTo>
                  <a:lnTo>
                    <a:pt x="15" y="2"/>
                  </a:lnTo>
                  <a:lnTo>
                    <a:pt x="16" y="2"/>
                  </a:lnTo>
                  <a:lnTo>
                    <a:pt x="16" y="3"/>
                  </a:lnTo>
                  <a:lnTo>
                    <a:pt x="16" y="2"/>
                  </a:lnTo>
                  <a:lnTo>
                    <a:pt x="16" y="1"/>
                  </a:lnTo>
                  <a:lnTo>
                    <a:pt x="16" y="2"/>
                  </a:lnTo>
                  <a:lnTo>
                    <a:pt x="16" y="1"/>
                  </a:lnTo>
                  <a:lnTo>
                    <a:pt x="16" y="2"/>
                  </a:lnTo>
                  <a:lnTo>
                    <a:pt x="16" y="1"/>
                  </a:lnTo>
                  <a:lnTo>
                    <a:pt x="16" y="2"/>
                  </a:lnTo>
                  <a:lnTo>
                    <a:pt x="17" y="3"/>
                  </a:lnTo>
                  <a:lnTo>
                    <a:pt x="17" y="4"/>
                  </a:lnTo>
                  <a:lnTo>
                    <a:pt x="17" y="3"/>
                  </a:lnTo>
                  <a:lnTo>
                    <a:pt x="17" y="4"/>
                  </a:lnTo>
                  <a:lnTo>
                    <a:pt x="18" y="3"/>
                  </a:lnTo>
                  <a:lnTo>
                    <a:pt x="18" y="1"/>
                  </a:lnTo>
                  <a:lnTo>
                    <a:pt x="18" y="2"/>
                  </a:lnTo>
                  <a:lnTo>
                    <a:pt x="18" y="1"/>
                  </a:lnTo>
                  <a:lnTo>
                    <a:pt x="18" y="2"/>
                  </a:lnTo>
                  <a:lnTo>
                    <a:pt x="18" y="1"/>
                  </a:lnTo>
                  <a:lnTo>
                    <a:pt x="18" y="2"/>
                  </a:lnTo>
                  <a:lnTo>
                    <a:pt x="18" y="3"/>
                  </a:lnTo>
                  <a:lnTo>
                    <a:pt x="19" y="3"/>
                  </a:lnTo>
                  <a:lnTo>
                    <a:pt x="19" y="2"/>
                  </a:lnTo>
                  <a:lnTo>
                    <a:pt x="20" y="1"/>
                  </a:lnTo>
                  <a:lnTo>
                    <a:pt x="20" y="2"/>
                  </a:lnTo>
                  <a:lnTo>
                    <a:pt x="20" y="3"/>
                  </a:lnTo>
                  <a:lnTo>
                    <a:pt x="20" y="4"/>
                  </a:lnTo>
                  <a:lnTo>
                    <a:pt x="20" y="3"/>
                  </a:lnTo>
                  <a:lnTo>
                    <a:pt x="20" y="4"/>
                  </a:lnTo>
                  <a:lnTo>
                    <a:pt x="21" y="3"/>
                  </a:lnTo>
                  <a:lnTo>
                    <a:pt x="21" y="1"/>
                  </a:lnTo>
                  <a:lnTo>
                    <a:pt x="21" y="2"/>
                  </a:lnTo>
                  <a:lnTo>
                    <a:pt x="21" y="1"/>
                  </a:lnTo>
                  <a:lnTo>
                    <a:pt x="21" y="2"/>
                  </a:lnTo>
                  <a:lnTo>
                    <a:pt x="21" y="1"/>
                  </a:lnTo>
                  <a:lnTo>
                    <a:pt x="22" y="2"/>
                  </a:lnTo>
                  <a:lnTo>
                    <a:pt x="22" y="3"/>
                  </a:lnTo>
                  <a:lnTo>
                    <a:pt x="22" y="2"/>
                  </a:lnTo>
                  <a:lnTo>
                    <a:pt x="22" y="3"/>
                  </a:lnTo>
                  <a:lnTo>
                    <a:pt x="22" y="2"/>
                  </a:lnTo>
                  <a:lnTo>
                    <a:pt x="23" y="2"/>
                  </a:lnTo>
                  <a:lnTo>
                    <a:pt x="23" y="3"/>
                  </a:lnTo>
                  <a:lnTo>
                    <a:pt x="23" y="4"/>
                  </a:lnTo>
                  <a:lnTo>
                    <a:pt x="24" y="4"/>
                  </a:lnTo>
                  <a:lnTo>
                    <a:pt x="24" y="3"/>
                  </a:lnTo>
                  <a:lnTo>
                    <a:pt x="24" y="2"/>
                  </a:lnTo>
                  <a:lnTo>
                    <a:pt x="24" y="1"/>
                  </a:lnTo>
                  <a:lnTo>
                    <a:pt x="24" y="2"/>
                  </a:lnTo>
                  <a:lnTo>
                    <a:pt x="24" y="1"/>
                  </a:lnTo>
                  <a:lnTo>
                    <a:pt x="24" y="2"/>
                  </a:lnTo>
                  <a:lnTo>
                    <a:pt x="25" y="3"/>
                  </a:lnTo>
                  <a:lnTo>
                    <a:pt x="26" y="1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4"/>
                  </a:lnTo>
                  <a:lnTo>
                    <a:pt x="27" y="3"/>
                  </a:lnTo>
                  <a:lnTo>
                    <a:pt x="27" y="2"/>
                  </a:lnTo>
                  <a:lnTo>
                    <a:pt x="27" y="1"/>
                  </a:lnTo>
                  <a:lnTo>
                    <a:pt x="28" y="1"/>
                  </a:lnTo>
                  <a:lnTo>
                    <a:pt x="28" y="3"/>
                  </a:lnTo>
                  <a:lnTo>
                    <a:pt x="28" y="2"/>
                  </a:lnTo>
                  <a:lnTo>
                    <a:pt x="28" y="3"/>
                  </a:lnTo>
                  <a:lnTo>
                    <a:pt x="28" y="2"/>
                  </a:lnTo>
                  <a:lnTo>
                    <a:pt x="28" y="3"/>
                  </a:lnTo>
                  <a:lnTo>
                    <a:pt x="28" y="1"/>
                  </a:lnTo>
                  <a:lnTo>
                    <a:pt x="28" y="2"/>
                  </a:lnTo>
                  <a:lnTo>
                    <a:pt x="29" y="2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30" y="4"/>
                  </a:lnTo>
                  <a:lnTo>
                    <a:pt x="30" y="3"/>
                  </a:lnTo>
                  <a:lnTo>
                    <a:pt x="30" y="2"/>
                  </a:lnTo>
                  <a:lnTo>
                    <a:pt x="30" y="3"/>
                  </a:lnTo>
                  <a:lnTo>
                    <a:pt x="31" y="2"/>
                  </a:lnTo>
                  <a:lnTo>
                    <a:pt x="31" y="3"/>
                  </a:lnTo>
                  <a:lnTo>
                    <a:pt x="32" y="3"/>
                  </a:lnTo>
                  <a:lnTo>
                    <a:pt x="32" y="2"/>
                  </a:lnTo>
                  <a:lnTo>
                    <a:pt x="32" y="3"/>
                  </a:lnTo>
                  <a:lnTo>
                    <a:pt x="32" y="4"/>
                  </a:lnTo>
                  <a:lnTo>
                    <a:pt x="33" y="4"/>
                  </a:lnTo>
                  <a:lnTo>
                    <a:pt x="33" y="3"/>
                  </a:lnTo>
                  <a:lnTo>
                    <a:pt x="33" y="2"/>
                  </a:lnTo>
                  <a:lnTo>
                    <a:pt x="34" y="2"/>
                  </a:lnTo>
                  <a:lnTo>
                    <a:pt x="34" y="3"/>
                  </a:lnTo>
                  <a:lnTo>
                    <a:pt x="34" y="2"/>
                  </a:lnTo>
                  <a:lnTo>
                    <a:pt x="35" y="2"/>
                  </a:lnTo>
                  <a:lnTo>
                    <a:pt x="35" y="3"/>
                  </a:lnTo>
                  <a:lnTo>
                    <a:pt x="36" y="4"/>
                  </a:lnTo>
                  <a:lnTo>
                    <a:pt x="36" y="3"/>
                  </a:lnTo>
                  <a:lnTo>
                    <a:pt x="36" y="2"/>
                  </a:lnTo>
                  <a:lnTo>
                    <a:pt x="36" y="3"/>
                  </a:lnTo>
                  <a:lnTo>
                    <a:pt x="37" y="2"/>
                  </a:lnTo>
                  <a:lnTo>
                    <a:pt x="37" y="3"/>
                  </a:lnTo>
                  <a:lnTo>
                    <a:pt x="38" y="3"/>
                  </a:lnTo>
                  <a:lnTo>
                    <a:pt x="38" y="2"/>
                  </a:lnTo>
                  <a:lnTo>
                    <a:pt x="38" y="3"/>
                  </a:lnTo>
                  <a:lnTo>
                    <a:pt x="38" y="2"/>
                  </a:lnTo>
                  <a:lnTo>
                    <a:pt x="38" y="3"/>
                  </a:lnTo>
                  <a:lnTo>
                    <a:pt x="38" y="4"/>
                  </a:lnTo>
                  <a:lnTo>
                    <a:pt x="38" y="5"/>
                  </a:lnTo>
                  <a:lnTo>
                    <a:pt x="39" y="4"/>
                  </a:lnTo>
                  <a:lnTo>
                    <a:pt x="39" y="3"/>
                  </a:lnTo>
                  <a:lnTo>
                    <a:pt x="40" y="2"/>
                  </a:lnTo>
                  <a:lnTo>
                    <a:pt x="40" y="3"/>
                  </a:lnTo>
                  <a:lnTo>
                    <a:pt x="40" y="4"/>
                  </a:lnTo>
                  <a:lnTo>
                    <a:pt x="40" y="3"/>
                  </a:lnTo>
                  <a:lnTo>
                    <a:pt x="41" y="3"/>
                  </a:lnTo>
                  <a:lnTo>
                    <a:pt x="41" y="2"/>
                  </a:lnTo>
                  <a:lnTo>
                    <a:pt x="41" y="3"/>
                  </a:lnTo>
                  <a:lnTo>
                    <a:pt x="42" y="4"/>
                  </a:lnTo>
                  <a:lnTo>
                    <a:pt x="42" y="5"/>
                  </a:lnTo>
                  <a:lnTo>
                    <a:pt x="42" y="4"/>
                  </a:lnTo>
                  <a:lnTo>
                    <a:pt x="42" y="3"/>
                  </a:lnTo>
                  <a:lnTo>
                    <a:pt x="42" y="2"/>
                  </a:lnTo>
                  <a:lnTo>
                    <a:pt x="43" y="3"/>
                  </a:lnTo>
                  <a:lnTo>
                    <a:pt x="44" y="4"/>
                  </a:lnTo>
                  <a:lnTo>
                    <a:pt x="44" y="3"/>
                  </a:lnTo>
                  <a:lnTo>
                    <a:pt x="44" y="2"/>
                  </a:lnTo>
                  <a:lnTo>
                    <a:pt x="44" y="3"/>
                  </a:lnTo>
                  <a:lnTo>
                    <a:pt x="44" y="4"/>
                  </a:lnTo>
                  <a:lnTo>
                    <a:pt x="45" y="5"/>
                  </a:lnTo>
                  <a:lnTo>
                    <a:pt x="45" y="6"/>
                  </a:lnTo>
                  <a:lnTo>
                    <a:pt x="45" y="4"/>
                  </a:lnTo>
                  <a:lnTo>
                    <a:pt x="46" y="4"/>
                  </a:lnTo>
                  <a:lnTo>
                    <a:pt x="46" y="3"/>
                  </a:lnTo>
                  <a:lnTo>
                    <a:pt x="46" y="4"/>
                  </a:lnTo>
                  <a:lnTo>
                    <a:pt x="46" y="3"/>
                  </a:lnTo>
                  <a:lnTo>
                    <a:pt x="46" y="4"/>
                  </a:lnTo>
                  <a:lnTo>
                    <a:pt x="47" y="3"/>
                  </a:lnTo>
                  <a:lnTo>
                    <a:pt x="48" y="3"/>
                  </a:lnTo>
                  <a:lnTo>
                    <a:pt x="48" y="4"/>
                  </a:lnTo>
                  <a:lnTo>
                    <a:pt x="48" y="5"/>
                  </a:lnTo>
                  <a:lnTo>
                    <a:pt x="48" y="6"/>
                  </a:lnTo>
                  <a:lnTo>
                    <a:pt x="48" y="4"/>
                  </a:lnTo>
                  <a:lnTo>
                    <a:pt x="48" y="5"/>
                  </a:lnTo>
                  <a:lnTo>
                    <a:pt x="48" y="4"/>
                  </a:lnTo>
                  <a:lnTo>
                    <a:pt x="48" y="3"/>
                  </a:lnTo>
                  <a:lnTo>
                    <a:pt x="49" y="3"/>
                  </a:lnTo>
                  <a:lnTo>
                    <a:pt x="49" y="2"/>
                  </a:lnTo>
                  <a:lnTo>
                    <a:pt x="49" y="3"/>
                  </a:lnTo>
                  <a:lnTo>
                    <a:pt x="49" y="4"/>
                  </a:lnTo>
                  <a:lnTo>
                    <a:pt x="50" y="3"/>
                  </a:lnTo>
                  <a:lnTo>
                    <a:pt x="50" y="4"/>
                  </a:lnTo>
                  <a:lnTo>
                    <a:pt x="50" y="3"/>
                  </a:lnTo>
                  <a:lnTo>
                    <a:pt x="50" y="4"/>
                  </a:lnTo>
                  <a:lnTo>
                    <a:pt x="50" y="3"/>
                  </a:lnTo>
                  <a:lnTo>
                    <a:pt x="50" y="4"/>
                  </a:lnTo>
                  <a:lnTo>
                    <a:pt x="51" y="4"/>
                  </a:lnTo>
                  <a:lnTo>
                    <a:pt x="51" y="5"/>
                  </a:lnTo>
                  <a:lnTo>
                    <a:pt x="51" y="6"/>
                  </a:lnTo>
                  <a:lnTo>
                    <a:pt x="51" y="4"/>
                  </a:lnTo>
                  <a:lnTo>
                    <a:pt x="52" y="4"/>
                  </a:lnTo>
                  <a:lnTo>
                    <a:pt x="52" y="3"/>
                  </a:lnTo>
                  <a:lnTo>
                    <a:pt x="52" y="4"/>
                  </a:lnTo>
                  <a:lnTo>
                    <a:pt x="53" y="3"/>
                  </a:lnTo>
                  <a:lnTo>
                    <a:pt x="53" y="4"/>
                  </a:lnTo>
                  <a:lnTo>
                    <a:pt x="53" y="3"/>
                  </a:lnTo>
                  <a:lnTo>
                    <a:pt x="54" y="3"/>
                  </a:lnTo>
                  <a:lnTo>
                    <a:pt x="54" y="4"/>
                  </a:lnTo>
                  <a:lnTo>
                    <a:pt x="54" y="5"/>
                  </a:lnTo>
                  <a:lnTo>
                    <a:pt x="54" y="4"/>
                  </a:lnTo>
                  <a:lnTo>
                    <a:pt x="55" y="3"/>
                  </a:lnTo>
                  <a:lnTo>
                    <a:pt x="55" y="4"/>
                  </a:lnTo>
                  <a:lnTo>
                    <a:pt x="55" y="3"/>
                  </a:lnTo>
                  <a:lnTo>
                    <a:pt x="56" y="4"/>
                  </a:lnTo>
                  <a:lnTo>
                    <a:pt x="56" y="3"/>
                  </a:lnTo>
                  <a:lnTo>
                    <a:pt x="57" y="4"/>
                  </a:lnTo>
                  <a:lnTo>
                    <a:pt x="57" y="6"/>
                  </a:lnTo>
                  <a:lnTo>
                    <a:pt x="57" y="5"/>
                  </a:lnTo>
                  <a:lnTo>
                    <a:pt x="57" y="4"/>
                  </a:lnTo>
                  <a:lnTo>
                    <a:pt x="58" y="5"/>
                  </a:lnTo>
                  <a:lnTo>
                    <a:pt x="58" y="4"/>
                  </a:lnTo>
                  <a:lnTo>
                    <a:pt x="58" y="3"/>
                  </a:lnTo>
                  <a:lnTo>
                    <a:pt x="58" y="4"/>
                  </a:lnTo>
                  <a:lnTo>
                    <a:pt x="58" y="3"/>
                  </a:lnTo>
                  <a:lnTo>
                    <a:pt x="58" y="4"/>
                  </a:lnTo>
                  <a:lnTo>
                    <a:pt x="59" y="4"/>
                  </a:lnTo>
                  <a:lnTo>
                    <a:pt x="59" y="3"/>
                  </a:lnTo>
                  <a:lnTo>
                    <a:pt x="60" y="3"/>
                  </a:lnTo>
                  <a:lnTo>
                    <a:pt x="60" y="4"/>
                  </a:lnTo>
                  <a:lnTo>
                    <a:pt x="61" y="5"/>
                  </a:lnTo>
                  <a:lnTo>
                    <a:pt x="61" y="6"/>
                  </a:lnTo>
                  <a:lnTo>
                    <a:pt x="61" y="4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2" y="3"/>
                  </a:lnTo>
                  <a:lnTo>
                    <a:pt x="62" y="4"/>
                  </a:lnTo>
                  <a:lnTo>
                    <a:pt x="63" y="4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5"/>
                  </a:lnTo>
                  <a:lnTo>
                    <a:pt x="64" y="5"/>
                  </a:lnTo>
                  <a:lnTo>
                    <a:pt x="64" y="4"/>
                  </a:lnTo>
                  <a:lnTo>
                    <a:pt x="64" y="3"/>
                  </a:lnTo>
                  <a:lnTo>
                    <a:pt x="65" y="4"/>
                  </a:lnTo>
                  <a:lnTo>
                    <a:pt x="65" y="3"/>
                  </a:lnTo>
                  <a:lnTo>
                    <a:pt x="65" y="4"/>
                  </a:lnTo>
                  <a:lnTo>
                    <a:pt x="65" y="3"/>
                  </a:lnTo>
                  <a:lnTo>
                    <a:pt x="65" y="4"/>
                  </a:lnTo>
                  <a:lnTo>
                    <a:pt x="65" y="3"/>
                  </a:lnTo>
                  <a:lnTo>
                    <a:pt x="65" y="4"/>
                  </a:lnTo>
                  <a:lnTo>
                    <a:pt x="66" y="3"/>
                  </a:lnTo>
                  <a:lnTo>
                    <a:pt x="66" y="4"/>
                  </a:lnTo>
                  <a:lnTo>
                    <a:pt x="66" y="3"/>
                  </a:lnTo>
                  <a:lnTo>
                    <a:pt x="66" y="4"/>
                  </a:lnTo>
                  <a:lnTo>
                    <a:pt x="67" y="4"/>
                  </a:lnTo>
                  <a:lnTo>
                    <a:pt x="67" y="5"/>
                  </a:lnTo>
                  <a:lnTo>
                    <a:pt x="67" y="6"/>
                  </a:lnTo>
                  <a:lnTo>
                    <a:pt x="67" y="4"/>
                  </a:lnTo>
                  <a:lnTo>
                    <a:pt x="67" y="5"/>
                  </a:lnTo>
                  <a:lnTo>
                    <a:pt x="67" y="4"/>
                  </a:lnTo>
                  <a:lnTo>
                    <a:pt x="67" y="3"/>
                  </a:lnTo>
                  <a:lnTo>
                    <a:pt x="68" y="4"/>
                  </a:lnTo>
                  <a:lnTo>
                    <a:pt x="68" y="3"/>
                  </a:lnTo>
                  <a:lnTo>
                    <a:pt x="68" y="4"/>
                  </a:lnTo>
                  <a:lnTo>
                    <a:pt x="69" y="4"/>
                  </a:lnTo>
                  <a:lnTo>
                    <a:pt x="69" y="3"/>
                  </a:lnTo>
                  <a:lnTo>
                    <a:pt x="69" y="4"/>
                  </a:lnTo>
                  <a:lnTo>
                    <a:pt x="69" y="5"/>
                  </a:lnTo>
                  <a:lnTo>
                    <a:pt x="69" y="6"/>
                  </a:lnTo>
                  <a:lnTo>
                    <a:pt x="70" y="6"/>
                  </a:lnTo>
                  <a:lnTo>
                    <a:pt x="70" y="5"/>
                  </a:lnTo>
                  <a:lnTo>
                    <a:pt x="70" y="6"/>
                  </a:lnTo>
                  <a:lnTo>
                    <a:pt x="70" y="4"/>
                  </a:lnTo>
                  <a:lnTo>
                    <a:pt x="71" y="4"/>
                  </a:lnTo>
                  <a:lnTo>
                    <a:pt x="71" y="3"/>
                  </a:lnTo>
                  <a:lnTo>
                    <a:pt x="71" y="4"/>
                  </a:lnTo>
                  <a:lnTo>
                    <a:pt x="71" y="3"/>
                  </a:lnTo>
                  <a:lnTo>
                    <a:pt x="71" y="4"/>
                  </a:lnTo>
                  <a:lnTo>
                    <a:pt x="71" y="5"/>
                  </a:lnTo>
                  <a:lnTo>
                    <a:pt x="71" y="4"/>
                  </a:lnTo>
                  <a:lnTo>
                    <a:pt x="72" y="4"/>
                  </a:lnTo>
                  <a:lnTo>
                    <a:pt x="73" y="4"/>
                  </a:lnTo>
                  <a:lnTo>
                    <a:pt x="73" y="5"/>
                  </a:lnTo>
                  <a:lnTo>
                    <a:pt x="73" y="6"/>
                  </a:lnTo>
                  <a:lnTo>
                    <a:pt x="73" y="5"/>
                  </a:lnTo>
                  <a:lnTo>
                    <a:pt x="73" y="6"/>
                  </a:lnTo>
                  <a:lnTo>
                    <a:pt x="73" y="5"/>
                  </a:lnTo>
                  <a:lnTo>
                    <a:pt x="73" y="4"/>
                  </a:lnTo>
                  <a:lnTo>
                    <a:pt x="74" y="4"/>
                  </a:lnTo>
                  <a:lnTo>
                    <a:pt x="74" y="5"/>
                  </a:lnTo>
                  <a:lnTo>
                    <a:pt x="75" y="4"/>
                  </a:lnTo>
                  <a:lnTo>
                    <a:pt x="75" y="5"/>
                  </a:lnTo>
                  <a:lnTo>
                    <a:pt x="75" y="4"/>
                  </a:lnTo>
                  <a:lnTo>
                    <a:pt x="75" y="5"/>
                  </a:lnTo>
                  <a:lnTo>
                    <a:pt x="76" y="6"/>
                  </a:lnTo>
                  <a:lnTo>
                    <a:pt x="76" y="5"/>
                  </a:lnTo>
                  <a:lnTo>
                    <a:pt x="77" y="5"/>
                  </a:lnTo>
                  <a:lnTo>
                    <a:pt x="77" y="4"/>
                  </a:lnTo>
                  <a:lnTo>
                    <a:pt x="77" y="5"/>
                  </a:lnTo>
                  <a:lnTo>
                    <a:pt x="77" y="6"/>
                  </a:lnTo>
                  <a:lnTo>
                    <a:pt x="77" y="4"/>
                  </a:lnTo>
                  <a:lnTo>
                    <a:pt x="78" y="5"/>
                  </a:lnTo>
                  <a:lnTo>
                    <a:pt x="78" y="4"/>
                  </a:lnTo>
                  <a:lnTo>
                    <a:pt x="79" y="4"/>
                  </a:lnTo>
                  <a:lnTo>
                    <a:pt x="79" y="5"/>
                  </a:lnTo>
                  <a:lnTo>
                    <a:pt x="79" y="6"/>
                  </a:lnTo>
                  <a:lnTo>
                    <a:pt x="79" y="5"/>
                  </a:lnTo>
                  <a:lnTo>
                    <a:pt x="80" y="4"/>
                  </a:lnTo>
                  <a:lnTo>
                    <a:pt x="80" y="5"/>
                  </a:lnTo>
                  <a:lnTo>
                    <a:pt x="80" y="4"/>
                  </a:lnTo>
                  <a:lnTo>
                    <a:pt x="81" y="6"/>
                  </a:lnTo>
                  <a:lnTo>
                    <a:pt x="81" y="5"/>
                  </a:lnTo>
                  <a:lnTo>
                    <a:pt x="81" y="4"/>
                  </a:lnTo>
                  <a:lnTo>
                    <a:pt x="81" y="5"/>
                  </a:lnTo>
                  <a:lnTo>
                    <a:pt x="82" y="6"/>
                  </a:lnTo>
                  <a:lnTo>
                    <a:pt x="83" y="6"/>
                  </a:lnTo>
                  <a:lnTo>
                    <a:pt x="83" y="5"/>
                  </a:lnTo>
                  <a:lnTo>
                    <a:pt x="83" y="4"/>
                  </a:lnTo>
                  <a:lnTo>
                    <a:pt x="83" y="5"/>
                  </a:lnTo>
                  <a:lnTo>
                    <a:pt x="83" y="4"/>
                  </a:lnTo>
                  <a:lnTo>
                    <a:pt x="83" y="5"/>
                  </a:lnTo>
                  <a:lnTo>
                    <a:pt x="83" y="6"/>
                  </a:lnTo>
                  <a:lnTo>
                    <a:pt x="84" y="6"/>
                  </a:lnTo>
                  <a:lnTo>
                    <a:pt x="84" y="5"/>
                  </a:lnTo>
                  <a:lnTo>
                    <a:pt x="84" y="4"/>
                  </a:lnTo>
                  <a:lnTo>
                    <a:pt x="85" y="4"/>
                  </a:lnTo>
                  <a:lnTo>
                    <a:pt x="85" y="5"/>
                  </a:lnTo>
                  <a:lnTo>
                    <a:pt x="85" y="6"/>
                  </a:lnTo>
                  <a:lnTo>
                    <a:pt x="85" y="7"/>
                  </a:lnTo>
                  <a:lnTo>
                    <a:pt x="85" y="6"/>
                  </a:lnTo>
                  <a:lnTo>
                    <a:pt x="85" y="5"/>
                  </a:lnTo>
                  <a:lnTo>
                    <a:pt x="86" y="6"/>
                  </a:lnTo>
                  <a:lnTo>
                    <a:pt x="86" y="4"/>
                  </a:lnTo>
                  <a:lnTo>
                    <a:pt x="86" y="5"/>
                  </a:lnTo>
                  <a:lnTo>
                    <a:pt x="87" y="5"/>
                  </a:lnTo>
                  <a:lnTo>
                    <a:pt x="87" y="6"/>
                  </a:lnTo>
                  <a:lnTo>
                    <a:pt x="87" y="5"/>
                  </a:lnTo>
                  <a:lnTo>
                    <a:pt x="87" y="6"/>
                  </a:lnTo>
                  <a:lnTo>
                    <a:pt x="87" y="5"/>
                  </a:lnTo>
                  <a:lnTo>
                    <a:pt x="87" y="4"/>
                  </a:lnTo>
                  <a:lnTo>
                    <a:pt x="87" y="5"/>
                  </a:lnTo>
                  <a:lnTo>
                    <a:pt x="88" y="5"/>
                  </a:lnTo>
                  <a:lnTo>
                    <a:pt x="88" y="6"/>
                  </a:lnTo>
                  <a:lnTo>
                    <a:pt x="88" y="7"/>
                  </a:lnTo>
                  <a:lnTo>
                    <a:pt x="89" y="7"/>
                  </a:lnTo>
                  <a:lnTo>
                    <a:pt x="89" y="6"/>
                  </a:lnTo>
                  <a:lnTo>
                    <a:pt x="89" y="5"/>
                  </a:lnTo>
                  <a:lnTo>
                    <a:pt x="89" y="4"/>
                  </a:lnTo>
                  <a:lnTo>
                    <a:pt x="89" y="5"/>
                  </a:lnTo>
                  <a:lnTo>
                    <a:pt x="89" y="6"/>
                  </a:lnTo>
                  <a:lnTo>
                    <a:pt x="90" y="6"/>
                  </a:lnTo>
                  <a:lnTo>
                    <a:pt x="91" y="5"/>
                  </a:lnTo>
                  <a:lnTo>
                    <a:pt x="91" y="4"/>
                  </a:lnTo>
                  <a:lnTo>
                    <a:pt x="91" y="5"/>
                  </a:lnTo>
                  <a:lnTo>
                    <a:pt x="91" y="6"/>
                  </a:lnTo>
                  <a:lnTo>
                    <a:pt x="91" y="7"/>
                  </a:lnTo>
                  <a:lnTo>
                    <a:pt x="91" y="6"/>
                  </a:lnTo>
                  <a:lnTo>
                    <a:pt x="92" y="6"/>
                  </a:lnTo>
                  <a:lnTo>
                    <a:pt x="92" y="5"/>
                  </a:lnTo>
                  <a:lnTo>
                    <a:pt x="92" y="4"/>
                  </a:lnTo>
                  <a:lnTo>
                    <a:pt x="93" y="5"/>
                  </a:lnTo>
                  <a:lnTo>
                    <a:pt x="93" y="6"/>
                  </a:lnTo>
                  <a:lnTo>
                    <a:pt x="93" y="5"/>
                  </a:lnTo>
                  <a:lnTo>
                    <a:pt x="94" y="5"/>
                  </a:lnTo>
                  <a:lnTo>
                    <a:pt x="94" y="6"/>
                  </a:lnTo>
                  <a:lnTo>
                    <a:pt x="94" y="7"/>
                  </a:lnTo>
                  <a:lnTo>
                    <a:pt x="95" y="7"/>
                  </a:lnTo>
                  <a:lnTo>
                    <a:pt x="95" y="6"/>
                  </a:lnTo>
                  <a:lnTo>
                    <a:pt x="95" y="7"/>
                  </a:lnTo>
                  <a:lnTo>
                    <a:pt x="95" y="6"/>
                  </a:lnTo>
                  <a:lnTo>
                    <a:pt x="95" y="5"/>
                  </a:lnTo>
                  <a:lnTo>
                    <a:pt x="95" y="6"/>
                  </a:lnTo>
                  <a:lnTo>
                    <a:pt x="96" y="6"/>
                  </a:lnTo>
                  <a:lnTo>
                    <a:pt x="96" y="7"/>
                  </a:lnTo>
                  <a:lnTo>
                    <a:pt x="96" y="6"/>
                  </a:lnTo>
                  <a:lnTo>
                    <a:pt x="97" y="6"/>
                  </a:lnTo>
                  <a:lnTo>
                    <a:pt x="97" y="5"/>
                  </a:lnTo>
                  <a:lnTo>
                    <a:pt x="97" y="6"/>
                  </a:lnTo>
                  <a:lnTo>
                    <a:pt x="97" y="7"/>
                  </a:lnTo>
                  <a:lnTo>
                    <a:pt x="98" y="7"/>
                  </a:lnTo>
                  <a:lnTo>
                    <a:pt x="98" y="6"/>
                  </a:lnTo>
                  <a:lnTo>
                    <a:pt x="98" y="5"/>
                  </a:lnTo>
                  <a:lnTo>
                    <a:pt x="98" y="4"/>
                  </a:lnTo>
                  <a:lnTo>
                    <a:pt x="99" y="5"/>
                  </a:lnTo>
                  <a:lnTo>
                    <a:pt x="99" y="6"/>
                  </a:lnTo>
                  <a:lnTo>
                    <a:pt x="99" y="5"/>
                  </a:lnTo>
                  <a:lnTo>
                    <a:pt x="99" y="6"/>
                  </a:lnTo>
                  <a:lnTo>
                    <a:pt x="99" y="5"/>
                  </a:lnTo>
                  <a:lnTo>
                    <a:pt x="99" y="6"/>
                  </a:lnTo>
                  <a:lnTo>
                    <a:pt x="100" y="6"/>
                  </a:lnTo>
                  <a:lnTo>
                    <a:pt x="100" y="7"/>
                  </a:lnTo>
                  <a:lnTo>
                    <a:pt x="101" y="7"/>
                  </a:lnTo>
                  <a:lnTo>
                    <a:pt x="101" y="6"/>
                  </a:lnTo>
                  <a:lnTo>
                    <a:pt x="101" y="5"/>
                  </a:lnTo>
                  <a:lnTo>
                    <a:pt x="101" y="6"/>
                  </a:lnTo>
                  <a:lnTo>
                    <a:pt x="102" y="6"/>
                  </a:lnTo>
                  <a:lnTo>
                    <a:pt x="102" y="5"/>
                  </a:lnTo>
                  <a:lnTo>
                    <a:pt x="102" y="6"/>
                  </a:lnTo>
                  <a:lnTo>
                    <a:pt x="102" y="7"/>
                  </a:lnTo>
                  <a:lnTo>
                    <a:pt x="103" y="6"/>
                  </a:lnTo>
                  <a:lnTo>
                    <a:pt x="103" y="5"/>
                  </a:lnTo>
                  <a:lnTo>
                    <a:pt x="103" y="6"/>
                  </a:lnTo>
                  <a:lnTo>
                    <a:pt x="103" y="5"/>
                  </a:lnTo>
                  <a:lnTo>
                    <a:pt x="103" y="6"/>
                  </a:lnTo>
                  <a:lnTo>
                    <a:pt x="103" y="7"/>
                  </a:lnTo>
                  <a:lnTo>
                    <a:pt x="104" y="7"/>
                  </a:lnTo>
                  <a:lnTo>
                    <a:pt x="104" y="6"/>
                  </a:lnTo>
                  <a:lnTo>
                    <a:pt x="105" y="6"/>
                  </a:lnTo>
                  <a:lnTo>
                    <a:pt x="105" y="5"/>
                  </a:lnTo>
                  <a:lnTo>
                    <a:pt x="105" y="6"/>
                  </a:lnTo>
                  <a:lnTo>
                    <a:pt x="106" y="6"/>
                  </a:lnTo>
                  <a:lnTo>
                    <a:pt x="106" y="5"/>
                  </a:lnTo>
                  <a:lnTo>
                    <a:pt x="106" y="6"/>
                  </a:lnTo>
                  <a:lnTo>
                    <a:pt x="107" y="7"/>
                  </a:lnTo>
                  <a:lnTo>
                    <a:pt x="107" y="8"/>
                  </a:lnTo>
                  <a:lnTo>
                    <a:pt x="107" y="7"/>
                  </a:lnTo>
                  <a:lnTo>
                    <a:pt x="107" y="8"/>
                  </a:lnTo>
                  <a:lnTo>
                    <a:pt x="107" y="7"/>
                  </a:lnTo>
                  <a:lnTo>
                    <a:pt x="107" y="6"/>
                  </a:lnTo>
                  <a:lnTo>
                    <a:pt x="107" y="5"/>
                  </a:lnTo>
                  <a:lnTo>
                    <a:pt x="107" y="6"/>
                  </a:lnTo>
                  <a:lnTo>
                    <a:pt x="108" y="5"/>
                  </a:lnTo>
                  <a:lnTo>
                    <a:pt x="108" y="6"/>
                  </a:lnTo>
                  <a:lnTo>
                    <a:pt x="108" y="7"/>
                  </a:lnTo>
                  <a:lnTo>
                    <a:pt x="109" y="6"/>
                  </a:lnTo>
                  <a:lnTo>
                    <a:pt x="109" y="7"/>
                  </a:lnTo>
                  <a:lnTo>
                    <a:pt x="109" y="6"/>
                  </a:lnTo>
                  <a:lnTo>
                    <a:pt x="109" y="5"/>
                  </a:lnTo>
                  <a:lnTo>
                    <a:pt x="109" y="6"/>
                  </a:lnTo>
                  <a:lnTo>
                    <a:pt x="109" y="7"/>
                  </a:lnTo>
                  <a:lnTo>
                    <a:pt x="110" y="7"/>
                  </a:lnTo>
                  <a:lnTo>
                    <a:pt x="110" y="8"/>
                  </a:lnTo>
                  <a:lnTo>
                    <a:pt x="110" y="7"/>
                  </a:lnTo>
                  <a:lnTo>
                    <a:pt x="110" y="6"/>
                  </a:lnTo>
                  <a:lnTo>
                    <a:pt x="111" y="6"/>
                  </a:lnTo>
                  <a:lnTo>
                    <a:pt x="111" y="5"/>
                  </a:lnTo>
                  <a:lnTo>
                    <a:pt x="111" y="6"/>
                  </a:lnTo>
                  <a:lnTo>
                    <a:pt x="112" y="6"/>
                  </a:lnTo>
                  <a:lnTo>
                    <a:pt x="113" y="7"/>
                  </a:lnTo>
                  <a:lnTo>
                    <a:pt x="113" y="8"/>
                  </a:lnTo>
                  <a:lnTo>
                    <a:pt x="113" y="7"/>
                  </a:lnTo>
                  <a:lnTo>
                    <a:pt x="113" y="6"/>
                  </a:lnTo>
                  <a:lnTo>
                    <a:pt x="114" y="6"/>
                  </a:lnTo>
                  <a:lnTo>
                    <a:pt x="114" y="5"/>
                  </a:lnTo>
                  <a:lnTo>
                    <a:pt x="114" y="6"/>
                  </a:lnTo>
                  <a:lnTo>
                    <a:pt x="114" y="7"/>
                  </a:lnTo>
                  <a:lnTo>
                    <a:pt x="115" y="7"/>
                  </a:lnTo>
                  <a:lnTo>
                    <a:pt x="115" y="6"/>
                  </a:lnTo>
                  <a:lnTo>
                    <a:pt x="115" y="8"/>
                  </a:lnTo>
                  <a:lnTo>
                    <a:pt x="116" y="8"/>
                  </a:lnTo>
                  <a:lnTo>
                    <a:pt x="116" y="7"/>
                  </a:lnTo>
                  <a:lnTo>
                    <a:pt x="117" y="7"/>
                  </a:lnTo>
                  <a:lnTo>
                    <a:pt x="117" y="6"/>
                  </a:lnTo>
                  <a:lnTo>
                    <a:pt x="117" y="5"/>
                  </a:lnTo>
                  <a:lnTo>
                    <a:pt x="117" y="6"/>
                  </a:lnTo>
                  <a:lnTo>
                    <a:pt x="117" y="7"/>
                  </a:lnTo>
                  <a:lnTo>
                    <a:pt x="118" y="6"/>
                  </a:lnTo>
                  <a:lnTo>
                    <a:pt x="118" y="5"/>
                  </a:lnTo>
                  <a:lnTo>
                    <a:pt x="119" y="6"/>
                  </a:lnTo>
                  <a:lnTo>
                    <a:pt x="119" y="7"/>
                  </a:lnTo>
                  <a:lnTo>
                    <a:pt x="119" y="8"/>
                  </a:lnTo>
                  <a:lnTo>
                    <a:pt x="119" y="7"/>
                  </a:lnTo>
                  <a:lnTo>
                    <a:pt x="119" y="6"/>
                  </a:lnTo>
                  <a:lnTo>
                    <a:pt x="120" y="6"/>
                  </a:lnTo>
                  <a:lnTo>
                    <a:pt x="121" y="7"/>
                  </a:lnTo>
                  <a:lnTo>
                    <a:pt x="121" y="6"/>
                  </a:lnTo>
                  <a:lnTo>
                    <a:pt x="121" y="7"/>
                  </a:lnTo>
                  <a:lnTo>
                    <a:pt x="121" y="6"/>
                  </a:lnTo>
                  <a:lnTo>
                    <a:pt x="122" y="7"/>
                  </a:lnTo>
                  <a:lnTo>
                    <a:pt x="122" y="8"/>
                  </a:lnTo>
                  <a:lnTo>
                    <a:pt x="122" y="7"/>
                  </a:lnTo>
                  <a:lnTo>
                    <a:pt x="123" y="7"/>
                  </a:lnTo>
                  <a:lnTo>
                    <a:pt x="123" y="6"/>
                  </a:lnTo>
                  <a:lnTo>
                    <a:pt x="123" y="5"/>
                  </a:lnTo>
                  <a:lnTo>
                    <a:pt x="123" y="6"/>
                  </a:lnTo>
                  <a:lnTo>
                    <a:pt x="123" y="7"/>
                  </a:lnTo>
                  <a:lnTo>
                    <a:pt x="123" y="6"/>
                  </a:lnTo>
                  <a:lnTo>
                    <a:pt x="124" y="6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4569" y="2183"/>
              <a:ext cx="128" cy="10"/>
            </a:xfrm>
            <a:custGeom>
              <a:avLst/>
              <a:gdLst>
                <a:gd name="T0" fmla="*/ 1 w 128"/>
                <a:gd name="T1" fmla="*/ 2 h 10"/>
                <a:gd name="T2" fmla="*/ 3 w 128"/>
                <a:gd name="T3" fmla="*/ 1 h 10"/>
                <a:gd name="T4" fmla="*/ 5 w 128"/>
                <a:gd name="T5" fmla="*/ 1 h 10"/>
                <a:gd name="T6" fmla="*/ 8 w 128"/>
                <a:gd name="T7" fmla="*/ 2 h 10"/>
                <a:gd name="T8" fmla="*/ 10 w 128"/>
                <a:gd name="T9" fmla="*/ 2 h 10"/>
                <a:gd name="T10" fmla="*/ 12 w 128"/>
                <a:gd name="T11" fmla="*/ 2 h 10"/>
                <a:gd name="T12" fmla="*/ 14 w 128"/>
                <a:gd name="T13" fmla="*/ 2 h 10"/>
                <a:gd name="T14" fmla="*/ 16 w 128"/>
                <a:gd name="T15" fmla="*/ 2 h 10"/>
                <a:gd name="T16" fmla="*/ 18 w 128"/>
                <a:gd name="T17" fmla="*/ 3 h 10"/>
                <a:gd name="T18" fmla="*/ 20 w 128"/>
                <a:gd name="T19" fmla="*/ 3 h 10"/>
                <a:gd name="T20" fmla="*/ 22 w 128"/>
                <a:gd name="T21" fmla="*/ 2 h 10"/>
                <a:gd name="T22" fmla="*/ 23 w 128"/>
                <a:gd name="T23" fmla="*/ 2 h 10"/>
                <a:gd name="T24" fmla="*/ 26 w 128"/>
                <a:gd name="T25" fmla="*/ 5 h 10"/>
                <a:gd name="T26" fmla="*/ 28 w 128"/>
                <a:gd name="T27" fmla="*/ 2 h 10"/>
                <a:gd name="T28" fmla="*/ 31 w 128"/>
                <a:gd name="T29" fmla="*/ 4 h 10"/>
                <a:gd name="T30" fmla="*/ 33 w 128"/>
                <a:gd name="T31" fmla="*/ 3 h 10"/>
                <a:gd name="T32" fmla="*/ 35 w 128"/>
                <a:gd name="T33" fmla="*/ 5 h 10"/>
                <a:gd name="T34" fmla="*/ 37 w 128"/>
                <a:gd name="T35" fmla="*/ 3 h 10"/>
                <a:gd name="T36" fmla="*/ 39 w 128"/>
                <a:gd name="T37" fmla="*/ 3 h 10"/>
                <a:gd name="T38" fmla="*/ 41 w 128"/>
                <a:gd name="T39" fmla="*/ 4 h 10"/>
                <a:gd name="T40" fmla="*/ 43 w 128"/>
                <a:gd name="T41" fmla="*/ 3 h 10"/>
                <a:gd name="T42" fmla="*/ 45 w 128"/>
                <a:gd name="T43" fmla="*/ 4 h 10"/>
                <a:gd name="T44" fmla="*/ 47 w 128"/>
                <a:gd name="T45" fmla="*/ 4 h 10"/>
                <a:gd name="T46" fmla="*/ 48 w 128"/>
                <a:gd name="T47" fmla="*/ 3 h 10"/>
                <a:gd name="T48" fmla="*/ 49 w 128"/>
                <a:gd name="T49" fmla="*/ 4 h 10"/>
                <a:gd name="T50" fmla="*/ 51 w 128"/>
                <a:gd name="T51" fmla="*/ 3 h 10"/>
                <a:gd name="T52" fmla="*/ 53 w 128"/>
                <a:gd name="T53" fmla="*/ 5 h 10"/>
                <a:gd name="T54" fmla="*/ 55 w 128"/>
                <a:gd name="T55" fmla="*/ 4 h 10"/>
                <a:gd name="T56" fmla="*/ 57 w 128"/>
                <a:gd name="T57" fmla="*/ 4 h 10"/>
                <a:gd name="T58" fmla="*/ 60 w 128"/>
                <a:gd name="T59" fmla="*/ 6 h 10"/>
                <a:gd name="T60" fmla="*/ 63 w 128"/>
                <a:gd name="T61" fmla="*/ 6 h 10"/>
                <a:gd name="T62" fmla="*/ 64 w 128"/>
                <a:gd name="T63" fmla="*/ 4 h 10"/>
                <a:gd name="T64" fmla="*/ 67 w 128"/>
                <a:gd name="T65" fmla="*/ 4 h 10"/>
                <a:gd name="T66" fmla="*/ 69 w 128"/>
                <a:gd name="T67" fmla="*/ 5 h 10"/>
                <a:gd name="T68" fmla="*/ 71 w 128"/>
                <a:gd name="T69" fmla="*/ 5 h 10"/>
                <a:gd name="T70" fmla="*/ 73 w 128"/>
                <a:gd name="T71" fmla="*/ 5 h 10"/>
                <a:gd name="T72" fmla="*/ 75 w 128"/>
                <a:gd name="T73" fmla="*/ 6 h 10"/>
                <a:gd name="T74" fmla="*/ 77 w 128"/>
                <a:gd name="T75" fmla="*/ 5 h 10"/>
                <a:gd name="T76" fmla="*/ 79 w 128"/>
                <a:gd name="T77" fmla="*/ 6 h 10"/>
                <a:gd name="T78" fmla="*/ 81 w 128"/>
                <a:gd name="T79" fmla="*/ 6 h 10"/>
                <a:gd name="T80" fmla="*/ 83 w 128"/>
                <a:gd name="T81" fmla="*/ 6 h 10"/>
                <a:gd name="T82" fmla="*/ 85 w 128"/>
                <a:gd name="T83" fmla="*/ 6 h 10"/>
                <a:gd name="T84" fmla="*/ 87 w 128"/>
                <a:gd name="T85" fmla="*/ 6 h 10"/>
                <a:gd name="T86" fmla="*/ 89 w 128"/>
                <a:gd name="T87" fmla="*/ 6 h 10"/>
                <a:gd name="T88" fmla="*/ 91 w 128"/>
                <a:gd name="T89" fmla="*/ 6 h 10"/>
                <a:gd name="T90" fmla="*/ 93 w 128"/>
                <a:gd name="T91" fmla="*/ 6 h 10"/>
                <a:gd name="T92" fmla="*/ 95 w 128"/>
                <a:gd name="T93" fmla="*/ 6 h 10"/>
                <a:gd name="T94" fmla="*/ 97 w 128"/>
                <a:gd name="T95" fmla="*/ 6 h 10"/>
                <a:gd name="T96" fmla="*/ 99 w 128"/>
                <a:gd name="T97" fmla="*/ 7 h 10"/>
                <a:gd name="T98" fmla="*/ 101 w 128"/>
                <a:gd name="T99" fmla="*/ 6 h 10"/>
                <a:gd name="T100" fmla="*/ 103 w 128"/>
                <a:gd name="T101" fmla="*/ 8 h 10"/>
                <a:gd name="T102" fmla="*/ 105 w 128"/>
                <a:gd name="T103" fmla="*/ 7 h 10"/>
                <a:gd name="T104" fmla="*/ 107 w 128"/>
                <a:gd name="T105" fmla="*/ 7 h 10"/>
                <a:gd name="T106" fmla="*/ 109 w 128"/>
                <a:gd name="T107" fmla="*/ 9 h 10"/>
                <a:gd name="T108" fmla="*/ 111 w 128"/>
                <a:gd name="T109" fmla="*/ 7 h 10"/>
                <a:gd name="T110" fmla="*/ 113 w 128"/>
                <a:gd name="T111" fmla="*/ 6 h 10"/>
                <a:gd name="T112" fmla="*/ 115 w 128"/>
                <a:gd name="T113" fmla="*/ 9 h 10"/>
                <a:gd name="T114" fmla="*/ 117 w 128"/>
                <a:gd name="T115" fmla="*/ 6 h 10"/>
                <a:gd name="T116" fmla="*/ 119 w 128"/>
                <a:gd name="T117" fmla="*/ 7 h 10"/>
                <a:gd name="T118" fmla="*/ 121 w 128"/>
                <a:gd name="T119" fmla="*/ 9 h 10"/>
                <a:gd name="T120" fmla="*/ 123 w 128"/>
                <a:gd name="T121" fmla="*/ 7 h 10"/>
                <a:gd name="T122" fmla="*/ 125 w 128"/>
                <a:gd name="T123" fmla="*/ 7 h 10"/>
                <a:gd name="T124" fmla="*/ 127 w 128"/>
                <a:gd name="T125" fmla="*/ 9 h 1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28"/>
                <a:gd name="T190" fmla="*/ 0 h 10"/>
                <a:gd name="T191" fmla="*/ 128 w 128"/>
                <a:gd name="T192" fmla="*/ 10 h 1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28" h="10">
                  <a:moveTo>
                    <a:pt x="0" y="1"/>
                  </a:moveTo>
                  <a:lnTo>
                    <a:pt x="0" y="2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0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6" y="2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3"/>
                  </a:lnTo>
                  <a:lnTo>
                    <a:pt x="8" y="2"/>
                  </a:lnTo>
                  <a:lnTo>
                    <a:pt x="8" y="1"/>
                  </a:lnTo>
                  <a:lnTo>
                    <a:pt x="8" y="2"/>
                  </a:lnTo>
                  <a:lnTo>
                    <a:pt x="8" y="1"/>
                  </a:lnTo>
                  <a:lnTo>
                    <a:pt x="9" y="1"/>
                  </a:lnTo>
                  <a:lnTo>
                    <a:pt x="9" y="2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10" y="3"/>
                  </a:lnTo>
                  <a:lnTo>
                    <a:pt x="10" y="2"/>
                  </a:lnTo>
                  <a:lnTo>
                    <a:pt x="11" y="3"/>
                  </a:lnTo>
                  <a:lnTo>
                    <a:pt x="11" y="4"/>
                  </a:lnTo>
                  <a:lnTo>
                    <a:pt x="11" y="2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1"/>
                  </a:lnTo>
                  <a:lnTo>
                    <a:pt x="12" y="2"/>
                  </a:lnTo>
                  <a:lnTo>
                    <a:pt x="13" y="2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3" y="4"/>
                  </a:lnTo>
                  <a:lnTo>
                    <a:pt x="13" y="3"/>
                  </a:lnTo>
                  <a:lnTo>
                    <a:pt x="13" y="4"/>
                  </a:lnTo>
                  <a:lnTo>
                    <a:pt x="13" y="3"/>
                  </a:lnTo>
                  <a:lnTo>
                    <a:pt x="14" y="3"/>
                  </a:lnTo>
                  <a:lnTo>
                    <a:pt x="14" y="2"/>
                  </a:lnTo>
                  <a:lnTo>
                    <a:pt x="14" y="1"/>
                  </a:lnTo>
                  <a:lnTo>
                    <a:pt x="15" y="1"/>
                  </a:lnTo>
                  <a:lnTo>
                    <a:pt x="15" y="2"/>
                  </a:lnTo>
                  <a:lnTo>
                    <a:pt x="15" y="3"/>
                  </a:lnTo>
                  <a:lnTo>
                    <a:pt x="15" y="2"/>
                  </a:lnTo>
                  <a:lnTo>
                    <a:pt x="15" y="3"/>
                  </a:lnTo>
                  <a:lnTo>
                    <a:pt x="15" y="2"/>
                  </a:lnTo>
                  <a:lnTo>
                    <a:pt x="16" y="1"/>
                  </a:lnTo>
                  <a:lnTo>
                    <a:pt x="16" y="2"/>
                  </a:lnTo>
                  <a:lnTo>
                    <a:pt x="16" y="4"/>
                  </a:lnTo>
                  <a:lnTo>
                    <a:pt x="17" y="4"/>
                  </a:lnTo>
                  <a:lnTo>
                    <a:pt x="17" y="3"/>
                  </a:lnTo>
                  <a:lnTo>
                    <a:pt x="17" y="2"/>
                  </a:lnTo>
                  <a:lnTo>
                    <a:pt x="18" y="2"/>
                  </a:lnTo>
                  <a:lnTo>
                    <a:pt x="18" y="3"/>
                  </a:lnTo>
                  <a:lnTo>
                    <a:pt x="18" y="2"/>
                  </a:lnTo>
                  <a:lnTo>
                    <a:pt x="18" y="3"/>
                  </a:lnTo>
                  <a:lnTo>
                    <a:pt x="19" y="3"/>
                  </a:lnTo>
                  <a:lnTo>
                    <a:pt x="19" y="2"/>
                  </a:lnTo>
                  <a:lnTo>
                    <a:pt x="19" y="4"/>
                  </a:lnTo>
                  <a:lnTo>
                    <a:pt x="19" y="3"/>
                  </a:lnTo>
                  <a:lnTo>
                    <a:pt x="19" y="4"/>
                  </a:lnTo>
                  <a:lnTo>
                    <a:pt x="20" y="4"/>
                  </a:lnTo>
                  <a:lnTo>
                    <a:pt x="20" y="3"/>
                  </a:lnTo>
                  <a:lnTo>
                    <a:pt x="20" y="2"/>
                  </a:lnTo>
                  <a:lnTo>
                    <a:pt x="21" y="2"/>
                  </a:lnTo>
                  <a:lnTo>
                    <a:pt x="21" y="3"/>
                  </a:lnTo>
                  <a:lnTo>
                    <a:pt x="21" y="4"/>
                  </a:lnTo>
                  <a:lnTo>
                    <a:pt x="21" y="3"/>
                  </a:lnTo>
                  <a:lnTo>
                    <a:pt x="22" y="2"/>
                  </a:lnTo>
                  <a:lnTo>
                    <a:pt x="22" y="3"/>
                  </a:lnTo>
                  <a:lnTo>
                    <a:pt x="22" y="4"/>
                  </a:lnTo>
                  <a:lnTo>
                    <a:pt x="23" y="4"/>
                  </a:lnTo>
                  <a:lnTo>
                    <a:pt x="23" y="5"/>
                  </a:lnTo>
                  <a:lnTo>
                    <a:pt x="23" y="4"/>
                  </a:lnTo>
                  <a:lnTo>
                    <a:pt x="23" y="2"/>
                  </a:lnTo>
                  <a:lnTo>
                    <a:pt x="23" y="3"/>
                  </a:lnTo>
                  <a:lnTo>
                    <a:pt x="23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5" y="4"/>
                  </a:lnTo>
                  <a:lnTo>
                    <a:pt x="25" y="3"/>
                  </a:lnTo>
                  <a:lnTo>
                    <a:pt x="25" y="2"/>
                  </a:lnTo>
                  <a:lnTo>
                    <a:pt x="25" y="3"/>
                  </a:lnTo>
                  <a:lnTo>
                    <a:pt x="25" y="4"/>
                  </a:lnTo>
                  <a:lnTo>
                    <a:pt x="26" y="5"/>
                  </a:lnTo>
                  <a:lnTo>
                    <a:pt x="26" y="4"/>
                  </a:lnTo>
                  <a:lnTo>
                    <a:pt x="26" y="3"/>
                  </a:lnTo>
                  <a:lnTo>
                    <a:pt x="27" y="3"/>
                  </a:lnTo>
                  <a:lnTo>
                    <a:pt x="27" y="2"/>
                  </a:lnTo>
                  <a:lnTo>
                    <a:pt x="27" y="4"/>
                  </a:lnTo>
                  <a:lnTo>
                    <a:pt x="27" y="3"/>
                  </a:lnTo>
                  <a:lnTo>
                    <a:pt x="27" y="4"/>
                  </a:lnTo>
                  <a:lnTo>
                    <a:pt x="27" y="3"/>
                  </a:lnTo>
                  <a:lnTo>
                    <a:pt x="28" y="3"/>
                  </a:lnTo>
                  <a:lnTo>
                    <a:pt x="28" y="2"/>
                  </a:lnTo>
                  <a:lnTo>
                    <a:pt x="29" y="4"/>
                  </a:lnTo>
                  <a:lnTo>
                    <a:pt x="29" y="3"/>
                  </a:lnTo>
                  <a:lnTo>
                    <a:pt x="29" y="2"/>
                  </a:lnTo>
                  <a:lnTo>
                    <a:pt x="30" y="2"/>
                  </a:lnTo>
                  <a:lnTo>
                    <a:pt x="30" y="4"/>
                  </a:lnTo>
                  <a:lnTo>
                    <a:pt x="30" y="3"/>
                  </a:lnTo>
                  <a:lnTo>
                    <a:pt x="30" y="4"/>
                  </a:lnTo>
                  <a:lnTo>
                    <a:pt x="31" y="4"/>
                  </a:lnTo>
                  <a:lnTo>
                    <a:pt x="31" y="3"/>
                  </a:lnTo>
                  <a:lnTo>
                    <a:pt x="31" y="2"/>
                  </a:lnTo>
                  <a:lnTo>
                    <a:pt x="31" y="3"/>
                  </a:lnTo>
                  <a:lnTo>
                    <a:pt x="31" y="4"/>
                  </a:lnTo>
                  <a:lnTo>
                    <a:pt x="32" y="4"/>
                  </a:lnTo>
                  <a:lnTo>
                    <a:pt x="33" y="4"/>
                  </a:lnTo>
                  <a:lnTo>
                    <a:pt x="33" y="3"/>
                  </a:lnTo>
                  <a:lnTo>
                    <a:pt x="33" y="2"/>
                  </a:lnTo>
                  <a:lnTo>
                    <a:pt x="33" y="3"/>
                  </a:lnTo>
                  <a:lnTo>
                    <a:pt x="33" y="2"/>
                  </a:lnTo>
                  <a:lnTo>
                    <a:pt x="33" y="3"/>
                  </a:lnTo>
                  <a:lnTo>
                    <a:pt x="33" y="4"/>
                  </a:lnTo>
                  <a:lnTo>
                    <a:pt x="34" y="4"/>
                  </a:lnTo>
                  <a:lnTo>
                    <a:pt x="34" y="3"/>
                  </a:lnTo>
                  <a:lnTo>
                    <a:pt x="34" y="2"/>
                  </a:lnTo>
                  <a:lnTo>
                    <a:pt x="34" y="3"/>
                  </a:lnTo>
                  <a:lnTo>
                    <a:pt x="35" y="3"/>
                  </a:lnTo>
                  <a:lnTo>
                    <a:pt x="35" y="4"/>
                  </a:lnTo>
                  <a:lnTo>
                    <a:pt x="35" y="5"/>
                  </a:lnTo>
                  <a:lnTo>
                    <a:pt x="35" y="4"/>
                  </a:lnTo>
                  <a:lnTo>
                    <a:pt x="35" y="2"/>
                  </a:lnTo>
                  <a:lnTo>
                    <a:pt x="36" y="2"/>
                  </a:lnTo>
                  <a:lnTo>
                    <a:pt x="36" y="3"/>
                  </a:lnTo>
                  <a:lnTo>
                    <a:pt x="37" y="4"/>
                  </a:lnTo>
                  <a:lnTo>
                    <a:pt x="37" y="3"/>
                  </a:lnTo>
                  <a:lnTo>
                    <a:pt x="37" y="4"/>
                  </a:lnTo>
                  <a:lnTo>
                    <a:pt x="37" y="2"/>
                  </a:lnTo>
                  <a:lnTo>
                    <a:pt x="37" y="3"/>
                  </a:lnTo>
                  <a:lnTo>
                    <a:pt x="37" y="4"/>
                  </a:lnTo>
                  <a:lnTo>
                    <a:pt x="38" y="4"/>
                  </a:lnTo>
                  <a:lnTo>
                    <a:pt x="38" y="5"/>
                  </a:lnTo>
                  <a:lnTo>
                    <a:pt x="38" y="6"/>
                  </a:lnTo>
                  <a:lnTo>
                    <a:pt x="38" y="4"/>
                  </a:lnTo>
                  <a:lnTo>
                    <a:pt x="39" y="4"/>
                  </a:lnTo>
                  <a:lnTo>
                    <a:pt x="39" y="3"/>
                  </a:lnTo>
                  <a:lnTo>
                    <a:pt x="39" y="2"/>
                  </a:lnTo>
                  <a:lnTo>
                    <a:pt x="39" y="3"/>
                  </a:lnTo>
                  <a:lnTo>
                    <a:pt x="39" y="4"/>
                  </a:lnTo>
                  <a:lnTo>
                    <a:pt x="40" y="4"/>
                  </a:lnTo>
                  <a:lnTo>
                    <a:pt x="40" y="3"/>
                  </a:lnTo>
                  <a:lnTo>
                    <a:pt x="40" y="4"/>
                  </a:lnTo>
                  <a:lnTo>
                    <a:pt x="40" y="2"/>
                  </a:lnTo>
                  <a:lnTo>
                    <a:pt x="41" y="3"/>
                  </a:lnTo>
                  <a:lnTo>
                    <a:pt x="41" y="4"/>
                  </a:lnTo>
                  <a:lnTo>
                    <a:pt x="41" y="5"/>
                  </a:lnTo>
                  <a:lnTo>
                    <a:pt x="41" y="6"/>
                  </a:lnTo>
                  <a:lnTo>
                    <a:pt x="41" y="5"/>
                  </a:lnTo>
                  <a:lnTo>
                    <a:pt x="41" y="4"/>
                  </a:lnTo>
                  <a:lnTo>
                    <a:pt x="42" y="4"/>
                  </a:lnTo>
                  <a:lnTo>
                    <a:pt x="42" y="3"/>
                  </a:lnTo>
                  <a:lnTo>
                    <a:pt x="42" y="2"/>
                  </a:lnTo>
                  <a:lnTo>
                    <a:pt x="42" y="3"/>
                  </a:lnTo>
                  <a:lnTo>
                    <a:pt x="43" y="4"/>
                  </a:lnTo>
                  <a:lnTo>
                    <a:pt x="43" y="3"/>
                  </a:lnTo>
                  <a:lnTo>
                    <a:pt x="43" y="4"/>
                  </a:lnTo>
                  <a:lnTo>
                    <a:pt x="43" y="3"/>
                  </a:lnTo>
                  <a:lnTo>
                    <a:pt x="43" y="4"/>
                  </a:lnTo>
                  <a:lnTo>
                    <a:pt x="43" y="2"/>
                  </a:lnTo>
                  <a:lnTo>
                    <a:pt x="43" y="3"/>
                  </a:lnTo>
                  <a:lnTo>
                    <a:pt x="44" y="3"/>
                  </a:lnTo>
                  <a:lnTo>
                    <a:pt x="44" y="4"/>
                  </a:lnTo>
                  <a:lnTo>
                    <a:pt x="44" y="5"/>
                  </a:lnTo>
                  <a:lnTo>
                    <a:pt x="44" y="6"/>
                  </a:lnTo>
                  <a:lnTo>
                    <a:pt x="45" y="5"/>
                  </a:lnTo>
                  <a:lnTo>
                    <a:pt x="45" y="4"/>
                  </a:lnTo>
                  <a:lnTo>
                    <a:pt x="45" y="5"/>
                  </a:lnTo>
                  <a:lnTo>
                    <a:pt x="45" y="3"/>
                  </a:lnTo>
                  <a:lnTo>
                    <a:pt x="45" y="4"/>
                  </a:lnTo>
                  <a:lnTo>
                    <a:pt x="45" y="3"/>
                  </a:lnTo>
                  <a:lnTo>
                    <a:pt x="45" y="4"/>
                  </a:lnTo>
                  <a:lnTo>
                    <a:pt x="46" y="4"/>
                  </a:lnTo>
                  <a:lnTo>
                    <a:pt x="46" y="3"/>
                  </a:lnTo>
                  <a:lnTo>
                    <a:pt x="47" y="4"/>
                  </a:lnTo>
                  <a:lnTo>
                    <a:pt x="47" y="3"/>
                  </a:lnTo>
                  <a:lnTo>
                    <a:pt x="47" y="4"/>
                  </a:lnTo>
                  <a:lnTo>
                    <a:pt x="47" y="5"/>
                  </a:lnTo>
                  <a:lnTo>
                    <a:pt x="47" y="6"/>
                  </a:lnTo>
                  <a:lnTo>
                    <a:pt x="47" y="5"/>
                  </a:lnTo>
                  <a:lnTo>
                    <a:pt x="47" y="6"/>
                  </a:lnTo>
                  <a:lnTo>
                    <a:pt x="48" y="5"/>
                  </a:lnTo>
                  <a:lnTo>
                    <a:pt x="48" y="4"/>
                  </a:lnTo>
                  <a:lnTo>
                    <a:pt x="48" y="3"/>
                  </a:lnTo>
                  <a:lnTo>
                    <a:pt x="49" y="3"/>
                  </a:lnTo>
                  <a:lnTo>
                    <a:pt x="49" y="4"/>
                  </a:lnTo>
                  <a:lnTo>
                    <a:pt x="49" y="3"/>
                  </a:lnTo>
                  <a:lnTo>
                    <a:pt x="49" y="4"/>
                  </a:lnTo>
                  <a:lnTo>
                    <a:pt x="49" y="3"/>
                  </a:lnTo>
                  <a:lnTo>
                    <a:pt x="49" y="4"/>
                  </a:lnTo>
                  <a:lnTo>
                    <a:pt x="49" y="3"/>
                  </a:lnTo>
                  <a:lnTo>
                    <a:pt x="49" y="4"/>
                  </a:lnTo>
                  <a:lnTo>
                    <a:pt x="50" y="4"/>
                  </a:lnTo>
                  <a:lnTo>
                    <a:pt x="50" y="3"/>
                  </a:lnTo>
                  <a:lnTo>
                    <a:pt x="50" y="4"/>
                  </a:lnTo>
                  <a:lnTo>
                    <a:pt x="50" y="5"/>
                  </a:lnTo>
                  <a:lnTo>
                    <a:pt x="50" y="6"/>
                  </a:lnTo>
                  <a:lnTo>
                    <a:pt x="51" y="6"/>
                  </a:lnTo>
                  <a:lnTo>
                    <a:pt x="51" y="5"/>
                  </a:lnTo>
                  <a:lnTo>
                    <a:pt x="51" y="6"/>
                  </a:lnTo>
                  <a:lnTo>
                    <a:pt x="51" y="4"/>
                  </a:lnTo>
                  <a:lnTo>
                    <a:pt x="51" y="3"/>
                  </a:lnTo>
                  <a:lnTo>
                    <a:pt x="51" y="4"/>
                  </a:lnTo>
                  <a:lnTo>
                    <a:pt x="51" y="3"/>
                  </a:lnTo>
                  <a:lnTo>
                    <a:pt x="52" y="4"/>
                  </a:lnTo>
                  <a:lnTo>
                    <a:pt x="53" y="4"/>
                  </a:lnTo>
                  <a:lnTo>
                    <a:pt x="53" y="3"/>
                  </a:lnTo>
                  <a:lnTo>
                    <a:pt x="53" y="4"/>
                  </a:lnTo>
                  <a:lnTo>
                    <a:pt x="53" y="3"/>
                  </a:lnTo>
                  <a:lnTo>
                    <a:pt x="53" y="4"/>
                  </a:lnTo>
                  <a:lnTo>
                    <a:pt x="53" y="5"/>
                  </a:lnTo>
                  <a:lnTo>
                    <a:pt x="53" y="6"/>
                  </a:lnTo>
                  <a:lnTo>
                    <a:pt x="53" y="5"/>
                  </a:lnTo>
                  <a:lnTo>
                    <a:pt x="54" y="6"/>
                  </a:lnTo>
                  <a:lnTo>
                    <a:pt x="54" y="5"/>
                  </a:lnTo>
                  <a:lnTo>
                    <a:pt x="54" y="4"/>
                  </a:lnTo>
                  <a:lnTo>
                    <a:pt x="54" y="3"/>
                  </a:lnTo>
                  <a:lnTo>
                    <a:pt x="55" y="4"/>
                  </a:lnTo>
                  <a:lnTo>
                    <a:pt x="55" y="3"/>
                  </a:lnTo>
                  <a:lnTo>
                    <a:pt x="55" y="4"/>
                  </a:lnTo>
                  <a:lnTo>
                    <a:pt x="55" y="5"/>
                  </a:lnTo>
                  <a:lnTo>
                    <a:pt x="55" y="4"/>
                  </a:lnTo>
                  <a:lnTo>
                    <a:pt x="55" y="3"/>
                  </a:lnTo>
                  <a:lnTo>
                    <a:pt x="56" y="4"/>
                  </a:lnTo>
                  <a:lnTo>
                    <a:pt x="56" y="5"/>
                  </a:lnTo>
                  <a:lnTo>
                    <a:pt x="57" y="6"/>
                  </a:lnTo>
                  <a:lnTo>
                    <a:pt x="57" y="5"/>
                  </a:lnTo>
                  <a:lnTo>
                    <a:pt x="57" y="4"/>
                  </a:lnTo>
                  <a:lnTo>
                    <a:pt x="58" y="4"/>
                  </a:lnTo>
                  <a:lnTo>
                    <a:pt x="58" y="5"/>
                  </a:lnTo>
                  <a:lnTo>
                    <a:pt x="58" y="4"/>
                  </a:lnTo>
                  <a:lnTo>
                    <a:pt x="59" y="4"/>
                  </a:lnTo>
                  <a:lnTo>
                    <a:pt x="59" y="6"/>
                  </a:lnTo>
                  <a:lnTo>
                    <a:pt x="60" y="6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1" y="4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2" y="4"/>
                  </a:lnTo>
                  <a:lnTo>
                    <a:pt x="63" y="5"/>
                  </a:lnTo>
                  <a:lnTo>
                    <a:pt x="63" y="6"/>
                  </a:lnTo>
                  <a:lnTo>
                    <a:pt x="63" y="5"/>
                  </a:lnTo>
                  <a:lnTo>
                    <a:pt x="63" y="4"/>
                  </a:lnTo>
                  <a:lnTo>
                    <a:pt x="64" y="4"/>
                  </a:lnTo>
                  <a:lnTo>
                    <a:pt x="64" y="5"/>
                  </a:lnTo>
                  <a:lnTo>
                    <a:pt x="64" y="6"/>
                  </a:lnTo>
                  <a:lnTo>
                    <a:pt x="64" y="4"/>
                  </a:lnTo>
                  <a:lnTo>
                    <a:pt x="65" y="5"/>
                  </a:lnTo>
                  <a:lnTo>
                    <a:pt x="65" y="4"/>
                  </a:lnTo>
                  <a:lnTo>
                    <a:pt x="65" y="3"/>
                  </a:lnTo>
                  <a:lnTo>
                    <a:pt x="65" y="4"/>
                  </a:lnTo>
                  <a:lnTo>
                    <a:pt x="65" y="6"/>
                  </a:lnTo>
                  <a:lnTo>
                    <a:pt x="66" y="6"/>
                  </a:lnTo>
                  <a:lnTo>
                    <a:pt x="66" y="5"/>
                  </a:lnTo>
                  <a:lnTo>
                    <a:pt x="67" y="4"/>
                  </a:lnTo>
                  <a:lnTo>
                    <a:pt x="67" y="5"/>
                  </a:lnTo>
                  <a:lnTo>
                    <a:pt x="67" y="6"/>
                  </a:lnTo>
                  <a:lnTo>
                    <a:pt x="67" y="5"/>
                  </a:lnTo>
                  <a:lnTo>
                    <a:pt x="67" y="4"/>
                  </a:lnTo>
                  <a:lnTo>
                    <a:pt x="68" y="4"/>
                  </a:lnTo>
                  <a:lnTo>
                    <a:pt x="69" y="4"/>
                  </a:lnTo>
                  <a:lnTo>
                    <a:pt x="69" y="5"/>
                  </a:lnTo>
                  <a:lnTo>
                    <a:pt x="69" y="6"/>
                  </a:lnTo>
                  <a:lnTo>
                    <a:pt x="69" y="4"/>
                  </a:lnTo>
                  <a:lnTo>
                    <a:pt x="70" y="4"/>
                  </a:lnTo>
                  <a:lnTo>
                    <a:pt x="70" y="5"/>
                  </a:lnTo>
                  <a:lnTo>
                    <a:pt x="71" y="5"/>
                  </a:lnTo>
                  <a:lnTo>
                    <a:pt x="71" y="4"/>
                  </a:lnTo>
                  <a:lnTo>
                    <a:pt x="71" y="5"/>
                  </a:lnTo>
                  <a:lnTo>
                    <a:pt x="71" y="6"/>
                  </a:lnTo>
                  <a:lnTo>
                    <a:pt x="72" y="6"/>
                  </a:lnTo>
                  <a:lnTo>
                    <a:pt x="73" y="5"/>
                  </a:lnTo>
                  <a:lnTo>
                    <a:pt x="73" y="4"/>
                  </a:lnTo>
                  <a:lnTo>
                    <a:pt x="73" y="5"/>
                  </a:lnTo>
                  <a:lnTo>
                    <a:pt x="73" y="6"/>
                  </a:lnTo>
                  <a:lnTo>
                    <a:pt x="73" y="5"/>
                  </a:lnTo>
                  <a:lnTo>
                    <a:pt x="73" y="6"/>
                  </a:lnTo>
                  <a:lnTo>
                    <a:pt x="74" y="5"/>
                  </a:lnTo>
                  <a:lnTo>
                    <a:pt x="74" y="4"/>
                  </a:lnTo>
                  <a:lnTo>
                    <a:pt x="75" y="4"/>
                  </a:lnTo>
                  <a:lnTo>
                    <a:pt x="75" y="5"/>
                  </a:lnTo>
                  <a:lnTo>
                    <a:pt x="75" y="6"/>
                  </a:lnTo>
                  <a:lnTo>
                    <a:pt x="75" y="5"/>
                  </a:lnTo>
                  <a:lnTo>
                    <a:pt x="76" y="4"/>
                  </a:lnTo>
                  <a:lnTo>
                    <a:pt x="76" y="5"/>
                  </a:lnTo>
                  <a:lnTo>
                    <a:pt x="77" y="6"/>
                  </a:lnTo>
                  <a:lnTo>
                    <a:pt x="77" y="5"/>
                  </a:lnTo>
                  <a:lnTo>
                    <a:pt x="77" y="6"/>
                  </a:lnTo>
                  <a:lnTo>
                    <a:pt x="77" y="5"/>
                  </a:lnTo>
                  <a:lnTo>
                    <a:pt x="77" y="4"/>
                  </a:lnTo>
                  <a:lnTo>
                    <a:pt x="77" y="5"/>
                  </a:lnTo>
                  <a:lnTo>
                    <a:pt x="77" y="6"/>
                  </a:lnTo>
                  <a:lnTo>
                    <a:pt x="78" y="6"/>
                  </a:lnTo>
                  <a:lnTo>
                    <a:pt x="78" y="7"/>
                  </a:lnTo>
                  <a:lnTo>
                    <a:pt x="78" y="6"/>
                  </a:lnTo>
                  <a:lnTo>
                    <a:pt x="78" y="7"/>
                  </a:lnTo>
                  <a:lnTo>
                    <a:pt x="79" y="6"/>
                  </a:lnTo>
                  <a:lnTo>
                    <a:pt x="79" y="5"/>
                  </a:lnTo>
                  <a:lnTo>
                    <a:pt x="79" y="6"/>
                  </a:lnTo>
                  <a:lnTo>
                    <a:pt x="79" y="4"/>
                  </a:lnTo>
                  <a:lnTo>
                    <a:pt x="79" y="5"/>
                  </a:lnTo>
                  <a:lnTo>
                    <a:pt x="79" y="6"/>
                  </a:lnTo>
                  <a:lnTo>
                    <a:pt x="80" y="6"/>
                  </a:lnTo>
                  <a:lnTo>
                    <a:pt x="80" y="5"/>
                  </a:lnTo>
                  <a:lnTo>
                    <a:pt x="80" y="6"/>
                  </a:lnTo>
                  <a:lnTo>
                    <a:pt x="80" y="5"/>
                  </a:lnTo>
                  <a:lnTo>
                    <a:pt x="81" y="5"/>
                  </a:lnTo>
                  <a:lnTo>
                    <a:pt x="81" y="6"/>
                  </a:lnTo>
                  <a:lnTo>
                    <a:pt x="81" y="7"/>
                  </a:lnTo>
                  <a:lnTo>
                    <a:pt x="81" y="6"/>
                  </a:lnTo>
                  <a:lnTo>
                    <a:pt x="81" y="7"/>
                  </a:lnTo>
                  <a:lnTo>
                    <a:pt x="81" y="6"/>
                  </a:lnTo>
                  <a:lnTo>
                    <a:pt x="81" y="5"/>
                  </a:lnTo>
                  <a:lnTo>
                    <a:pt x="82" y="6"/>
                  </a:lnTo>
                  <a:lnTo>
                    <a:pt x="82" y="5"/>
                  </a:lnTo>
                  <a:lnTo>
                    <a:pt x="82" y="4"/>
                  </a:lnTo>
                  <a:lnTo>
                    <a:pt x="82" y="5"/>
                  </a:lnTo>
                  <a:lnTo>
                    <a:pt x="83" y="6"/>
                  </a:lnTo>
                  <a:lnTo>
                    <a:pt x="83" y="5"/>
                  </a:lnTo>
                  <a:lnTo>
                    <a:pt x="83" y="6"/>
                  </a:lnTo>
                  <a:lnTo>
                    <a:pt x="84" y="6"/>
                  </a:lnTo>
                  <a:lnTo>
                    <a:pt x="84" y="7"/>
                  </a:lnTo>
                  <a:lnTo>
                    <a:pt x="85" y="7"/>
                  </a:lnTo>
                  <a:lnTo>
                    <a:pt x="85" y="6"/>
                  </a:lnTo>
                  <a:lnTo>
                    <a:pt x="85" y="5"/>
                  </a:lnTo>
                  <a:lnTo>
                    <a:pt x="85" y="6"/>
                  </a:lnTo>
                  <a:lnTo>
                    <a:pt x="85" y="5"/>
                  </a:lnTo>
                  <a:lnTo>
                    <a:pt x="85" y="6"/>
                  </a:lnTo>
                  <a:lnTo>
                    <a:pt x="86" y="6"/>
                  </a:lnTo>
                  <a:lnTo>
                    <a:pt x="87" y="5"/>
                  </a:lnTo>
                  <a:lnTo>
                    <a:pt x="87" y="6"/>
                  </a:lnTo>
                  <a:lnTo>
                    <a:pt x="87" y="7"/>
                  </a:lnTo>
                  <a:lnTo>
                    <a:pt x="87" y="6"/>
                  </a:lnTo>
                  <a:lnTo>
                    <a:pt x="88" y="6"/>
                  </a:lnTo>
                  <a:lnTo>
                    <a:pt x="88" y="5"/>
                  </a:lnTo>
                  <a:lnTo>
                    <a:pt x="89" y="6"/>
                  </a:lnTo>
                  <a:lnTo>
                    <a:pt x="90" y="6"/>
                  </a:lnTo>
                  <a:lnTo>
                    <a:pt x="90" y="7"/>
                  </a:lnTo>
                  <a:lnTo>
                    <a:pt x="91" y="7"/>
                  </a:lnTo>
                  <a:lnTo>
                    <a:pt x="91" y="8"/>
                  </a:lnTo>
                  <a:lnTo>
                    <a:pt x="91" y="7"/>
                  </a:lnTo>
                  <a:lnTo>
                    <a:pt x="91" y="6"/>
                  </a:lnTo>
                  <a:lnTo>
                    <a:pt x="91" y="5"/>
                  </a:lnTo>
                  <a:lnTo>
                    <a:pt x="91" y="6"/>
                  </a:lnTo>
                  <a:lnTo>
                    <a:pt x="92" y="6"/>
                  </a:lnTo>
                  <a:lnTo>
                    <a:pt x="92" y="7"/>
                  </a:lnTo>
                  <a:lnTo>
                    <a:pt x="92" y="6"/>
                  </a:lnTo>
                  <a:lnTo>
                    <a:pt x="92" y="7"/>
                  </a:lnTo>
                  <a:lnTo>
                    <a:pt x="93" y="6"/>
                  </a:lnTo>
                  <a:lnTo>
                    <a:pt x="93" y="7"/>
                  </a:lnTo>
                  <a:lnTo>
                    <a:pt x="93" y="8"/>
                  </a:lnTo>
                  <a:lnTo>
                    <a:pt x="94" y="7"/>
                  </a:lnTo>
                  <a:lnTo>
                    <a:pt x="94" y="6"/>
                  </a:lnTo>
                  <a:lnTo>
                    <a:pt x="95" y="6"/>
                  </a:lnTo>
                  <a:lnTo>
                    <a:pt x="95" y="7"/>
                  </a:lnTo>
                  <a:lnTo>
                    <a:pt x="95" y="6"/>
                  </a:lnTo>
                  <a:lnTo>
                    <a:pt x="96" y="6"/>
                  </a:lnTo>
                  <a:lnTo>
                    <a:pt x="96" y="7"/>
                  </a:lnTo>
                  <a:lnTo>
                    <a:pt x="97" y="8"/>
                  </a:lnTo>
                  <a:lnTo>
                    <a:pt x="97" y="9"/>
                  </a:lnTo>
                  <a:lnTo>
                    <a:pt x="97" y="8"/>
                  </a:lnTo>
                  <a:lnTo>
                    <a:pt x="97" y="7"/>
                  </a:lnTo>
                  <a:lnTo>
                    <a:pt x="97" y="6"/>
                  </a:lnTo>
                  <a:lnTo>
                    <a:pt x="98" y="6"/>
                  </a:lnTo>
                  <a:lnTo>
                    <a:pt x="98" y="7"/>
                  </a:lnTo>
                  <a:lnTo>
                    <a:pt x="98" y="6"/>
                  </a:lnTo>
                  <a:lnTo>
                    <a:pt x="98" y="7"/>
                  </a:lnTo>
                  <a:lnTo>
                    <a:pt x="99" y="7"/>
                  </a:lnTo>
                  <a:lnTo>
                    <a:pt x="99" y="6"/>
                  </a:lnTo>
                  <a:lnTo>
                    <a:pt x="99" y="7"/>
                  </a:lnTo>
                  <a:lnTo>
                    <a:pt x="99" y="8"/>
                  </a:lnTo>
                  <a:lnTo>
                    <a:pt x="100" y="8"/>
                  </a:lnTo>
                  <a:lnTo>
                    <a:pt x="100" y="7"/>
                  </a:lnTo>
                  <a:lnTo>
                    <a:pt x="100" y="6"/>
                  </a:lnTo>
                  <a:lnTo>
                    <a:pt x="101" y="6"/>
                  </a:lnTo>
                  <a:lnTo>
                    <a:pt x="101" y="7"/>
                  </a:lnTo>
                  <a:lnTo>
                    <a:pt x="101" y="6"/>
                  </a:lnTo>
                  <a:lnTo>
                    <a:pt x="101" y="7"/>
                  </a:lnTo>
                  <a:lnTo>
                    <a:pt x="101" y="6"/>
                  </a:lnTo>
                  <a:lnTo>
                    <a:pt x="102" y="6"/>
                  </a:lnTo>
                  <a:lnTo>
                    <a:pt x="102" y="7"/>
                  </a:lnTo>
                  <a:lnTo>
                    <a:pt x="102" y="6"/>
                  </a:lnTo>
                  <a:lnTo>
                    <a:pt x="102" y="7"/>
                  </a:lnTo>
                  <a:lnTo>
                    <a:pt x="103" y="7"/>
                  </a:lnTo>
                  <a:lnTo>
                    <a:pt x="103" y="8"/>
                  </a:lnTo>
                  <a:lnTo>
                    <a:pt x="103" y="9"/>
                  </a:lnTo>
                  <a:lnTo>
                    <a:pt x="103" y="8"/>
                  </a:lnTo>
                  <a:lnTo>
                    <a:pt x="103" y="7"/>
                  </a:lnTo>
                  <a:lnTo>
                    <a:pt x="103" y="6"/>
                  </a:lnTo>
                  <a:lnTo>
                    <a:pt x="104" y="6"/>
                  </a:lnTo>
                  <a:lnTo>
                    <a:pt x="104" y="7"/>
                  </a:lnTo>
                  <a:lnTo>
                    <a:pt x="105" y="7"/>
                  </a:lnTo>
                  <a:lnTo>
                    <a:pt x="105" y="6"/>
                  </a:lnTo>
                  <a:lnTo>
                    <a:pt x="105" y="7"/>
                  </a:lnTo>
                  <a:lnTo>
                    <a:pt x="105" y="6"/>
                  </a:lnTo>
                  <a:lnTo>
                    <a:pt x="105" y="7"/>
                  </a:lnTo>
                  <a:lnTo>
                    <a:pt x="105" y="8"/>
                  </a:lnTo>
                  <a:lnTo>
                    <a:pt x="105" y="9"/>
                  </a:lnTo>
                  <a:lnTo>
                    <a:pt x="106" y="9"/>
                  </a:lnTo>
                  <a:lnTo>
                    <a:pt x="106" y="8"/>
                  </a:lnTo>
                  <a:lnTo>
                    <a:pt x="106" y="7"/>
                  </a:lnTo>
                  <a:lnTo>
                    <a:pt x="107" y="7"/>
                  </a:lnTo>
                  <a:lnTo>
                    <a:pt x="107" y="6"/>
                  </a:lnTo>
                  <a:lnTo>
                    <a:pt x="107" y="7"/>
                  </a:lnTo>
                  <a:lnTo>
                    <a:pt x="107" y="6"/>
                  </a:lnTo>
                  <a:lnTo>
                    <a:pt x="107" y="7"/>
                  </a:lnTo>
                  <a:lnTo>
                    <a:pt x="108" y="7"/>
                  </a:lnTo>
                  <a:lnTo>
                    <a:pt x="108" y="6"/>
                  </a:lnTo>
                  <a:lnTo>
                    <a:pt x="108" y="7"/>
                  </a:lnTo>
                  <a:lnTo>
                    <a:pt x="109" y="7"/>
                  </a:lnTo>
                  <a:lnTo>
                    <a:pt x="109" y="8"/>
                  </a:lnTo>
                  <a:lnTo>
                    <a:pt x="109" y="9"/>
                  </a:lnTo>
                  <a:lnTo>
                    <a:pt x="109" y="8"/>
                  </a:lnTo>
                  <a:lnTo>
                    <a:pt x="109" y="9"/>
                  </a:lnTo>
                  <a:lnTo>
                    <a:pt x="109" y="8"/>
                  </a:lnTo>
                  <a:lnTo>
                    <a:pt x="109" y="7"/>
                  </a:lnTo>
                  <a:lnTo>
                    <a:pt x="109" y="6"/>
                  </a:lnTo>
                  <a:lnTo>
                    <a:pt x="110" y="7"/>
                  </a:lnTo>
                  <a:lnTo>
                    <a:pt x="110" y="6"/>
                  </a:lnTo>
                  <a:lnTo>
                    <a:pt x="110" y="7"/>
                  </a:lnTo>
                  <a:lnTo>
                    <a:pt x="110" y="6"/>
                  </a:lnTo>
                  <a:lnTo>
                    <a:pt x="110" y="7"/>
                  </a:lnTo>
                  <a:lnTo>
                    <a:pt x="111" y="7"/>
                  </a:lnTo>
                  <a:lnTo>
                    <a:pt x="111" y="6"/>
                  </a:lnTo>
                  <a:lnTo>
                    <a:pt x="111" y="7"/>
                  </a:lnTo>
                  <a:lnTo>
                    <a:pt x="111" y="6"/>
                  </a:lnTo>
                  <a:lnTo>
                    <a:pt x="111" y="7"/>
                  </a:lnTo>
                  <a:lnTo>
                    <a:pt x="112" y="9"/>
                  </a:lnTo>
                  <a:lnTo>
                    <a:pt x="112" y="7"/>
                  </a:lnTo>
                  <a:lnTo>
                    <a:pt x="112" y="8"/>
                  </a:lnTo>
                  <a:lnTo>
                    <a:pt x="113" y="7"/>
                  </a:lnTo>
                  <a:lnTo>
                    <a:pt x="113" y="6"/>
                  </a:lnTo>
                  <a:lnTo>
                    <a:pt x="113" y="7"/>
                  </a:lnTo>
                  <a:lnTo>
                    <a:pt x="114" y="7"/>
                  </a:lnTo>
                  <a:lnTo>
                    <a:pt x="114" y="6"/>
                  </a:lnTo>
                  <a:lnTo>
                    <a:pt x="115" y="7"/>
                  </a:lnTo>
                  <a:lnTo>
                    <a:pt x="115" y="9"/>
                  </a:lnTo>
                  <a:lnTo>
                    <a:pt x="115" y="8"/>
                  </a:lnTo>
                  <a:lnTo>
                    <a:pt x="115" y="9"/>
                  </a:lnTo>
                  <a:lnTo>
                    <a:pt x="115" y="8"/>
                  </a:lnTo>
                  <a:lnTo>
                    <a:pt x="115" y="9"/>
                  </a:lnTo>
                  <a:lnTo>
                    <a:pt x="115" y="7"/>
                  </a:lnTo>
                  <a:lnTo>
                    <a:pt x="116" y="7"/>
                  </a:lnTo>
                  <a:lnTo>
                    <a:pt x="116" y="6"/>
                  </a:lnTo>
                  <a:lnTo>
                    <a:pt x="116" y="7"/>
                  </a:lnTo>
                  <a:lnTo>
                    <a:pt x="117" y="7"/>
                  </a:lnTo>
                  <a:lnTo>
                    <a:pt x="117" y="8"/>
                  </a:lnTo>
                  <a:lnTo>
                    <a:pt x="117" y="7"/>
                  </a:lnTo>
                  <a:lnTo>
                    <a:pt x="117" y="6"/>
                  </a:lnTo>
                  <a:lnTo>
                    <a:pt x="117" y="7"/>
                  </a:lnTo>
                  <a:lnTo>
                    <a:pt x="117" y="6"/>
                  </a:lnTo>
                  <a:lnTo>
                    <a:pt x="117" y="7"/>
                  </a:lnTo>
                  <a:lnTo>
                    <a:pt x="118" y="7"/>
                  </a:lnTo>
                  <a:lnTo>
                    <a:pt x="118" y="8"/>
                  </a:lnTo>
                  <a:lnTo>
                    <a:pt x="118" y="9"/>
                  </a:lnTo>
                  <a:lnTo>
                    <a:pt x="119" y="9"/>
                  </a:lnTo>
                  <a:lnTo>
                    <a:pt x="119" y="7"/>
                  </a:lnTo>
                  <a:lnTo>
                    <a:pt x="119" y="8"/>
                  </a:lnTo>
                  <a:lnTo>
                    <a:pt x="119" y="7"/>
                  </a:lnTo>
                  <a:lnTo>
                    <a:pt x="120" y="8"/>
                  </a:lnTo>
                  <a:lnTo>
                    <a:pt x="120" y="7"/>
                  </a:lnTo>
                  <a:lnTo>
                    <a:pt x="120" y="6"/>
                  </a:lnTo>
                  <a:lnTo>
                    <a:pt x="121" y="7"/>
                  </a:lnTo>
                  <a:lnTo>
                    <a:pt x="121" y="9"/>
                  </a:lnTo>
                  <a:lnTo>
                    <a:pt x="121" y="8"/>
                  </a:lnTo>
                  <a:lnTo>
                    <a:pt x="122" y="8"/>
                  </a:lnTo>
                  <a:lnTo>
                    <a:pt x="122" y="7"/>
                  </a:lnTo>
                  <a:lnTo>
                    <a:pt x="123" y="7"/>
                  </a:lnTo>
                  <a:lnTo>
                    <a:pt x="123" y="8"/>
                  </a:lnTo>
                  <a:lnTo>
                    <a:pt x="123" y="7"/>
                  </a:lnTo>
                  <a:lnTo>
                    <a:pt x="124" y="7"/>
                  </a:lnTo>
                  <a:lnTo>
                    <a:pt x="124" y="9"/>
                  </a:lnTo>
                  <a:lnTo>
                    <a:pt x="124" y="10"/>
                  </a:lnTo>
                  <a:lnTo>
                    <a:pt x="125" y="9"/>
                  </a:lnTo>
                  <a:lnTo>
                    <a:pt x="125" y="10"/>
                  </a:lnTo>
                  <a:lnTo>
                    <a:pt x="125" y="9"/>
                  </a:lnTo>
                  <a:lnTo>
                    <a:pt x="125" y="8"/>
                  </a:lnTo>
                  <a:lnTo>
                    <a:pt x="125" y="7"/>
                  </a:lnTo>
                  <a:lnTo>
                    <a:pt x="125" y="9"/>
                  </a:lnTo>
                  <a:lnTo>
                    <a:pt x="126" y="8"/>
                  </a:lnTo>
                  <a:lnTo>
                    <a:pt x="126" y="9"/>
                  </a:lnTo>
                  <a:lnTo>
                    <a:pt x="126" y="8"/>
                  </a:lnTo>
                  <a:lnTo>
                    <a:pt x="126" y="7"/>
                  </a:lnTo>
                  <a:lnTo>
                    <a:pt x="127" y="7"/>
                  </a:lnTo>
                  <a:lnTo>
                    <a:pt x="127" y="9"/>
                  </a:lnTo>
                  <a:lnTo>
                    <a:pt x="127" y="10"/>
                  </a:lnTo>
                  <a:lnTo>
                    <a:pt x="127" y="9"/>
                  </a:lnTo>
                  <a:lnTo>
                    <a:pt x="128" y="9"/>
                  </a:lnTo>
                  <a:lnTo>
                    <a:pt x="128" y="8"/>
                  </a:lnTo>
                  <a:lnTo>
                    <a:pt x="128" y="7"/>
                  </a:lnTo>
                  <a:lnTo>
                    <a:pt x="128" y="8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73" name="Freeform 172"/>
            <p:cNvSpPr>
              <a:spLocks/>
            </p:cNvSpPr>
            <p:nvPr/>
          </p:nvSpPr>
          <p:spPr bwMode="auto">
            <a:xfrm>
              <a:off x="4697" y="2190"/>
              <a:ext cx="124" cy="16"/>
            </a:xfrm>
            <a:custGeom>
              <a:avLst/>
              <a:gdLst>
                <a:gd name="T0" fmla="*/ 2 w 124"/>
                <a:gd name="T1" fmla="*/ 3 h 16"/>
                <a:gd name="T2" fmla="*/ 5 w 124"/>
                <a:gd name="T3" fmla="*/ 0 h 16"/>
                <a:gd name="T4" fmla="*/ 7 w 124"/>
                <a:gd name="T5" fmla="*/ 0 h 16"/>
                <a:gd name="T6" fmla="*/ 9 w 124"/>
                <a:gd name="T7" fmla="*/ 2 h 16"/>
                <a:gd name="T8" fmla="*/ 11 w 124"/>
                <a:gd name="T9" fmla="*/ 2 h 16"/>
                <a:gd name="T10" fmla="*/ 14 w 124"/>
                <a:gd name="T11" fmla="*/ 2 h 16"/>
                <a:gd name="T12" fmla="*/ 16 w 124"/>
                <a:gd name="T13" fmla="*/ 2 h 16"/>
                <a:gd name="T14" fmla="*/ 18 w 124"/>
                <a:gd name="T15" fmla="*/ 3 h 16"/>
                <a:gd name="T16" fmla="*/ 20 w 124"/>
                <a:gd name="T17" fmla="*/ 1 h 16"/>
                <a:gd name="T18" fmla="*/ 22 w 124"/>
                <a:gd name="T19" fmla="*/ 1 h 16"/>
                <a:gd name="T20" fmla="*/ 23 w 124"/>
                <a:gd name="T21" fmla="*/ 3 h 16"/>
                <a:gd name="T22" fmla="*/ 25 w 124"/>
                <a:gd name="T23" fmla="*/ 3 h 16"/>
                <a:gd name="T24" fmla="*/ 27 w 124"/>
                <a:gd name="T25" fmla="*/ 3 h 16"/>
                <a:gd name="T26" fmla="*/ 29 w 124"/>
                <a:gd name="T27" fmla="*/ 2 h 16"/>
                <a:gd name="T28" fmla="*/ 31 w 124"/>
                <a:gd name="T29" fmla="*/ 2 h 16"/>
                <a:gd name="T30" fmla="*/ 33 w 124"/>
                <a:gd name="T31" fmla="*/ 4 h 16"/>
                <a:gd name="T32" fmla="*/ 36 w 124"/>
                <a:gd name="T33" fmla="*/ 3 h 16"/>
                <a:gd name="T34" fmla="*/ 39 w 124"/>
                <a:gd name="T35" fmla="*/ 2 h 16"/>
                <a:gd name="T36" fmla="*/ 41 w 124"/>
                <a:gd name="T37" fmla="*/ 2 h 16"/>
                <a:gd name="T38" fmla="*/ 43 w 124"/>
                <a:gd name="T39" fmla="*/ 4 h 16"/>
                <a:gd name="T40" fmla="*/ 44 w 124"/>
                <a:gd name="T41" fmla="*/ 3 h 16"/>
                <a:gd name="T42" fmla="*/ 47 w 124"/>
                <a:gd name="T43" fmla="*/ 3 h 16"/>
                <a:gd name="T44" fmla="*/ 49 w 124"/>
                <a:gd name="T45" fmla="*/ 5 h 16"/>
                <a:gd name="T46" fmla="*/ 50 w 124"/>
                <a:gd name="T47" fmla="*/ 3 h 16"/>
                <a:gd name="T48" fmla="*/ 53 w 124"/>
                <a:gd name="T49" fmla="*/ 3 h 16"/>
                <a:gd name="T50" fmla="*/ 54 w 124"/>
                <a:gd name="T51" fmla="*/ 3 h 16"/>
                <a:gd name="T52" fmla="*/ 56 w 124"/>
                <a:gd name="T53" fmla="*/ 3 h 16"/>
                <a:gd name="T54" fmla="*/ 58 w 124"/>
                <a:gd name="T55" fmla="*/ 5 h 16"/>
                <a:gd name="T56" fmla="*/ 60 w 124"/>
                <a:gd name="T57" fmla="*/ 3 h 16"/>
                <a:gd name="T58" fmla="*/ 62 w 124"/>
                <a:gd name="T59" fmla="*/ 3 h 16"/>
                <a:gd name="T60" fmla="*/ 64 w 124"/>
                <a:gd name="T61" fmla="*/ 5 h 16"/>
                <a:gd name="T62" fmla="*/ 66 w 124"/>
                <a:gd name="T63" fmla="*/ 3 h 16"/>
                <a:gd name="T64" fmla="*/ 68 w 124"/>
                <a:gd name="T65" fmla="*/ 4 h 16"/>
                <a:gd name="T66" fmla="*/ 71 w 124"/>
                <a:gd name="T67" fmla="*/ 3 h 16"/>
                <a:gd name="T68" fmla="*/ 73 w 124"/>
                <a:gd name="T69" fmla="*/ 6 h 16"/>
                <a:gd name="T70" fmla="*/ 75 w 124"/>
                <a:gd name="T71" fmla="*/ 3 h 16"/>
                <a:gd name="T72" fmla="*/ 77 w 124"/>
                <a:gd name="T73" fmla="*/ 4 h 16"/>
                <a:gd name="T74" fmla="*/ 79 w 124"/>
                <a:gd name="T75" fmla="*/ 6 h 16"/>
                <a:gd name="T76" fmla="*/ 81 w 124"/>
                <a:gd name="T77" fmla="*/ 5 h 16"/>
                <a:gd name="T78" fmla="*/ 83 w 124"/>
                <a:gd name="T79" fmla="*/ 6 h 16"/>
                <a:gd name="T80" fmla="*/ 86 w 124"/>
                <a:gd name="T81" fmla="*/ 8 h 16"/>
                <a:gd name="T82" fmla="*/ 87 w 124"/>
                <a:gd name="T83" fmla="*/ 6 h 16"/>
                <a:gd name="T84" fmla="*/ 89 w 124"/>
                <a:gd name="T85" fmla="*/ 6 h 16"/>
                <a:gd name="T86" fmla="*/ 91 w 124"/>
                <a:gd name="T87" fmla="*/ 8 h 16"/>
                <a:gd name="T88" fmla="*/ 93 w 124"/>
                <a:gd name="T89" fmla="*/ 6 h 16"/>
                <a:gd name="T90" fmla="*/ 95 w 124"/>
                <a:gd name="T91" fmla="*/ 7 h 16"/>
                <a:gd name="T92" fmla="*/ 98 w 124"/>
                <a:gd name="T93" fmla="*/ 10 h 16"/>
                <a:gd name="T94" fmla="*/ 100 w 124"/>
                <a:gd name="T95" fmla="*/ 8 h 16"/>
                <a:gd name="T96" fmla="*/ 102 w 124"/>
                <a:gd name="T97" fmla="*/ 8 h 16"/>
                <a:gd name="T98" fmla="*/ 103 w 124"/>
                <a:gd name="T99" fmla="*/ 10 h 16"/>
                <a:gd name="T100" fmla="*/ 105 w 124"/>
                <a:gd name="T101" fmla="*/ 8 h 16"/>
                <a:gd name="T102" fmla="*/ 107 w 124"/>
                <a:gd name="T103" fmla="*/ 10 h 16"/>
                <a:gd name="T104" fmla="*/ 108 w 124"/>
                <a:gd name="T105" fmla="*/ 9 h 16"/>
                <a:gd name="T106" fmla="*/ 109 w 124"/>
                <a:gd name="T107" fmla="*/ 11 h 16"/>
                <a:gd name="T108" fmla="*/ 111 w 124"/>
                <a:gd name="T109" fmla="*/ 10 h 16"/>
                <a:gd name="T110" fmla="*/ 113 w 124"/>
                <a:gd name="T111" fmla="*/ 10 h 16"/>
                <a:gd name="T112" fmla="*/ 114 w 124"/>
                <a:gd name="T113" fmla="*/ 11 h 16"/>
                <a:gd name="T114" fmla="*/ 115 w 124"/>
                <a:gd name="T115" fmla="*/ 12 h 16"/>
                <a:gd name="T116" fmla="*/ 117 w 124"/>
                <a:gd name="T117" fmla="*/ 11 h 16"/>
                <a:gd name="T118" fmla="*/ 119 w 124"/>
                <a:gd name="T119" fmla="*/ 13 h 16"/>
                <a:gd name="T120" fmla="*/ 120 w 124"/>
                <a:gd name="T121" fmla="*/ 12 h 16"/>
                <a:gd name="T122" fmla="*/ 121 w 124"/>
                <a:gd name="T123" fmla="*/ 12 h 16"/>
                <a:gd name="T124" fmla="*/ 123 w 124"/>
                <a:gd name="T125" fmla="*/ 14 h 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24"/>
                <a:gd name="T190" fmla="*/ 0 h 16"/>
                <a:gd name="T191" fmla="*/ 124 w 124"/>
                <a:gd name="T192" fmla="*/ 16 h 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24" h="16">
                  <a:moveTo>
                    <a:pt x="0" y="1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3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3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2"/>
                  </a:lnTo>
                  <a:lnTo>
                    <a:pt x="8" y="3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0"/>
                  </a:lnTo>
                  <a:lnTo>
                    <a:pt x="10" y="2"/>
                  </a:lnTo>
                  <a:lnTo>
                    <a:pt x="11" y="2"/>
                  </a:lnTo>
                  <a:lnTo>
                    <a:pt x="11" y="1"/>
                  </a:lnTo>
                  <a:lnTo>
                    <a:pt x="11" y="0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2" y="3"/>
                  </a:lnTo>
                  <a:lnTo>
                    <a:pt x="12" y="2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3" y="1"/>
                  </a:lnTo>
                  <a:lnTo>
                    <a:pt x="14" y="0"/>
                  </a:lnTo>
                  <a:lnTo>
                    <a:pt x="14" y="2"/>
                  </a:lnTo>
                  <a:lnTo>
                    <a:pt x="15" y="2"/>
                  </a:lnTo>
                  <a:lnTo>
                    <a:pt x="15" y="3"/>
                  </a:lnTo>
                  <a:lnTo>
                    <a:pt x="15" y="2"/>
                  </a:lnTo>
                  <a:lnTo>
                    <a:pt x="15" y="1"/>
                  </a:lnTo>
                  <a:lnTo>
                    <a:pt x="16" y="1"/>
                  </a:lnTo>
                  <a:lnTo>
                    <a:pt x="16" y="2"/>
                  </a:lnTo>
                  <a:lnTo>
                    <a:pt x="16" y="1"/>
                  </a:lnTo>
                  <a:lnTo>
                    <a:pt x="16" y="2"/>
                  </a:lnTo>
                  <a:lnTo>
                    <a:pt x="17" y="2"/>
                  </a:lnTo>
                  <a:lnTo>
                    <a:pt x="17" y="1"/>
                  </a:lnTo>
                  <a:lnTo>
                    <a:pt x="17" y="2"/>
                  </a:lnTo>
                  <a:lnTo>
                    <a:pt x="17" y="0"/>
                  </a:lnTo>
                  <a:lnTo>
                    <a:pt x="17" y="1"/>
                  </a:lnTo>
                  <a:lnTo>
                    <a:pt x="17" y="0"/>
                  </a:lnTo>
                  <a:lnTo>
                    <a:pt x="17" y="2"/>
                  </a:lnTo>
                  <a:lnTo>
                    <a:pt x="17" y="3"/>
                  </a:lnTo>
                  <a:lnTo>
                    <a:pt x="18" y="3"/>
                  </a:lnTo>
                  <a:lnTo>
                    <a:pt x="18" y="2"/>
                  </a:lnTo>
                  <a:lnTo>
                    <a:pt x="19" y="2"/>
                  </a:lnTo>
                  <a:lnTo>
                    <a:pt x="19" y="1"/>
                  </a:lnTo>
                  <a:lnTo>
                    <a:pt x="19" y="2"/>
                  </a:lnTo>
                  <a:lnTo>
                    <a:pt x="19" y="1"/>
                  </a:lnTo>
                  <a:lnTo>
                    <a:pt x="19" y="2"/>
                  </a:lnTo>
                  <a:lnTo>
                    <a:pt x="19" y="1"/>
                  </a:lnTo>
                  <a:lnTo>
                    <a:pt x="20" y="2"/>
                  </a:lnTo>
                  <a:lnTo>
                    <a:pt x="20" y="1"/>
                  </a:lnTo>
                  <a:lnTo>
                    <a:pt x="20" y="0"/>
                  </a:lnTo>
                  <a:lnTo>
                    <a:pt x="20" y="1"/>
                  </a:lnTo>
                  <a:lnTo>
                    <a:pt x="20" y="2"/>
                  </a:lnTo>
                  <a:lnTo>
                    <a:pt x="21" y="2"/>
                  </a:lnTo>
                  <a:lnTo>
                    <a:pt x="21" y="3"/>
                  </a:lnTo>
                  <a:lnTo>
                    <a:pt x="21" y="4"/>
                  </a:lnTo>
                  <a:lnTo>
                    <a:pt x="21" y="3"/>
                  </a:lnTo>
                  <a:lnTo>
                    <a:pt x="21" y="2"/>
                  </a:lnTo>
                  <a:lnTo>
                    <a:pt x="22" y="1"/>
                  </a:lnTo>
                  <a:lnTo>
                    <a:pt x="22" y="2"/>
                  </a:lnTo>
                  <a:lnTo>
                    <a:pt x="23" y="2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3" y="3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4" y="3"/>
                  </a:lnTo>
                  <a:lnTo>
                    <a:pt x="25" y="3"/>
                  </a:lnTo>
                  <a:lnTo>
                    <a:pt x="25" y="2"/>
                  </a:lnTo>
                  <a:lnTo>
                    <a:pt x="25" y="3"/>
                  </a:lnTo>
                  <a:lnTo>
                    <a:pt x="25" y="2"/>
                  </a:lnTo>
                  <a:lnTo>
                    <a:pt x="26" y="3"/>
                  </a:lnTo>
                  <a:lnTo>
                    <a:pt x="26" y="2"/>
                  </a:lnTo>
                  <a:lnTo>
                    <a:pt x="26" y="1"/>
                  </a:lnTo>
                  <a:lnTo>
                    <a:pt x="26" y="2"/>
                  </a:lnTo>
                  <a:lnTo>
                    <a:pt x="27" y="2"/>
                  </a:lnTo>
                  <a:lnTo>
                    <a:pt x="27" y="3"/>
                  </a:lnTo>
                  <a:lnTo>
                    <a:pt x="27" y="4"/>
                  </a:lnTo>
                  <a:lnTo>
                    <a:pt x="27" y="3"/>
                  </a:lnTo>
                  <a:lnTo>
                    <a:pt x="27" y="2"/>
                  </a:lnTo>
                  <a:lnTo>
                    <a:pt x="28" y="2"/>
                  </a:lnTo>
                  <a:lnTo>
                    <a:pt x="28" y="3"/>
                  </a:lnTo>
                  <a:lnTo>
                    <a:pt x="29" y="3"/>
                  </a:lnTo>
                  <a:lnTo>
                    <a:pt x="29" y="2"/>
                  </a:lnTo>
                  <a:lnTo>
                    <a:pt x="29" y="3"/>
                  </a:lnTo>
                  <a:lnTo>
                    <a:pt x="29" y="2"/>
                  </a:lnTo>
                  <a:lnTo>
                    <a:pt x="29" y="3"/>
                  </a:lnTo>
                  <a:lnTo>
                    <a:pt x="30" y="3"/>
                  </a:lnTo>
                  <a:lnTo>
                    <a:pt x="30" y="4"/>
                  </a:lnTo>
                  <a:lnTo>
                    <a:pt x="30" y="3"/>
                  </a:lnTo>
                  <a:lnTo>
                    <a:pt x="31" y="3"/>
                  </a:lnTo>
                  <a:lnTo>
                    <a:pt x="31" y="2"/>
                  </a:lnTo>
                  <a:lnTo>
                    <a:pt x="31" y="3"/>
                  </a:lnTo>
                  <a:lnTo>
                    <a:pt x="32" y="2"/>
                  </a:lnTo>
                  <a:lnTo>
                    <a:pt x="32" y="3"/>
                  </a:lnTo>
                  <a:lnTo>
                    <a:pt x="32" y="2"/>
                  </a:lnTo>
                  <a:lnTo>
                    <a:pt x="33" y="2"/>
                  </a:lnTo>
                  <a:lnTo>
                    <a:pt x="33" y="3"/>
                  </a:lnTo>
                  <a:lnTo>
                    <a:pt x="33" y="4"/>
                  </a:lnTo>
                  <a:lnTo>
                    <a:pt x="33" y="5"/>
                  </a:lnTo>
                  <a:lnTo>
                    <a:pt x="33" y="4"/>
                  </a:lnTo>
                  <a:lnTo>
                    <a:pt x="33" y="3"/>
                  </a:lnTo>
                  <a:lnTo>
                    <a:pt x="34" y="3"/>
                  </a:lnTo>
                  <a:lnTo>
                    <a:pt x="34" y="2"/>
                  </a:lnTo>
                  <a:lnTo>
                    <a:pt x="35" y="3"/>
                  </a:lnTo>
                  <a:lnTo>
                    <a:pt x="35" y="2"/>
                  </a:lnTo>
                  <a:lnTo>
                    <a:pt x="36" y="3"/>
                  </a:lnTo>
                  <a:lnTo>
                    <a:pt x="36" y="4"/>
                  </a:lnTo>
                  <a:lnTo>
                    <a:pt x="36" y="3"/>
                  </a:lnTo>
                  <a:lnTo>
                    <a:pt x="36" y="4"/>
                  </a:lnTo>
                  <a:lnTo>
                    <a:pt x="37" y="4"/>
                  </a:lnTo>
                  <a:lnTo>
                    <a:pt x="37" y="3"/>
                  </a:lnTo>
                  <a:lnTo>
                    <a:pt x="37" y="2"/>
                  </a:lnTo>
                  <a:lnTo>
                    <a:pt x="38" y="3"/>
                  </a:lnTo>
                  <a:lnTo>
                    <a:pt x="38" y="2"/>
                  </a:lnTo>
                  <a:lnTo>
                    <a:pt x="38" y="3"/>
                  </a:lnTo>
                  <a:lnTo>
                    <a:pt x="39" y="2"/>
                  </a:lnTo>
                  <a:lnTo>
                    <a:pt x="39" y="3"/>
                  </a:lnTo>
                  <a:lnTo>
                    <a:pt x="39" y="4"/>
                  </a:lnTo>
                  <a:lnTo>
                    <a:pt x="40" y="3"/>
                  </a:lnTo>
                  <a:lnTo>
                    <a:pt x="40" y="2"/>
                  </a:lnTo>
                  <a:lnTo>
                    <a:pt x="41" y="3"/>
                  </a:lnTo>
                  <a:lnTo>
                    <a:pt x="41" y="2"/>
                  </a:lnTo>
                  <a:lnTo>
                    <a:pt x="41" y="3"/>
                  </a:lnTo>
                  <a:lnTo>
                    <a:pt x="41" y="2"/>
                  </a:lnTo>
                  <a:lnTo>
                    <a:pt x="42" y="2"/>
                  </a:lnTo>
                  <a:lnTo>
                    <a:pt x="42" y="3"/>
                  </a:lnTo>
                  <a:lnTo>
                    <a:pt x="42" y="4"/>
                  </a:lnTo>
                  <a:lnTo>
                    <a:pt x="43" y="4"/>
                  </a:lnTo>
                  <a:lnTo>
                    <a:pt x="43" y="3"/>
                  </a:lnTo>
                  <a:lnTo>
                    <a:pt x="43" y="2"/>
                  </a:lnTo>
                  <a:lnTo>
                    <a:pt x="43" y="3"/>
                  </a:lnTo>
                  <a:lnTo>
                    <a:pt x="43" y="2"/>
                  </a:lnTo>
                  <a:lnTo>
                    <a:pt x="43" y="3"/>
                  </a:lnTo>
                  <a:lnTo>
                    <a:pt x="44" y="3"/>
                  </a:lnTo>
                  <a:lnTo>
                    <a:pt x="45" y="2"/>
                  </a:lnTo>
                  <a:lnTo>
                    <a:pt x="45" y="3"/>
                  </a:lnTo>
                  <a:lnTo>
                    <a:pt x="45" y="2"/>
                  </a:lnTo>
                  <a:lnTo>
                    <a:pt x="45" y="3"/>
                  </a:lnTo>
                  <a:lnTo>
                    <a:pt x="45" y="4"/>
                  </a:lnTo>
                  <a:lnTo>
                    <a:pt x="45" y="5"/>
                  </a:lnTo>
                  <a:lnTo>
                    <a:pt x="45" y="4"/>
                  </a:lnTo>
                  <a:lnTo>
                    <a:pt x="46" y="4"/>
                  </a:lnTo>
                  <a:lnTo>
                    <a:pt x="46" y="3"/>
                  </a:lnTo>
                  <a:lnTo>
                    <a:pt x="46" y="2"/>
                  </a:lnTo>
                  <a:lnTo>
                    <a:pt x="47" y="3"/>
                  </a:lnTo>
                  <a:lnTo>
                    <a:pt x="47" y="2"/>
                  </a:lnTo>
                  <a:lnTo>
                    <a:pt x="47" y="3"/>
                  </a:lnTo>
                  <a:lnTo>
                    <a:pt x="47" y="2"/>
                  </a:lnTo>
                  <a:lnTo>
                    <a:pt x="48" y="2"/>
                  </a:lnTo>
                  <a:lnTo>
                    <a:pt x="48" y="3"/>
                  </a:lnTo>
                  <a:lnTo>
                    <a:pt x="48" y="4"/>
                  </a:lnTo>
                  <a:lnTo>
                    <a:pt x="48" y="3"/>
                  </a:lnTo>
                  <a:lnTo>
                    <a:pt x="49" y="5"/>
                  </a:lnTo>
                  <a:lnTo>
                    <a:pt x="49" y="4"/>
                  </a:lnTo>
                  <a:lnTo>
                    <a:pt x="49" y="5"/>
                  </a:lnTo>
                  <a:lnTo>
                    <a:pt x="49" y="3"/>
                  </a:lnTo>
                  <a:lnTo>
                    <a:pt x="49" y="2"/>
                  </a:lnTo>
                  <a:lnTo>
                    <a:pt x="49" y="3"/>
                  </a:lnTo>
                  <a:lnTo>
                    <a:pt x="49" y="2"/>
                  </a:lnTo>
                  <a:lnTo>
                    <a:pt x="50" y="3"/>
                  </a:lnTo>
                  <a:lnTo>
                    <a:pt x="51" y="3"/>
                  </a:lnTo>
                  <a:lnTo>
                    <a:pt x="51" y="2"/>
                  </a:lnTo>
                  <a:lnTo>
                    <a:pt x="51" y="3"/>
                  </a:lnTo>
                  <a:lnTo>
                    <a:pt x="51" y="5"/>
                  </a:lnTo>
                  <a:lnTo>
                    <a:pt x="52" y="5"/>
                  </a:lnTo>
                  <a:lnTo>
                    <a:pt x="52" y="4"/>
                  </a:lnTo>
                  <a:lnTo>
                    <a:pt x="52" y="3"/>
                  </a:lnTo>
                  <a:lnTo>
                    <a:pt x="53" y="3"/>
                  </a:lnTo>
                  <a:lnTo>
                    <a:pt x="53" y="2"/>
                  </a:lnTo>
                  <a:lnTo>
                    <a:pt x="53" y="3"/>
                  </a:lnTo>
                  <a:lnTo>
                    <a:pt x="53" y="4"/>
                  </a:lnTo>
                  <a:lnTo>
                    <a:pt x="53" y="3"/>
                  </a:lnTo>
                  <a:lnTo>
                    <a:pt x="53" y="4"/>
                  </a:lnTo>
                  <a:lnTo>
                    <a:pt x="53" y="3"/>
                  </a:lnTo>
                  <a:lnTo>
                    <a:pt x="54" y="3"/>
                  </a:lnTo>
                  <a:lnTo>
                    <a:pt x="54" y="2"/>
                  </a:lnTo>
                  <a:lnTo>
                    <a:pt x="54" y="3"/>
                  </a:lnTo>
                  <a:lnTo>
                    <a:pt x="54" y="4"/>
                  </a:lnTo>
                  <a:lnTo>
                    <a:pt x="55" y="4"/>
                  </a:lnTo>
                  <a:lnTo>
                    <a:pt x="55" y="5"/>
                  </a:lnTo>
                  <a:lnTo>
                    <a:pt x="55" y="3"/>
                  </a:lnTo>
                  <a:lnTo>
                    <a:pt x="55" y="2"/>
                  </a:lnTo>
                  <a:lnTo>
                    <a:pt x="56" y="3"/>
                  </a:lnTo>
                  <a:lnTo>
                    <a:pt x="56" y="4"/>
                  </a:lnTo>
                  <a:lnTo>
                    <a:pt x="56" y="3"/>
                  </a:lnTo>
                  <a:lnTo>
                    <a:pt x="57" y="3"/>
                  </a:lnTo>
                  <a:lnTo>
                    <a:pt x="57" y="2"/>
                  </a:lnTo>
                  <a:lnTo>
                    <a:pt x="57" y="3"/>
                  </a:lnTo>
                  <a:lnTo>
                    <a:pt x="57" y="5"/>
                  </a:lnTo>
                  <a:lnTo>
                    <a:pt x="57" y="4"/>
                  </a:lnTo>
                  <a:lnTo>
                    <a:pt x="58" y="5"/>
                  </a:lnTo>
                  <a:lnTo>
                    <a:pt x="58" y="4"/>
                  </a:lnTo>
                  <a:lnTo>
                    <a:pt x="58" y="3"/>
                  </a:lnTo>
                  <a:lnTo>
                    <a:pt x="59" y="3"/>
                  </a:lnTo>
                  <a:lnTo>
                    <a:pt x="59" y="4"/>
                  </a:lnTo>
                  <a:lnTo>
                    <a:pt x="59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0" y="3"/>
                  </a:lnTo>
                  <a:lnTo>
                    <a:pt x="61" y="3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2" y="2"/>
                  </a:lnTo>
                  <a:lnTo>
                    <a:pt x="62" y="3"/>
                  </a:lnTo>
                  <a:lnTo>
                    <a:pt x="62" y="4"/>
                  </a:lnTo>
                  <a:lnTo>
                    <a:pt x="63" y="3"/>
                  </a:lnTo>
                  <a:lnTo>
                    <a:pt x="63" y="5"/>
                  </a:lnTo>
                  <a:lnTo>
                    <a:pt x="64" y="4"/>
                  </a:lnTo>
                  <a:lnTo>
                    <a:pt x="64" y="5"/>
                  </a:lnTo>
                  <a:lnTo>
                    <a:pt x="64" y="4"/>
                  </a:lnTo>
                  <a:lnTo>
                    <a:pt x="65" y="4"/>
                  </a:lnTo>
                  <a:lnTo>
                    <a:pt x="65" y="3"/>
                  </a:lnTo>
                  <a:lnTo>
                    <a:pt x="65" y="4"/>
                  </a:lnTo>
                  <a:lnTo>
                    <a:pt x="65" y="3"/>
                  </a:lnTo>
                  <a:lnTo>
                    <a:pt x="65" y="4"/>
                  </a:lnTo>
                  <a:lnTo>
                    <a:pt x="66" y="3"/>
                  </a:lnTo>
                  <a:lnTo>
                    <a:pt x="67" y="3"/>
                  </a:lnTo>
                  <a:lnTo>
                    <a:pt x="67" y="5"/>
                  </a:lnTo>
                  <a:lnTo>
                    <a:pt x="67" y="6"/>
                  </a:lnTo>
                  <a:lnTo>
                    <a:pt x="67" y="5"/>
                  </a:lnTo>
                  <a:lnTo>
                    <a:pt x="67" y="4"/>
                  </a:lnTo>
                  <a:lnTo>
                    <a:pt x="68" y="3"/>
                  </a:lnTo>
                  <a:lnTo>
                    <a:pt x="68" y="4"/>
                  </a:lnTo>
                  <a:lnTo>
                    <a:pt x="69" y="4"/>
                  </a:lnTo>
                  <a:lnTo>
                    <a:pt x="69" y="3"/>
                  </a:lnTo>
                  <a:lnTo>
                    <a:pt x="69" y="5"/>
                  </a:lnTo>
                  <a:lnTo>
                    <a:pt x="70" y="5"/>
                  </a:lnTo>
                  <a:lnTo>
                    <a:pt x="70" y="6"/>
                  </a:lnTo>
                  <a:lnTo>
                    <a:pt x="70" y="5"/>
                  </a:lnTo>
                  <a:lnTo>
                    <a:pt x="71" y="5"/>
                  </a:lnTo>
                  <a:lnTo>
                    <a:pt x="71" y="4"/>
                  </a:lnTo>
                  <a:lnTo>
                    <a:pt x="71" y="3"/>
                  </a:lnTo>
                  <a:lnTo>
                    <a:pt x="71" y="4"/>
                  </a:lnTo>
                  <a:lnTo>
                    <a:pt x="71" y="3"/>
                  </a:lnTo>
                  <a:lnTo>
                    <a:pt x="71" y="4"/>
                  </a:lnTo>
                  <a:lnTo>
                    <a:pt x="72" y="4"/>
                  </a:lnTo>
                  <a:lnTo>
                    <a:pt x="72" y="3"/>
                  </a:lnTo>
                  <a:lnTo>
                    <a:pt x="73" y="4"/>
                  </a:lnTo>
                  <a:lnTo>
                    <a:pt x="73" y="3"/>
                  </a:lnTo>
                  <a:lnTo>
                    <a:pt x="73" y="5"/>
                  </a:lnTo>
                  <a:lnTo>
                    <a:pt x="73" y="6"/>
                  </a:lnTo>
                  <a:lnTo>
                    <a:pt x="73" y="5"/>
                  </a:lnTo>
                  <a:lnTo>
                    <a:pt x="74" y="5"/>
                  </a:lnTo>
                  <a:lnTo>
                    <a:pt x="74" y="3"/>
                  </a:lnTo>
                  <a:lnTo>
                    <a:pt x="74" y="4"/>
                  </a:lnTo>
                  <a:lnTo>
                    <a:pt x="74" y="3"/>
                  </a:lnTo>
                  <a:lnTo>
                    <a:pt x="75" y="4"/>
                  </a:lnTo>
                  <a:lnTo>
                    <a:pt x="75" y="5"/>
                  </a:lnTo>
                  <a:lnTo>
                    <a:pt x="75" y="4"/>
                  </a:lnTo>
                  <a:lnTo>
                    <a:pt x="75" y="3"/>
                  </a:lnTo>
                  <a:lnTo>
                    <a:pt x="75" y="4"/>
                  </a:lnTo>
                  <a:lnTo>
                    <a:pt x="75" y="3"/>
                  </a:lnTo>
                  <a:lnTo>
                    <a:pt x="75" y="4"/>
                  </a:lnTo>
                  <a:lnTo>
                    <a:pt x="76" y="5"/>
                  </a:lnTo>
                  <a:lnTo>
                    <a:pt x="76" y="6"/>
                  </a:lnTo>
                  <a:lnTo>
                    <a:pt x="77" y="6"/>
                  </a:lnTo>
                  <a:lnTo>
                    <a:pt x="77" y="5"/>
                  </a:lnTo>
                  <a:lnTo>
                    <a:pt x="77" y="4"/>
                  </a:lnTo>
                  <a:lnTo>
                    <a:pt x="77" y="5"/>
                  </a:lnTo>
                  <a:lnTo>
                    <a:pt x="78" y="5"/>
                  </a:lnTo>
                  <a:lnTo>
                    <a:pt x="79" y="4"/>
                  </a:lnTo>
                  <a:lnTo>
                    <a:pt x="79" y="5"/>
                  </a:lnTo>
                  <a:lnTo>
                    <a:pt x="79" y="4"/>
                  </a:lnTo>
                  <a:lnTo>
                    <a:pt x="79" y="5"/>
                  </a:lnTo>
                  <a:lnTo>
                    <a:pt x="79" y="6"/>
                  </a:lnTo>
                  <a:lnTo>
                    <a:pt x="79" y="7"/>
                  </a:lnTo>
                  <a:lnTo>
                    <a:pt x="79" y="6"/>
                  </a:lnTo>
                  <a:lnTo>
                    <a:pt x="80" y="6"/>
                  </a:lnTo>
                  <a:lnTo>
                    <a:pt x="80" y="5"/>
                  </a:lnTo>
                  <a:lnTo>
                    <a:pt x="81" y="5"/>
                  </a:lnTo>
                  <a:lnTo>
                    <a:pt x="81" y="6"/>
                  </a:lnTo>
                  <a:lnTo>
                    <a:pt x="81" y="5"/>
                  </a:lnTo>
                  <a:lnTo>
                    <a:pt x="82" y="5"/>
                  </a:lnTo>
                  <a:lnTo>
                    <a:pt x="82" y="6"/>
                  </a:lnTo>
                  <a:lnTo>
                    <a:pt x="82" y="7"/>
                  </a:lnTo>
                  <a:lnTo>
                    <a:pt x="82" y="6"/>
                  </a:lnTo>
                  <a:lnTo>
                    <a:pt x="83" y="7"/>
                  </a:lnTo>
                  <a:lnTo>
                    <a:pt x="83" y="6"/>
                  </a:lnTo>
                  <a:lnTo>
                    <a:pt x="83" y="5"/>
                  </a:lnTo>
                  <a:lnTo>
                    <a:pt x="83" y="6"/>
                  </a:lnTo>
                  <a:lnTo>
                    <a:pt x="83" y="5"/>
                  </a:lnTo>
                  <a:lnTo>
                    <a:pt x="84" y="6"/>
                  </a:lnTo>
                  <a:lnTo>
                    <a:pt x="84" y="5"/>
                  </a:lnTo>
                  <a:lnTo>
                    <a:pt x="85" y="5"/>
                  </a:lnTo>
                  <a:lnTo>
                    <a:pt x="85" y="6"/>
                  </a:lnTo>
                  <a:lnTo>
                    <a:pt x="85" y="7"/>
                  </a:lnTo>
                  <a:lnTo>
                    <a:pt x="85" y="8"/>
                  </a:lnTo>
                  <a:lnTo>
                    <a:pt x="85" y="7"/>
                  </a:lnTo>
                  <a:lnTo>
                    <a:pt x="86" y="8"/>
                  </a:lnTo>
                  <a:lnTo>
                    <a:pt x="86" y="7"/>
                  </a:lnTo>
                  <a:lnTo>
                    <a:pt x="86" y="6"/>
                  </a:lnTo>
                  <a:lnTo>
                    <a:pt x="86" y="5"/>
                  </a:lnTo>
                  <a:lnTo>
                    <a:pt x="86" y="6"/>
                  </a:lnTo>
                  <a:lnTo>
                    <a:pt x="87" y="6"/>
                  </a:lnTo>
                  <a:lnTo>
                    <a:pt x="87" y="5"/>
                  </a:lnTo>
                  <a:lnTo>
                    <a:pt x="87" y="6"/>
                  </a:lnTo>
                  <a:lnTo>
                    <a:pt x="87" y="5"/>
                  </a:lnTo>
                  <a:lnTo>
                    <a:pt x="87" y="6"/>
                  </a:lnTo>
                  <a:lnTo>
                    <a:pt x="88" y="5"/>
                  </a:lnTo>
                  <a:lnTo>
                    <a:pt x="88" y="6"/>
                  </a:lnTo>
                  <a:lnTo>
                    <a:pt x="88" y="8"/>
                  </a:lnTo>
                  <a:lnTo>
                    <a:pt x="89" y="8"/>
                  </a:lnTo>
                  <a:lnTo>
                    <a:pt x="89" y="7"/>
                  </a:lnTo>
                  <a:lnTo>
                    <a:pt x="89" y="6"/>
                  </a:lnTo>
                  <a:lnTo>
                    <a:pt x="90" y="6"/>
                  </a:lnTo>
                  <a:lnTo>
                    <a:pt x="90" y="7"/>
                  </a:lnTo>
                  <a:lnTo>
                    <a:pt x="90" y="6"/>
                  </a:lnTo>
                  <a:lnTo>
                    <a:pt x="91" y="7"/>
                  </a:lnTo>
                  <a:lnTo>
                    <a:pt x="91" y="6"/>
                  </a:lnTo>
                  <a:lnTo>
                    <a:pt x="91" y="7"/>
                  </a:lnTo>
                  <a:lnTo>
                    <a:pt x="91" y="8"/>
                  </a:lnTo>
                  <a:lnTo>
                    <a:pt x="91" y="9"/>
                  </a:lnTo>
                  <a:lnTo>
                    <a:pt x="92" y="8"/>
                  </a:lnTo>
                  <a:lnTo>
                    <a:pt x="92" y="6"/>
                  </a:lnTo>
                  <a:lnTo>
                    <a:pt x="92" y="7"/>
                  </a:lnTo>
                  <a:lnTo>
                    <a:pt x="93" y="6"/>
                  </a:lnTo>
                  <a:lnTo>
                    <a:pt x="93" y="7"/>
                  </a:lnTo>
                  <a:lnTo>
                    <a:pt x="93" y="6"/>
                  </a:lnTo>
                  <a:lnTo>
                    <a:pt x="93" y="7"/>
                  </a:lnTo>
                  <a:lnTo>
                    <a:pt x="93" y="6"/>
                  </a:lnTo>
                  <a:lnTo>
                    <a:pt x="94" y="6"/>
                  </a:lnTo>
                  <a:lnTo>
                    <a:pt x="94" y="7"/>
                  </a:lnTo>
                  <a:lnTo>
                    <a:pt x="94" y="8"/>
                  </a:lnTo>
                  <a:lnTo>
                    <a:pt x="95" y="8"/>
                  </a:lnTo>
                  <a:lnTo>
                    <a:pt x="95" y="9"/>
                  </a:lnTo>
                  <a:lnTo>
                    <a:pt x="95" y="8"/>
                  </a:lnTo>
                  <a:lnTo>
                    <a:pt x="95" y="7"/>
                  </a:lnTo>
                  <a:lnTo>
                    <a:pt x="96" y="6"/>
                  </a:lnTo>
                  <a:lnTo>
                    <a:pt x="96" y="7"/>
                  </a:lnTo>
                  <a:lnTo>
                    <a:pt x="96" y="8"/>
                  </a:lnTo>
                  <a:lnTo>
                    <a:pt x="97" y="7"/>
                  </a:lnTo>
                  <a:lnTo>
                    <a:pt x="97" y="6"/>
                  </a:lnTo>
                  <a:lnTo>
                    <a:pt x="97" y="7"/>
                  </a:lnTo>
                  <a:lnTo>
                    <a:pt x="97" y="8"/>
                  </a:lnTo>
                  <a:lnTo>
                    <a:pt x="97" y="9"/>
                  </a:lnTo>
                  <a:lnTo>
                    <a:pt x="98" y="10"/>
                  </a:lnTo>
                  <a:lnTo>
                    <a:pt x="98" y="9"/>
                  </a:lnTo>
                  <a:lnTo>
                    <a:pt x="98" y="8"/>
                  </a:lnTo>
                  <a:lnTo>
                    <a:pt x="99" y="8"/>
                  </a:lnTo>
                  <a:lnTo>
                    <a:pt x="99" y="7"/>
                  </a:lnTo>
                  <a:lnTo>
                    <a:pt x="99" y="8"/>
                  </a:lnTo>
                  <a:lnTo>
                    <a:pt x="100" y="8"/>
                  </a:lnTo>
                  <a:lnTo>
                    <a:pt x="100" y="7"/>
                  </a:lnTo>
                  <a:lnTo>
                    <a:pt x="100" y="8"/>
                  </a:lnTo>
                  <a:lnTo>
                    <a:pt x="101" y="9"/>
                  </a:lnTo>
                  <a:lnTo>
                    <a:pt x="101" y="10"/>
                  </a:lnTo>
                  <a:lnTo>
                    <a:pt x="101" y="9"/>
                  </a:lnTo>
                  <a:lnTo>
                    <a:pt x="101" y="8"/>
                  </a:lnTo>
                  <a:lnTo>
                    <a:pt x="102" y="8"/>
                  </a:lnTo>
                  <a:lnTo>
                    <a:pt x="102" y="7"/>
                  </a:lnTo>
                  <a:lnTo>
                    <a:pt x="102" y="8"/>
                  </a:lnTo>
                  <a:lnTo>
                    <a:pt x="102" y="9"/>
                  </a:lnTo>
                  <a:lnTo>
                    <a:pt x="103" y="8"/>
                  </a:lnTo>
                  <a:lnTo>
                    <a:pt x="103" y="9"/>
                  </a:lnTo>
                  <a:lnTo>
                    <a:pt x="103" y="8"/>
                  </a:lnTo>
                  <a:lnTo>
                    <a:pt x="103" y="9"/>
                  </a:lnTo>
                  <a:lnTo>
                    <a:pt x="103" y="10"/>
                  </a:lnTo>
                  <a:lnTo>
                    <a:pt x="104" y="11"/>
                  </a:lnTo>
                  <a:lnTo>
                    <a:pt x="104" y="10"/>
                  </a:lnTo>
                  <a:lnTo>
                    <a:pt x="104" y="11"/>
                  </a:lnTo>
                  <a:lnTo>
                    <a:pt x="104" y="10"/>
                  </a:lnTo>
                  <a:lnTo>
                    <a:pt x="104" y="9"/>
                  </a:lnTo>
                  <a:lnTo>
                    <a:pt x="105" y="10"/>
                  </a:lnTo>
                  <a:lnTo>
                    <a:pt x="105" y="8"/>
                  </a:lnTo>
                  <a:lnTo>
                    <a:pt x="105" y="10"/>
                  </a:lnTo>
                  <a:lnTo>
                    <a:pt x="105" y="8"/>
                  </a:lnTo>
                  <a:lnTo>
                    <a:pt x="105" y="9"/>
                  </a:lnTo>
                  <a:lnTo>
                    <a:pt x="105" y="8"/>
                  </a:lnTo>
                  <a:lnTo>
                    <a:pt x="105" y="10"/>
                  </a:lnTo>
                  <a:lnTo>
                    <a:pt x="105" y="9"/>
                  </a:lnTo>
                  <a:lnTo>
                    <a:pt x="105" y="10"/>
                  </a:lnTo>
                  <a:lnTo>
                    <a:pt x="105" y="9"/>
                  </a:lnTo>
                  <a:lnTo>
                    <a:pt x="106" y="8"/>
                  </a:lnTo>
                  <a:lnTo>
                    <a:pt x="106" y="10"/>
                  </a:lnTo>
                  <a:lnTo>
                    <a:pt x="106" y="8"/>
                  </a:lnTo>
                  <a:lnTo>
                    <a:pt x="106" y="9"/>
                  </a:lnTo>
                  <a:lnTo>
                    <a:pt x="106" y="8"/>
                  </a:lnTo>
                  <a:lnTo>
                    <a:pt x="107" y="9"/>
                  </a:lnTo>
                  <a:lnTo>
                    <a:pt x="107" y="10"/>
                  </a:lnTo>
                  <a:lnTo>
                    <a:pt x="107" y="9"/>
                  </a:lnTo>
                  <a:lnTo>
                    <a:pt x="107" y="10"/>
                  </a:lnTo>
                  <a:lnTo>
                    <a:pt x="107" y="11"/>
                  </a:lnTo>
                  <a:lnTo>
                    <a:pt x="107" y="10"/>
                  </a:lnTo>
                  <a:lnTo>
                    <a:pt x="107" y="11"/>
                  </a:lnTo>
                  <a:lnTo>
                    <a:pt x="107" y="9"/>
                  </a:lnTo>
                  <a:lnTo>
                    <a:pt x="107" y="10"/>
                  </a:lnTo>
                  <a:lnTo>
                    <a:pt x="108" y="9"/>
                  </a:lnTo>
                  <a:lnTo>
                    <a:pt x="108" y="8"/>
                  </a:lnTo>
                  <a:lnTo>
                    <a:pt x="108" y="9"/>
                  </a:lnTo>
                  <a:lnTo>
                    <a:pt x="108" y="8"/>
                  </a:lnTo>
                  <a:lnTo>
                    <a:pt x="108" y="10"/>
                  </a:lnTo>
                  <a:lnTo>
                    <a:pt x="108" y="9"/>
                  </a:lnTo>
                  <a:lnTo>
                    <a:pt x="109" y="10"/>
                  </a:lnTo>
                  <a:lnTo>
                    <a:pt x="109" y="11"/>
                  </a:lnTo>
                  <a:lnTo>
                    <a:pt x="109" y="9"/>
                  </a:lnTo>
                  <a:lnTo>
                    <a:pt x="109" y="10"/>
                  </a:lnTo>
                  <a:lnTo>
                    <a:pt x="109" y="8"/>
                  </a:lnTo>
                  <a:lnTo>
                    <a:pt x="109" y="10"/>
                  </a:lnTo>
                  <a:lnTo>
                    <a:pt x="109" y="9"/>
                  </a:lnTo>
                  <a:lnTo>
                    <a:pt x="109" y="11"/>
                  </a:lnTo>
                  <a:lnTo>
                    <a:pt x="110" y="10"/>
                  </a:lnTo>
                  <a:lnTo>
                    <a:pt x="110" y="11"/>
                  </a:lnTo>
                  <a:lnTo>
                    <a:pt x="110" y="12"/>
                  </a:lnTo>
                  <a:lnTo>
                    <a:pt x="110" y="11"/>
                  </a:lnTo>
                  <a:lnTo>
                    <a:pt x="110" y="12"/>
                  </a:lnTo>
                  <a:lnTo>
                    <a:pt x="111" y="11"/>
                  </a:lnTo>
                  <a:lnTo>
                    <a:pt x="111" y="10"/>
                  </a:lnTo>
                  <a:lnTo>
                    <a:pt x="111" y="11"/>
                  </a:lnTo>
                  <a:lnTo>
                    <a:pt x="111" y="8"/>
                  </a:lnTo>
                  <a:lnTo>
                    <a:pt x="111" y="10"/>
                  </a:lnTo>
                  <a:lnTo>
                    <a:pt x="111" y="11"/>
                  </a:lnTo>
                  <a:lnTo>
                    <a:pt x="111" y="9"/>
                  </a:lnTo>
                  <a:lnTo>
                    <a:pt x="112" y="11"/>
                  </a:lnTo>
                  <a:lnTo>
                    <a:pt x="112" y="10"/>
                  </a:lnTo>
                  <a:lnTo>
                    <a:pt x="112" y="11"/>
                  </a:lnTo>
                  <a:lnTo>
                    <a:pt x="112" y="9"/>
                  </a:lnTo>
                  <a:lnTo>
                    <a:pt x="112" y="11"/>
                  </a:lnTo>
                  <a:lnTo>
                    <a:pt x="113" y="10"/>
                  </a:lnTo>
                  <a:lnTo>
                    <a:pt x="113" y="11"/>
                  </a:lnTo>
                  <a:lnTo>
                    <a:pt x="113" y="10"/>
                  </a:lnTo>
                  <a:lnTo>
                    <a:pt x="113" y="13"/>
                  </a:lnTo>
                  <a:lnTo>
                    <a:pt x="113" y="12"/>
                  </a:lnTo>
                  <a:lnTo>
                    <a:pt x="113" y="13"/>
                  </a:lnTo>
                  <a:lnTo>
                    <a:pt x="113" y="11"/>
                  </a:lnTo>
                  <a:lnTo>
                    <a:pt x="113" y="13"/>
                  </a:lnTo>
                  <a:lnTo>
                    <a:pt x="113" y="11"/>
                  </a:lnTo>
                  <a:lnTo>
                    <a:pt x="114" y="12"/>
                  </a:lnTo>
                  <a:lnTo>
                    <a:pt x="114" y="10"/>
                  </a:lnTo>
                  <a:lnTo>
                    <a:pt x="114" y="11"/>
                  </a:lnTo>
                  <a:lnTo>
                    <a:pt x="114" y="10"/>
                  </a:lnTo>
                  <a:lnTo>
                    <a:pt x="115" y="12"/>
                  </a:lnTo>
                  <a:lnTo>
                    <a:pt x="115" y="11"/>
                  </a:lnTo>
                  <a:lnTo>
                    <a:pt x="115" y="12"/>
                  </a:lnTo>
                  <a:lnTo>
                    <a:pt x="115" y="11"/>
                  </a:lnTo>
                  <a:lnTo>
                    <a:pt x="115" y="10"/>
                  </a:lnTo>
                  <a:lnTo>
                    <a:pt x="115" y="11"/>
                  </a:lnTo>
                  <a:lnTo>
                    <a:pt x="115" y="12"/>
                  </a:lnTo>
                  <a:lnTo>
                    <a:pt x="116" y="11"/>
                  </a:lnTo>
                  <a:lnTo>
                    <a:pt x="116" y="13"/>
                  </a:lnTo>
                  <a:lnTo>
                    <a:pt x="116" y="12"/>
                  </a:lnTo>
                  <a:lnTo>
                    <a:pt x="116" y="13"/>
                  </a:lnTo>
                  <a:lnTo>
                    <a:pt x="116" y="14"/>
                  </a:lnTo>
                  <a:lnTo>
                    <a:pt x="116" y="13"/>
                  </a:lnTo>
                  <a:lnTo>
                    <a:pt x="117" y="14"/>
                  </a:lnTo>
                  <a:lnTo>
                    <a:pt x="117" y="12"/>
                  </a:lnTo>
                  <a:lnTo>
                    <a:pt x="117" y="13"/>
                  </a:lnTo>
                  <a:lnTo>
                    <a:pt x="117" y="12"/>
                  </a:lnTo>
                  <a:lnTo>
                    <a:pt x="117" y="11"/>
                  </a:lnTo>
                  <a:lnTo>
                    <a:pt x="117" y="12"/>
                  </a:lnTo>
                  <a:lnTo>
                    <a:pt x="117" y="11"/>
                  </a:lnTo>
                  <a:lnTo>
                    <a:pt x="117" y="12"/>
                  </a:lnTo>
                  <a:lnTo>
                    <a:pt x="117" y="11"/>
                  </a:lnTo>
                  <a:lnTo>
                    <a:pt x="117" y="12"/>
                  </a:lnTo>
                  <a:lnTo>
                    <a:pt x="117" y="13"/>
                  </a:lnTo>
                  <a:lnTo>
                    <a:pt x="118" y="12"/>
                  </a:lnTo>
                  <a:lnTo>
                    <a:pt x="118" y="13"/>
                  </a:lnTo>
                  <a:lnTo>
                    <a:pt x="118" y="12"/>
                  </a:lnTo>
                  <a:lnTo>
                    <a:pt x="119" y="11"/>
                  </a:lnTo>
                  <a:lnTo>
                    <a:pt x="119" y="13"/>
                  </a:lnTo>
                  <a:lnTo>
                    <a:pt x="119" y="11"/>
                  </a:lnTo>
                  <a:lnTo>
                    <a:pt x="119" y="13"/>
                  </a:lnTo>
                  <a:lnTo>
                    <a:pt x="119" y="14"/>
                  </a:lnTo>
                  <a:lnTo>
                    <a:pt x="119" y="13"/>
                  </a:lnTo>
                  <a:lnTo>
                    <a:pt x="119" y="15"/>
                  </a:lnTo>
                  <a:lnTo>
                    <a:pt x="119" y="14"/>
                  </a:lnTo>
                  <a:lnTo>
                    <a:pt x="120" y="14"/>
                  </a:lnTo>
                  <a:lnTo>
                    <a:pt x="120" y="12"/>
                  </a:lnTo>
                  <a:lnTo>
                    <a:pt x="120" y="14"/>
                  </a:lnTo>
                  <a:lnTo>
                    <a:pt x="120" y="12"/>
                  </a:lnTo>
                  <a:lnTo>
                    <a:pt x="120" y="13"/>
                  </a:lnTo>
                  <a:lnTo>
                    <a:pt x="121" y="12"/>
                  </a:lnTo>
                  <a:lnTo>
                    <a:pt x="121" y="14"/>
                  </a:lnTo>
                  <a:lnTo>
                    <a:pt x="121" y="12"/>
                  </a:lnTo>
                  <a:lnTo>
                    <a:pt x="121" y="14"/>
                  </a:lnTo>
                  <a:lnTo>
                    <a:pt x="121" y="13"/>
                  </a:lnTo>
                  <a:lnTo>
                    <a:pt x="121" y="14"/>
                  </a:lnTo>
                  <a:lnTo>
                    <a:pt x="121" y="12"/>
                  </a:lnTo>
                  <a:lnTo>
                    <a:pt x="121" y="14"/>
                  </a:lnTo>
                  <a:lnTo>
                    <a:pt x="121" y="12"/>
                  </a:lnTo>
                  <a:lnTo>
                    <a:pt x="121" y="13"/>
                  </a:lnTo>
                  <a:lnTo>
                    <a:pt x="122" y="13"/>
                  </a:lnTo>
                  <a:lnTo>
                    <a:pt x="122" y="16"/>
                  </a:lnTo>
                  <a:lnTo>
                    <a:pt x="122" y="14"/>
                  </a:lnTo>
                  <a:lnTo>
                    <a:pt x="122" y="16"/>
                  </a:lnTo>
                  <a:lnTo>
                    <a:pt x="123" y="15"/>
                  </a:lnTo>
                  <a:lnTo>
                    <a:pt x="123" y="14"/>
                  </a:lnTo>
                  <a:lnTo>
                    <a:pt x="123" y="16"/>
                  </a:lnTo>
                  <a:lnTo>
                    <a:pt x="123" y="14"/>
                  </a:lnTo>
                  <a:lnTo>
                    <a:pt x="123" y="15"/>
                  </a:lnTo>
                  <a:lnTo>
                    <a:pt x="123" y="14"/>
                  </a:lnTo>
                  <a:lnTo>
                    <a:pt x="123" y="13"/>
                  </a:lnTo>
                  <a:lnTo>
                    <a:pt x="123" y="14"/>
                  </a:lnTo>
                  <a:lnTo>
                    <a:pt x="123" y="13"/>
                  </a:lnTo>
                  <a:lnTo>
                    <a:pt x="123" y="15"/>
                  </a:lnTo>
                  <a:lnTo>
                    <a:pt x="123" y="14"/>
                  </a:lnTo>
                  <a:lnTo>
                    <a:pt x="124" y="14"/>
                  </a:lnTo>
                  <a:lnTo>
                    <a:pt x="124" y="15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4821" y="2204"/>
              <a:ext cx="35" cy="840"/>
            </a:xfrm>
            <a:custGeom>
              <a:avLst/>
              <a:gdLst>
                <a:gd name="T0" fmla="*/ 0 w 35"/>
                <a:gd name="T1" fmla="*/ 0 h 840"/>
                <a:gd name="T2" fmla="*/ 1 w 35"/>
                <a:gd name="T3" fmla="*/ 0 h 840"/>
                <a:gd name="T4" fmla="*/ 1 w 35"/>
                <a:gd name="T5" fmla="*/ 3 h 840"/>
                <a:gd name="T6" fmla="*/ 2 w 35"/>
                <a:gd name="T7" fmla="*/ 2 h 840"/>
                <a:gd name="T8" fmla="*/ 3 w 35"/>
                <a:gd name="T9" fmla="*/ 2 h 840"/>
                <a:gd name="T10" fmla="*/ 3 w 35"/>
                <a:gd name="T11" fmla="*/ 2 h 840"/>
                <a:gd name="T12" fmla="*/ 4 w 35"/>
                <a:gd name="T13" fmla="*/ 4 h 840"/>
                <a:gd name="T14" fmla="*/ 5 w 35"/>
                <a:gd name="T15" fmla="*/ 4 h 840"/>
                <a:gd name="T16" fmla="*/ 5 w 35"/>
                <a:gd name="T17" fmla="*/ 2 h 840"/>
                <a:gd name="T18" fmla="*/ 6 w 35"/>
                <a:gd name="T19" fmla="*/ 2 h 840"/>
                <a:gd name="T20" fmla="*/ 7 w 35"/>
                <a:gd name="T21" fmla="*/ 3 h 840"/>
                <a:gd name="T22" fmla="*/ 7 w 35"/>
                <a:gd name="T23" fmla="*/ 4 h 840"/>
                <a:gd name="T24" fmla="*/ 7 w 35"/>
                <a:gd name="T25" fmla="*/ 5 h 840"/>
                <a:gd name="T26" fmla="*/ 8 w 35"/>
                <a:gd name="T27" fmla="*/ 4 h 840"/>
                <a:gd name="T28" fmla="*/ 9 w 35"/>
                <a:gd name="T29" fmla="*/ 6 h 840"/>
                <a:gd name="T30" fmla="*/ 9 w 35"/>
                <a:gd name="T31" fmla="*/ 5 h 840"/>
                <a:gd name="T32" fmla="*/ 10 w 35"/>
                <a:gd name="T33" fmla="*/ 5 h 840"/>
                <a:gd name="T34" fmla="*/ 11 w 35"/>
                <a:gd name="T35" fmla="*/ 8 h 840"/>
                <a:gd name="T36" fmla="*/ 11 w 35"/>
                <a:gd name="T37" fmla="*/ 6 h 840"/>
                <a:gd name="T38" fmla="*/ 12 w 35"/>
                <a:gd name="T39" fmla="*/ 5 h 840"/>
                <a:gd name="T40" fmla="*/ 13 w 35"/>
                <a:gd name="T41" fmla="*/ 7 h 840"/>
                <a:gd name="T42" fmla="*/ 13 w 35"/>
                <a:gd name="T43" fmla="*/ 8 h 840"/>
                <a:gd name="T44" fmla="*/ 14 w 35"/>
                <a:gd name="T45" fmla="*/ 10 h 840"/>
                <a:gd name="T46" fmla="*/ 15 w 35"/>
                <a:gd name="T47" fmla="*/ 8 h 840"/>
                <a:gd name="T48" fmla="*/ 15 w 35"/>
                <a:gd name="T49" fmla="*/ 10 h 840"/>
                <a:gd name="T50" fmla="*/ 15 w 35"/>
                <a:gd name="T51" fmla="*/ 10 h 840"/>
                <a:gd name="T52" fmla="*/ 16 w 35"/>
                <a:gd name="T53" fmla="*/ 11 h 840"/>
                <a:gd name="T54" fmla="*/ 17 w 35"/>
                <a:gd name="T55" fmla="*/ 12 h 840"/>
                <a:gd name="T56" fmla="*/ 17 w 35"/>
                <a:gd name="T57" fmla="*/ 13 h 840"/>
                <a:gd name="T58" fmla="*/ 18 w 35"/>
                <a:gd name="T59" fmla="*/ 11 h 840"/>
                <a:gd name="T60" fmla="*/ 18 w 35"/>
                <a:gd name="T61" fmla="*/ 13 h 840"/>
                <a:gd name="T62" fmla="*/ 19 w 35"/>
                <a:gd name="T63" fmla="*/ 13 h 840"/>
                <a:gd name="T64" fmla="*/ 19 w 35"/>
                <a:gd name="T65" fmla="*/ 14 h 840"/>
                <a:gd name="T66" fmla="*/ 20 w 35"/>
                <a:gd name="T67" fmla="*/ 16 h 840"/>
                <a:gd name="T68" fmla="*/ 21 w 35"/>
                <a:gd name="T69" fmla="*/ 15 h 840"/>
                <a:gd name="T70" fmla="*/ 21 w 35"/>
                <a:gd name="T71" fmla="*/ 16 h 840"/>
                <a:gd name="T72" fmla="*/ 22 w 35"/>
                <a:gd name="T73" fmla="*/ 18 h 840"/>
                <a:gd name="T74" fmla="*/ 23 w 35"/>
                <a:gd name="T75" fmla="*/ 19 h 840"/>
                <a:gd name="T76" fmla="*/ 23 w 35"/>
                <a:gd name="T77" fmla="*/ 21 h 840"/>
                <a:gd name="T78" fmla="*/ 23 w 35"/>
                <a:gd name="T79" fmla="*/ 19 h 840"/>
                <a:gd name="T80" fmla="*/ 24 w 35"/>
                <a:gd name="T81" fmla="*/ 21 h 840"/>
                <a:gd name="T82" fmla="*/ 25 w 35"/>
                <a:gd name="T83" fmla="*/ 22 h 840"/>
                <a:gd name="T84" fmla="*/ 25 w 35"/>
                <a:gd name="T85" fmla="*/ 24 h 840"/>
                <a:gd name="T86" fmla="*/ 26 w 35"/>
                <a:gd name="T87" fmla="*/ 27 h 840"/>
                <a:gd name="T88" fmla="*/ 27 w 35"/>
                <a:gd name="T89" fmla="*/ 27 h 840"/>
                <a:gd name="T90" fmla="*/ 27 w 35"/>
                <a:gd name="T91" fmla="*/ 30 h 840"/>
                <a:gd name="T92" fmla="*/ 28 w 35"/>
                <a:gd name="T93" fmla="*/ 34 h 840"/>
                <a:gd name="T94" fmla="*/ 29 w 35"/>
                <a:gd name="T95" fmla="*/ 36 h 840"/>
                <a:gd name="T96" fmla="*/ 29 w 35"/>
                <a:gd name="T97" fmla="*/ 43 h 840"/>
                <a:gd name="T98" fmla="*/ 30 w 35"/>
                <a:gd name="T99" fmla="*/ 44 h 840"/>
                <a:gd name="T100" fmla="*/ 30 w 35"/>
                <a:gd name="T101" fmla="*/ 45 h 840"/>
                <a:gd name="T102" fmla="*/ 31 w 35"/>
                <a:gd name="T103" fmla="*/ 51 h 840"/>
                <a:gd name="T104" fmla="*/ 31 w 35"/>
                <a:gd name="T105" fmla="*/ 52 h 840"/>
                <a:gd name="T106" fmla="*/ 32 w 35"/>
                <a:gd name="T107" fmla="*/ 59 h 840"/>
                <a:gd name="T108" fmla="*/ 32 w 35"/>
                <a:gd name="T109" fmla="*/ 66 h 840"/>
                <a:gd name="T110" fmla="*/ 33 w 35"/>
                <a:gd name="T111" fmla="*/ 76 h 840"/>
                <a:gd name="T112" fmla="*/ 33 w 35"/>
                <a:gd name="T113" fmla="*/ 92 h 840"/>
                <a:gd name="T114" fmla="*/ 34 w 35"/>
                <a:gd name="T115" fmla="*/ 112 h 840"/>
                <a:gd name="T116" fmla="*/ 34 w 35"/>
                <a:gd name="T117" fmla="*/ 130 h 840"/>
                <a:gd name="T118" fmla="*/ 35 w 35"/>
                <a:gd name="T119" fmla="*/ 151 h 840"/>
                <a:gd name="T120" fmla="*/ 35 w 35"/>
                <a:gd name="T121" fmla="*/ 267 h 84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5"/>
                <a:gd name="T184" fmla="*/ 0 h 840"/>
                <a:gd name="T185" fmla="*/ 35 w 35"/>
                <a:gd name="T186" fmla="*/ 840 h 84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5" h="840">
                  <a:moveTo>
                    <a:pt x="0" y="1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4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4"/>
                  </a:lnTo>
                  <a:lnTo>
                    <a:pt x="6" y="2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4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4"/>
                  </a:lnTo>
                  <a:lnTo>
                    <a:pt x="7" y="2"/>
                  </a:lnTo>
                  <a:lnTo>
                    <a:pt x="7" y="4"/>
                  </a:lnTo>
                  <a:lnTo>
                    <a:pt x="7" y="5"/>
                  </a:lnTo>
                  <a:lnTo>
                    <a:pt x="7" y="6"/>
                  </a:lnTo>
                  <a:lnTo>
                    <a:pt x="8" y="5"/>
                  </a:lnTo>
                  <a:lnTo>
                    <a:pt x="8" y="4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5"/>
                  </a:lnTo>
                  <a:lnTo>
                    <a:pt x="10" y="5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10" y="5"/>
                  </a:lnTo>
                  <a:lnTo>
                    <a:pt x="10" y="7"/>
                  </a:lnTo>
                  <a:lnTo>
                    <a:pt x="10" y="6"/>
                  </a:lnTo>
                  <a:lnTo>
                    <a:pt x="11" y="7"/>
                  </a:lnTo>
                  <a:lnTo>
                    <a:pt x="11" y="8"/>
                  </a:lnTo>
                  <a:lnTo>
                    <a:pt x="11" y="7"/>
                  </a:lnTo>
                  <a:lnTo>
                    <a:pt x="11" y="8"/>
                  </a:lnTo>
                  <a:lnTo>
                    <a:pt x="11" y="7"/>
                  </a:lnTo>
                  <a:lnTo>
                    <a:pt x="11" y="6"/>
                  </a:lnTo>
                  <a:lnTo>
                    <a:pt x="11" y="7"/>
                  </a:lnTo>
                  <a:lnTo>
                    <a:pt x="11" y="5"/>
                  </a:lnTo>
                  <a:lnTo>
                    <a:pt x="11" y="7"/>
                  </a:lnTo>
                  <a:lnTo>
                    <a:pt x="12" y="5"/>
                  </a:lnTo>
                  <a:lnTo>
                    <a:pt x="12" y="7"/>
                  </a:lnTo>
                  <a:lnTo>
                    <a:pt x="13" y="7"/>
                  </a:lnTo>
                  <a:lnTo>
                    <a:pt x="13" y="8"/>
                  </a:lnTo>
                  <a:lnTo>
                    <a:pt x="13" y="7"/>
                  </a:lnTo>
                  <a:lnTo>
                    <a:pt x="13" y="8"/>
                  </a:lnTo>
                  <a:lnTo>
                    <a:pt x="13" y="9"/>
                  </a:lnTo>
                  <a:lnTo>
                    <a:pt x="13" y="10"/>
                  </a:lnTo>
                  <a:lnTo>
                    <a:pt x="14" y="10"/>
                  </a:lnTo>
                  <a:lnTo>
                    <a:pt x="14" y="8"/>
                  </a:lnTo>
                  <a:lnTo>
                    <a:pt x="15" y="9"/>
                  </a:lnTo>
                  <a:lnTo>
                    <a:pt x="15" y="8"/>
                  </a:lnTo>
                  <a:lnTo>
                    <a:pt x="15" y="9"/>
                  </a:lnTo>
                  <a:lnTo>
                    <a:pt x="15" y="8"/>
                  </a:lnTo>
                  <a:lnTo>
                    <a:pt x="15" y="10"/>
                  </a:lnTo>
                  <a:lnTo>
                    <a:pt x="16" y="10"/>
                  </a:lnTo>
                  <a:lnTo>
                    <a:pt x="16" y="11"/>
                  </a:lnTo>
                  <a:lnTo>
                    <a:pt x="16" y="9"/>
                  </a:lnTo>
                  <a:lnTo>
                    <a:pt x="16" y="11"/>
                  </a:lnTo>
                  <a:lnTo>
                    <a:pt x="16" y="10"/>
                  </a:lnTo>
                  <a:lnTo>
                    <a:pt x="17" y="11"/>
                  </a:lnTo>
                  <a:lnTo>
                    <a:pt x="17" y="13"/>
                  </a:lnTo>
                  <a:lnTo>
                    <a:pt x="17" y="12"/>
                  </a:lnTo>
                  <a:lnTo>
                    <a:pt x="17" y="13"/>
                  </a:lnTo>
                  <a:lnTo>
                    <a:pt x="17" y="12"/>
                  </a:lnTo>
                  <a:lnTo>
                    <a:pt x="17" y="11"/>
                  </a:lnTo>
                  <a:lnTo>
                    <a:pt x="17" y="12"/>
                  </a:lnTo>
                  <a:lnTo>
                    <a:pt x="18" y="11"/>
                  </a:lnTo>
                  <a:lnTo>
                    <a:pt x="18" y="12"/>
                  </a:lnTo>
                  <a:lnTo>
                    <a:pt x="18" y="11"/>
                  </a:lnTo>
                  <a:lnTo>
                    <a:pt x="18" y="13"/>
                  </a:lnTo>
                  <a:lnTo>
                    <a:pt x="19" y="14"/>
                  </a:lnTo>
                  <a:lnTo>
                    <a:pt x="19" y="12"/>
                  </a:lnTo>
                  <a:lnTo>
                    <a:pt x="19" y="13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20" y="16"/>
                  </a:lnTo>
                  <a:lnTo>
                    <a:pt x="20" y="17"/>
                  </a:lnTo>
                  <a:lnTo>
                    <a:pt x="20" y="16"/>
                  </a:lnTo>
                  <a:lnTo>
                    <a:pt x="21" y="16"/>
                  </a:lnTo>
                  <a:lnTo>
                    <a:pt x="21" y="15"/>
                  </a:lnTo>
                  <a:lnTo>
                    <a:pt x="21" y="16"/>
                  </a:lnTo>
                  <a:lnTo>
                    <a:pt x="21" y="17"/>
                  </a:lnTo>
                  <a:lnTo>
                    <a:pt x="21" y="16"/>
                  </a:lnTo>
                  <a:lnTo>
                    <a:pt x="21" y="18"/>
                  </a:lnTo>
                  <a:lnTo>
                    <a:pt x="22" y="18"/>
                  </a:lnTo>
                  <a:lnTo>
                    <a:pt x="22" y="17"/>
                  </a:lnTo>
                  <a:lnTo>
                    <a:pt x="22" y="18"/>
                  </a:lnTo>
                  <a:lnTo>
                    <a:pt x="23" y="19"/>
                  </a:lnTo>
                  <a:lnTo>
                    <a:pt x="23" y="21"/>
                  </a:lnTo>
                  <a:lnTo>
                    <a:pt x="23" y="20"/>
                  </a:lnTo>
                  <a:lnTo>
                    <a:pt x="23" y="21"/>
                  </a:lnTo>
                  <a:lnTo>
                    <a:pt x="23" y="20"/>
                  </a:lnTo>
                  <a:lnTo>
                    <a:pt x="23" y="21"/>
                  </a:lnTo>
                  <a:lnTo>
                    <a:pt x="23" y="19"/>
                  </a:lnTo>
                  <a:lnTo>
                    <a:pt x="24" y="21"/>
                  </a:lnTo>
                  <a:lnTo>
                    <a:pt x="24" y="20"/>
                  </a:lnTo>
                  <a:lnTo>
                    <a:pt x="24" y="21"/>
                  </a:lnTo>
                  <a:lnTo>
                    <a:pt x="25" y="22"/>
                  </a:lnTo>
                  <a:lnTo>
                    <a:pt x="25" y="23"/>
                  </a:lnTo>
                  <a:lnTo>
                    <a:pt x="25" y="22"/>
                  </a:lnTo>
                  <a:lnTo>
                    <a:pt x="25" y="24"/>
                  </a:lnTo>
                  <a:lnTo>
                    <a:pt x="25" y="22"/>
                  </a:lnTo>
                  <a:lnTo>
                    <a:pt x="25" y="25"/>
                  </a:lnTo>
                  <a:lnTo>
                    <a:pt x="25" y="24"/>
                  </a:lnTo>
                  <a:lnTo>
                    <a:pt x="26" y="26"/>
                  </a:lnTo>
                  <a:lnTo>
                    <a:pt x="26" y="28"/>
                  </a:lnTo>
                  <a:lnTo>
                    <a:pt x="26" y="27"/>
                  </a:lnTo>
                  <a:lnTo>
                    <a:pt x="27" y="27"/>
                  </a:lnTo>
                  <a:lnTo>
                    <a:pt x="27" y="29"/>
                  </a:lnTo>
                  <a:lnTo>
                    <a:pt x="27" y="30"/>
                  </a:lnTo>
                  <a:lnTo>
                    <a:pt x="28" y="32"/>
                  </a:lnTo>
                  <a:lnTo>
                    <a:pt x="28" y="34"/>
                  </a:lnTo>
                  <a:lnTo>
                    <a:pt x="28" y="33"/>
                  </a:lnTo>
                  <a:lnTo>
                    <a:pt x="28" y="34"/>
                  </a:lnTo>
                  <a:lnTo>
                    <a:pt x="29" y="35"/>
                  </a:lnTo>
                  <a:lnTo>
                    <a:pt x="29" y="36"/>
                  </a:lnTo>
                  <a:lnTo>
                    <a:pt x="29" y="38"/>
                  </a:lnTo>
                  <a:lnTo>
                    <a:pt x="29" y="40"/>
                  </a:lnTo>
                  <a:lnTo>
                    <a:pt x="29" y="42"/>
                  </a:lnTo>
                  <a:lnTo>
                    <a:pt x="29" y="43"/>
                  </a:lnTo>
                  <a:lnTo>
                    <a:pt x="29" y="42"/>
                  </a:lnTo>
                  <a:lnTo>
                    <a:pt x="29" y="43"/>
                  </a:lnTo>
                  <a:lnTo>
                    <a:pt x="30" y="44"/>
                  </a:lnTo>
                  <a:lnTo>
                    <a:pt x="30" y="43"/>
                  </a:lnTo>
                  <a:lnTo>
                    <a:pt x="30" y="44"/>
                  </a:lnTo>
                  <a:lnTo>
                    <a:pt x="30" y="45"/>
                  </a:lnTo>
                  <a:lnTo>
                    <a:pt x="30" y="47"/>
                  </a:lnTo>
                  <a:lnTo>
                    <a:pt x="31" y="48"/>
                  </a:lnTo>
                  <a:lnTo>
                    <a:pt x="31" y="49"/>
                  </a:lnTo>
                  <a:lnTo>
                    <a:pt x="31" y="51"/>
                  </a:lnTo>
                  <a:lnTo>
                    <a:pt x="31" y="52"/>
                  </a:lnTo>
                  <a:lnTo>
                    <a:pt x="31" y="54"/>
                  </a:lnTo>
                  <a:lnTo>
                    <a:pt x="31" y="52"/>
                  </a:lnTo>
                  <a:lnTo>
                    <a:pt x="31" y="55"/>
                  </a:lnTo>
                  <a:lnTo>
                    <a:pt x="31" y="56"/>
                  </a:lnTo>
                  <a:lnTo>
                    <a:pt x="32" y="57"/>
                  </a:lnTo>
                  <a:lnTo>
                    <a:pt x="32" y="59"/>
                  </a:lnTo>
                  <a:lnTo>
                    <a:pt x="32" y="60"/>
                  </a:lnTo>
                  <a:lnTo>
                    <a:pt x="32" y="62"/>
                  </a:lnTo>
                  <a:lnTo>
                    <a:pt x="32" y="63"/>
                  </a:lnTo>
                  <a:lnTo>
                    <a:pt x="32" y="66"/>
                  </a:lnTo>
                  <a:lnTo>
                    <a:pt x="33" y="68"/>
                  </a:lnTo>
                  <a:lnTo>
                    <a:pt x="33" y="71"/>
                  </a:lnTo>
                  <a:lnTo>
                    <a:pt x="33" y="73"/>
                  </a:lnTo>
                  <a:lnTo>
                    <a:pt x="33" y="76"/>
                  </a:lnTo>
                  <a:lnTo>
                    <a:pt x="33" y="79"/>
                  </a:lnTo>
                  <a:lnTo>
                    <a:pt x="33" y="81"/>
                  </a:lnTo>
                  <a:lnTo>
                    <a:pt x="33" y="87"/>
                  </a:lnTo>
                  <a:lnTo>
                    <a:pt x="33" y="92"/>
                  </a:lnTo>
                  <a:lnTo>
                    <a:pt x="33" y="97"/>
                  </a:lnTo>
                  <a:lnTo>
                    <a:pt x="33" y="101"/>
                  </a:lnTo>
                  <a:lnTo>
                    <a:pt x="33" y="107"/>
                  </a:lnTo>
                  <a:lnTo>
                    <a:pt x="34" y="112"/>
                  </a:lnTo>
                  <a:lnTo>
                    <a:pt x="34" y="117"/>
                  </a:lnTo>
                  <a:lnTo>
                    <a:pt x="34" y="121"/>
                  </a:lnTo>
                  <a:lnTo>
                    <a:pt x="34" y="125"/>
                  </a:lnTo>
                  <a:lnTo>
                    <a:pt x="34" y="130"/>
                  </a:lnTo>
                  <a:lnTo>
                    <a:pt x="35" y="133"/>
                  </a:lnTo>
                  <a:lnTo>
                    <a:pt x="35" y="140"/>
                  </a:lnTo>
                  <a:lnTo>
                    <a:pt x="35" y="147"/>
                  </a:lnTo>
                  <a:lnTo>
                    <a:pt x="35" y="151"/>
                  </a:lnTo>
                  <a:lnTo>
                    <a:pt x="35" y="157"/>
                  </a:lnTo>
                  <a:lnTo>
                    <a:pt x="35" y="165"/>
                  </a:lnTo>
                  <a:lnTo>
                    <a:pt x="35" y="198"/>
                  </a:lnTo>
                  <a:lnTo>
                    <a:pt x="35" y="267"/>
                  </a:lnTo>
                  <a:lnTo>
                    <a:pt x="35" y="804"/>
                  </a:lnTo>
                  <a:lnTo>
                    <a:pt x="35" y="840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75" name="Rectangle 174"/>
            <p:cNvSpPr>
              <a:spLocks noChangeArrowheads="1"/>
            </p:cNvSpPr>
            <p:nvPr/>
          </p:nvSpPr>
          <p:spPr bwMode="auto">
            <a:xfrm>
              <a:off x="4123" y="1979"/>
              <a:ext cx="1078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r>
                <a:rPr lang="en-US" altLang="ja-JP" sz="1400" b="1">
                  <a:solidFill>
                    <a:srgbClr val="FF0000"/>
                  </a:solidFill>
                </a:rPr>
                <a:t>Mechanical Alloying</a:t>
              </a:r>
              <a:endParaRPr lang="ja-JP"/>
            </a:p>
          </p:txBody>
        </p:sp>
        <p:sp>
          <p:nvSpPr>
            <p:cNvPr id="176" name="Rectangle 175"/>
            <p:cNvSpPr>
              <a:spLocks noChangeArrowheads="1"/>
            </p:cNvSpPr>
            <p:nvPr/>
          </p:nvSpPr>
          <p:spPr bwMode="auto">
            <a:xfrm>
              <a:off x="4137" y="2201"/>
              <a:ext cx="1489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r>
                <a:rPr lang="en-US" altLang="ja-JP" sz="1400" b="1">
                  <a:solidFill>
                    <a:srgbClr val="0000FF"/>
                  </a:solidFill>
                </a:rPr>
                <a:t>Cold-work and precipitation</a:t>
              </a:r>
              <a:endParaRPr lang="ja-JP"/>
            </a:p>
          </p:txBody>
        </p:sp>
        <p:sp>
          <p:nvSpPr>
            <p:cNvPr id="177" name="Rectangle 176"/>
            <p:cNvSpPr>
              <a:spLocks noChangeArrowheads="1"/>
            </p:cNvSpPr>
            <p:nvPr/>
          </p:nvSpPr>
          <p:spPr bwMode="auto">
            <a:xfrm>
              <a:off x="4422" y="2433"/>
              <a:ext cx="489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r>
                <a:rPr lang="en-US" altLang="ja-JP" sz="1400" b="1">
                  <a:solidFill>
                    <a:srgbClr val="000000"/>
                  </a:solidFill>
                </a:rPr>
                <a:t>Standard</a:t>
              </a:r>
              <a:endParaRPr lang="ja-JP"/>
            </a:p>
          </p:txBody>
        </p:sp>
        <p:sp>
          <p:nvSpPr>
            <p:cNvPr id="178" name="Rectangle 177"/>
            <p:cNvSpPr>
              <a:spLocks noChangeArrowheads="1"/>
            </p:cNvSpPr>
            <p:nvPr/>
          </p:nvSpPr>
          <p:spPr bwMode="auto">
            <a:xfrm rot="-5400000">
              <a:off x="2897" y="2338"/>
              <a:ext cx="769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r>
                <a:rPr lang="ja-JP" sz="1400" b="1">
                  <a:solidFill>
                    <a:srgbClr val="000000"/>
                  </a:solidFill>
                </a:rPr>
                <a:t>Stress/MPa</a:t>
              </a:r>
              <a:endParaRPr lang="ja-JP"/>
            </a:p>
          </p:txBody>
        </p:sp>
        <p:sp>
          <p:nvSpPr>
            <p:cNvPr id="179" name="Rectangle 178"/>
            <p:cNvSpPr>
              <a:spLocks noChangeArrowheads="1"/>
            </p:cNvSpPr>
            <p:nvPr/>
          </p:nvSpPr>
          <p:spPr bwMode="auto">
            <a:xfrm>
              <a:off x="4109" y="3188"/>
              <a:ext cx="586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r>
                <a:rPr lang="ja-JP" sz="1400" b="1">
                  <a:solidFill>
                    <a:srgbClr val="000000"/>
                  </a:solidFill>
                </a:rPr>
                <a:t>Strain/%</a:t>
              </a:r>
              <a:endParaRPr lang="ja-JP"/>
            </a:p>
          </p:txBody>
        </p:sp>
        <p:sp>
          <p:nvSpPr>
            <p:cNvPr id="180" name="Rectangle 179"/>
            <p:cNvSpPr>
              <a:spLocks noChangeArrowheads="1"/>
            </p:cNvSpPr>
            <p:nvPr/>
          </p:nvSpPr>
          <p:spPr bwMode="auto">
            <a:xfrm>
              <a:off x="3581" y="2012"/>
              <a:ext cx="337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r>
                <a:rPr lang="ja-JP" sz="1700" b="1">
                  <a:solidFill>
                    <a:srgbClr val="000000"/>
                  </a:solidFill>
                </a:rPr>
                <a:t>700</a:t>
              </a:r>
              <a:endParaRPr lang="ja-JP"/>
            </a:p>
          </p:txBody>
        </p:sp>
        <p:sp>
          <p:nvSpPr>
            <p:cNvPr id="181" name="Rectangle 180"/>
            <p:cNvSpPr>
              <a:spLocks noChangeArrowheads="1"/>
            </p:cNvSpPr>
            <p:nvPr/>
          </p:nvSpPr>
          <p:spPr bwMode="auto">
            <a:xfrm>
              <a:off x="3809" y="1988"/>
              <a:ext cx="105" cy="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r>
                <a:rPr lang="ja-JP" sz="1000" b="1">
                  <a:solidFill>
                    <a:srgbClr val="000000"/>
                  </a:solidFill>
                </a:rPr>
                <a:t>o</a:t>
              </a:r>
              <a:endParaRPr lang="ja-JP"/>
            </a:p>
          </p:txBody>
        </p:sp>
        <p:sp>
          <p:nvSpPr>
            <p:cNvPr id="182" name="Rectangle 181"/>
            <p:cNvSpPr>
              <a:spLocks noChangeArrowheads="1"/>
            </p:cNvSpPr>
            <p:nvPr/>
          </p:nvSpPr>
          <p:spPr bwMode="auto">
            <a:xfrm>
              <a:off x="3858" y="2012"/>
              <a:ext cx="189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r>
                <a:rPr lang="ja-JP" sz="1700" b="1">
                  <a:solidFill>
                    <a:srgbClr val="000000"/>
                  </a:solidFill>
                </a:rPr>
                <a:t>C</a:t>
              </a:r>
              <a:endParaRPr lang="ja-JP"/>
            </a:p>
          </p:txBody>
        </p:sp>
      </p:grpSp>
      <p:pic>
        <p:nvPicPr>
          <p:cNvPr id="183" name="Picture 18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2787" y="2209800"/>
            <a:ext cx="2182813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" name="Picture 183"/>
          <p:cNvPicPr>
            <a:picLocks noChangeAspect="1" noChangeArrowheads="1"/>
          </p:cNvPicPr>
          <p:nvPr/>
        </p:nvPicPr>
        <p:blipFill>
          <a:blip r:embed="rId5"/>
          <a:srcRect b="9839"/>
          <a:stretch>
            <a:fillRect/>
          </a:stretch>
        </p:blipFill>
        <p:spPr bwMode="auto">
          <a:xfrm>
            <a:off x="3398837" y="1875407"/>
            <a:ext cx="3382963" cy="239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495800" y="4148666"/>
            <a:ext cx="17912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/>
                <a:cs typeface="Times New Roman"/>
              </a:rPr>
              <a:t>Li temperature (</a:t>
            </a:r>
            <a:r>
              <a:rPr lang="en-US" sz="1600" baseline="30000" dirty="0" err="1" smtClean="0">
                <a:latin typeface="Times New Roman"/>
                <a:cs typeface="Times New Roman"/>
              </a:rPr>
              <a:t>o</a:t>
            </a:r>
            <a:r>
              <a:rPr lang="en-US" sz="1600" dirty="0" err="1" smtClean="0">
                <a:latin typeface="Times New Roman"/>
                <a:cs typeface="Times New Roman"/>
              </a:rPr>
              <a:t>C</a:t>
            </a:r>
            <a:r>
              <a:rPr lang="en-US" sz="1600" dirty="0" smtClean="0">
                <a:latin typeface="Times New Roman"/>
                <a:cs typeface="Times New Roman"/>
              </a:rPr>
              <a:t>)</a:t>
            </a:r>
            <a:endParaRPr lang="en-US" sz="1600" dirty="0">
              <a:latin typeface="Times New Roman"/>
              <a:cs typeface="Times New Roman"/>
            </a:endParaRPr>
          </a:p>
        </p:txBody>
      </p:sp>
      <p:pic>
        <p:nvPicPr>
          <p:cNvPr id="186" name="Picture 18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67600" y="3124200"/>
            <a:ext cx="1414463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7" name="Up Arrow 186"/>
          <p:cNvSpPr/>
          <p:nvPr/>
        </p:nvSpPr>
        <p:spPr>
          <a:xfrm>
            <a:off x="838200" y="5181600"/>
            <a:ext cx="76200" cy="45720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 advTm="10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ORNL 0812 new">
      <a:dk1>
        <a:sysClr val="windowText" lastClr="000000"/>
      </a:dk1>
      <a:lt1>
        <a:sysClr val="window" lastClr="FFFFFF"/>
      </a:lt1>
      <a:dk2>
        <a:srgbClr val="006C3A"/>
      </a:dk2>
      <a:lt2>
        <a:srgbClr val="FFFFFF"/>
      </a:lt2>
      <a:accent1>
        <a:srgbClr val="4F81BD"/>
      </a:accent1>
      <a:accent2>
        <a:srgbClr val="C0504D"/>
      </a:accent2>
      <a:accent3>
        <a:srgbClr val="00B274"/>
      </a:accent3>
      <a:accent4>
        <a:srgbClr val="F79646"/>
      </a:accent4>
      <a:accent5>
        <a:srgbClr val="4BACC6"/>
      </a:accent5>
      <a:accent6>
        <a:srgbClr val="8064A2"/>
      </a:accent6>
      <a:hlink>
        <a:srgbClr val="1F497D"/>
      </a:hlink>
      <a:folHlink>
        <a:srgbClr val="006C3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42343</TotalTime>
  <Words>2782</Words>
  <Application>Microsoft Macintosh PowerPoint</Application>
  <PresentationFormat>On-screen Show (4:3)</PresentationFormat>
  <Paragraphs>288</Paragraphs>
  <Slides>22</Slides>
  <Notes>22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Default Theme</vt:lpstr>
      <vt:lpstr>数式</vt:lpstr>
      <vt:lpstr>Document</vt:lpstr>
      <vt:lpstr>Equation</vt:lpstr>
      <vt:lpstr>Word.Document.12</vt:lpstr>
      <vt:lpstr>Multimodal Options for Materials Research to Advance the Basis for Fusion Energy in the ITER Era</vt:lpstr>
      <vt:lpstr>Why Multimodal Research Options?</vt:lpstr>
      <vt:lpstr>Why Multimodal Research Options? (cont’d)</vt:lpstr>
      <vt:lpstr>Parameter regimes under investigation in US/JP program on structural materials for fusion</vt:lpstr>
      <vt:lpstr>Current status and recent highlights for fusion materials</vt:lpstr>
      <vt:lpstr>Provisional temperature and dose regimes for radiation-induced embrittlement of current fusion grades of   ferritic/martensitic steels have been identified</vt:lpstr>
      <vt:lpstr>Effect of fusion-relevant He production on ferritic/martensitic steels is being investigated using simulation techniques</vt:lpstr>
      <vt:lpstr>Status and recent highlights: SiC/SiC composites</vt:lpstr>
      <vt:lpstr>Status and recent highlights: V alloys and coatings</vt:lpstr>
      <vt:lpstr>Status and recent highlights: Tungsten</vt:lpstr>
      <vt:lpstr>Status and recent highlights: Tungsten (cont’d)</vt:lpstr>
      <vt:lpstr>H retention increases dramatically in the presence of cavity formation</vt:lpstr>
      <vt:lpstr>3 High-Priority Materials R&amp;D Challenges</vt:lpstr>
      <vt:lpstr>Urgency for a high-intensity fusion-relevant neutron source</vt:lpstr>
      <vt:lpstr>Void Swelling is typically maximized when the cavity and dislocation sink strengths are comparable</vt:lpstr>
      <vt:lpstr>Slide 16</vt:lpstr>
      <vt:lpstr>There are several options to close the current knowledge gap in fusion-relevant radiation effects in materials</vt:lpstr>
      <vt:lpstr>Comparison of Gen IV and Fusion Structural Materials Environments</vt:lpstr>
      <vt:lpstr>Timeline of some key events for nuclear energy and materials and computational science</vt:lpstr>
      <vt:lpstr>Detailed timeline of some key facilities for nuclear energy and materials</vt:lpstr>
      <vt:lpstr>Contribution of major facilities to Materials degradation science and technology issues</vt:lpstr>
      <vt:lpstr>Conclusions</vt:lpstr>
    </vt:vector>
  </TitlesOfParts>
  <Company>ORNL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Donna Jo Roy</dc:creator>
  <cp:lastModifiedBy>Steve Zinkle</cp:lastModifiedBy>
  <cp:revision>452</cp:revision>
  <cp:lastPrinted>2010-02-22T16:41:39Z</cp:lastPrinted>
  <dcterms:created xsi:type="dcterms:W3CDTF">2012-10-10T05:20:17Z</dcterms:created>
  <dcterms:modified xsi:type="dcterms:W3CDTF">2012-10-10T06:26:24Z</dcterms:modified>
</cp:coreProperties>
</file>